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pt" ContentType="application/vnd.ms-powerpoint"/>
  <Default Extension="bin" ContentType="application/vnd.openxmlformats-officedocument.oleObject"/>
  <Default Extension="wmf" ContentType="image/x-wmf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7" r:id="rId4"/>
    <p:sldMasterId id="2147483676" r:id="rId5"/>
  </p:sldMasterIdLst>
  <p:notesMasterIdLst>
    <p:notesMasterId r:id="rId16"/>
  </p:notesMasterIdLst>
  <p:sldIdLst>
    <p:sldId id="397" r:id="rId6"/>
    <p:sldId id="396" r:id="rId7"/>
    <p:sldId id="594" r:id="rId8"/>
    <p:sldId id="595" r:id="rId9"/>
    <p:sldId id="398" r:id="rId10"/>
    <p:sldId id="411" r:id="rId11"/>
    <p:sldId id="412" r:id="rId12"/>
    <p:sldId id="413" r:id="rId13"/>
    <p:sldId id="596" r:id="rId14"/>
    <p:sldId id="415" r:id="rId15"/>
    <p:sldId id="416" r:id="rId17"/>
    <p:sldId id="417" r:id="rId18"/>
    <p:sldId id="600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439" r:id="rId30"/>
    <p:sldId id="440" r:id="rId31"/>
    <p:sldId id="441" r:id="rId32"/>
    <p:sldId id="442" r:id="rId33"/>
    <p:sldId id="443" r:id="rId34"/>
    <p:sldId id="444" r:id="rId35"/>
    <p:sldId id="445" r:id="rId36"/>
    <p:sldId id="446" r:id="rId37"/>
    <p:sldId id="447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55" r:id="rId46"/>
    <p:sldId id="456" r:id="rId47"/>
    <p:sldId id="457" r:id="rId48"/>
    <p:sldId id="458" r:id="rId49"/>
    <p:sldId id="460" r:id="rId50"/>
    <p:sldId id="612" r:id="rId51"/>
    <p:sldId id="462" r:id="rId52"/>
    <p:sldId id="461" r:id="rId53"/>
    <p:sldId id="463" r:id="rId54"/>
    <p:sldId id="464" r:id="rId55"/>
    <p:sldId id="611" r:id="rId56"/>
    <p:sldId id="598" r:id="rId57"/>
    <p:sldId id="465" r:id="rId58"/>
    <p:sldId id="466" r:id="rId59"/>
    <p:sldId id="597" r:id="rId60"/>
    <p:sldId id="467" r:id="rId61"/>
    <p:sldId id="468" r:id="rId62"/>
    <p:sldId id="599" r:id="rId63"/>
    <p:sldId id="469" r:id="rId64"/>
    <p:sldId id="470" r:id="rId65"/>
    <p:sldId id="471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00CC"/>
    <a:srgbClr val="56BE4E"/>
    <a:srgbClr val="D0102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5" autoAdjust="0"/>
    <p:restoredTop sz="94683" autoAdjust="0"/>
  </p:normalViewPr>
  <p:slideViewPr>
    <p:cSldViewPr>
      <p:cViewPr varScale="1">
        <p:scale>
          <a:sx n="83" d="100"/>
          <a:sy n="83" d="100"/>
        </p:scale>
        <p:origin x="-15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65.w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emf"/><Relationship Id="rId8" Type="http://schemas.openxmlformats.org/officeDocument/2006/relationships/image" Target="../media/image108.emf"/><Relationship Id="rId7" Type="http://schemas.openxmlformats.org/officeDocument/2006/relationships/image" Target="../media/image107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2" Type="http://schemas.openxmlformats.org/officeDocument/2006/relationships/image" Target="../media/image112.emf"/><Relationship Id="rId11" Type="http://schemas.openxmlformats.org/officeDocument/2006/relationships/image" Target="../media/image111.emf"/><Relationship Id="rId10" Type="http://schemas.openxmlformats.org/officeDocument/2006/relationships/image" Target="../media/image110.emf"/><Relationship Id="rId1" Type="http://schemas.openxmlformats.org/officeDocument/2006/relationships/image" Target="../media/image101.wmf"/></Relationships>
</file>

<file path=ppt/drawings/_rels/vmlDrawing3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7.emf"/><Relationship Id="rId4" Type="http://schemas.openxmlformats.org/officeDocument/2006/relationships/image" Target="../media/image116.emf"/><Relationship Id="rId3" Type="http://schemas.openxmlformats.org/officeDocument/2006/relationships/image" Target="../media/image115.w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7" Type="http://schemas.openxmlformats.org/officeDocument/2006/relationships/image" Target="../media/image132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7" Type="http://schemas.openxmlformats.org/officeDocument/2006/relationships/image" Target="../media/image14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wmf"/><Relationship Id="rId8" Type="http://schemas.openxmlformats.org/officeDocument/2006/relationships/image" Target="../media/image154.wmf"/><Relationship Id="rId7" Type="http://schemas.openxmlformats.org/officeDocument/2006/relationships/image" Target="../media/image153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4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9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60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47.vml.rels><?xml version="1.0" encoding="UTF-8" standalone="yes"?>
<Relationships xmlns="http://schemas.openxmlformats.org/package/2006/relationships"><Relationship Id="rId6" Type="http://schemas.openxmlformats.org/officeDocument/2006/relationships/image" Target="../media/image95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wmf"/><Relationship Id="rId8" Type="http://schemas.openxmlformats.org/officeDocument/2006/relationships/image" Target="../media/image173.wmf"/><Relationship Id="rId7" Type="http://schemas.openxmlformats.org/officeDocument/2006/relationships/image" Target="../media/image172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0" Type="http://schemas.openxmlformats.org/officeDocument/2006/relationships/image" Target="../media/image162.wmf"/><Relationship Id="rId1" Type="http://schemas.openxmlformats.org/officeDocument/2006/relationships/image" Target="../media/image95.wmf"/></Relationships>
</file>

<file path=ppt/drawings/_rels/vmlDrawing4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59CCF2-7CB8-49C1-8B3C-C4352F517BD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CCF2-7CB8-49C1-8B3C-C4352F517BD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01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grpSp>
        <p:nvGrpSpPr>
          <p:cNvPr id="3" name="组合 24"/>
          <p:cNvGrpSpPr/>
          <p:nvPr userDrawn="1"/>
        </p:nvGrpSpPr>
        <p:grpSpPr>
          <a:xfrm>
            <a:off x="0" y="158982"/>
            <a:ext cx="9001127" cy="744942"/>
            <a:chOff x="0" y="158982"/>
            <a:chExt cx="9001127" cy="744942"/>
          </a:xfrm>
        </p:grpSpPr>
        <p:grpSp>
          <p:nvGrpSpPr>
            <p:cNvPr id="4" name="Group 8"/>
            <p:cNvGrpSpPr/>
            <p:nvPr/>
          </p:nvGrpSpPr>
          <p:grpSpPr bwMode="auto">
            <a:xfrm>
              <a:off x="0" y="158982"/>
              <a:ext cx="9001127" cy="744942"/>
              <a:chOff x="0" y="66370"/>
              <a:chExt cx="9163025" cy="564610"/>
            </a:xfrm>
          </p:grpSpPr>
          <p:sp>
            <p:nvSpPr>
              <p:cNvPr id="28" name="矩形 27"/>
              <p:cNvSpPr>
                <a:spLocks noChangeArrowheads="1"/>
              </p:cNvSpPr>
              <p:nvPr/>
            </p:nvSpPr>
            <p:spPr bwMode="auto">
              <a:xfrm flipH="1">
                <a:off x="9097938" y="66370"/>
                <a:ext cx="65087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solidFill>
                  <a:srgbClr val="D01017"/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" name="矩形 4"/>
              <p:cNvSpPr>
                <a:spLocks noChangeArrowheads="1"/>
              </p:cNvSpPr>
              <p:nvPr/>
            </p:nvSpPr>
            <p:spPr bwMode="auto">
              <a:xfrm>
                <a:off x="0" y="66370"/>
                <a:ext cx="425450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 sz="2400" dirty="0">
                  <a:solidFill>
                    <a:srgbClr val="FFFF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27" name="Picture 2" descr="C:\Users\PLH\Desktop\校徽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273" y="214290"/>
              <a:ext cx="674703" cy="648000"/>
            </a:xfrm>
            <a:prstGeom prst="rect">
              <a:avLst/>
            </a:prstGeom>
            <a:noFill/>
          </p:spPr>
        </p:pic>
      </p:grpSp>
      <p:sp>
        <p:nvSpPr>
          <p:cNvPr id="33" name="矩形 8"/>
          <p:cNvSpPr>
            <a:spLocks noChangeArrowheads="1"/>
          </p:cNvSpPr>
          <p:nvPr userDrawn="1"/>
        </p:nvSpPr>
        <p:spPr bwMode="auto">
          <a:xfrm flipH="1">
            <a:off x="0" y="4975140"/>
            <a:ext cx="1598613" cy="1311275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矩形 10"/>
          <p:cNvSpPr>
            <a:spLocks noChangeArrowheads="1"/>
          </p:cNvSpPr>
          <p:nvPr userDrawn="1"/>
        </p:nvSpPr>
        <p:spPr bwMode="auto">
          <a:xfrm flipH="1">
            <a:off x="3225600" y="4975140"/>
            <a:ext cx="1600200" cy="1311275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12"/>
          <p:cNvSpPr>
            <a:spLocks noChangeArrowheads="1"/>
          </p:cNvSpPr>
          <p:nvPr userDrawn="1"/>
        </p:nvSpPr>
        <p:spPr bwMode="auto">
          <a:xfrm flipH="1">
            <a:off x="6445250" y="4967202"/>
            <a:ext cx="307975" cy="1304925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6" name="Picture 2" descr="C:\Users\PLH\Desktop\爱晚亭.jpg"/>
          <p:cNvPicPr>
            <a:picLocks noChangeAspect="1" noChangeArrowheads="1"/>
          </p:cNvPicPr>
          <p:nvPr userDrawn="1"/>
        </p:nvPicPr>
        <p:blipFill>
          <a:blip r:embed="rId3" cstate="print"/>
          <a:srcRect l="13417" r="6048" b="5714"/>
          <a:stretch>
            <a:fillRect/>
          </a:stretch>
        </p:blipFill>
        <p:spPr bwMode="auto">
          <a:xfrm>
            <a:off x="1612800" y="4976014"/>
            <a:ext cx="1598967" cy="1310400"/>
          </a:xfrm>
          <a:prstGeom prst="rect">
            <a:avLst/>
          </a:prstGeom>
          <a:noFill/>
        </p:spPr>
      </p:pic>
      <p:sp>
        <p:nvSpPr>
          <p:cNvPr id="37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00206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8" name="Picture 2" descr="G:\BaiduYunDownload\90_课程讲义\01_岳麓书院.jpg"/>
          <p:cNvPicPr>
            <a:picLocks noChangeAspect="1" noChangeArrowheads="1"/>
          </p:cNvPicPr>
          <p:nvPr userDrawn="1"/>
        </p:nvPicPr>
        <p:blipFill>
          <a:blip r:embed="rId4" cstate="print"/>
          <a:srcRect l="17553" t="10000" r="12234"/>
          <a:stretch>
            <a:fillRect/>
          </a:stretch>
        </p:blipFill>
        <p:spPr bwMode="auto">
          <a:xfrm>
            <a:off x="4834800" y="4976120"/>
            <a:ext cx="1601612" cy="1310400"/>
          </a:xfrm>
          <a:prstGeom prst="rect">
            <a:avLst/>
          </a:prstGeom>
          <a:noFill/>
        </p:spPr>
      </p:pic>
      <p:pic>
        <p:nvPicPr>
          <p:cNvPr id="39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5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41" name="TextBox 5"/>
          <p:cNvSpPr>
            <a:spLocks noChangeArrowheads="1"/>
          </p:cNvSpPr>
          <p:nvPr userDrawn="1"/>
        </p:nvSpPr>
        <p:spPr bwMode="auto">
          <a:xfrm>
            <a:off x="2428860" y="3571876"/>
            <a:ext cx="387667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8BEA6"/>
                </a:solidFill>
                <a:latin typeface="黑体" panose="02010609060101010101" pitchFamily="49" charset="-122"/>
                <a:ea typeface="方正细圆简体"/>
              </a:rPr>
              <a:t>主讲老师：周金华</a:t>
            </a:r>
            <a:endParaRPr lang="zh-CN" altLang="en-US" sz="2000" b="1" dirty="0">
              <a:solidFill>
                <a:srgbClr val="78BEA6"/>
              </a:solidFill>
              <a:latin typeface="黑体" panose="02010609060101010101" pitchFamily="49" charset="-122"/>
              <a:ea typeface="方正细圆简体"/>
            </a:endParaRPr>
          </a:p>
        </p:txBody>
      </p:sp>
      <p:sp>
        <p:nvSpPr>
          <p:cNvPr id="4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173600" y="572400"/>
            <a:ext cx="1800000" cy="338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副标题样式</a:t>
            </a:r>
            <a:endParaRPr lang="zh-CN" altLang="en-US" dirty="0" smtClean="0"/>
          </a:p>
        </p:txBody>
      </p:sp>
      <p:sp>
        <p:nvSpPr>
          <p:cNvPr id="4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641600" y="2358000"/>
            <a:ext cx="5328000" cy="132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课程名样式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2" y="36000"/>
            <a:ext cx="449802" cy="432000"/>
          </a:xfrm>
          <a:prstGeom prst="rect">
            <a:avLst/>
          </a:prstGeom>
          <a:noFill/>
        </p:spPr>
      </p:pic>
      <p:grpSp>
        <p:nvGrpSpPr>
          <p:cNvPr id="3" name="组合 7"/>
          <p:cNvGrpSpPr/>
          <p:nvPr userDrawn="1"/>
        </p:nvGrpSpPr>
        <p:grpSpPr>
          <a:xfrm>
            <a:off x="144000" y="516917"/>
            <a:ext cx="8858850" cy="123822"/>
            <a:chOff x="0" y="500042"/>
            <a:chExt cx="8858850" cy="1592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250" cy="157371"/>
            </a:xfrm>
            <a:prstGeom prst="rect">
              <a:avLst/>
            </a:prstGeom>
            <a:solidFill>
              <a:srgbClr val="D01025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D01025"/>
                </a:solidFill>
                <a:latin typeface="方正兰亭细黑_GBK" charset="-122"/>
                <a:ea typeface="方正兰亭细黑_GBK" charset="-122"/>
              </a:endParaRPr>
            </a:p>
          </p:txBody>
        </p:sp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1619250" y="500474"/>
              <a:ext cx="7239600" cy="158768"/>
            </a:xfrm>
            <a:prstGeom prst="rect">
              <a:avLst/>
            </a:prstGeom>
            <a:solidFill>
              <a:srgbClr val="D8D8D8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细黑_GBK" charset="-122"/>
                <a:ea typeface="方正兰亭细黑_GBK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2" y="36000"/>
            <a:ext cx="449802" cy="432000"/>
          </a:xfrm>
          <a:prstGeom prst="rect">
            <a:avLst/>
          </a:prstGeom>
          <a:noFill/>
        </p:spPr>
      </p:pic>
      <p:grpSp>
        <p:nvGrpSpPr>
          <p:cNvPr id="3" name="组合 7"/>
          <p:cNvGrpSpPr/>
          <p:nvPr userDrawn="1"/>
        </p:nvGrpSpPr>
        <p:grpSpPr>
          <a:xfrm>
            <a:off x="144000" y="516917"/>
            <a:ext cx="8858850" cy="123822"/>
            <a:chOff x="0" y="500042"/>
            <a:chExt cx="8858850" cy="1592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250" cy="157371"/>
            </a:xfrm>
            <a:prstGeom prst="rect">
              <a:avLst/>
            </a:prstGeom>
            <a:solidFill>
              <a:srgbClr val="D01025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D01025"/>
                </a:solidFill>
                <a:latin typeface="方正兰亭细黑_GBK" charset="-122"/>
                <a:ea typeface="方正兰亭细黑_GBK" charset="-122"/>
              </a:endParaRPr>
            </a:p>
          </p:txBody>
        </p:sp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1619250" y="500474"/>
              <a:ext cx="7239600" cy="158768"/>
            </a:xfrm>
            <a:prstGeom prst="rect">
              <a:avLst/>
            </a:prstGeom>
            <a:solidFill>
              <a:srgbClr val="D8D8D8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细黑_GBK" charset="-122"/>
                <a:ea typeface="方正兰亭细黑_GBK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12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53" y="144000"/>
            <a:ext cx="562253" cy="540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11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14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2" y="36000"/>
            <a:ext cx="449802" cy="432000"/>
          </a:xfrm>
          <a:prstGeom prst="rect">
            <a:avLst/>
          </a:prstGeom>
          <a:noFill/>
        </p:spPr>
      </p:pic>
      <p:grpSp>
        <p:nvGrpSpPr>
          <p:cNvPr id="3" name="组合 7"/>
          <p:cNvGrpSpPr/>
          <p:nvPr userDrawn="1"/>
        </p:nvGrpSpPr>
        <p:grpSpPr>
          <a:xfrm>
            <a:off x="144000" y="516917"/>
            <a:ext cx="8858850" cy="123822"/>
            <a:chOff x="0" y="500042"/>
            <a:chExt cx="8858850" cy="1592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250" cy="157371"/>
            </a:xfrm>
            <a:prstGeom prst="rect">
              <a:avLst/>
            </a:prstGeom>
            <a:solidFill>
              <a:srgbClr val="D01025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D01025"/>
                </a:solidFill>
                <a:latin typeface="方正兰亭细黑_GBK" charset="-122"/>
                <a:ea typeface="方正兰亭细黑_GBK" charset="-122"/>
              </a:endParaRPr>
            </a:p>
          </p:txBody>
        </p:sp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1619250" y="500474"/>
              <a:ext cx="7239600" cy="158768"/>
            </a:xfrm>
            <a:prstGeom prst="rect">
              <a:avLst/>
            </a:prstGeom>
            <a:solidFill>
              <a:srgbClr val="D8D8D8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细黑_GBK" charset="-122"/>
                <a:ea typeface="方正兰亭细黑_GBK" charset="-122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-7938" y="1285860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休息时刻</a:t>
            </a:r>
            <a:endParaRPr lang="zh-CN" altLang="en-US" sz="3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流程图: 联系 15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/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18" name="圆柱形 17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21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0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b="15738"/>
          <a:stretch>
            <a:fillRect/>
          </a:stretch>
        </p:blipFill>
        <p:spPr bwMode="auto">
          <a:xfrm>
            <a:off x="0" y="0"/>
            <a:ext cx="9144000" cy="515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4576763" y="1857364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395788" y="2041514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80113" y="2954327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5003800" y="2005002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FFFF"/>
                </a:solidFill>
                <a:ea typeface="微软雅黑" panose="020B0503020204020204" pitchFamily="34" charset="-122"/>
              </a:rPr>
              <a:t>休息时刻</a:t>
            </a:r>
            <a:endParaRPr lang="zh-CN" altLang="en-US" sz="36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流程图: 联系 12"/>
          <p:cNvSpPr/>
          <p:nvPr userDrawn="1"/>
        </p:nvSpPr>
        <p:spPr>
          <a:xfrm>
            <a:off x="5451475" y="2862252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/>
          <p:nvPr userDrawn="1"/>
        </p:nvGrpSpPr>
        <p:grpSpPr bwMode="auto">
          <a:xfrm>
            <a:off x="5613400" y="2879714"/>
            <a:ext cx="234950" cy="427038"/>
            <a:chOff x="3246120" y="2316163"/>
            <a:chExt cx="598298" cy="1094549"/>
          </a:xfrm>
        </p:grpSpPr>
        <p:sp>
          <p:nvSpPr>
            <p:cNvPr id="15" name="圆柱形 14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4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8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" name="组合 64"/>
          <p:cNvGrpSpPr/>
          <p:nvPr userDrawn="1"/>
        </p:nvGrpSpPr>
        <p:grpSpPr>
          <a:xfrm>
            <a:off x="1169986" y="1285860"/>
            <a:ext cx="3187700" cy="4433887"/>
            <a:chOff x="511599" y="1230313"/>
            <a:chExt cx="3187700" cy="4433887"/>
          </a:xfrm>
        </p:grpSpPr>
        <p:sp>
          <p:nvSpPr>
            <p:cNvPr id="9" name="Oval 2"/>
            <p:cNvSpPr>
              <a:spLocks noChangeArrowheads="1"/>
            </p:cNvSpPr>
            <p:nvPr/>
          </p:nvSpPr>
          <p:spPr bwMode="auto">
            <a:xfrm flipV="1">
              <a:off x="511599" y="5491163"/>
              <a:ext cx="2613025" cy="17303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eaLnBrk="1" hangingPunct="1">
                <a:buFontTx/>
                <a:buNone/>
              </a:pPr>
              <a:endParaRPr lang="zh-CN" altLang="zh-CN"/>
            </a:p>
          </p:txBody>
        </p:sp>
        <p:grpSp>
          <p:nvGrpSpPr>
            <p:cNvPr id="10" name="Group 3"/>
            <p:cNvGrpSpPr/>
            <p:nvPr/>
          </p:nvGrpSpPr>
          <p:grpSpPr bwMode="auto">
            <a:xfrm rot="-1140000">
              <a:off x="1086274" y="1230313"/>
              <a:ext cx="2613025" cy="4038600"/>
              <a:chOff x="0" y="0"/>
              <a:chExt cx="3748" cy="5795"/>
            </a:xfrm>
          </p:grpSpPr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 rot="10800000" flipH="1">
                <a:off x="0" y="273"/>
                <a:ext cx="3748" cy="5522"/>
              </a:xfrm>
              <a:prstGeom prst="rtTriangle">
                <a:avLst/>
              </a:prstGeom>
              <a:solidFill>
                <a:srgbClr val="A70F0F"/>
              </a:solidFill>
              <a:ln w="9525">
                <a:noFill/>
                <a:miter lim="800000"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 rot="10800000" flipH="1">
                <a:off x="0" y="0"/>
                <a:ext cx="3227" cy="5795"/>
              </a:xfrm>
              <a:prstGeom prst="rtTriangle">
                <a:avLst/>
              </a:prstGeom>
              <a:solidFill>
                <a:srgbClr val="EB3025"/>
              </a:solidFill>
              <a:ln w="9525">
                <a:noFill/>
                <a:miter lim="800000"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</p:grp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086274" y="2322513"/>
              <a:ext cx="1055688" cy="5794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sz="3200" dirty="0">
                  <a:solidFill>
                    <a:schemeClr val="bg1"/>
                  </a:solidFill>
                  <a:ea typeface="黑体" panose="02010609060101010101" pitchFamily="49" charset="-122"/>
                </a:rPr>
                <a:t>目录</a:t>
              </a:r>
              <a:endParaRPr lang="zh-CN" sz="3200" dirty="0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000100" y="2901950"/>
              <a:ext cx="1141862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altLang="zh-CN" sz="2000" dirty="0">
                  <a:solidFill>
                    <a:schemeClr val="bg1"/>
                  </a:solidFill>
                  <a:ea typeface="黑体" panose="02010609060101010101" pitchFamily="49" charset="-122"/>
                </a:rPr>
                <a:t>content</a:t>
              </a:r>
              <a:endParaRPr lang="zh-CN" altLang="zh-CN" sz="2000" dirty="0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356800" y="14292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D01025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  <a:endParaRPr lang="zh-CN" altLang="en-US" dirty="0" smtClean="0"/>
          </a:p>
        </p:txBody>
      </p:sp>
      <p:sp>
        <p:nvSpPr>
          <p:cNvPr id="36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5356800" y="48240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  <a:endParaRPr lang="zh-CN" altLang="en-US" dirty="0" smtClean="0"/>
          </a:p>
        </p:txBody>
      </p:sp>
      <p:sp>
        <p:nvSpPr>
          <p:cNvPr id="39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356800" y="3128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  <a:endParaRPr lang="zh-CN" altLang="en-US" dirty="0" smtClean="0"/>
          </a:p>
        </p:txBody>
      </p:sp>
      <p:sp>
        <p:nvSpPr>
          <p:cNvPr id="4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356800" y="22788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  <a:endParaRPr lang="zh-CN" altLang="en-US" dirty="0" smtClean="0"/>
          </a:p>
        </p:txBody>
      </p:sp>
      <p:sp>
        <p:nvSpPr>
          <p:cNvPr id="4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5356800" y="3974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0" y="1000108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 smtClean="0">
                <a:solidFill>
                  <a:srgbClr val="FFFFFF"/>
                </a:solidFill>
                <a:latin typeface="+mn-lt"/>
                <a:ea typeface="+mn-ea"/>
              </a:rPr>
              <a:t>Have a rest!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课间休息</a:t>
            </a:r>
            <a:endParaRPr lang="zh-CN" altLang="en-US" sz="3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流程图: 联系 6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9" name="圆柱形 8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2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矩形 1"/>
          <p:cNvSpPr>
            <a:spLocks noChangeArrowheads="1"/>
          </p:cNvSpPr>
          <p:nvPr userDrawn="1"/>
        </p:nvSpPr>
        <p:spPr bwMode="auto">
          <a:xfrm>
            <a:off x="8732859" y="357166"/>
            <a:ext cx="260350" cy="261938"/>
          </a:xfrm>
          <a:prstGeom prst="rect">
            <a:avLst/>
          </a:prstGeom>
          <a:solidFill>
            <a:srgbClr val="EDA20B">
              <a:alpha val="59999"/>
            </a:srgb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EDA20B"/>
              </a:solidFill>
            </a:endParaRPr>
          </a:p>
        </p:txBody>
      </p:sp>
      <p:sp>
        <p:nvSpPr>
          <p:cNvPr id="15" name="矩形 11"/>
          <p:cNvSpPr>
            <a:spLocks noChangeArrowheads="1"/>
          </p:cNvSpPr>
          <p:nvPr userDrawn="1"/>
        </p:nvSpPr>
        <p:spPr bwMode="auto">
          <a:xfrm>
            <a:off x="8369322" y="357166"/>
            <a:ext cx="260350" cy="261938"/>
          </a:xfrm>
          <a:prstGeom prst="rect">
            <a:avLst/>
          </a:prstGeom>
          <a:solidFill>
            <a:srgbClr val="A70F0F">
              <a:alpha val="79999"/>
            </a:srgb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" name="矩形 12"/>
          <p:cNvSpPr>
            <a:spLocks noChangeArrowheads="1"/>
          </p:cNvSpPr>
          <p:nvPr userDrawn="1"/>
        </p:nvSpPr>
        <p:spPr bwMode="auto">
          <a:xfrm>
            <a:off x="8005784" y="357166"/>
            <a:ext cx="261938" cy="261938"/>
          </a:xfrm>
          <a:prstGeom prst="rect">
            <a:avLst/>
          </a:prstGeom>
          <a:solidFill>
            <a:srgbClr val="53C3B0"/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矩形 13"/>
          <p:cNvSpPr>
            <a:spLocks noChangeArrowheads="1"/>
          </p:cNvSpPr>
          <p:nvPr userDrawn="1"/>
        </p:nvSpPr>
        <p:spPr bwMode="auto">
          <a:xfrm>
            <a:off x="7643834" y="357166"/>
            <a:ext cx="260350" cy="261938"/>
          </a:xfrm>
          <a:prstGeom prst="rect">
            <a:avLst/>
          </a:prstGeom>
          <a:solidFill>
            <a:srgbClr val="002060"/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114\Desktop\Fotolia_48668758_Subscription_XL00.jpg"/>
          <p:cNvPicPr>
            <a:picLocks noChangeAspect="1" noChangeArrowheads="1"/>
          </p:cNvPicPr>
          <p:nvPr userDrawn="1"/>
        </p:nvPicPr>
        <p:blipFill>
          <a:blip r:embed="rId2"/>
          <a:srcRect l="9993" t="5396" r="14771" b="6453"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4421199"/>
            <a:ext cx="9188450" cy="388938"/>
          </a:xfrm>
          <a:prstGeom prst="rect">
            <a:avLst/>
          </a:prstGeom>
          <a:solidFill>
            <a:srgbClr val="B1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557463" y="4092587"/>
            <a:ext cx="3871912" cy="105092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1"/>
          <p:cNvSpPr txBox="1">
            <a:spLocks noChangeArrowheads="1"/>
          </p:cNvSpPr>
          <p:nvPr userDrawn="1"/>
        </p:nvSpPr>
        <p:spPr bwMode="auto">
          <a:xfrm>
            <a:off x="3173413" y="4283086"/>
            <a:ext cx="2789237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疑问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  <a:endParaRPr lang="zh-CN" altLang="en-US" dirty="0" smtClean="0"/>
          </a:p>
        </p:txBody>
      </p:sp>
      <p:grpSp>
        <p:nvGrpSpPr>
          <p:cNvPr id="2" name="组合 4"/>
          <p:cNvGrpSpPr/>
          <p:nvPr userDrawn="1"/>
        </p:nvGrpSpPr>
        <p:grpSpPr bwMode="auto">
          <a:xfrm>
            <a:off x="1643042" y="2071678"/>
            <a:ext cx="3038475" cy="2882900"/>
            <a:chOff x="0" y="0"/>
            <a:chExt cx="3036888" cy="2882900"/>
          </a:xfrm>
          <a:solidFill>
            <a:srgbClr val="E0E0E0">
              <a:alpha val="50000"/>
            </a:srgbClr>
          </a:solidFill>
        </p:grpSpPr>
        <p:sp>
          <p:nvSpPr>
            <p:cNvPr id="11" name="Freeform 15"/>
            <p:cNvSpPr>
              <a:spLocks noChangeArrowheads="1"/>
            </p:cNvSpPr>
            <p:nvPr/>
          </p:nvSpPr>
          <p:spPr bwMode="auto">
            <a:xfrm>
              <a:off x="963613" y="0"/>
              <a:ext cx="1239838" cy="2401888"/>
            </a:xfrm>
            <a:custGeom>
              <a:avLst/>
              <a:gdLst>
                <a:gd name="T0" fmla="*/ 40 w 309"/>
                <a:gd name="T1" fmla="*/ 39 h 599"/>
                <a:gd name="T2" fmla="*/ 51 w 309"/>
                <a:gd name="T3" fmla="*/ 24 h 599"/>
                <a:gd name="T4" fmla="*/ 66 w 309"/>
                <a:gd name="T5" fmla="*/ 36 h 599"/>
                <a:gd name="T6" fmla="*/ 77 w 309"/>
                <a:gd name="T7" fmla="*/ 51 h 599"/>
                <a:gd name="T8" fmla="*/ 60 w 309"/>
                <a:gd name="T9" fmla="*/ 64 h 599"/>
                <a:gd name="T10" fmla="*/ 43 w 309"/>
                <a:gd name="T11" fmla="*/ 97 h 599"/>
                <a:gd name="T12" fmla="*/ 46 w 309"/>
                <a:gd name="T13" fmla="*/ 157 h 599"/>
                <a:gd name="T14" fmla="*/ 87 w 309"/>
                <a:gd name="T15" fmla="*/ 184 h 599"/>
                <a:gd name="T16" fmla="*/ 120 w 309"/>
                <a:gd name="T17" fmla="*/ 187 h 599"/>
                <a:gd name="T18" fmla="*/ 141 w 309"/>
                <a:gd name="T19" fmla="*/ 164 h 599"/>
                <a:gd name="T20" fmla="*/ 128 w 309"/>
                <a:gd name="T21" fmla="*/ 136 h 599"/>
                <a:gd name="T22" fmla="*/ 127 w 309"/>
                <a:gd name="T23" fmla="*/ 121 h 599"/>
                <a:gd name="T24" fmla="*/ 138 w 309"/>
                <a:gd name="T25" fmla="*/ 86 h 599"/>
                <a:gd name="T26" fmla="*/ 196 w 309"/>
                <a:gd name="T27" fmla="*/ 91 h 599"/>
                <a:gd name="T28" fmla="*/ 201 w 309"/>
                <a:gd name="T29" fmla="*/ 129 h 599"/>
                <a:gd name="T30" fmla="*/ 200 w 309"/>
                <a:gd name="T31" fmla="*/ 150 h 599"/>
                <a:gd name="T32" fmla="*/ 189 w 309"/>
                <a:gd name="T33" fmla="*/ 173 h 599"/>
                <a:gd name="T34" fmla="*/ 212 w 309"/>
                <a:gd name="T35" fmla="*/ 179 h 599"/>
                <a:gd name="T36" fmla="*/ 242 w 309"/>
                <a:gd name="T37" fmla="*/ 179 h 599"/>
                <a:gd name="T38" fmla="*/ 253 w 309"/>
                <a:gd name="T39" fmla="*/ 148 h 599"/>
                <a:gd name="T40" fmla="*/ 257 w 309"/>
                <a:gd name="T41" fmla="*/ 116 h 599"/>
                <a:gd name="T42" fmla="*/ 253 w 309"/>
                <a:gd name="T43" fmla="*/ 79 h 599"/>
                <a:gd name="T44" fmla="*/ 254 w 309"/>
                <a:gd name="T45" fmla="*/ 51 h 599"/>
                <a:gd name="T46" fmla="*/ 260 w 309"/>
                <a:gd name="T47" fmla="*/ 38 h 599"/>
                <a:gd name="T48" fmla="*/ 261 w 309"/>
                <a:gd name="T49" fmla="*/ 25 h 599"/>
                <a:gd name="T50" fmla="*/ 258 w 309"/>
                <a:gd name="T51" fmla="*/ 4 h 599"/>
                <a:gd name="T52" fmla="*/ 278 w 309"/>
                <a:gd name="T53" fmla="*/ 12 h 599"/>
                <a:gd name="T54" fmla="*/ 289 w 309"/>
                <a:gd name="T55" fmla="*/ 33 h 599"/>
                <a:gd name="T56" fmla="*/ 301 w 309"/>
                <a:gd name="T57" fmla="*/ 32 h 599"/>
                <a:gd name="T58" fmla="*/ 283 w 309"/>
                <a:gd name="T59" fmla="*/ 56 h 599"/>
                <a:gd name="T60" fmla="*/ 286 w 309"/>
                <a:gd name="T61" fmla="*/ 96 h 599"/>
                <a:gd name="T62" fmla="*/ 305 w 309"/>
                <a:gd name="T63" fmla="*/ 139 h 599"/>
                <a:gd name="T64" fmla="*/ 299 w 309"/>
                <a:gd name="T65" fmla="*/ 208 h 599"/>
                <a:gd name="T66" fmla="*/ 237 w 309"/>
                <a:gd name="T67" fmla="*/ 247 h 599"/>
                <a:gd name="T68" fmla="*/ 228 w 309"/>
                <a:gd name="T69" fmla="*/ 308 h 599"/>
                <a:gd name="T70" fmla="*/ 217 w 309"/>
                <a:gd name="T71" fmla="*/ 371 h 599"/>
                <a:gd name="T72" fmla="*/ 223 w 309"/>
                <a:gd name="T73" fmla="*/ 432 h 599"/>
                <a:gd name="T74" fmla="*/ 216 w 309"/>
                <a:gd name="T75" fmla="*/ 470 h 599"/>
                <a:gd name="T76" fmla="*/ 220 w 309"/>
                <a:gd name="T77" fmla="*/ 538 h 599"/>
                <a:gd name="T78" fmla="*/ 219 w 309"/>
                <a:gd name="T79" fmla="*/ 593 h 599"/>
                <a:gd name="T80" fmla="*/ 192 w 309"/>
                <a:gd name="T81" fmla="*/ 554 h 599"/>
                <a:gd name="T82" fmla="*/ 171 w 309"/>
                <a:gd name="T83" fmla="*/ 469 h 599"/>
                <a:gd name="T84" fmla="*/ 142 w 309"/>
                <a:gd name="T85" fmla="*/ 468 h 599"/>
                <a:gd name="T86" fmla="*/ 134 w 309"/>
                <a:gd name="T87" fmla="*/ 524 h 599"/>
                <a:gd name="T88" fmla="*/ 116 w 309"/>
                <a:gd name="T89" fmla="*/ 560 h 599"/>
                <a:gd name="T90" fmla="*/ 94 w 309"/>
                <a:gd name="T91" fmla="*/ 540 h 599"/>
                <a:gd name="T92" fmla="*/ 93 w 309"/>
                <a:gd name="T93" fmla="*/ 517 h 599"/>
                <a:gd name="T94" fmla="*/ 99 w 309"/>
                <a:gd name="T95" fmla="*/ 446 h 599"/>
                <a:gd name="T96" fmla="*/ 89 w 309"/>
                <a:gd name="T97" fmla="*/ 401 h 599"/>
                <a:gd name="T98" fmla="*/ 91 w 309"/>
                <a:gd name="T99" fmla="*/ 344 h 599"/>
                <a:gd name="T100" fmla="*/ 86 w 309"/>
                <a:gd name="T101" fmla="*/ 263 h 599"/>
                <a:gd name="T102" fmla="*/ 33 w 309"/>
                <a:gd name="T103" fmla="*/ 209 h 599"/>
                <a:gd name="T104" fmla="*/ 3 w 309"/>
                <a:gd name="T105" fmla="*/ 135 h 599"/>
                <a:gd name="T106" fmla="*/ 22 w 309"/>
                <a:gd name="T107" fmla="*/ 91 h 599"/>
                <a:gd name="T108" fmla="*/ 34 w 309"/>
                <a:gd name="T109" fmla="*/ 48 h 59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09"/>
                <a:gd name="T166" fmla="*/ 0 h 599"/>
                <a:gd name="T167" fmla="*/ 309 w 309"/>
                <a:gd name="T168" fmla="*/ 599 h 59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09" h="599">
                  <a:moveTo>
                    <a:pt x="34" y="48"/>
                  </a:moveTo>
                  <a:cubicBezTo>
                    <a:pt x="34" y="48"/>
                    <a:pt x="38" y="47"/>
                    <a:pt x="38" y="44"/>
                  </a:cubicBezTo>
                  <a:cubicBezTo>
                    <a:pt x="39" y="41"/>
                    <a:pt x="37" y="42"/>
                    <a:pt x="40" y="39"/>
                  </a:cubicBezTo>
                  <a:cubicBezTo>
                    <a:pt x="43" y="36"/>
                    <a:pt x="44" y="36"/>
                    <a:pt x="43" y="33"/>
                  </a:cubicBezTo>
                  <a:cubicBezTo>
                    <a:pt x="43" y="31"/>
                    <a:pt x="44" y="32"/>
                    <a:pt x="46" y="30"/>
                  </a:cubicBezTo>
                  <a:cubicBezTo>
                    <a:pt x="48" y="29"/>
                    <a:pt x="48" y="25"/>
                    <a:pt x="51" y="24"/>
                  </a:cubicBezTo>
                  <a:cubicBezTo>
                    <a:pt x="53" y="23"/>
                    <a:pt x="55" y="25"/>
                    <a:pt x="65" y="25"/>
                  </a:cubicBezTo>
                  <a:cubicBezTo>
                    <a:pt x="75" y="26"/>
                    <a:pt x="74" y="32"/>
                    <a:pt x="71" y="33"/>
                  </a:cubicBezTo>
                  <a:cubicBezTo>
                    <a:pt x="68" y="35"/>
                    <a:pt x="66" y="36"/>
                    <a:pt x="66" y="36"/>
                  </a:cubicBezTo>
                  <a:cubicBezTo>
                    <a:pt x="66" y="36"/>
                    <a:pt x="76" y="35"/>
                    <a:pt x="76" y="41"/>
                  </a:cubicBezTo>
                  <a:cubicBezTo>
                    <a:pt x="76" y="47"/>
                    <a:pt x="69" y="46"/>
                    <a:pt x="69" y="46"/>
                  </a:cubicBezTo>
                  <a:cubicBezTo>
                    <a:pt x="69" y="46"/>
                    <a:pt x="77" y="47"/>
                    <a:pt x="77" y="51"/>
                  </a:cubicBezTo>
                  <a:cubicBezTo>
                    <a:pt x="77" y="55"/>
                    <a:pt x="71" y="55"/>
                    <a:pt x="71" y="55"/>
                  </a:cubicBezTo>
                  <a:cubicBezTo>
                    <a:pt x="71" y="55"/>
                    <a:pt x="80" y="58"/>
                    <a:pt x="75" y="61"/>
                  </a:cubicBezTo>
                  <a:cubicBezTo>
                    <a:pt x="70" y="65"/>
                    <a:pt x="66" y="62"/>
                    <a:pt x="60" y="64"/>
                  </a:cubicBezTo>
                  <a:cubicBezTo>
                    <a:pt x="54" y="67"/>
                    <a:pt x="52" y="67"/>
                    <a:pt x="50" y="71"/>
                  </a:cubicBezTo>
                  <a:cubicBezTo>
                    <a:pt x="49" y="76"/>
                    <a:pt x="48" y="73"/>
                    <a:pt x="46" y="83"/>
                  </a:cubicBezTo>
                  <a:cubicBezTo>
                    <a:pt x="43" y="93"/>
                    <a:pt x="43" y="97"/>
                    <a:pt x="43" y="97"/>
                  </a:cubicBezTo>
                  <a:cubicBezTo>
                    <a:pt x="43" y="97"/>
                    <a:pt x="47" y="99"/>
                    <a:pt x="46" y="103"/>
                  </a:cubicBezTo>
                  <a:cubicBezTo>
                    <a:pt x="45" y="108"/>
                    <a:pt x="44" y="111"/>
                    <a:pt x="44" y="121"/>
                  </a:cubicBezTo>
                  <a:cubicBezTo>
                    <a:pt x="43" y="124"/>
                    <a:pt x="45" y="155"/>
                    <a:pt x="46" y="157"/>
                  </a:cubicBezTo>
                  <a:cubicBezTo>
                    <a:pt x="48" y="161"/>
                    <a:pt x="57" y="165"/>
                    <a:pt x="61" y="168"/>
                  </a:cubicBezTo>
                  <a:cubicBezTo>
                    <a:pt x="71" y="178"/>
                    <a:pt x="71" y="178"/>
                    <a:pt x="76" y="180"/>
                  </a:cubicBezTo>
                  <a:cubicBezTo>
                    <a:pt x="82" y="183"/>
                    <a:pt x="84" y="182"/>
                    <a:pt x="87" y="184"/>
                  </a:cubicBezTo>
                  <a:cubicBezTo>
                    <a:pt x="89" y="185"/>
                    <a:pt x="91" y="182"/>
                    <a:pt x="94" y="181"/>
                  </a:cubicBezTo>
                  <a:cubicBezTo>
                    <a:pt x="97" y="180"/>
                    <a:pt x="102" y="179"/>
                    <a:pt x="107" y="181"/>
                  </a:cubicBezTo>
                  <a:cubicBezTo>
                    <a:pt x="113" y="183"/>
                    <a:pt x="115" y="187"/>
                    <a:pt x="120" y="187"/>
                  </a:cubicBezTo>
                  <a:cubicBezTo>
                    <a:pt x="126" y="188"/>
                    <a:pt x="128" y="183"/>
                    <a:pt x="132" y="183"/>
                  </a:cubicBezTo>
                  <a:cubicBezTo>
                    <a:pt x="136" y="182"/>
                    <a:pt x="138" y="183"/>
                    <a:pt x="140" y="178"/>
                  </a:cubicBezTo>
                  <a:cubicBezTo>
                    <a:pt x="142" y="172"/>
                    <a:pt x="142" y="167"/>
                    <a:pt x="141" y="164"/>
                  </a:cubicBezTo>
                  <a:cubicBezTo>
                    <a:pt x="139" y="160"/>
                    <a:pt x="138" y="155"/>
                    <a:pt x="138" y="155"/>
                  </a:cubicBezTo>
                  <a:cubicBezTo>
                    <a:pt x="138" y="155"/>
                    <a:pt x="133" y="153"/>
                    <a:pt x="131" y="148"/>
                  </a:cubicBezTo>
                  <a:cubicBezTo>
                    <a:pt x="129" y="142"/>
                    <a:pt x="127" y="140"/>
                    <a:pt x="128" y="136"/>
                  </a:cubicBezTo>
                  <a:cubicBezTo>
                    <a:pt x="128" y="132"/>
                    <a:pt x="131" y="132"/>
                    <a:pt x="131" y="132"/>
                  </a:cubicBezTo>
                  <a:cubicBezTo>
                    <a:pt x="131" y="132"/>
                    <a:pt x="131" y="130"/>
                    <a:pt x="129" y="128"/>
                  </a:cubicBezTo>
                  <a:cubicBezTo>
                    <a:pt x="128" y="127"/>
                    <a:pt x="128" y="124"/>
                    <a:pt x="127" y="121"/>
                  </a:cubicBezTo>
                  <a:cubicBezTo>
                    <a:pt x="126" y="118"/>
                    <a:pt x="125" y="112"/>
                    <a:pt x="128" y="106"/>
                  </a:cubicBezTo>
                  <a:cubicBezTo>
                    <a:pt x="131" y="100"/>
                    <a:pt x="131" y="99"/>
                    <a:pt x="132" y="96"/>
                  </a:cubicBezTo>
                  <a:cubicBezTo>
                    <a:pt x="132" y="93"/>
                    <a:pt x="133" y="88"/>
                    <a:pt x="138" y="86"/>
                  </a:cubicBezTo>
                  <a:cubicBezTo>
                    <a:pt x="144" y="85"/>
                    <a:pt x="148" y="82"/>
                    <a:pt x="151" y="79"/>
                  </a:cubicBezTo>
                  <a:cubicBezTo>
                    <a:pt x="153" y="77"/>
                    <a:pt x="160" y="74"/>
                    <a:pt x="171" y="76"/>
                  </a:cubicBezTo>
                  <a:cubicBezTo>
                    <a:pt x="183" y="78"/>
                    <a:pt x="192" y="85"/>
                    <a:pt x="196" y="91"/>
                  </a:cubicBezTo>
                  <a:cubicBezTo>
                    <a:pt x="199" y="98"/>
                    <a:pt x="199" y="100"/>
                    <a:pt x="200" y="109"/>
                  </a:cubicBezTo>
                  <a:cubicBezTo>
                    <a:pt x="201" y="117"/>
                    <a:pt x="202" y="122"/>
                    <a:pt x="201" y="126"/>
                  </a:cubicBezTo>
                  <a:cubicBezTo>
                    <a:pt x="201" y="129"/>
                    <a:pt x="201" y="129"/>
                    <a:pt x="201" y="129"/>
                  </a:cubicBezTo>
                  <a:cubicBezTo>
                    <a:pt x="201" y="129"/>
                    <a:pt x="202" y="127"/>
                    <a:pt x="203" y="131"/>
                  </a:cubicBezTo>
                  <a:cubicBezTo>
                    <a:pt x="203" y="135"/>
                    <a:pt x="203" y="136"/>
                    <a:pt x="202" y="140"/>
                  </a:cubicBezTo>
                  <a:cubicBezTo>
                    <a:pt x="202" y="143"/>
                    <a:pt x="203" y="146"/>
                    <a:pt x="200" y="150"/>
                  </a:cubicBezTo>
                  <a:cubicBezTo>
                    <a:pt x="196" y="153"/>
                    <a:pt x="193" y="153"/>
                    <a:pt x="193" y="153"/>
                  </a:cubicBezTo>
                  <a:cubicBezTo>
                    <a:pt x="193" y="153"/>
                    <a:pt x="194" y="158"/>
                    <a:pt x="191" y="165"/>
                  </a:cubicBezTo>
                  <a:cubicBezTo>
                    <a:pt x="189" y="171"/>
                    <a:pt x="189" y="173"/>
                    <a:pt x="189" y="173"/>
                  </a:cubicBezTo>
                  <a:cubicBezTo>
                    <a:pt x="189" y="176"/>
                    <a:pt x="189" y="176"/>
                    <a:pt x="189" y="176"/>
                  </a:cubicBezTo>
                  <a:cubicBezTo>
                    <a:pt x="189" y="176"/>
                    <a:pt x="192" y="178"/>
                    <a:pt x="197" y="179"/>
                  </a:cubicBezTo>
                  <a:cubicBezTo>
                    <a:pt x="202" y="181"/>
                    <a:pt x="207" y="182"/>
                    <a:pt x="212" y="179"/>
                  </a:cubicBezTo>
                  <a:cubicBezTo>
                    <a:pt x="218" y="175"/>
                    <a:pt x="221" y="174"/>
                    <a:pt x="225" y="175"/>
                  </a:cubicBezTo>
                  <a:cubicBezTo>
                    <a:pt x="228" y="176"/>
                    <a:pt x="232" y="177"/>
                    <a:pt x="235" y="176"/>
                  </a:cubicBezTo>
                  <a:cubicBezTo>
                    <a:pt x="238" y="175"/>
                    <a:pt x="240" y="178"/>
                    <a:pt x="242" y="179"/>
                  </a:cubicBezTo>
                  <a:cubicBezTo>
                    <a:pt x="244" y="180"/>
                    <a:pt x="250" y="183"/>
                    <a:pt x="253" y="174"/>
                  </a:cubicBezTo>
                  <a:cubicBezTo>
                    <a:pt x="257" y="165"/>
                    <a:pt x="258" y="159"/>
                    <a:pt x="257" y="156"/>
                  </a:cubicBezTo>
                  <a:cubicBezTo>
                    <a:pt x="256" y="153"/>
                    <a:pt x="253" y="151"/>
                    <a:pt x="253" y="148"/>
                  </a:cubicBezTo>
                  <a:cubicBezTo>
                    <a:pt x="253" y="144"/>
                    <a:pt x="252" y="129"/>
                    <a:pt x="252" y="129"/>
                  </a:cubicBezTo>
                  <a:cubicBezTo>
                    <a:pt x="252" y="129"/>
                    <a:pt x="256" y="129"/>
                    <a:pt x="257" y="126"/>
                  </a:cubicBezTo>
                  <a:cubicBezTo>
                    <a:pt x="258" y="123"/>
                    <a:pt x="257" y="120"/>
                    <a:pt x="257" y="116"/>
                  </a:cubicBezTo>
                  <a:cubicBezTo>
                    <a:pt x="256" y="112"/>
                    <a:pt x="255" y="111"/>
                    <a:pt x="256" y="108"/>
                  </a:cubicBezTo>
                  <a:cubicBezTo>
                    <a:pt x="258" y="106"/>
                    <a:pt x="257" y="106"/>
                    <a:pt x="257" y="106"/>
                  </a:cubicBezTo>
                  <a:cubicBezTo>
                    <a:pt x="257" y="106"/>
                    <a:pt x="258" y="88"/>
                    <a:pt x="253" y="79"/>
                  </a:cubicBezTo>
                  <a:cubicBezTo>
                    <a:pt x="249" y="71"/>
                    <a:pt x="247" y="68"/>
                    <a:pt x="247" y="63"/>
                  </a:cubicBezTo>
                  <a:cubicBezTo>
                    <a:pt x="247" y="59"/>
                    <a:pt x="246" y="52"/>
                    <a:pt x="246" y="52"/>
                  </a:cubicBezTo>
                  <a:cubicBezTo>
                    <a:pt x="246" y="52"/>
                    <a:pt x="251" y="54"/>
                    <a:pt x="254" y="51"/>
                  </a:cubicBezTo>
                  <a:cubicBezTo>
                    <a:pt x="256" y="49"/>
                    <a:pt x="258" y="46"/>
                    <a:pt x="256" y="45"/>
                  </a:cubicBezTo>
                  <a:cubicBezTo>
                    <a:pt x="254" y="44"/>
                    <a:pt x="253" y="43"/>
                    <a:pt x="253" y="43"/>
                  </a:cubicBezTo>
                  <a:cubicBezTo>
                    <a:pt x="253" y="43"/>
                    <a:pt x="259" y="42"/>
                    <a:pt x="260" y="38"/>
                  </a:cubicBezTo>
                  <a:cubicBezTo>
                    <a:pt x="261" y="34"/>
                    <a:pt x="257" y="32"/>
                    <a:pt x="255" y="31"/>
                  </a:cubicBezTo>
                  <a:cubicBezTo>
                    <a:pt x="253" y="31"/>
                    <a:pt x="252" y="29"/>
                    <a:pt x="252" y="29"/>
                  </a:cubicBezTo>
                  <a:cubicBezTo>
                    <a:pt x="252" y="29"/>
                    <a:pt x="260" y="32"/>
                    <a:pt x="261" y="25"/>
                  </a:cubicBezTo>
                  <a:cubicBezTo>
                    <a:pt x="262" y="18"/>
                    <a:pt x="253" y="16"/>
                    <a:pt x="253" y="16"/>
                  </a:cubicBezTo>
                  <a:cubicBezTo>
                    <a:pt x="253" y="16"/>
                    <a:pt x="261" y="13"/>
                    <a:pt x="260" y="10"/>
                  </a:cubicBezTo>
                  <a:cubicBezTo>
                    <a:pt x="260" y="7"/>
                    <a:pt x="258" y="4"/>
                    <a:pt x="258" y="4"/>
                  </a:cubicBezTo>
                  <a:cubicBezTo>
                    <a:pt x="258" y="4"/>
                    <a:pt x="262" y="0"/>
                    <a:pt x="267" y="3"/>
                  </a:cubicBezTo>
                  <a:cubicBezTo>
                    <a:pt x="272" y="6"/>
                    <a:pt x="274" y="7"/>
                    <a:pt x="275" y="9"/>
                  </a:cubicBezTo>
                  <a:cubicBezTo>
                    <a:pt x="277" y="12"/>
                    <a:pt x="278" y="12"/>
                    <a:pt x="278" y="12"/>
                  </a:cubicBezTo>
                  <a:cubicBezTo>
                    <a:pt x="278" y="12"/>
                    <a:pt x="276" y="16"/>
                    <a:pt x="280" y="18"/>
                  </a:cubicBezTo>
                  <a:cubicBezTo>
                    <a:pt x="284" y="21"/>
                    <a:pt x="285" y="18"/>
                    <a:pt x="287" y="21"/>
                  </a:cubicBezTo>
                  <a:cubicBezTo>
                    <a:pt x="288" y="24"/>
                    <a:pt x="288" y="28"/>
                    <a:pt x="289" y="33"/>
                  </a:cubicBezTo>
                  <a:cubicBezTo>
                    <a:pt x="289" y="39"/>
                    <a:pt x="291" y="36"/>
                    <a:pt x="292" y="33"/>
                  </a:cubicBezTo>
                  <a:cubicBezTo>
                    <a:pt x="292" y="30"/>
                    <a:pt x="294" y="23"/>
                    <a:pt x="294" y="23"/>
                  </a:cubicBezTo>
                  <a:cubicBezTo>
                    <a:pt x="294" y="23"/>
                    <a:pt x="301" y="29"/>
                    <a:pt x="301" y="32"/>
                  </a:cubicBezTo>
                  <a:cubicBezTo>
                    <a:pt x="300" y="34"/>
                    <a:pt x="297" y="39"/>
                    <a:pt x="296" y="43"/>
                  </a:cubicBezTo>
                  <a:cubicBezTo>
                    <a:pt x="295" y="46"/>
                    <a:pt x="296" y="48"/>
                    <a:pt x="290" y="52"/>
                  </a:cubicBezTo>
                  <a:cubicBezTo>
                    <a:pt x="285" y="55"/>
                    <a:pt x="283" y="56"/>
                    <a:pt x="283" y="56"/>
                  </a:cubicBezTo>
                  <a:cubicBezTo>
                    <a:pt x="283" y="56"/>
                    <a:pt x="282" y="58"/>
                    <a:pt x="283" y="66"/>
                  </a:cubicBezTo>
                  <a:cubicBezTo>
                    <a:pt x="284" y="75"/>
                    <a:pt x="284" y="81"/>
                    <a:pt x="285" y="88"/>
                  </a:cubicBezTo>
                  <a:cubicBezTo>
                    <a:pt x="285" y="94"/>
                    <a:pt x="286" y="96"/>
                    <a:pt x="286" y="96"/>
                  </a:cubicBezTo>
                  <a:cubicBezTo>
                    <a:pt x="286" y="96"/>
                    <a:pt x="290" y="98"/>
                    <a:pt x="293" y="102"/>
                  </a:cubicBezTo>
                  <a:cubicBezTo>
                    <a:pt x="296" y="106"/>
                    <a:pt x="299" y="108"/>
                    <a:pt x="301" y="118"/>
                  </a:cubicBezTo>
                  <a:cubicBezTo>
                    <a:pt x="303" y="128"/>
                    <a:pt x="304" y="135"/>
                    <a:pt x="305" y="139"/>
                  </a:cubicBezTo>
                  <a:cubicBezTo>
                    <a:pt x="307" y="143"/>
                    <a:pt x="309" y="155"/>
                    <a:pt x="307" y="166"/>
                  </a:cubicBezTo>
                  <a:cubicBezTo>
                    <a:pt x="305" y="177"/>
                    <a:pt x="306" y="187"/>
                    <a:pt x="306" y="192"/>
                  </a:cubicBezTo>
                  <a:cubicBezTo>
                    <a:pt x="305" y="196"/>
                    <a:pt x="301" y="201"/>
                    <a:pt x="299" y="208"/>
                  </a:cubicBezTo>
                  <a:cubicBezTo>
                    <a:pt x="296" y="214"/>
                    <a:pt x="284" y="221"/>
                    <a:pt x="275" y="225"/>
                  </a:cubicBezTo>
                  <a:cubicBezTo>
                    <a:pt x="266" y="229"/>
                    <a:pt x="257" y="233"/>
                    <a:pt x="251" y="236"/>
                  </a:cubicBezTo>
                  <a:cubicBezTo>
                    <a:pt x="245" y="238"/>
                    <a:pt x="237" y="242"/>
                    <a:pt x="237" y="247"/>
                  </a:cubicBezTo>
                  <a:cubicBezTo>
                    <a:pt x="237" y="252"/>
                    <a:pt x="236" y="258"/>
                    <a:pt x="235" y="275"/>
                  </a:cubicBezTo>
                  <a:cubicBezTo>
                    <a:pt x="234" y="292"/>
                    <a:pt x="233" y="294"/>
                    <a:pt x="232" y="298"/>
                  </a:cubicBezTo>
                  <a:cubicBezTo>
                    <a:pt x="230" y="303"/>
                    <a:pt x="227" y="301"/>
                    <a:pt x="228" y="308"/>
                  </a:cubicBezTo>
                  <a:cubicBezTo>
                    <a:pt x="230" y="314"/>
                    <a:pt x="230" y="328"/>
                    <a:pt x="228" y="337"/>
                  </a:cubicBezTo>
                  <a:cubicBezTo>
                    <a:pt x="226" y="346"/>
                    <a:pt x="216" y="362"/>
                    <a:pt x="216" y="362"/>
                  </a:cubicBezTo>
                  <a:cubicBezTo>
                    <a:pt x="216" y="362"/>
                    <a:pt x="218" y="367"/>
                    <a:pt x="217" y="371"/>
                  </a:cubicBezTo>
                  <a:cubicBezTo>
                    <a:pt x="216" y="375"/>
                    <a:pt x="218" y="382"/>
                    <a:pt x="219" y="388"/>
                  </a:cubicBezTo>
                  <a:cubicBezTo>
                    <a:pt x="221" y="393"/>
                    <a:pt x="219" y="404"/>
                    <a:pt x="220" y="409"/>
                  </a:cubicBezTo>
                  <a:cubicBezTo>
                    <a:pt x="222" y="414"/>
                    <a:pt x="224" y="426"/>
                    <a:pt x="223" y="432"/>
                  </a:cubicBezTo>
                  <a:cubicBezTo>
                    <a:pt x="221" y="438"/>
                    <a:pt x="216" y="440"/>
                    <a:pt x="217" y="445"/>
                  </a:cubicBezTo>
                  <a:cubicBezTo>
                    <a:pt x="218" y="450"/>
                    <a:pt x="218" y="454"/>
                    <a:pt x="216" y="457"/>
                  </a:cubicBezTo>
                  <a:cubicBezTo>
                    <a:pt x="214" y="459"/>
                    <a:pt x="214" y="463"/>
                    <a:pt x="216" y="470"/>
                  </a:cubicBezTo>
                  <a:cubicBezTo>
                    <a:pt x="218" y="476"/>
                    <a:pt x="218" y="482"/>
                    <a:pt x="216" y="498"/>
                  </a:cubicBezTo>
                  <a:cubicBezTo>
                    <a:pt x="214" y="513"/>
                    <a:pt x="213" y="523"/>
                    <a:pt x="215" y="525"/>
                  </a:cubicBezTo>
                  <a:cubicBezTo>
                    <a:pt x="217" y="528"/>
                    <a:pt x="223" y="532"/>
                    <a:pt x="220" y="538"/>
                  </a:cubicBezTo>
                  <a:cubicBezTo>
                    <a:pt x="217" y="544"/>
                    <a:pt x="215" y="546"/>
                    <a:pt x="216" y="552"/>
                  </a:cubicBezTo>
                  <a:cubicBezTo>
                    <a:pt x="217" y="557"/>
                    <a:pt x="219" y="564"/>
                    <a:pt x="221" y="569"/>
                  </a:cubicBezTo>
                  <a:cubicBezTo>
                    <a:pt x="224" y="574"/>
                    <a:pt x="226" y="586"/>
                    <a:pt x="219" y="593"/>
                  </a:cubicBezTo>
                  <a:cubicBezTo>
                    <a:pt x="213" y="599"/>
                    <a:pt x="200" y="599"/>
                    <a:pt x="195" y="593"/>
                  </a:cubicBezTo>
                  <a:cubicBezTo>
                    <a:pt x="190" y="586"/>
                    <a:pt x="190" y="574"/>
                    <a:pt x="192" y="570"/>
                  </a:cubicBezTo>
                  <a:cubicBezTo>
                    <a:pt x="194" y="565"/>
                    <a:pt x="196" y="559"/>
                    <a:pt x="192" y="554"/>
                  </a:cubicBezTo>
                  <a:cubicBezTo>
                    <a:pt x="189" y="550"/>
                    <a:pt x="176" y="536"/>
                    <a:pt x="176" y="536"/>
                  </a:cubicBezTo>
                  <a:cubicBezTo>
                    <a:pt x="176" y="536"/>
                    <a:pt x="179" y="513"/>
                    <a:pt x="179" y="500"/>
                  </a:cubicBezTo>
                  <a:cubicBezTo>
                    <a:pt x="178" y="487"/>
                    <a:pt x="176" y="474"/>
                    <a:pt x="171" y="469"/>
                  </a:cubicBezTo>
                  <a:cubicBezTo>
                    <a:pt x="166" y="464"/>
                    <a:pt x="154" y="446"/>
                    <a:pt x="154" y="446"/>
                  </a:cubicBezTo>
                  <a:cubicBezTo>
                    <a:pt x="154" y="446"/>
                    <a:pt x="148" y="453"/>
                    <a:pt x="145" y="457"/>
                  </a:cubicBezTo>
                  <a:cubicBezTo>
                    <a:pt x="143" y="462"/>
                    <a:pt x="145" y="464"/>
                    <a:pt x="142" y="468"/>
                  </a:cubicBezTo>
                  <a:cubicBezTo>
                    <a:pt x="140" y="471"/>
                    <a:pt x="140" y="470"/>
                    <a:pt x="140" y="479"/>
                  </a:cubicBezTo>
                  <a:cubicBezTo>
                    <a:pt x="141" y="488"/>
                    <a:pt x="142" y="502"/>
                    <a:pt x="141" y="505"/>
                  </a:cubicBezTo>
                  <a:cubicBezTo>
                    <a:pt x="141" y="508"/>
                    <a:pt x="134" y="520"/>
                    <a:pt x="134" y="524"/>
                  </a:cubicBezTo>
                  <a:cubicBezTo>
                    <a:pt x="134" y="528"/>
                    <a:pt x="134" y="530"/>
                    <a:pt x="130" y="535"/>
                  </a:cubicBezTo>
                  <a:cubicBezTo>
                    <a:pt x="125" y="540"/>
                    <a:pt x="120" y="542"/>
                    <a:pt x="119" y="544"/>
                  </a:cubicBezTo>
                  <a:cubicBezTo>
                    <a:pt x="118" y="546"/>
                    <a:pt x="118" y="554"/>
                    <a:pt x="116" y="560"/>
                  </a:cubicBezTo>
                  <a:cubicBezTo>
                    <a:pt x="115" y="566"/>
                    <a:pt x="108" y="577"/>
                    <a:pt x="99" y="578"/>
                  </a:cubicBezTo>
                  <a:cubicBezTo>
                    <a:pt x="90" y="579"/>
                    <a:pt x="82" y="574"/>
                    <a:pt x="84" y="562"/>
                  </a:cubicBezTo>
                  <a:cubicBezTo>
                    <a:pt x="86" y="551"/>
                    <a:pt x="91" y="545"/>
                    <a:pt x="94" y="540"/>
                  </a:cubicBezTo>
                  <a:cubicBezTo>
                    <a:pt x="98" y="536"/>
                    <a:pt x="100" y="533"/>
                    <a:pt x="100" y="533"/>
                  </a:cubicBezTo>
                  <a:cubicBezTo>
                    <a:pt x="100" y="527"/>
                    <a:pt x="100" y="527"/>
                    <a:pt x="100" y="527"/>
                  </a:cubicBezTo>
                  <a:cubicBezTo>
                    <a:pt x="100" y="527"/>
                    <a:pt x="94" y="520"/>
                    <a:pt x="93" y="517"/>
                  </a:cubicBezTo>
                  <a:cubicBezTo>
                    <a:pt x="92" y="514"/>
                    <a:pt x="96" y="507"/>
                    <a:pt x="100" y="492"/>
                  </a:cubicBezTo>
                  <a:cubicBezTo>
                    <a:pt x="105" y="477"/>
                    <a:pt x="107" y="468"/>
                    <a:pt x="107" y="460"/>
                  </a:cubicBezTo>
                  <a:cubicBezTo>
                    <a:pt x="107" y="452"/>
                    <a:pt x="101" y="450"/>
                    <a:pt x="99" y="446"/>
                  </a:cubicBezTo>
                  <a:cubicBezTo>
                    <a:pt x="97" y="441"/>
                    <a:pt x="96" y="436"/>
                    <a:pt x="95" y="432"/>
                  </a:cubicBezTo>
                  <a:cubicBezTo>
                    <a:pt x="94" y="427"/>
                    <a:pt x="93" y="424"/>
                    <a:pt x="91" y="421"/>
                  </a:cubicBezTo>
                  <a:cubicBezTo>
                    <a:pt x="90" y="419"/>
                    <a:pt x="89" y="413"/>
                    <a:pt x="89" y="401"/>
                  </a:cubicBezTo>
                  <a:cubicBezTo>
                    <a:pt x="89" y="389"/>
                    <a:pt x="88" y="387"/>
                    <a:pt x="91" y="377"/>
                  </a:cubicBezTo>
                  <a:cubicBezTo>
                    <a:pt x="94" y="366"/>
                    <a:pt x="96" y="363"/>
                    <a:pt x="95" y="358"/>
                  </a:cubicBezTo>
                  <a:cubicBezTo>
                    <a:pt x="95" y="353"/>
                    <a:pt x="95" y="346"/>
                    <a:pt x="91" y="344"/>
                  </a:cubicBezTo>
                  <a:cubicBezTo>
                    <a:pt x="88" y="342"/>
                    <a:pt x="87" y="338"/>
                    <a:pt x="88" y="327"/>
                  </a:cubicBezTo>
                  <a:cubicBezTo>
                    <a:pt x="89" y="315"/>
                    <a:pt x="91" y="312"/>
                    <a:pt x="89" y="300"/>
                  </a:cubicBezTo>
                  <a:cubicBezTo>
                    <a:pt x="87" y="289"/>
                    <a:pt x="86" y="278"/>
                    <a:pt x="86" y="263"/>
                  </a:cubicBezTo>
                  <a:cubicBezTo>
                    <a:pt x="86" y="249"/>
                    <a:pt x="86" y="252"/>
                    <a:pt x="84" y="248"/>
                  </a:cubicBezTo>
                  <a:cubicBezTo>
                    <a:pt x="81" y="244"/>
                    <a:pt x="80" y="240"/>
                    <a:pt x="71" y="234"/>
                  </a:cubicBezTo>
                  <a:cubicBezTo>
                    <a:pt x="62" y="228"/>
                    <a:pt x="43" y="218"/>
                    <a:pt x="33" y="209"/>
                  </a:cubicBezTo>
                  <a:cubicBezTo>
                    <a:pt x="23" y="200"/>
                    <a:pt x="5" y="184"/>
                    <a:pt x="3" y="178"/>
                  </a:cubicBezTo>
                  <a:cubicBezTo>
                    <a:pt x="1" y="172"/>
                    <a:pt x="3" y="168"/>
                    <a:pt x="2" y="159"/>
                  </a:cubicBezTo>
                  <a:cubicBezTo>
                    <a:pt x="1" y="149"/>
                    <a:pt x="0" y="142"/>
                    <a:pt x="3" y="135"/>
                  </a:cubicBezTo>
                  <a:cubicBezTo>
                    <a:pt x="6" y="128"/>
                    <a:pt x="12" y="120"/>
                    <a:pt x="14" y="111"/>
                  </a:cubicBezTo>
                  <a:cubicBezTo>
                    <a:pt x="15" y="102"/>
                    <a:pt x="15" y="100"/>
                    <a:pt x="18" y="96"/>
                  </a:cubicBezTo>
                  <a:cubicBezTo>
                    <a:pt x="20" y="93"/>
                    <a:pt x="22" y="91"/>
                    <a:pt x="22" y="91"/>
                  </a:cubicBezTo>
                  <a:cubicBezTo>
                    <a:pt x="22" y="91"/>
                    <a:pt x="24" y="83"/>
                    <a:pt x="26" y="77"/>
                  </a:cubicBezTo>
                  <a:cubicBezTo>
                    <a:pt x="27" y="70"/>
                    <a:pt x="28" y="61"/>
                    <a:pt x="30" y="57"/>
                  </a:cubicBezTo>
                  <a:cubicBezTo>
                    <a:pt x="32" y="52"/>
                    <a:pt x="34" y="48"/>
                    <a:pt x="34" y="48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2" name="Freeform 16"/>
            <p:cNvSpPr>
              <a:spLocks noEditPoints="1" noChangeArrowheads="1"/>
            </p:cNvSpPr>
            <p:nvPr/>
          </p:nvSpPr>
          <p:spPr bwMode="auto">
            <a:xfrm>
              <a:off x="1039813" y="15875"/>
              <a:ext cx="1131888" cy="788988"/>
            </a:xfrm>
            <a:custGeom>
              <a:avLst/>
              <a:gdLst>
                <a:gd name="T0" fmla="*/ 0 w 282"/>
                <a:gd name="T1" fmla="*/ 100 h 197"/>
                <a:gd name="T2" fmla="*/ 17 w 282"/>
                <a:gd name="T3" fmla="*/ 107 h 197"/>
                <a:gd name="T4" fmla="*/ 23 w 282"/>
                <a:gd name="T5" fmla="*/ 91 h 197"/>
                <a:gd name="T6" fmla="*/ 31 w 282"/>
                <a:gd name="T7" fmla="*/ 64 h 197"/>
                <a:gd name="T8" fmla="*/ 50 w 282"/>
                <a:gd name="T9" fmla="*/ 57 h 197"/>
                <a:gd name="T10" fmla="*/ 50 w 282"/>
                <a:gd name="T11" fmla="*/ 52 h 197"/>
                <a:gd name="T12" fmla="*/ 55 w 282"/>
                <a:gd name="T13" fmla="*/ 45 h 197"/>
                <a:gd name="T14" fmla="*/ 48 w 282"/>
                <a:gd name="T15" fmla="*/ 42 h 197"/>
                <a:gd name="T16" fmla="*/ 47 w 282"/>
                <a:gd name="T17" fmla="*/ 33 h 197"/>
                <a:gd name="T18" fmla="*/ 52 w 282"/>
                <a:gd name="T19" fmla="*/ 25 h 197"/>
                <a:gd name="T20" fmla="*/ 31 w 282"/>
                <a:gd name="T21" fmla="*/ 23 h 197"/>
                <a:gd name="T22" fmla="*/ 25 w 282"/>
                <a:gd name="T23" fmla="*/ 30 h 197"/>
                <a:gd name="T24" fmla="*/ 20 w 282"/>
                <a:gd name="T25" fmla="*/ 39 h 197"/>
                <a:gd name="T26" fmla="*/ 13 w 282"/>
                <a:gd name="T27" fmla="*/ 52 h 197"/>
                <a:gd name="T28" fmla="*/ 2 w 282"/>
                <a:gd name="T29" fmla="*/ 90 h 197"/>
                <a:gd name="T30" fmla="*/ 114 w 282"/>
                <a:gd name="T31" fmla="*/ 135 h 197"/>
                <a:gd name="T32" fmla="*/ 111 w 282"/>
                <a:gd name="T33" fmla="*/ 131 h 197"/>
                <a:gd name="T34" fmla="*/ 116 w 282"/>
                <a:gd name="T35" fmla="*/ 147 h 197"/>
                <a:gd name="T36" fmla="*/ 123 w 282"/>
                <a:gd name="T37" fmla="*/ 160 h 197"/>
                <a:gd name="T38" fmla="*/ 124 w 282"/>
                <a:gd name="T39" fmla="*/ 176 h 197"/>
                <a:gd name="T40" fmla="*/ 143 w 282"/>
                <a:gd name="T41" fmla="*/ 197 h 197"/>
                <a:gd name="T42" fmla="*/ 159 w 282"/>
                <a:gd name="T43" fmla="*/ 186 h 197"/>
                <a:gd name="T44" fmla="*/ 169 w 282"/>
                <a:gd name="T45" fmla="*/ 165 h 197"/>
                <a:gd name="T46" fmla="*/ 173 w 282"/>
                <a:gd name="T47" fmla="*/ 148 h 197"/>
                <a:gd name="T48" fmla="*/ 182 w 282"/>
                <a:gd name="T49" fmla="*/ 132 h 197"/>
                <a:gd name="T50" fmla="*/ 178 w 282"/>
                <a:gd name="T51" fmla="*/ 134 h 197"/>
                <a:gd name="T52" fmla="*/ 174 w 282"/>
                <a:gd name="T53" fmla="*/ 138 h 197"/>
                <a:gd name="T54" fmla="*/ 173 w 282"/>
                <a:gd name="T55" fmla="*/ 113 h 197"/>
                <a:gd name="T56" fmla="*/ 159 w 282"/>
                <a:gd name="T57" fmla="*/ 94 h 197"/>
                <a:gd name="T58" fmla="*/ 144 w 282"/>
                <a:gd name="T59" fmla="*/ 94 h 197"/>
                <a:gd name="T60" fmla="*/ 121 w 282"/>
                <a:gd name="T61" fmla="*/ 108 h 197"/>
                <a:gd name="T62" fmla="*/ 119 w 282"/>
                <a:gd name="T63" fmla="*/ 124 h 197"/>
                <a:gd name="T64" fmla="*/ 241 w 282"/>
                <a:gd name="T65" fmla="*/ 1 h 197"/>
                <a:gd name="T66" fmla="*/ 234 w 282"/>
                <a:gd name="T67" fmla="*/ 13 h 197"/>
                <a:gd name="T68" fmla="*/ 240 w 282"/>
                <a:gd name="T69" fmla="*/ 26 h 197"/>
                <a:gd name="T70" fmla="*/ 242 w 282"/>
                <a:gd name="T71" fmla="*/ 35 h 197"/>
                <a:gd name="T72" fmla="*/ 236 w 282"/>
                <a:gd name="T73" fmla="*/ 45 h 197"/>
                <a:gd name="T74" fmla="*/ 228 w 282"/>
                <a:gd name="T75" fmla="*/ 50 h 197"/>
                <a:gd name="T76" fmla="*/ 234 w 282"/>
                <a:gd name="T77" fmla="*/ 72 h 197"/>
                <a:gd name="T78" fmla="*/ 240 w 282"/>
                <a:gd name="T79" fmla="*/ 106 h 197"/>
                <a:gd name="T80" fmla="*/ 248 w 282"/>
                <a:gd name="T81" fmla="*/ 113 h 197"/>
                <a:gd name="T82" fmla="*/ 257 w 282"/>
                <a:gd name="T83" fmla="*/ 115 h 197"/>
                <a:gd name="T84" fmla="*/ 268 w 282"/>
                <a:gd name="T85" fmla="*/ 102 h 197"/>
                <a:gd name="T86" fmla="*/ 262 w 282"/>
                <a:gd name="T87" fmla="*/ 61 h 197"/>
                <a:gd name="T88" fmla="*/ 272 w 282"/>
                <a:gd name="T89" fmla="*/ 44 h 197"/>
                <a:gd name="T90" fmla="*/ 280 w 282"/>
                <a:gd name="T91" fmla="*/ 26 h 197"/>
                <a:gd name="T92" fmla="*/ 272 w 282"/>
                <a:gd name="T93" fmla="*/ 31 h 197"/>
                <a:gd name="T94" fmla="*/ 267 w 282"/>
                <a:gd name="T95" fmla="*/ 21 h 197"/>
                <a:gd name="T96" fmla="*/ 257 w 282"/>
                <a:gd name="T97" fmla="*/ 11 h 197"/>
                <a:gd name="T98" fmla="*/ 246 w 282"/>
                <a:gd name="T99" fmla="*/ 0 h 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2"/>
                <a:gd name="T151" fmla="*/ 0 h 197"/>
                <a:gd name="T152" fmla="*/ 282 w 282"/>
                <a:gd name="T153" fmla="*/ 197 h 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2" h="197">
                  <a:moveTo>
                    <a:pt x="2" y="9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2" y="107"/>
                    <a:pt x="6" y="109"/>
                  </a:cubicBezTo>
                  <a:cubicBezTo>
                    <a:pt x="9" y="111"/>
                    <a:pt x="13" y="110"/>
                    <a:pt x="17" y="107"/>
                  </a:cubicBezTo>
                  <a:cubicBezTo>
                    <a:pt x="22" y="105"/>
                    <a:pt x="23" y="102"/>
                    <a:pt x="23" y="102"/>
                  </a:cubicBezTo>
                  <a:cubicBezTo>
                    <a:pt x="23" y="102"/>
                    <a:pt x="23" y="95"/>
                    <a:pt x="23" y="91"/>
                  </a:cubicBezTo>
                  <a:cubicBezTo>
                    <a:pt x="23" y="87"/>
                    <a:pt x="25" y="77"/>
                    <a:pt x="27" y="72"/>
                  </a:cubicBezTo>
                  <a:cubicBezTo>
                    <a:pt x="30" y="67"/>
                    <a:pt x="30" y="67"/>
                    <a:pt x="31" y="64"/>
                  </a:cubicBezTo>
                  <a:cubicBezTo>
                    <a:pt x="33" y="61"/>
                    <a:pt x="36" y="60"/>
                    <a:pt x="40" y="59"/>
                  </a:cubicBezTo>
                  <a:cubicBezTo>
                    <a:pt x="44" y="58"/>
                    <a:pt x="46" y="58"/>
                    <a:pt x="50" y="57"/>
                  </a:cubicBezTo>
                  <a:cubicBezTo>
                    <a:pt x="54" y="57"/>
                    <a:pt x="58" y="55"/>
                    <a:pt x="56" y="55"/>
                  </a:cubicBezTo>
                  <a:cubicBezTo>
                    <a:pt x="55" y="54"/>
                    <a:pt x="52" y="52"/>
                    <a:pt x="50" y="52"/>
                  </a:cubicBezTo>
                  <a:cubicBezTo>
                    <a:pt x="49" y="51"/>
                    <a:pt x="50" y="51"/>
                    <a:pt x="52" y="50"/>
                  </a:cubicBezTo>
                  <a:cubicBezTo>
                    <a:pt x="55" y="49"/>
                    <a:pt x="59" y="46"/>
                    <a:pt x="55" y="45"/>
                  </a:cubicBezTo>
                  <a:cubicBezTo>
                    <a:pt x="51" y="43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57" y="40"/>
                    <a:pt x="56" y="36"/>
                  </a:cubicBezTo>
                  <a:cubicBezTo>
                    <a:pt x="55" y="33"/>
                    <a:pt x="47" y="33"/>
                    <a:pt x="47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54" y="28"/>
                    <a:pt x="52" y="25"/>
                  </a:cubicBezTo>
                  <a:cubicBezTo>
                    <a:pt x="50" y="21"/>
                    <a:pt x="43" y="23"/>
                    <a:pt x="39" y="22"/>
                  </a:cubicBezTo>
                  <a:cubicBezTo>
                    <a:pt x="35" y="20"/>
                    <a:pt x="33" y="20"/>
                    <a:pt x="31" y="23"/>
                  </a:cubicBezTo>
                  <a:cubicBezTo>
                    <a:pt x="30" y="25"/>
                    <a:pt x="30" y="26"/>
                    <a:pt x="28" y="27"/>
                  </a:cubicBezTo>
                  <a:cubicBezTo>
                    <a:pt x="25" y="29"/>
                    <a:pt x="25" y="28"/>
                    <a:pt x="25" y="30"/>
                  </a:cubicBezTo>
                  <a:cubicBezTo>
                    <a:pt x="25" y="31"/>
                    <a:pt x="26" y="34"/>
                    <a:pt x="23" y="35"/>
                  </a:cubicBezTo>
                  <a:cubicBezTo>
                    <a:pt x="21" y="36"/>
                    <a:pt x="20" y="36"/>
                    <a:pt x="20" y="39"/>
                  </a:cubicBezTo>
                  <a:cubicBezTo>
                    <a:pt x="20" y="41"/>
                    <a:pt x="20" y="42"/>
                    <a:pt x="18" y="44"/>
                  </a:cubicBezTo>
                  <a:cubicBezTo>
                    <a:pt x="16" y="47"/>
                    <a:pt x="14" y="47"/>
                    <a:pt x="13" y="52"/>
                  </a:cubicBezTo>
                  <a:cubicBezTo>
                    <a:pt x="11" y="57"/>
                    <a:pt x="9" y="69"/>
                    <a:pt x="7" y="78"/>
                  </a:cubicBezTo>
                  <a:cubicBezTo>
                    <a:pt x="5" y="87"/>
                    <a:pt x="2" y="90"/>
                    <a:pt x="2" y="90"/>
                  </a:cubicBezTo>
                  <a:close/>
                  <a:moveTo>
                    <a:pt x="117" y="139"/>
                  </a:moveTo>
                  <a:cubicBezTo>
                    <a:pt x="117" y="139"/>
                    <a:pt x="114" y="138"/>
                    <a:pt x="114" y="135"/>
                  </a:cubicBezTo>
                  <a:cubicBezTo>
                    <a:pt x="115" y="133"/>
                    <a:pt x="115" y="132"/>
                    <a:pt x="114" y="131"/>
                  </a:cubicBezTo>
                  <a:cubicBezTo>
                    <a:pt x="113" y="129"/>
                    <a:pt x="112" y="129"/>
                    <a:pt x="111" y="131"/>
                  </a:cubicBezTo>
                  <a:cubicBezTo>
                    <a:pt x="109" y="132"/>
                    <a:pt x="110" y="137"/>
                    <a:pt x="112" y="141"/>
                  </a:cubicBezTo>
                  <a:cubicBezTo>
                    <a:pt x="114" y="144"/>
                    <a:pt x="113" y="144"/>
                    <a:pt x="116" y="14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50"/>
                    <a:pt x="122" y="156"/>
                    <a:pt x="123" y="160"/>
                  </a:cubicBezTo>
                  <a:cubicBezTo>
                    <a:pt x="124" y="164"/>
                    <a:pt x="124" y="168"/>
                    <a:pt x="124" y="170"/>
                  </a:cubicBezTo>
                  <a:cubicBezTo>
                    <a:pt x="124" y="173"/>
                    <a:pt x="124" y="176"/>
                    <a:pt x="124" y="176"/>
                  </a:cubicBezTo>
                  <a:cubicBezTo>
                    <a:pt x="124" y="176"/>
                    <a:pt x="127" y="183"/>
                    <a:pt x="135" y="190"/>
                  </a:cubicBezTo>
                  <a:cubicBezTo>
                    <a:pt x="143" y="196"/>
                    <a:pt x="143" y="197"/>
                    <a:pt x="143" y="197"/>
                  </a:cubicBezTo>
                  <a:cubicBezTo>
                    <a:pt x="146" y="197"/>
                    <a:pt x="146" y="197"/>
                    <a:pt x="146" y="197"/>
                  </a:cubicBezTo>
                  <a:cubicBezTo>
                    <a:pt x="146" y="197"/>
                    <a:pt x="152" y="192"/>
                    <a:pt x="159" y="186"/>
                  </a:cubicBezTo>
                  <a:cubicBezTo>
                    <a:pt x="166" y="181"/>
                    <a:pt x="168" y="177"/>
                    <a:pt x="168" y="174"/>
                  </a:cubicBezTo>
                  <a:cubicBezTo>
                    <a:pt x="168" y="170"/>
                    <a:pt x="169" y="167"/>
                    <a:pt x="169" y="165"/>
                  </a:cubicBezTo>
                  <a:cubicBezTo>
                    <a:pt x="170" y="164"/>
                    <a:pt x="171" y="159"/>
                    <a:pt x="172" y="155"/>
                  </a:cubicBezTo>
                  <a:cubicBezTo>
                    <a:pt x="173" y="151"/>
                    <a:pt x="173" y="148"/>
                    <a:pt x="173" y="148"/>
                  </a:cubicBezTo>
                  <a:cubicBezTo>
                    <a:pt x="173" y="148"/>
                    <a:pt x="178" y="147"/>
                    <a:pt x="180" y="144"/>
                  </a:cubicBezTo>
                  <a:cubicBezTo>
                    <a:pt x="182" y="141"/>
                    <a:pt x="181" y="135"/>
                    <a:pt x="182" y="132"/>
                  </a:cubicBezTo>
                  <a:cubicBezTo>
                    <a:pt x="183" y="129"/>
                    <a:pt x="182" y="125"/>
                    <a:pt x="181" y="126"/>
                  </a:cubicBezTo>
                  <a:cubicBezTo>
                    <a:pt x="180" y="127"/>
                    <a:pt x="179" y="130"/>
                    <a:pt x="178" y="134"/>
                  </a:cubicBezTo>
                  <a:cubicBezTo>
                    <a:pt x="176" y="137"/>
                    <a:pt x="176" y="138"/>
                    <a:pt x="176" y="138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4" y="138"/>
                    <a:pt x="176" y="131"/>
                    <a:pt x="175" y="125"/>
                  </a:cubicBezTo>
                  <a:cubicBezTo>
                    <a:pt x="175" y="120"/>
                    <a:pt x="175" y="116"/>
                    <a:pt x="173" y="113"/>
                  </a:cubicBezTo>
                  <a:cubicBezTo>
                    <a:pt x="171" y="110"/>
                    <a:pt x="174" y="106"/>
                    <a:pt x="170" y="102"/>
                  </a:cubicBezTo>
                  <a:cubicBezTo>
                    <a:pt x="166" y="98"/>
                    <a:pt x="164" y="95"/>
                    <a:pt x="159" y="94"/>
                  </a:cubicBezTo>
                  <a:cubicBezTo>
                    <a:pt x="154" y="93"/>
                    <a:pt x="152" y="92"/>
                    <a:pt x="150" y="94"/>
                  </a:cubicBezTo>
                  <a:cubicBezTo>
                    <a:pt x="148" y="96"/>
                    <a:pt x="147" y="96"/>
                    <a:pt x="144" y="94"/>
                  </a:cubicBezTo>
                  <a:cubicBezTo>
                    <a:pt x="141" y="92"/>
                    <a:pt x="135" y="92"/>
                    <a:pt x="129" y="95"/>
                  </a:cubicBezTo>
                  <a:cubicBezTo>
                    <a:pt x="123" y="99"/>
                    <a:pt x="120" y="104"/>
                    <a:pt x="121" y="108"/>
                  </a:cubicBezTo>
                  <a:cubicBezTo>
                    <a:pt x="121" y="111"/>
                    <a:pt x="123" y="113"/>
                    <a:pt x="121" y="117"/>
                  </a:cubicBezTo>
                  <a:cubicBezTo>
                    <a:pt x="119" y="120"/>
                    <a:pt x="119" y="119"/>
                    <a:pt x="119" y="124"/>
                  </a:cubicBezTo>
                  <a:cubicBezTo>
                    <a:pt x="119" y="130"/>
                    <a:pt x="117" y="139"/>
                    <a:pt x="117" y="139"/>
                  </a:cubicBezTo>
                  <a:close/>
                  <a:moveTo>
                    <a:pt x="241" y="1"/>
                  </a:moveTo>
                  <a:cubicBezTo>
                    <a:pt x="241" y="1"/>
                    <a:pt x="242" y="3"/>
                    <a:pt x="241" y="7"/>
                  </a:cubicBezTo>
                  <a:cubicBezTo>
                    <a:pt x="239" y="11"/>
                    <a:pt x="234" y="13"/>
                    <a:pt x="234" y="13"/>
                  </a:cubicBezTo>
                  <a:cubicBezTo>
                    <a:pt x="234" y="13"/>
                    <a:pt x="244" y="16"/>
                    <a:pt x="244" y="20"/>
                  </a:cubicBezTo>
                  <a:cubicBezTo>
                    <a:pt x="244" y="22"/>
                    <a:pt x="242" y="25"/>
                    <a:pt x="240" y="26"/>
                  </a:cubicBezTo>
                  <a:cubicBezTo>
                    <a:pt x="238" y="27"/>
                    <a:pt x="235" y="26"/>
                    <a:pt x="235" y="26"/>
                  </a:cubicBezTo>
                  <a:cubicBezTo>
                    <a:pt x="235" y="26"/>
                    <a:pt x="244" y="31"/>
                    <a:pt x="242" y="35"/>
                  </a:cubicBezTo>
                  <a:cubicBezTo>
                    <a:pt x="240" y="40"/>
                    <a:pt x="234" y="39"/>
                    <a:pt x="234" y="39"/>
                  </a:cubicBezTo>
                  <a:cubicBezTo>
                    <a:pt x="234" y="39"/>
                    <a:pt x="239" y="42"/>
                    <a:pt x="236" y="45"/>
                  </a:cubicBezTo>
                  <a:cubicBezTo>
                    <a:pt x="234" y="49"/>
                    <a:pt x="228" y="48"/>
                    <a:pt x="228" y="48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28" y="50"/>
                    <a:pt x="229" y="54"/>
                    <a:pt x="230" y="58"/>
                  </a:cubicBezTo>
                  <a:cubicBezTo>
                    <a:pt x="230" y="63"/>
                    <a:pt x="232" y="67"/>
                    <a:pt x="234" y="72"/>
                  </a:cubicBezTo>
                  <a:cubicBezTo>
                    <a:pt x="236" y="76"/>
                    <a:pt x="239" y="77"/>
                    <a:pt x="239" y="87"/>
                  </a:cubicBezTo>
                  <a:cubicBezTo>
                    <a:pt x="240" y="97"/>
                    <a:pt x="240" y="106"/>
                    <a:pt x="240" y="106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2" y="112"/>
                    <a:pt x="248" y="113"/>
                  </a:cubicBezTo>
                  <a:cubicBezTo>
                    <a:pt x="255" y="113"/>
                    <a:pt x="256" y="113"/>
                    <a:pt x="256" y="113"/>
                  </a:cubicBezTo>
                  <a:cubicBezTo>
                    <a:pt x="257" y="115"/>
                    <a:pt x="257" y="115"/>
                    <a:pt x="257" y="115"/>
                  </a:cubicBezTo>
                  <a:cubicBezTo>
                    <a:pt x="257" y="115"/>
                    <a:pt x="262" y="110"/>
                    <a:pt x="265" y="107"/>
                  </a:cubicBezTo>
                  <a:cubicBezTo>
                    <a:pt x="268" y="105"/>
                    <a:pt x="268" y="103"/>
                    <a:pt x="268" y="102"/>
                  </a:cubicBezTo>
                  <a:cubicBezTo>
                    <a:pt x="268" y="100"/>
                    <a:pt x="265" y="94"/>
                    <a:pt x="265" y="87"/>
                  </a:cubicBezTo>
                  <a:cubicBezTo>
                    <a:pt x="264" y="80"/>
                    <a:pt x="263" y="68"/>
                    <a:pt x="262" y="61"/>
                  </a:cubicBezTo>
                  <a:cubicBezTo>
                    <a:pt x="262" y="54"/>
                    <a:pt x="262" y="51"/>
                    <a:pt x="262" y="51"/>
                  </a:cubicBezTo>
                  <a:cubicBezTo>
                    <a:pt x="262" y="51"/>
                    <a:pt x="270" y="47"/>
                    <a:pt x="272" y="44"/>
                  </a:cubicBezTo>
                  <a:cubicBezTo>
                    <a:pt x="275" y="42"/>
                    <a:pt x="274" y="40"/>
                    <a:pt x="276" y="35"/>
                  </a:cubicBezTo>
                  <a:cubicBezTo>
                    <a:pt x="279" y="30"/>
                    <a:pt x="282" y="29"/>
                    <a:pt x="280" y="26"/>
                  </a:cubicBezTo>
                  <a:cubicBezTo>
                    <a:pt x="278" y="24"/>
                    <a:pt x="277" y="21"/>
                    <a:pt x="276" y="23"/>
                  </a:cubicBezTo>
                  <a:cubicBezTo>
                    <a:pt x="275" y="25"/>
                    <a:pt x="274" y="29"/>
                    <a:pt x="272" y="31"/>
                  </a:cubicBezTo>
                  <a:cubicBezTo>
                    <a:pt x="271" y="33"/>
                    <a:pt x="270" y="37"/>
                    <a:pt x="270" y="33"/>
                  </a:cubicBezTo>
                  <a:cubicBezTo>
                    <a:pt x="269" y="30"/>
                    <a:pt x="269" y="25"/>
                    <a:pt x="267" y="21"/>
                  </a:cubicBezTo>
                  <a:cubicBezTo>
                    <a:pt x="266" y="18"/>
                    <a:pt x="268" y="18"/>
                    <a:pt x="264" y="16"/>
                  </a:cubicBezTo>
                  <a:cubicBezTo>
                    <a:pt x="259" y="14"/>
                    <a:pt x="258" y="14"/>
                    <a:pt x="257" y="11"/>
                  </a:cubicBezTo>
                  <a:cubicBezTo>
                    <a:pt x="257" y="9"/>
                    <a:pt x="257" y="8"/>
                    <a:pt x="255" y="6"/>
                  </a:cubicBezTo>
                  <a:cubicBezTo>
                    <a:pt x="252" y="3"/>
                    <a:pt x="249" y="1"/>
                    <a:pt x="246" y="0"/>
                  </a:cubicBezTo>
                  <a:cubicBezTo>
                    <a:pt x="243" y="0"/>
                    <a:pt x="241" y="1"/>
                    <a:pt x="241" y="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3" name="Freeform 17"/>
            <p:cNvSpPr>
              <a:spLocks noChangeArrowheads="1"/>
            </p:cNvSpPr>
            <p:nvPr/>
          </p:nvSpPr>
          <p:spPr bwMode="auto">
            <a:xfrm>
              <a:off x="966788" y="381000"/>
              <a:ext cx="1220788" cy="1198563"/>
            </a:xfrm>
            <a:custGeom>
              <a:avLst/>
              <a:gdLst>
                <a:gd name="T0" fmla="*/ 41 w 304"/>
                <a:gd name="T1" fmla="*/ 15 h 299"/>
                <a:gd name="T2" fmla="*/ 17 w 304"/>
                <a:gd name="T3" fmla="*/ 12 h 299"/>
                <a:gd name="T4" fmla="*/ 19 w 304"/>
                <a:gd name="T5" fmla="*/ 0 h 299"/>
                <a:gd name="T6" fmla="*/ 10 w 304"/>
                <a:gd name="T7" fmla="*/ 28 h 299"/>
                <a:gd name="T8" fmla="*/ 2 w 304"/>
                <a:gd name="T9" fmla="*/ 64 h 299"/>
                <a:gd name="T10" fmla="*/ 40 w 304"/>
                <a:gd name="T11" fmla="*/ 118 h 299"/>
                <a:gd name="T12" fmla="*/ 85 w 304"/>
                <a:gd name="T13" fmla="*/ 154 h 299"/>
                <a:gd name="T14" fmla="*/ 90 w 304"/>
                <a:gd name="T15" fmla="*/ 199 h 299"/>
                <a:gd name="T16" fmla="*/ 89 w 304"/>
                <a:gd name="T17" fmla="*/ 240 h 299"/>
                <a:gd name="T18" fmla="*/ 96 w 304"/>
                <a:gd name="T19" fmla="*/ 261 h 299"/>
                <a:gd name="T20" fmla="*/ 111 w 304"/>
                <a:gd name="T21" fmla="*/ 281 h 299"/>
                <a:gd name="T22" fmla="*/ 138 w 304"/>
                <a:gd name="T23" fmla="*/ 298 h 299"/>
                <a:gd name="T24" fmla="*/ 156 w 304"/>
                <a:gd name="T25" fmla="*/ 299 h 299"/>
                <a:gd name="T26" fmla="*/ 207 w 304"/>
                <a:gd name="T27" fmla="*/ 283 h 299"/>
                <a:gd name="T28" fmla="*/ 217 w 304"/>
                <a:gd name="T29" fmla="*/ 261 h 299"/>
                <a:gd name="T30" fmla="*/ 226 w 304"/>
                <a:gd name="T31" fmla="*/ 220 h 299"/>
                <a:gd name="T32" fmla="*/ 231 w 304"/>
                <a:gd name="T33" fmla="*/ 193 h 299"/>
                <a:gd name="T34" fmla="*/ 239 w 304"/>
                <a:gd name="T35" fmla="*/ 145 h 299"/>
                <a:gd name="T36" fmla="*/ 295 w 304"/>
                <a:gd name="T37" fmla="*/ 113 h 299"/>
                <a:gd name="T38" fmla="*/ 303 w 304"/>
                <a:gd name="T39" fmla="*/ 85 h 299"/>
                <a:gd name="T40" fmla="*/ 295 w 304"/>
                <a:gd name="T41" fmla="*/ 42 h 299"/>
                <a:gd name="T42" fmla="*/ 285 w 304"/>
                <a:gd name="T43" fmla="*/ 3 h 299"/>
                <a:gd name="T44" fmla="*/ 277 w 304"/>
                <a:gd name="T45" fmla="*/ 23 h 299"/>
                <a:gd name="T46" fmla="*/ 273 w 304"/>
                <a:gd name="T47" fmla="*/ 23 h 299"/>
                <a:gd name="T48" fmla="*/ 256 w 304"/>
                <a:gd name="T49" fmla="*/ 16 h 299"/>
                <a:gd name="T50" fmla="*/ 253 w 304"/>
                <a:gd name="T51" fmla="*/ 35 h 299"/>
                <a:gd name="T52" fmla="*/ 256 w 304"/>
                <a:gd name="T53" fmla="*/ 58 h 299"/>
                <a:gd name="T54" fmla="*/ 251 w 304"/>
                <a:gd name="T55" fmla="*/ 84 h 299"/>
                <a:gd name="T56" fmla="*/ 232 w 304"/>
                <a:gd name="T57" fmla="*/ 83 h 299"/>
                <a:gd name="T58" fmla="*/ 213 w 304"/>
                <a:gd name="T59" fmla="*/ 84 h 299"/>
                <a:gd name="T60" fmla="*/ 187 w 304"/>
                <a:gd name="T61" fmla="*/ 82 h 299"/>
                <a:gd name="T62" fmla="*/ 165 w 304"/>
                <a:gd name="T63" fmla="*/ 106 h 299"/>
                <a:gd name="T64" fmla="*/ 146 w 304"/>
                <a:gd name="T65" fmla="*/ 93 h 299"/>
                <a:gd name="T66" fmla="*/ 138 w 304"/>
                <a:gd name="T67" fmla="*/ 88 h 299"/>
                <a:gd name="T68" fmla="*/ 119 w 304"/>
                <a:gd name="T69" fmla="*/ 94 h 299"/>
                <a:gd name="T70" fmla="*/ 94 w 304"/>
                <a:gd name="T71" fmla="*/ 87 h 299"/>
                <a:gd name="T72" fmla="*/ 71 w 304"/>
                <a:gd name="T73" fmla="*/ 85 h 299"/>
                <a:gd name="T74" fmla="*/ 45 w 304"/>
                <a:gd name="T75" fmla="*/ 65 h 299"/>
                <a:gd name="T76" fmla="*/ 41 w 304"/>
                <a:gd name="T77" fmla="*/ 25 h 299"/>
                <a:gd name="T78" fmla="*/ 43 w 304"/>
                <a:gd name="T79" fmla="*/ 5 h 2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04"/>
                <a:gd name="T121" fmla="*/ 0 h 299"/>
                <a:gd name="T122" fmla="*/ 304 w 304"/>
                <a:gd name="T123" fmla="*/ 299 h 29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04" h="299">
                  <a:moveTo>
                    <a:pt x="42" y="5"/>
                  </a:moveTo>
                  <a:cubicBezTo>
                    <a:pt x="42" y="5"/>
                    <a:pt x="44" y="12"/>
                    <a:pt x="41" y="15"/>
                  </a:cubicBezTo>
                  <a:cubicBezTo>
                    <a:pt x="37" y="17"/>
                    <a:pt x="29" y="22"/>
                    <a:pt x="25" y="20"/>
                  </a:cubicBezTo>
                  <a:cubicBezTo>
                    <a:pt x="21" y="19"/>
                    <a:pt x="19" y="15"/>
                    <a:pt x="17" y="12"/>
                  </a:cubicBezTo>
                  <a:cubicBezTo>
                    <a:pt x="16" y="9"/>
                    <a:pt x="17" y="7"/>
                    <a:pt x="18" y="4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6" y="4"/>
                    <a:pt x="14" y="12"/>
                  </a:cubicBezTo>
                  <a:cubicBezTo>
                    <a:pt x="13" y="19"/>
                    <a:pt x="13" y="21"/>
                    <a:pt x="10" y="28"/>
                  </a:cubicBezTo>
                  <a:cubicBezTo>
                    <a:pt x="7" y="34"/>
                    <a:pt x="2" y="42"/>
                    <a:pt x="2" y="45"/>
                  </a:cubicBezTo>
                  <a:cubicBezTo>
                    <a:pt x="2" y="48"/>
                    <a:pt x="1" y="56"/>
                    <a:pt x="2" y="64"/>
                  </a:cubicBezTo>
                  <a:cubicBezTo>
                    <a:pt x="4" y="72"/>
                    <a:pt x="0" y="79"/>
                    <a:pt x="6" y="86"/>
                  </a:cubicBezTo>
                  <a:cubicBezTo>
                    <a:pt x="11" y="93"/>
                    <a:pt x="26" y="108"/>
                    <a:pt x="40" y="118"/>
                  </a:cubicBezTo>
                  <a:cubicBezTo>
                    <a:pt x="54" y="129"/>
                    <a:pt x="67" y="134"/>
                    <a:pt x="75" y="140"/>
                  </a:cubicBezTo>
                  <a:cubicBezTo>
                    <a:pt x="82" y="146"/>
                    <a:pt x="83" y="149"/>
                    <a:pt x="85" y="154"/>
                  </a:cubicBezTo>
                  <a:cubicBezTo>
                    <a:pt x="88" y="158"/>
                    <a:pt x="86" y="162"/>
                    <a:pt x="86" y="170"/>
                  </a:cubicBezTo>
                  <a:cubicBezTo>
                    <a:pt x="87" y="179"/>
                    <a:pt x="88" y="188"/>
                    <a:pt x="90" y="199"/>
                  </a:cubicBezTo>
                  <a:cubicBezTo>
                    <a:pt x="92" y="210"/>
                    <a:pt x="93" y="209"/>
                    <a:pt x="92" y="216"/>
                  </a:cubicBezTo>
                  <a:cubicBezTo>
                    <a:pt x="91" y="223"/>
                    <a:pt x="87" y="236"/>
                    <a:pt x="89" y="240"/>
                  </a:cubicBezTo>
                  <a:cubicBezTo>
                    <a:pt x="90" y="245"/>
                    <a:pt x="87" y="244"/>
                    <a:pt x="91" y="247"/>
                  </a:cubicBezTo>
                  <a:cubicBezTo>
                    <a:pt x="95" y="251"/>
                    <a:pt x="96" y="257"/>
                    <a:pt x="96" y="261"/>
                  </a:cubicBezTo>
                  <a:cubicBezTo>
                    <a:pt x="97" y="265"/>
                    <a:pt x="97" y="265"/>
                    <a:pt x="97" y="265"/>
                  </a:cubicBezTo>
                  <a:cubicBezTo>
                    <a:pt x="97" y="265"/>
                    <a:pt x="106" y="278"/>
                    <a:pt x="111" y="281"/>
                  </a:cubicBezTo>
                  <a:cubicBezTo>
                    <a:pt x="116" y="285"/>
                    <a:pt x="133" y="293"/>
                    <a:pt x="133" y="293"/>
                  </a:cubicBezTo>
                  <a:cubicBezTo>
                    <a:pt x="138" y="298"/>
                    <a:pt x="138" y="298"/>
                    <a:pt x="138" y="298"/>
                  </a:cubicBezTo>
                  <a:cubicBezTo>
                    <a:pt x="144" y="296"/>
                    <a:pt x="144" y="296"/>
                    <a:pt x="144" y="296"/>
                  </a:cubicBezTo>
                  <a:cubicBezTo>
                    <a:pt x="144" y="296"/>
                    <a:pt x="150" y="299"/>
                    <a:pt x="156" y="299"/>
                  </a:cubicBezTo>
                  <a:cubicBezTo>
                    <a:pt x="161" y="299"/>
                    <a:pt x="172" y="299"/>
                    <a:pt x="181" y="296"/>
                  </a:cubicBezTo>
                  <a:cubicBezTo>
                    <a:pt x="190" y="293"/>
                    <a:pt x="207" y="283"/>
                    <a:pt x="207" y="283"/>
                  </a:cubicBezTo>
                  <a:cubicBezTo>
                    <a:pt x="207" y="283"/>
                    <a:pt x="211" y="274"/>
                    <a:pt x="213" y="270"/>
                  </a:cubicBezTo>
                  <a:cubicBezTo>
                    <a:pt x="214" y="265"/>
                    <a:pt x="214" y="266"/>
                    <a:pt x="217" y="261"/>
                  </a:cubicBezTo>
                  <a:cubicBezTo>
                    <a:pt x="219" y="256"/>
                    <a:pt x="223" y="251"/>
                    <a:pt x="225" y="243"/>
                  </a:cubicBezTo>
                  <a:cubicBezTo>
                    <a:pt x="227" y="235"/>
                    <a:pt x="228" y="228"/>
                    <a:pt x="226" y="220"/>
                  </a:cubicBezTo>
                  <a:cubicBezTo>
                    <a:pt x="225" y="211"/>
                    <a:pt x="224" y="208"/>
                    <a:pt x="226" y="206"/>
                  </a:cubicBezTo>
                  <a:cubicBezTo>
                    <a:pt x="228" y="204"/>
                    <a:pt x="230" y="203"/>
                    <a:pt x="231" y="193"/>
                  </a:cubicBezTo>
                  <a:cubicBezTo>
                    <a:pt x="232" y="183"/>
                    <a:pt x="234" y="168"/>
                    <a:pt x="234" y="160"/>
                  </a:cubicBezTo>
                  <a:cubicBezTo>
                    <a:pt x="234" y="153"/>
                    <a:pt x="234" y="148"/>
                    <a:pt x="239" y="145"/>
                  </a:cubicBezTo>
                  <a:cubicBezTo>
                    <a:pt x="244" y="141"/>
                    <a:pt x="265" y="133"/>
                    <a:pt x="276" y="127"/>
                  </a:cubicBezTo>
                  <a:cubicBezTo>
                    <a:pt x="287" y="122"/>
                    <a:pt x="291" y="120"/>
                    <a:pt x="295" y="113"/>
                  </a:cubicBezTo>
                  <a:cubicBezTo>
                    <a:pt x="299" y="105"/>
                    <a:pt x="301" y="101"/>
                    <a:pt x="302" y="99"/>
                  </a:cubicBezTo>
                  <a:cubicBezTo>
                    <a:pt x="303" y="96"/>
                    <a:pt x="303" y="90"/>
                    <a:pt x="303" y="85"/>
                  </a:cubicBezTo>
                  <a:cubicBezTo>
                    <a:pt x="303" y="80"/>
                    <a:pt x="304" y="76"/>
                    <a:pt x="304" y="66"/>
                  </a:cubicBezTo>
                  <a:cubicBezTo>
                    <a:pt x="304" y="56"/>
                    <a:pt x="298" y="46"/>
                    <a:pt x="295" y="42"/>
                  </a:cubicBezTo>
                  <a:cubicBezTo>
                    <a:pt x="293" y="38"/>
                    <a:pt x="296" y="29"/>
                    <a:pt x="295" y="24"/>
                  </a:cubicBezTo>
                  <a:cubicBezTo>
                    <a:pt x="293" y="14"/>
                    <a:pt x="295" y="12"/>
                    <a:pt x="285" y="3"/>
                  </a:cubicBezTo>
                  <a:cubicBezTo>
                    <a:pt x="285" y="3"/>
                    <a:pt x="288" y="10"/>
                    <a:pt x="287" y="12"/>
                  </a:cubicBezTo>
                  <a:cubicBezTo>
                    <a:pt x="286" y="15"/>
                    <a:pt x="280" y="21"/>
                    <a:pt x="277" y="23"/>
                  </a:cubicBezTo>
                  <a:cubicBezTo>
                    <a:pt x="274" y="26"/>
                    <a:pt x="273" y="26"/>
                    <a:pt x="273" y="26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3" y="23"/>
                    <a:pt x="267" y="24"/>
                    <a:pt x="263" y="22"/>
                  </a:cubicBezTo>
                  <a:cubicBezTo>
                    <a:pt x="259" y="20"/>
                    <a:pt x="256" y="16"/>
                    <a:pt x="256" y="16"/>
                  </a:cubicBezTo>
                  <a:cubicBezTo>
                    <a:pt x="256" y="16"/>
                    <a:pt x="258" y="25"/>
                    <a:pt x="258" y="29"/>
                  </a:cubicBezTo>
                  <a:cubicBezTo>
                    <a:pt x="257" y="33"/>
                    <a:pt x="253" y="35"/>
                    <a:pt x="253" y="35"/>
                  </a:cubicBezTo>
                  <a:cubicBezTo>
                    <a:pt x="253" y="35"/>
                    <a:pt x="252" y="45"/>
                    <a:pt x="253" y="49"/>
                  </a:cubicBezTo>
                  <a:cubicBezTo>
                    <a:pt x="254" y="54"/>
                    <a:pt x="254" y="54"/>
                    <a:pt x="256" y="58"/>
                  </a:cubicBezTo>
                  <a:cubicBezTo>
                    <a:pt x="259" y="61"/>
                    <a:pt x="258" y="64"/>
                    <a:pt x="257" y="69"/>
                  </a:cubicBezTo>
                  <a:cubicBezTo>
                    <a:pt x="256" y="74"/>
                    <a:pt x="252" y="82"/>
                    <a:pt x="251" y="84"/>
                  </a:cubicBezTo>
                  <a:cubicBezTo>
                    <a:pt x="250" y="86"/>
                    <a:pt x="246" y="88"/>
                    <a:pt x="242" y="86"/>
                  </a:cubicBezTo>
                  <a:cubicBezTo>
                    <a:pt x="238" y="85"/>
                    <a:pt x="237" y="82"/>
                    <a:pt x="232" y="83"/>
                  </a:cubicBezTo>
                  <a:cubicBezTo>
                    <a:pt x="228" y="83"/>
                    <a:pt x="226" y="82"/>
                    <a:pt x="224" y="82"/>
                  </a:cubicBezTo>
                  <a:cubicBezTo>
                    <a:pt x="221" y="81"/>
                    <a:pt x="218" y="81"/>
                    <a:pt x="213" y="84"/>
                  </a:cubicBezTo>
                  <a:cubicBezTo>
                    <a:pt x="208" y="87"/>
                    <a:pt x="204" y="89"/>
                    <a:pt x="200" y="87"/>
                  </a:cubicBezTo>
                  <a:cubicBezTo>
                    <a:pt x="196" y="86"/>
                    <a:pt x="187" y="82"/>
                    <a:pt x="187" y="82"/>
                  </a:cubicBezTo>
                  <a:cubicBezTo>
                    <a:pt x="187" y="82"/>
                    <a:pt x="187" y="90"/>
                    <a:pt x="180" y="95"/>
                  </a:cubicBezTo>
                  <a:cubicBezTo>
                    <a:pt x="173" y="101"/>
                    <a:pt x="165" y="106"/>
                    <a:pt x="165" y="106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07"/>
                    <a:pt x="150" y="99"/>
                    <a:pt x="146" y="93"/>
                  </a:cubicBezTo>
                  <a:cubicBezTo>
                    <a:pt x="141" y="87"/>
                    <a:pt x="140" y="84"/>
                    <a:pt x="140" y="84"/>
                  </a:cubicBezTo>
                  <a:cubicBezTo>
                    <a:pt x="140" y="84"/>
                    <a:pt x="140" y="86"/>
                    <a:pt x="138" y="88"/>
                  </a:cubicBezTo>
                  <a:cubicBezTo>
                    <a:pt x="135" y="89"/>
                    <a:pt x="132" y="88"/>
                    <a:pt x="130" y="89"/>
                  </a:cubicBezTo>
                  <a:cubicBezTo>
                    <a:pt x="127" y="91"/>
                    <a:pt x="124" y="95"/>
                    <a:pt x="119" y="94"/>
                  </a:cubicBezTo>
                  <a:cubicBezTo>
                    <a:pt x="115" y="93"/>
                    <a:pt x="109" y="88"/>
                    <a:pt x="106" y="87"/>
                  </a:cubicBezTo>
                  <a:cubicBezTo>
                    <a:pt x="103" y="86"/>
                    <a:pt x="99" y="85"/>
                    <a:pt x="94" y="87"/>
                  </a:cubicBezTo>
                  <a:cubicBezTo>
                    <a:pt x="89" y="90"/>
                    <a:pt x="89" y="91"/>
                    <a:pt x="85" y="90"/>
                  </a:cubicBezTo>
                  <a:cubicBezTo>
                    <a:pt x="81" y="88"/>
                    <a:pt x="76" y="88"/>
                    <a:pt x="71" y="85"/>
                  </a:cubicBezTo>
                  <a:cubicBezTo>
                    <a:pt x="66" y="82"/>
                    <a:pt x="60" y="75"/>
                    <a:pt x="57" y="73"/>
                  </a:cubicBezTo>
                  <a:cubicBezTo>
                    <a:pt x="54" y="71"/>
                    <a:pt x="47" y="68"/>
                    <a:pt x="45" y="65"/>
                  </a:cubicBezTo>
                  <a:cubicBezTo>
                    <a:pt x="42" y="62"/>
                    <a:pt x="43" y="55"/>
                    <a:pt x="42" y="47"/>
                  </a:cubicBezTo>
                  <a:cubicBezTo>
                    <a:pt x="41" y="40"/>
                    <a:pt x="41" y="32"/>
                    <a:pt x="41" y="25"/>
                  </a:cubicBezTo>
                  <a:cubicBezTo>
                    <a:pt x="41" y="18"/>
                    <a:pt x="42" y="15"/>
                    <a:pt x="43" y="11"/>
                  </a:cubicBezTo>
                  <a:cubicBezTo>
                    <a:pt x="44" y="8"/>
                    <a:pt x="45" y="6"/>
                    <a:pt x="43" y="5"/>
                  </a:cubicBezTo>
                  <a:cubicBezTo>
                    <a:pt x="42" y="4"/>
                    <a:pt x="42" y="5"/>
                    <a:pt x="42" y="5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4" name="Freeform 18"/>
            <p:cNvSpPr>
              <a:spLocks noChangeArrowheads="1"/>
            </p:cNvSpPr>
            <p:nvPr/>
          </p:nvSpPr>
          <p:spPr bwMode="auto">
            <a:xfrm>
              <a:off x="1481138" y="804862"/>
              <a:ext cx="168275" cy="782638"/>
            </a:xfrm>
            <a:custGeom>
              <a:avLst/>
              <a:gdLst>
                <a:gd name="T0" fmla="*/ 31 w 42"/>
                <a:gd name="T1" fmla="*/ 0 h 195"/>
                <a:gd name="T2" fmla="*/ 24 w 42"/>
                <a:gd name="T3" fmla="*/ 9 h 195"/>
                <a:gd name="T4" fmla="*/ 28 w 42"/>
                <a:gd name="T5" fmla="*/ 17 h 195"/>
                <a:gd name="T6" fmla="*/ 23 w 42"/>
                <a:gd name="T7" fmla="*/ 31 h 195"/>
                <a:gd name="T8" fmla="*/ 16 w 42"/>
                <a:gd name="T9" fmla="*/ 58 h 195"/>
                <a:gd name="T10" fmla="*/ 6 w 42"/>
                <a:gd name="T11" fmla="*/ 127 h 195"/>
                <a:gd name="T12" fmla="*/ 0 w 42"/>
                <a:gd name="T13" fmla="*/ 172 h 195"/>
                <a:gd name="T14" fmla="*/ 3 w 42"/>
                <a:gd name="T15" fmla="*/ 186 h 195"/>
                <a:gd name="T16" fmla="*/ 9 w 42"/>
                <a:gd name="T17" fmla="*/ 195 h 195"/>
                <a:gd name="T18" fmla="*/ 28 w 42"/>
                <a:gd name="T19" fmla="*/ 185 h 195"/>
                <a:gd name="T20" fmla="*/ 34 w 42"/>
                <a:gd name="T21" fmla="*/ 114 h 195"/>
                <a:gd name="T22" fmla="*/ 40 w 42"/>
                <a:gd name="T23" fmla="*/ 38 h 195"/>
                <a:gd name="T24" fmla="*/ 35 w 42"/>
                <a:gd name="T25" fmla="*/ 18 h 195"/>
                <a:gd name="T26" fmla="*/ 39 w 42"/>
                <a:gd name="T27" fmla="*/ 10 h 195"/>
                <a:gd name="T28" fmla="*/ 42 w 42"/>
                <a:gd name="T29" fmla="*/ 4 h 195"/>
                <a:gd name="T30" fmla="*/ 39 w 42"/>
                <a:gd name="T31" fmla="*/ 0 h 195"/>
                <a:gd name="T32" fmla="*/ 31 w 42"/>
                <a:gd name="T33" fmla="*/ 0 h 1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195"/>
                <a:gd name="T53" fmla="*/ 42 w 42"/>
                <a:gd name="T54" fmla="*/ 195 h 1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195">
                  <a:moveTo>
                    <a:pt x="31" y="0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5" y="25"/>
                    <a:pt x="23" y="31"/>
                  </a:cubicBezTo>
                  <a:cubicBezTo>
                    <a:pt x="20" y="38"/>
                    <a:pt x="18" y="49"/>
                    <a:pt x="16" y="58"/>
                  </a:cubicBezTo>
                  <a:cubicBezTo>
                    <a:pt x="14" y="67"/>
                    <a:pt x="11" y="92"/>
                    <a:pt x="6" y="127"/>
                  </a:cubicBezTo>
                  <a:cubicBezTo>
                    <a:pt x="1" y="162"/>
                    <a:pt x="0" y="172"/>
                    <a:pt x="0" y="172"/>
                  </a:cubicBezTo>
                  <a:cubicBezTo>
                    <a:pt x="0" y="172"/>
                    <a:pt x="0" y="181"/>
                    <a:pt x="3" y="186"/>
                  </a:cubicBezTo>
                  <a:cubicBezTo>
                    <a:pt x="7" y="192"/>
                    <a:pt x="9" y="195"/>
                    <a:pt x="9" y="19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32" y="135"/>
                    <a:pt x="34" y="114"/>
                  </a:cubicBezTo>
                  <a:cubicBezTo>
                    <a:pt x="36" y="93"/>
                    <a:pt x="41" y="51"/>
                    <a:pt x="40" y="38"/>
                  </a:cubicBezTo>
                  <a:cubicBezTo>
                    <a:pt x="38" y="25"/>
                    <a:pt x="35" y="18"/>
                    <a:pt x="35" y="18"/>
                  </a:cubicBezTo>
                  <a:cubicBezTo>
                    <a:pt x="35" y="18"/>
                    <a:pt x="37" y="14"/>
                    <a:pt x="39" y="10"/>
                  </a:cubicBezTo>
                  <a:cubicBezTo>
                    <a:pt x="40" y="7"/>
                    <a:pt x="42" y="4"/>
                    <a:pt x="42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5" name="Freeform 19"/>
            <p:cNvSpPr>
              <a:spLocks noEditPoints="1" noChangeArrowheads="1"/>
            </p:cNvSpPr>
            <p:nvPr/>
          </p:nvSpPr>
          <p:spPr bwMode="auto">
            <a:xfrm>
              <a:off x="0" y="39687"/>
              <a:ext cx="1323975" cy="2843213"/>
            </a:xfrm>
            <a:custGeom>
              <a:avLst/>
              <a:gdLst>
                <a:gd name="T0" fmla="*/ 88 w 330"/>
                <a:gd name="T1" fmla="*/ 105 h 709"/>
                <a:gd name="T2" fmla="*/ 80 w 330"/>
                <a:gd name="T3" fmla="*/ 160 h 709"/>
                <a:gd name="T4" fmla="*/ 95 w 330"/>
                <a:gd name="T5" fmla="*/ 188 h 709"/>
                <a:gd name="T6" fmla="*/ 90 w 330"/>
                <a:gd name="T7" fmla="*/ 214 h 709"/>
                <a:gd name="T8" fmla="*/ 56 w 330"/>
                <a:gd name="T9" fmla="*/ 248 h 709"/>
                <a:gd name="T10" fmla="*/ 34 w 330"/>
                <a:gd name="T11" fmla="*/ 286 h 709"/>
                <a:gd name="T12" fmla="*/ 1 w 330"/>
                <a:gd name="T13" fmla="*/ 357 h 709"/>
                <a:gd name="T14" fmla="*/ 20 w 330"/>
                <a:gd name="T15" fmla="*/ 400 h 709"/>
                <a:gd name="T16" fmla="*/ 68 w 330"/>
                <a:gd name="T17" fmla="*/ 374 h 709"/>
                <a:gd name="T18" fmla="*/ 83 w 330"/>
                <a:gd name="T19" fmla="*/ 352 h 709"/>
                <a:gd name="T20" fmla="*/ 90 w 330"/>
                <a:gd name="T21" fmla="*/ 391 h 709"/>
                <a:gd name="T22" fmla="*/ 108 w 330"/>
                <a:gd name="T23" fmla="*/ 425 h 709"/>
                <a:gd name="T24" fmla="*/ 116 w 330"/>
                <a:gd name="T25" fmla="*/ 487 h 709"/>
                <a:gd name="T26" fmla="*/ 132 w 330"/>
                <a:gd name="T27" fmla="*/ 565 h 709"/>
                <a:gd name="T28" fmla="*/ 135 w 330"/>
                <a:gd name="T29" fmla="*/ 640 h 709"/>
                <a:gd name="T30" fmla="*/ 165 w 330"/>
                <a:gd name="T31" fmla="*/ 699 h 709"/>
                <a:gd name="T32" fmla="*/ 181 w 330"/>
                <a:gd name="T33" fmla="*/ 659 h 709"/>
                <a:gd name="T34" fmla="*/ 187 w 330"/>
                <a:gd name="T35" fmla="*/ 614 h 709"/>
                <a:gd name="T36" fmla="*/ 196 w 330"/>
                <a:gd name="T37" fmla="*/ 556 h 709"/>
                <a:gd name="T38" fmla="*/ 215 w 330"/>
                <a:gd name="T39" fmla="*/ 522 h 709"/>
                <a:gd name="T40" fmla="*/ 228 w 330"/>
                <a:gd name="T41" fmla="*/ 576 h 709"/>
                <a:gd name="T42" fmla="*/ 260 w 330"/>
                <a:gd name="T43" fmla="*/ 589 h 709"/>
                <a:gd name="T44" fmla="*/ 303 w 330"/>
                <a:gd name="T45" fmla="*/ 592 h 709"/>
                <a:gd name="T46" fmla="*/ 266 w 330"/>
                <a:gd name="T47" fmla="*/ 550 h 709"/>
                <a:gd name="T48" fmla="*/ 254 w 330"/>
                <a:gd name="T49" fmla="*/ 489 h 709"/>
                <a:gd name="T50" fmla="*/ 228 w 330"/>
                <a:gd name="T51" fmla="*/ 378 h 709"/>
                <a:gd name="T52" fmla="*/ 219 w 330"/>
                <a:gd name="T53" fmla="*/ 269 h 709"/>
                <a:gd name="T54" fmla="*/ 263 w 330"/>
                <a:gd name="T55" fmla="*/ 230 h 709"/>
                <a:gd name="T56" fmla="*/ 317 w 330"/>
                <a:gd name="T57" fmla="*/ 186 h 709"/>
                <a:gd name="T58" fmla="*/ 328 w 330"/>
                <a:gd name="T59" fmla="*/ 132 h 709"/>
                <a:gd name="T60" fmla="*/ 323 w 330"/>
                <a:gd name="T61" fmla="*/ 102 h 709"/>
                <a:gd name="T62" fmla="*/ 315 w 330"/>
                <a:gd name="T63" fmla="*/ 47 h 709"/>
                <a:gd name="T64" fmla="*/ 301 w 330"/>
                <a:gd name="T65" fmla="*/ 52 h 709"/>
                <a:gd name="T66" fmla="*/ 298 w 330"/>
                <a:gd name="T67" fmla="*/ 93 h 709"/>
                <a:gd name="T68" fmla="*/ 293 w 330"/>
                <a:gd name="T69" fmla="*/ 120 h 709"/>
                <a:gd name="T70" fmla="*/ 276 w 330"/>
                <a:gd name="T71" fmla="*/ 160 h 709"/>
                <a:gd name="T72" fmla="*/ 253 w 330"/>
                <a:gd name="T73" fmla="*/ 175 h 709"/>
                <a:gd name="T74" fmla="*/ 201 w 330"/>
                <a:gd name="T75" fmla="*/ 180 h 709"/>
                <a:gd name="T76" fmla="*/ 168 w 330"/>
                <a:gd name="T77" fmla="*/ 187 h 709"/>
                <a:gd name="T78" fmla="*/ 163 w 330"/>
                <a:gd name="T79" fmla="*/ 173 h 709"/>
                <a:gd name="T80" fmla="*/ 161 w 330"/>
                <a:gd name="T81" fmla="*/ 144 h 709"/>
                <a:gd name="T82" fmla="*/ 137 w 330"/>
                <a:gd name="T83" fmla="*/ 102 h 709"/>
                <a:gd name="T84" fmla="*/ 318 w 330"/>
                <a:gd name="T85" fmla="*/ 8 h 709"/>
                <a:gd name="T86" fmla="*/ 296 w 330"/>
                <a:gd name="T87" fmla="*/ 7 h 709"/>
                <a:gd name="T88" fmla="*/ 278 w 330"/>
                <a:gd name="T89" fmla="*/ 16 h 709"/>
                <a:gd name="T90" fmla="*/ 274 w 330"/>
                <a:gd name="T91" fmla="*/ 39 h 709"/>
                <a:gd name="T92" fmla="*/ 294 w 330"/>
                <a:gd name="T93" fmla="*/ 17 h 709"/>
                <a:gd name="T94" fmla="*/ 307 w 330"/>
                <a:gd name="T95" fmla="*/ 11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30"/>
                <a:gd name="T145" fmla="*/ 0 h 709"/>
                <a:gd name="T146" fmla="*/ 330 w 330"/>
                <a:gd name="T147" fmla="*/ 709 h 70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30" h="709">
                  <a:moveTo>
                    <a:pt x="137" y="102"/>
                  </a:moveTo>
                  <a:cubicBezTo>
                    <a:pt x="131" y="99"/>
                    <a:pt x="122" y="97"/>
                    <a:pt x="114" y="96"/>
                  </a:cubicBezTo>
                  <a:cubicBezTo>
                    <a:pt x="105" y="95"/>
                    <a:pt x="93" y="98"/>
                    <a:pt x="88" y="105"/>
                  </a:cubicBezTo>
                  <a:cubicBezTo>
                    <a:pt x="84" y="112"/>
                    <a:pt x="79" y="112"/>
                    <a:pt x="77" y="117"/>
                  </a:cubicBezTo>
                  <a:cubicBezTo>
                    <a:pt x="75" y="122"/>
                    <a:pt x="71" y="126"/>
                    <a:pt x="74" y="140"/>
                  </a:cubicBezTo>
                  <a:cubicBezTo>
                    <a:pt x="77" y="155"/>
                    <a:pt x="80" y="160"/>
                    <a:pt x="80" y="160"/>
                  </a:cubicBezTo>
                  <a:cubicBezTo>
                    <a:pt x="80" y="160"/>
                    <a:pt x="76" y="160"/>
                    <a:pt x="79" y="170"/>
                  </a:cubicBezTo>
                  <a:cubicBezTo>
                    <a:pt x="83" y="179"/>
                    <a:pt x="83" y="182"/>
                    <a:pt x="86" y="184"/>
                  </a:cubicBezTo>
                  <a:cubicBezTo>
                    <a:pt x="88" y="187"/>
                    <a:pt x="95" y="188"/>
                    <a:pt x="95" y="188"/>
                  </a:cubicBezTo>
                  <a:cubicBezTo>
                    <a:pt x="95" y="188"/>
                    <a:pt x="98" y="194"/>
                    <a:pt x="98" y="200"/>
                  </a:cubicBezTo>
                  <a:cubicBezTo>
                    <a:pt x="99" y="205"/>
                    <a:pt x="99" y="207"/>
                    <a:pt x="99" y="207"/>
                  </a:cubicBezTo>
                  <a:cubicBezTo>
                    <a:pt x="90" y="214"/>
                    <a:pt x="90" y="214"/>
                    <a:pt x="90" y="214"/>
                  </a:cubicBezTo>
                  <a:cubicBezTo>
                    <a:pt x="90" y="214"/>
                    <a:pt x="79" y="212"/>
                    <a:pt x="77" y="217"/>
                  </a:cubicBezTo>
                  <a:cubicBezTo>
                    <a:pt x="74" y="221"/>
                    <a:pt x="72" y="233"/>
                    <a:pt x="69" y="236"/>
                  </a:cubicBezTo>
                  <a:cubicBezTo>
                    <a:pt x="67" y="238"/>
                    <a:pt x="59" y="242"/>
                    <a:pt x="56" y="248"/>
                  </a:cubicBezTo>
                  <a:cubicBezTo>
                    <a:pt x="53" y="253"/>
                    <a:pt x="51" y="254"/>
                    <a:pt x="46" y="260"/>
                  </a:cubicBezTo>
                  <a:cubicBezTo>
                    <a:pt x="41" y="265"/>
                    <a:pt x="38" y="267"/>
                    <a:pt x="37" y="273"/>
                  </a:cubicBezTo>
                  <a:cubicBezTo>
                    <a:pt x="36" y="279"/>
                    <a:pt x="37" y="278"/>
                    <a:pt x="34" y="286"/>
                  </a:cubicBezTo>
                  <a:cubicBezTo>
                    <a:pt x="31" y="294"/>
                    <a:pt x="30" y="304"/>
                    <a:pt x="30" y="304"/>
                  </a:cubicBezTo>
                  <a:cubicBezTo>
                    <a:pt x="30" y="304"/>
                    <a:pt x="19" y="314"/>
                    <a:pt x="12" y="326"/>
                  </a:cubicBezTo>
                  <a:cubicBezTo>
                    <a:pt x="5" y="338"/>
                    <a:pt x="3" y="347"/>
                    <a:pt x="1" y="357"/>
                  </a:cubicBezTo>
                  <a:cubicBezTo>
                    <a:pt x="0" y="367"/>
                    <a:pt x="0" y="372"/>
                    <a:pt x="2" y="380"/>
                  </a:cubicBezTo>
                  <a:cubicBezTo>
                    <a:pt x="5" y="387"/>
                    <a:pt x="6" y="391"/>
                    <a:pt x="7" y="394"/>
                  </a:cubicBezTo>
                  <a:cubicBezTo>
                    <a:pt x="7" y="397"/>
                    <a:pt x="13" y="400"/>
                    <a:pt x="20" y="400"/>
                  </a:cubicBezTo>
                  <a:cubicBezTo>
                    <a:pt x="26" y="400"/>
                    <a:pt x="31" y="398"/>
                    <a:pt x="38" y="396"/>
                  </a:cubicBezTo>
                  <a:cubicBezTo>
                    <a:pt x="45" y="395"/>
                    <a:pt x="46" y="394"/>
                    <a:pt x="53" y="390"/>
                  </a:cubicBezTo>
                  <a:cubicBezTo>
                    <a:pt x="60" y="386"/>
                    <a:pt x="67" y="380"/>
                    <a:pt x="68" y="374"/>
                  </a:cubicBezTo>
                  <a:cubicBezTo>
                    <a:pt x="69" y="368"/>
                    <a:pt x="67" y="363"/>
                    <a:pt x="70" y="359"/>
                  </a:cubicBezTo>
                  <a:cubicBezTo>
                    <a:pt x="73" y="354"/>
                    <a:pt x="75" y="345"/>
                    <a:pt x="75" y="345"/>
                  </a:cubicBezTo>
                  <a:cubicBezTo>
                    <a:pt x="75" y="345"/>
                    <a:pt x="80" y="349"/>
                    <a:pt x="83" y="352"/>
                  </a:cubicBezTo>
                  <a:cubicBezTo>
                    <a:pt x="85" y="354"/>
                    <a:pt x="84" y="352"/>
                    <a:pt x="85" y="359"/>
                  </a:cubicBezTo>
                  <a:cubicBezTo>
                    <a:pt x="86" y="365"/>
                    <a:pt x="93" y="362"/>
                    <a:pt x="90" y="371"/>
                  </a:cubicBezTo>
                  <a:cubicBezTo>
                    <a:pt x="87" y="381"/>
                    <a:pt x="86" y="385"/>
                    <a:pt x="90" y="391"/>
                  </a:cubicBezTo>
                  <a:cubicBezTo>
                    <a:pt x="94" y="397"/>
                    <a:pt x="96" y="398"/>
                    <a:pt x="96" y="398"/>
                  </a:cubicBezTo>
                  <a:cubicBezTo>
                    <a:pt x="96" y="398"/>
                    <a:pt x="92" y="411"/>
                    <a:pt x="98" y="417"/>
                  </a:cubicBezTo>
                  <a:cubicBezTo>
                    <a:pt x="103" y="422"/>
                    <a:pt x="108" y="425"/>
                    <a:pt x="108" y="425"/>
                  </a:cubicBezTo>
                  <a:cubicBezTo>
                    <a:pt x="108" y="425"/>
                    <a:pt x="106" y="441"/>
                    <a:pt x="109" y="447"/>
                  </a:cubicBezTo>
                  <a:cubicBezTo>
                    <a:pt x="111" y="452"/>
                    <a:pt x="111" y="454"/>
                    <a:pt x="111" y="463"/>
                  </a:cubicBezTo>
                  <a:cubicBezTo>
                    <a:pt x="111" y="473"/>
                    <a:pt x="112" y="478"/>
                    <a:pt x="116" y="487"/>
                  </a:cubicBezTo>
                  <a:cubicBezTo>
                    <a:pt x="120" y="497"/>
                    <a:pt x="123" y="506"/>
                    <a:pt x="124" y="512"/>
                  </a:cubicBezTo>
                  <a:cubicBezTo>
                    <a:pt x="125" y="518"/>
                    <a:pt x="126" y="524"/>
                    <a:pt x="129" y="538"/>
                  </a:cubicBezTo>
                  <a:cubicBezTo>
                    <a:pt x="131" y="552"/>
                    <a:pt x="133" y="557"/>
                    <a:pt x="132" y="565"/>
                  </a:cubicBezTo>
                  <a:cubicBezTo>
                    <a:pt x="131" y="574"/>
                    <a:pt x="131" y="582"/>
                    <a:pt x="135" y="597"/>
                  </a:cubicBezTo>
                  <a:cubicBezTo>
                    <a:pt x="138" y="612"/>
                    <a:pt x="139" y="614"/>
                    <a:pt x="136" y="619"/>
                  </a:cubicBezTo>
                  <a:cubicBezTo>
                    <a:pt x="134" y="624"/>
                    <a:pt x="133" y="630"/>
                    <a:pt x="135" y="640"/>
                  </a:cubicBezTo>
                  <a:cubicBezTo>
                    <a:pt x="138" y="649"/>
                    <a:pt x="142" y="649"/>
                    <a:pt x="144" y="656"/>
                  </a:cubicBezTo>
                  <a:cubicBezTo>
                    <a:pt x="147" y="662"/>
                    <a:pt x="150" y="666"/>
                    <a:pt x="151" y="675"/>
                  </a:cubicBezTo>
                  <a:cubicBezTo>
                    <a:pt x="153" y="685"/>
                    <a:pt x="157" y="692"/>
                    <a:pt x="165" y="699"/>
                  </a:cubicBezTo>
                  <a:cubicBezTo>
                    <a:pt x="173" y="707"/>
                    <a:pt x="176" y="709"/>
                    <a:pt x="185" y="705"/>
                  </a:cubicBezTo>
                  <a:cubicBezTo>
                    <a:pt x="194" y="701"/>
                    <a:pt x="202" y="697"/>
                    <a:pt x="197" y="686"/>
                  </a:cubicBezTo>
                  <a:cubicBezTo>
                    <a:pt x="193" y="674"/>
                    <a:pt x="185" y="662"/>
                    <a:pt x="181" y="659"/>
                  </a:cubicBezTo>
                  <a:cubicBezTo>
                    <a:pt x="178" y="655"/>
                    <a:pt x="177" y="655"/>
                    <a:pt x="177" y="647"/>
                  </a:cubicBezTo>
                  <a:cubicBezTo>
                    <a:pt x="178" y="640"/>
                    <a:pt x="178" y="638"/>
                    <a:pt x="178" y="638"/>
                  </a:cubicBezTo>
                  <a:cubicBezTo>
                    <a:pt x="178" y="638"/>
                    <a:pt x="186" y="630"/>
                    <a:pt x="187" y="614"/>
                  </a:cubicBezTo>
                  <a:cubicBezTo>
                    <a:pt x="187" y="597"/>
                    <a:pt x="185" y="596"/>
                    <a:pt x="188" y="589"/>
                  </a:cubicBezTo>
                  <a:cubicBezTo>
                    <a:pt x="191" y="582"/>
                    <a:pt x="191" y="578"/>
                    <a:pt x="191" y="573"/>
                  </a:cubicBezTo>
                  <a:cubicBezTo>
                    <a:pt x="192" y="567"/>
                    <a:pt x="195" y="563"/>
                    <a:pt x="196" y="556"/>
                  </a:cubicBezTo>
                  <a:cubicBezTo>
                    <a:pt x="197" y="549"/>
                    <a:pt x="200" y="531"/>
                    <a:pt x="202" y="524"/>
                  </a:cubicBezTo>
                  <a:cubicBezTo>
                    <a:pt x="203" y="517"/>
                    <a:pt x="204" y="514"/>
                    <a:pt x="204" y="514"/>
                  </a:cubicBezTo>
                  <a:cubicBezTo>
                    <a:pt x="204" y="514"/>
                    <a:pt x="209" y="519"/>
                    <a:pt x="215" y="522"/>
                  </a:cubicBezTo>
                  <a:cubicBezTo>
                    <a:pt x="220" y="525"/>
                    <a:pt x="223" y="531"/>
                    <a:pt x="226" y="542"/>
                  </a:cubicBezTo>
                  <a:cubicBezTo>
                    <a:pt x="230" y="552"/>
                    <a:pt x="231" y="551"/>
                    <a:pt x="229" y="558"/>
                  </a:cubicBezTo>
                  <a:cubicBezTo>
                    <a:pt x="227" y="564"/>
                    <a:pt x="227" y="569"/>
                    <a:pt x="228" y="576"/>
                  </a:cubicBezTo>
                  <a:cubicBezTo>
                    <a:pt x="230" y="582"/>
                    <a:pt x="234" y="582"/>
                    <a:pt x="240" y="582"/>
                  </a:cubicBezTo>
                  <a:cubicBezTo>
                    <a:pt x="245" y="582"/>
                    <a:pt x="251" y="583"/>
                    <a:pt x="251" y="583"/>
                  </a:cubicBezTo>
                  <a:cubicBezTo>
                    <a:pt x="260" y="589"/>
                    <a:pt x="260" y="589"/>
                    <a:pt x="260" y="589"/>
                  </a:cubicBezTo>
                  <a:cubicBezTo>
                    <a:pt x="260" y="589"/>
                    <a:pt x="262" y="596"/>
                    <a:pt x="273" y="602"/>
                  </a:cubicBezTo>
                  <a:cubicBezTo>
                    <a:pt x="284" y="608"/>
                    <a:pt x="292" y="609"/>
                    <a:pt x="293" y="607"/>
                  </a:cubicBezTo>
                  <a:cubicBezTo>
                    <a:pt x="295" y="606"/>
                    <a:pt x="306" y="595"/>
                    <a:pt x="303" y="592"/>
                  </a:cubicBezTo>
                  <a:cubicBezTo>
                    <a:pt x="299" y="588"/>
                    <a:pt x="293" y="579"/>
                    <a:pt x="284" y="573"/>
                  </a:cubicBezTo>
                  <a:cubicBezTo>
                    <a:pt x="276" y="567"/>
                    <a:pt x="273" y="569"/>
                    <a:pt x="271" y="565"/>
                  </a:cubicBezTo>
                  <a:cubicBezTo>
                    <a:pt x="269" y="561"/>
                    <a:pt x="268" y="553"/>
                    <a:pt x="266" y="550"/>
                  </a:cubicBezTo>
                  <a:cubicBezTo>
                    <a:pt x="264" y="547"/>
                    <a:pt x="260" y="549"/>
                    <a:pt x="262" y="540"/>
                  </a:cubicBezTo>
                  <a:cubicBezTo>
                    <a:pt x="264" y="532"/>
                    <a:pt x="266" y="528"/>
                    <a:pt x="262" y="518"/>
                  </a:cubicBezTo>
                  <a:cubicBezTo>
                    <a:pt x="259" y="508"/>
                    <a:pt x="254" y="495"/>
                    <a:pt x="254" y="489"/>
                  </a:cubicBezTo>
                  <a:cubicBezTo>
                    <a:pt x="254" y="483"/>
                    <a:pt x="255" y="471"/>
                    <a:pt x="255" y="460"/>
                  </a:cubicBezTo>
                  <a:cubicBezTo>
                    <a:pt x="255" y="449"/>
                    <a:pt x="254" y="431"/>
                    <a:pt x="245" y="409"/>
                  </a:cubicBezTo>
                  <a:cubicBezTo>
                    <a:pt x="235" y="388"/>
                    <a:pt x="228" y="378"/>
                    <a:pt x="228" y="378"/>
                  </a:cubicBezTo>
                  <a:cubicBezTo>
                    <a:pt x="228" y="378"/>
                    <a:pt x="227" y="359"/>
                    <a:pt x="225" y="341"/>
                  </a:cubicBezTo>
                  <a:cubicBezTo>
                    <a:pt x="223" y="322"/>
                    <a:pt x="222" y="300"/>
                    <a:pt x="221" y="287"/>
                  </a:cubicBezTo>
                  <a:cubicBezTo>
                    <a:pt x="219" y="275"/>
                    <a:pt x="219" y="269"/>
                    <a:pt x="219" y="269"/>
                  </a:cubicBezTo>
                  <a:cubicBezTo>
                    <a:pt x="219" y="269"/>
                    <a:pt x="222" y="262"/>
                    <a:pt x="226" y="257"/>
                  </a:cubicBezTo>
                  <a:cubicBezTo>
                    <a:pt x="230" y="252"/>
                    <a:pt x="232" y="252"/>
                    <a:pt x="232" y="252"/>
                  </a:cubicBezTo>
                  <a:cubicBezTo>
                    <a:pt x="232" y="252"/>
                    <a:pt x="251" y="238"/>
                    <a:pt x="263" y="230"/>
                  </a:cubicBezTo>
                  <a:cubicBezTo>
                    <a:pt x="275" y="221"/>
                    <a:pt x="290" y="212"/>
                    <a:pt x="298" y="207"/>
                  </a:cubicBezTo>
                  <a:cubicBezTo>
                    <a:pt x="307" y="201"/>
                    <a:pt x="304" y="201"/>
                    <a:pt x="309" y="199"/>
                  </a:cubicBezTo>
                  <a:cubicBezTo>
                    <a:pt x="313" y="197"/>
                    <a:pt x="315" y="191"/>
                    <a:pt x="317" y="186"/>
                  </a:cubicBezTo>
                  <a:cubicBezTo>
                    <a:pt x="319" y="181"/>
                    <a:pt x="322" y="171"/>
                    <a:pt x="322" y="168"/>
                  </a:cubicBezTo>
                  <a:cubicBezTo>
                    <a:pt x="321" y="165"/>
                    <a:pt x="328" y="155"/>
                    <a:pt x="329" y="147"/>
                  </a:cubicBezTo>
                  <a:cubicBezTo>
                    <a:pt x="330" y="139"/>
                    <a:pt x="330" y="136"/>
                    <a:pt x="328" y="132"/>
                  </a:cubicBezTo>
                  <a:cubicBezTo>
                    <a:pt x="326" y="128"/>
                    <a:pt x="325" y="120"/>
                    <a:pt x="325" y="116"/>
                  </a:cubicBezTo>
                  <a:cubicBezTo>
                    <a:pt x="325" y="111"/>
                    <a:pt x="326" y="105"/>
                    <a:pt x="325" y="104"/>
                  </a:cubicBezTo>
                  <a:cubicBezTo>
                    <a:pt x="324" y="102"/>
                    <a:pt x="323" y="102"/>
                    <a:pt x="323" y="102"/>
                  </a:cubicBezTo>
                  <a:cubicBezTo>
                    <a:pt x="323" y="102"/>
                    <a:pt x="321" y="98"/>
                    <a:pt x="321" y="89"/>
                  </a:cubicBezTo>
                  <a:cubicBezTo>
                    <a:pt x="321" y="81"/>
                    <a:pt x="321" y="66"/>
                    <a:pt x="319" y="57"/>
                  </a:cubicBezTo>
                  <a:cubicBezTo>
                    <a:pt x="318" y="49"/>
                    <a:pt x="315" y="47"/>
                    <a:pt x="315" y="47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4" y="47"/>
                    <a:pt x="317" y="51"/>
                    <a:pt x="313" y="51"/>
                  </a:cubicBezTo>
                  <a:cubicBezTo>
                    <a:pt x="310" y="52"/>
                    <a:pt x="306" y="49"/>
                    <a:pt x="301" y="52"/>
                  </a:cubicBezTo>
                  <a:cubicBezTo>
                    <a:pt x="297" y="55"/>
                    <a:pt x="294" y="55"/>
                    <a:pt x="294" y="55"/>
                  </a:cubicBezTo>
                  <a:cubicBezTo>
                    <a:pt x="294" y="55"/>
                    <a:pt x="299" y="63"/>
                    <a:pt x="299" y="73"/>
                  </a:cubicBezTo>
                  <a:cubicBezTo>
                    <a:pt x="299" y="82"/>
                    <a:pt x="298" y="89"/>
                    <a:pt x="298" y="93"/>
                  </a:cubicBezTo>
                  <a:cubicBezTo>
                    <a:pt x="298" y="97"/>
                    <a:pt x="298" y="97"/>
                    <a:pt x="298" y="97"/>
                  </a:cubicBezTo>
                  <a:cubicBezTo>
                    <a:pt x="296" y="98"/>
                    <a:pt x="296" y="98"/>
                    <a:pt x="296" y="98"/>
                  </a:cubicBezTo>
                  <a:cubicBezTo>
                    <a:pt x="296" y="98"/>
                    <a:pt x="295" y="110"/>
                    <a:pt x="293" y="120"/>
                  </a:cubicBezTo>
                  <a:cubicBezTo>
                    <a:pt x="291" y="130"/>
                    <a:pt x="287" y="135"/>
                    <a:pt x="286" y="140"/>
                  </a:cubicBezTo>
                  <a:cubicBezTo>
                    <a:pt x="285" y="145"/>
                    <a:pt x="281" y="149"/>
                    <a:pt x="281" y="153"/>
                  </a:cubicBezTo>
                  <a:cubicBezTo>
                    <a:pt x="281" y="156"/>
                    <a:pt x="278" y="156"/>
                    <a:pt x="276" y="160"/>
                  </a:cubicBezTo>
                  <a:cubicBezTo>
                    <a:pt x="274" y="164"/>
                    <a:pt x="272" y="166"/>
                    <a:pt x="269" y="170"/>
                  </a:cubicBezTo>
                  <a:cubicBezTo>
                    <a:pt x="266" y="173"/>
                    <a:pt x="266" y="173"/>
                    <a:pt x="266" y="173"/>
                  </a:cubicBezTo>
                  <a:cubicBezTo>
                    <a:pt x="266" y="173"/>
                    <a:pt x="259" y="174"/>
                    <a:pt x="253" y="175"/>
                  </a:cubicBezTo>
                  <a:cubicBezTo>
                    <a:pt x="247" y="176"/>
                    <a:pt x="245" y="178"/>
                    <a:pt x="239" y="180"/>
                  </a:cubicBezTo>
                  <a:cubicBezTo>
                    <a:pt x="233" y="181"/>
                    <a:pt x="229" y="181"/>
                    <a:pt x="218" y="181"/>
                  </a:cubicBezTo>
                  <a:cubicBezTo>
                    <a:pt x="207" y="181"/>
                    <a:pt x="205" y="181"/>
                    <a:pt x="201" y="180"/>
                  </a:cubicBezTo>
                  <a:cubicBezTo>
                    <a:pt x="197" y="178"/>
                    <a:pt x="195" y="177"/>
                    <a:pt x="190" y="180"/>
                  </a:cubicBezTo>
                  <a:cubicBezTo>
                    <a:pt x="184" y="182"/>
                    <a:pt x="186" y="183"/>
                    <a:pt x="179" y="184"/>
                  </a:cubicBezTo>
                  <a:cubicBezTo>
                    <a:pt x="173" y="185"/>
                    <a:pt x="170" y="186"/>
                    <a:pt x="168" y="187"/>
                  </a:cubicBezTo>
                  <a:cubicBezTo>
                    <a:pt x="166" y="188"/>
                    <a:pt x="162" y="188"/>
                    <a:pt x="162" y="188"/>
                  </a:cubicBezTo>
                  <a:cubicBezTo>
                    <a:pt x="162" y="188"/>
                    <a:pt x="163" y="181"/>
                    <a:pt x="163" y="178"/>
                  </a:cubicBezTo>
                  <a:cubicBezTo>
                    <a:pt x="163" y="174"/>
                    <a:pt x="163" y="173"/>
                    <a:pt x="163" y="173"/>
                  </a:cubicBezTo>
                  <a:cubicBezTo>
                    <a:pt x="163" y="173"/>
                    <a:pt x="165" y="171"/>
                    <a:pt x="164" y="166"/>
                  </a:cubicBezTo>
                  <a:cubicBezTo>
                    <a:pt x="162" y="162"/>
                    <a:pt x="162" y="159"/>
                    <a:pt x="162" y="155"/>
                  </a:cubicBezTo>
                  <a:cubicBezTo>
                    <a:pt x="162" y="150"/>
                    <a:pt x="162" y="147"/>
                    <a:pt x="161" y="144"/>
                  </a:cubicBezTo>
                  <a:cubicBezTo>
                    <a:pt x="159" y="140"/>
                    <a:pt x="159" y="138"/>
                    <a:pt x="158" y="132"/>
                  </a:cubicBezTo>
                  <a:cubicBezTo>
                    <a:pt x="157" y="126"/>
                    <a:pt x="158" y="122"/>
                    <a:pt x="152" y="116"/>
                  </a:cubicBezTo>
                  <a:cubicBezTo>
                    <a:pt x="147" y="109"/>
                    <a:pt x="137" y="102"/>
                    <a:pt x="137" y="102"/>
                  </a:cubicBezTo>
                  <a:close/>
                  <a:moveTo>
                    <a:pt x="307" y="11"/>
                  </a:moveTo>
                  <a:cubicBezTo>
                    <a:pt x="310" y="11"/>
                    <a:pt x="311" y="13"/>
                    <a:pt x="313" y="13"/>
                  </a:cubicBezTo>
                  <a:cubicBezTo>
                    <a:pt x="316" y="13"/>
                    <a:pt x="320" y="10"/>
                    <a:pt x="318" y="8"/>
                  </a:cubicBezTo>
                  <a:cubicBezTo>
                    <a:pt x="316" y="6"/>
                    <a:pt x="314" y="6"/>
                    <a:pt x="312" y="4"/>
                  </a:cubicBezTo>
                  <a:cubicBezTo>
                    <a:pt x="310" y="3"/>
                    <a:pt x="309" y="0"/>
                    <a:pt x="305" y="3"/>
                  </a:cubicBezTo>
                  <a:cubicBezTo>
                    <a:pt x="301" y="7"/>
                    <a:pt x="299" y="8"/>
                    <a:pt x="296" y="7"/>
                  </a:cubicBezTo>
                  <a:cubicBezTo>
                    <a:pt x="294" y="6"/>
                    <a:pt x="291" y="3"/>
                    <a:pt x="288" y="5"/>
                  </a:cubicBezTo>
                  <a:cubicBezTo>
                    <a:pt x="285" y="7"/>
                    <a:pt x="285" y="7"/>
                    <a:pt x="283" y="9"/>
                  </a:cubicBezTo>
                  <a:cubicBezTo>
                    <a:pt x="281" y="11"/>
                    <a:pt x="282" y="14"/>
                    <a:pt x="278" y="16"/>
                  </a:cubicBezTo>
                  <a:cubicBezTo>
                    <a:pt x="275" y="18"/>
                    <a:pt x="275" y="20"/>
                    <a:pt x="275" y="23"/>
                  </a:cubicBezTo>
                  <a:cubicBezTo>
                    <a:pt x="275" y="25"/>
                    <a:pt x="275" y="28"/>
                    <a:pt x="275" y="30"/>
                  </a:cubicBezTo>
                  <a:cubicBezTo>
                    <a:pt x="276" y="32"/>
                    <a:pt x="274" y="39"/>
                    <a:pt x="274" y="39"/>
                  </a:cubicBezTo>
                  <a:cubicBezTo>
                    <a:pt x="282" y="33"/>
                    <a:pt x="285" y="24"/>
                    <a:pt x="286" y="23"/>
                  </a:cubicBezTo>
                  <a:cubicBezTo>
                    <a:pt x="289" y="21"/>
                    <a:pt x="288" y="20"/>
                    <a:pt x="290" y="18"/>
                  </a:cubicBezTo>
                  <a:cubicBezTo>
                    <a:pt x="291" y="16"/>
                    <a:pt x="290" y="18"/>
                    <a:pt x="294" y="17"/>
                  </a:cubicBezTo>
                  <a:cubicBezTo>
                    <a:pt x="298" y="16"/>
                    <a:pt x="307" y="17"/>
                    <a:pt x="309" y="18"/>
                  </a:cubicBezTo>
                  <a:cubicBezTo>
                    <a:pt x="312" y="19"/>
                    <a:pt x="309" y="15"/>
                    <a:pt x="309" y="15"/>
                  </a:cubicBezTo>
                  <a:cubicBezTo>
                    <a:pt x="307" y="11"/>
                    <a:pt x="307" y="11"/>
                    <a:pt x="307" y="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6" name="Freeform 20"/>
            <p:cNvSpPr>
              <a:spLocks noEditPoints="1" noChangeArrowheads="1"/>
            </p:cNvSpPr>
            <p:nvPr/>
          </p:nvSpPr>
          <p:spPr bwMode="auto">
            <a:xfrm>
              <a:off x="141288" y="50800"/>
              <a:ext cx="1150938" cy="1276350"/>
            </a:xfrm>
            <a:custGeom>
              <a:avLst/>
              <a:gdLst>
                <a:gd name="T0" fmla="*/ 124 w 287"/>
                <a:gd name="T1" fmla="*/ 151 h 318"/>
                <a:gd name="T2" fmla="*/ 121 w 287"/>
                <a:gd name="T3" fmla="*/ 139 h 318"/>
                <a:gd name="T4" fmla="*/ 111 w 287"/>
                <a:gd name="T5" fmla="*/ 116 h 318"/>
                <a:gd name="T6" fmla="*/ 90 w 287"/>
                <a:gd name="T7" fmla="*/ 116 h 318"/>
                <a:gd name="T8" fmla="*/ 54 w 287"/>
                <a:gd name="T9" fmla="*/ 123 h 318"/>
                <a:gd name="T10" fmla="*/ 56 w 287"/>
                <a:gd name="T11" fmla="*/ 151 h 318"/>
                <a:gd name="T12" fmla="*/ 57 w 287"/>
                <a:gd name="T13" fmla="*/ 173 h 318"/>
                <a:gd name="T14" fmla="*/ 57 w 287"/>
                <a:gd name="T15" fmla="*/ 178 h 318"/>
                <a:gd name="T16" fmla="*/ 44 w 287"/>
                <a:gd name="T17" fmla="*/ 161 h 318"/>
                <a:gd name="T18" fmla="*/ 54 w 287"/>
                <a:gd name="T19" fmla="*/ 182 h 318"/>
                <a:gd name="T20" fmla="*/ 65 w 287"/>
                <a:gd name="T21" fmla="*/ 194 h 318"/>
                <a:gd name="T22" fmla="*/ 89 w 287"/>
                <a:gd name="T23" fmla="*/ 224 h 318"/>
                <a:gd name="T24" fmla="*/ 119 w 287"/>
                <a:gd name="T25" fmla="*/ 218 h 318"/>
                <a:gd name="T26" fmla="*/ 126 w 287"/>
                <a:gd name="T27" fmla="*/ 185 h 318"/>
                <a:gd name="T28" fmla="*/ 127 w 287"/>
                <a:gd name="T29" fmla="*/ 163 h 318"/>
                <a:gd name="T30" fmla="*/ 125 w 287"/>
                <a:gd name="T31" fmla="*/ 145 h 318"/>
                <a:gd name="T32" fmla="*/ 61 w 287"/>
                <a:gd name="T33" fmla="*/ 215 h 318"/>
                <a:gd name="T34" fmla="*/ 39 w 287"/>
                <a:gd name="T35" fmla="*/ 226 h 318"/>
                <a:gd name="T36" fmla="*/ 23 w 287"/>
                <a:gd name="T37" fmla="*/ 255 h 318"/>
                <a:gd name="T38" fmla="*/ 2 w 287"/>
                <a:gd name="T39" fmla="*/ 291 h 318"/>
                <a:gd name="T40" fmla="*/ 4 w 287"/>
                <a:gd name="T41" fmla="*/ 312 h 318"/>
                <a:gd name="T42" fmla="*/ 28 w 287"/>
                <a:gd name="T43" fmla="*/ 314 h 318"/>
                <a:gd name="T44" fmla="*/ 42 w 287"/>
                <a:gd name="T45" fmla="*/ 277 h 318"/>
                <a:gd name="T46" fmla="*/ 64 w 287"/>
                <a:gd name="T47" fmla="*/ 254 h 318"/>
                <a:gd name="T48" fmla="*/ 80 w 287"/>
                <a:gd name="T49" fmla="*/ 246 h 318"/>
                <a:gd name="T50" fmla="*/ 82 w 287"/>
                <a:gd name="T51" fmla="*/ 232 h 318"/>
                <a:gd name="T52" fmla="*/ 77 w 287"/>
                <a:gd name="T53" fmla="*/ 223 h 318"/>
                <a:gd name="T54" fmla="*/ 258 w 287"/>
                <a:gd name="T55" fmla="*/ 4 h 318"/>
                <a:gd name="T56" fmla="*/ 248 w 287"/>
                <a:gd name="T57" fmla="*/ 10 h 318"/>
                <a:gd name="T58" fmla="*/ 241 w 287"/>
                <a:gd name="T59" fmla="*/ 21 h 318"/>
                <a:gd name="T60" fmla="*/ 242 w 287"/>
                <a:gd name="T61" fmla="*/ 31 h 318"/>
                <a:gd name="T62" fmla="*/ 251 w 287"/>
                <a:gd name="T63" fmla="*/ 19 h 318"/>
                <a:gd name="T64" fmla="*/ 260 w 287"/>
                <a:gd name="T65" fmla="*/ 11 h 318"/>
                <a:gd name="T66" fmla="*/ 273 w 287"/>
                <a:gd name="T67" fmla="*/ 13 h 318"/>
                <a:gd name="T68" fmla="*/ 276 w 287"/>
                <a:gd name="T69" fmla="*/ 8 h 318"/>
                <a:gd name="T70" fmla="*/ 277 w 287"/>
                <a:gd name="T71" fmla="*/ 3 h 318"/>
                <a:gd name="T72" fmla="*/ 266 w 287"/>
                <a:gd name="T73" fmla="*/ 5 h 318"/>
                <a:gd name="T74" fmla="*/ 261 w 287"/>
                <a:gd name="T75" fmla="*/ 53 h 318"/>
                <a:gd name="T76" fmla="*/ 265 w 287"/>
                <a:gd name="T77" fmla="*/ 84 h 318"/>
                <a:gd name="T78" fmla="*/ 270 w 287"/>
                <a:gd name="T79" fmla="*/ 110 h 318"/>
                <a:gd name="T80" fmla="*/ 287 w 287"/>
                <a:gd name="T81" fmla="*/ 104 h 318"/>
                <a:gd name="T82" fmla="*/ 285 w 287"/>
                <a:gd name="T83" fmla="*/ 74 h 318"/>
                <a:gd name="T84" fmla="*/ 281 w 287"/>
                <a:gd name="T85" fmla="*/ 48 h 318"/>
                <a:gd name="T86" fmla="*/ 267 w 287"/>
                <a:gd name="T87" fmla="*/ 50 h 3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7"/>
                <a:gd name="T133" fmla="*/ 0 h 318"/>
                <a:gd name="T134" fmla="*/ 287 w 287"/>
                <a:gd name="T135" fmla="*/ 318 h 3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7" h="318">
                  <a:moveTo>
                    <a:pt x="125" y="145"/>
                  </a:moveTo>
                  <a:cubicBezTo>
                    <a:pt x="124" y="151"/>
                    <a:pt x="124" y="151"/>
                    <a:pt x="124" y="151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6"/>
                    <a:pt x="123" y="144"/>
                    <a:pt x="121" y="139"/>
                  </a:cubicBezTo>
                  <a:cubicBezTo>
                    <a:pt x="118" y="135"/>
                    <a:pt x="118" y="135"/>
                    <a:pt x="117" y="129"/>
                  </a:cubicBezTo>
                  <a:cubicBezTo>
                    <a:pt x="117" y="123"/>
                    <a:pt x="115" y="122"/>
                    <a:pt x="111" y="116"/>
                  </a:cubicBezTo>
                  <a:cubicBezTo>
                    <a:pt x="106" y="111"/>
                    <a:pt x="104" y="110"/>
                    <a:pt x="101" y="111"/>
                  </a:cubicBezTo>
                  <a:cubicBezTo>
                    <a:pt x="97" y="113"/>
                    <a:pt x="99" y="115"/>
                    <a:pt x="90" y="116"/>
                  </a:cubicBezTo>
                  <a:cubicBezTo>
                    <a:pt x="81" y="116"/>
                    <a:pt x="74" y="117"/>
                    <a:pt x="69" y="116"/>
                  </a:cubicBezTo>
                  <a:cubicBezTo>
                    <a:pt x="64" y="115"/>
                    <a:pt x="56" y="115"/>
                    <a:pt x="54" y="123"/>
                  </a:cubicBezTo>
                  <a:cubicBezTo>
                    <a:pt x="52" y="132"/>
                    <a:pt x="55" y="137"/>
                    <a:pt x="57" y="141"/>
                  </a:cubicBezTo>
                  <a:cubicBezTo>
                    <a:pt x="58" y="145"/>
                    <a:pt x="58" y="147"/>
                    <a:pt x="56" y="151"/>
                  </a:cubicBezTo>
                  <a:cubicBezTo>
                    <a:pt x="54" y="154"/>
                    <a:pt x="53" y="155"/>
                    <a:pt x="54" y="159"/>
                  </a:cubicBezTo>
                  <a:cubicBezTo>
                    <a:pt x="55" y="163"/>
                    <a:pt x="55" y="169"/>
                    <a:pt x="57" y="173"/>
                  </a:cubicBezTo>
                  <a:cubicBezTo>
                    <a:pt x="58" y="177"/>
                    <a:pt x="59" y="179"/>
                    <a:pt x="59" y="179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57" y="178"/>
                    <a:pt x="53" y="166"/>
                    <a:pt x="51" y="163"/>
                  </a:cubicBezTo>
                  <a:cubicBezTo>
                    <a:pt x="49" y="160"/>
                    <a:pt x="44" y="157"/>
                    <a:pt x="44" y="161"/>
                  </a:cubicBezTo>
                  <a:cubicBezTo>
                    <a:pt x="45" y="165"/>
                    <a:pt x="47" y="167"/>
                    <a:pt x="48" y="172"/>
                  </a:cubicBezTo>
                  <a:cubicBezTo>
                    <a:pt x="49" y="176"/>
                    <a:pt x="51" y="180"/>
                    <a:pt x="54" y="182"/>
                  </a:cubicBezTo>
                  <a:cubicBezTo>
                    <a:pt x="57" y="184"/>
                    <a:pt x="60" y="184"/>
                    <a:pt x="60" y="184"/>
                  </a:cubicBezTo>
                  <a:cubicBezTo>
                    <a:pt x="60" y="184"/>
                    <a:pt x="63" y="189"/>
                    <a:pt x="65" y="194"/>
                  </a:cubicBezTo>
                  <a:cubicBezTo>
                    <a:pt x="66" y="199"/>
                    <a:pt x="65" y="208"/>
                    <a:pt x="65" y="208"/>
                  </a:cubicBezTo>
                  <a:cubicBezTo>
                    <a:pt x="65" y="208"/>
                    <a:pt x="74" y="221"/>
                    <a:pt x="89" y="224"/>
                  </a:cubicBezTo>
                  <a:cubicBezTo>
                    <a:pt x="104" y="227"/>
                    <a:pt x="109" y="228"/>
                    <a:pt x="109" y="228"/>
                  </a:cubicBezTo>
                  <a:cubicBezTo>
                    <a:pt x="109" y="228"/>
                    <a:pt x="117" y="227"/>
                    <a:pt x="119" y="218"/>
                  </a:cubicBezTo>
                  <a:cubicBezTo>
                    <a:pt x="121" y="209"/>
                    <a:pt x="121" y="201"/>
                    <a:pt x="121" y="201"/>
                  </a:cubicBezTo>
                  <a:cubicBezTo>
                    <a:pt x="121" y="201"/>
                    <a:pt x="126" y="191"/>
                    <a:pt x="126" y="185"/>
                  </a:cubicBezTo>
                  <a:cubicBezTo>
                    <a:pt x="126" y="179"/>
                    <a:pt x="127" y="168"/>
                    <a:pt x="127" y="168"/>
                  </a:cubicBezTo>
                  <a:cubicBezTo>
                    <a:pt x="127" y="168"/>
                    <a:pt x="128" y="166"/>
                    <a:pt x="127" y="163"/>
                  </a:cubicBezTo>
                  <a:cubicBezTo>
                    <a:pt x="127" y="161"/>
                    <a:pt x="126" y="157"/>
                    <a:pt x="126" y="154"/>
                  </a:cubicBezTo>
                  <a:cubicBezTo>
                    <a:pt x="126" y="152"/>
                    <a:pt x="125" y="145"/>
                    <a:pt x="125" y="145"/>
                  </a:cubicBezTo>
                  <a:close/>
                  <a:moveTo>
                    <a:pt x="74" y="220"/>
                  </a:moveTo>
                  <a:cubicBezTo>
                    <a:pt x="69" y="217"/>
                    <a:pt x="67" y="215"/>
                    <a:pt x="61" y="215"/>
                  </a:cubicBezTo>
                  <a:cubicBezTo>
                    <a:pt x="56" y="214"/>
                    <a:pt x="53" y="211"/>
                    <a:pt x="47" y="213"/>
                  </a:cubicBezTo>
                  <a:cubicBezTo>
                    <a:pt x="42" y="215"/>
                    <a:pt x="41" y="218"/>
                    <a:pt x="39" y="226"/>
                  </a:cubicBezTo>
                  <a:cubicBezTo>
                    <a:pt x="36" y="234"/>
                    <a:pt x="30" y="240"/>
                    <a:pt x="30" y="242"/>
                  </a:cubicBezTo>
                  <a:cubicBezTo>
                    <a:pt x="31" y="244"/>
                    <a:pt x="27" y="249"/>
                    <a:pt x="23" y="255"/>
                  </a:cubicBezTo>
                  <a:cubicBezTo>
                    <a:pt x="19" y="261"/>
                    <a:pt x="16" y="266"/>
                    <a:pt x="12" y="273"/>
                  </a:cubicBezTo>
                  <a:cubicBezTo>
                    <a:pt x="9" y="281"/>
                    <a:pt x="2" y="291"/>
                    <a:pt x="2" y="291"/>
                  </a:cubicBezTo>
                  <a:cubicBezTo>
                    <a:pt x="2" y="291"/>
                    <a:pt x="0" y="298"/>
                    <a:pt x="2" y="304"/>
                  </a:cubicBezTo>
                  <a:cubicBezTo>
                    <a:pt x="3" y="311"/>
                    <a:pt x="4" y="312"/>
                    <a:pt x="4" y="312"/>
                  </a:cubicBezTo>
                  <a:cubicBezTo>
                    <a:pt x="4" y="312"/>
                    <a:pt x="12" y="314"/>
                    <a:pt x="15" y="316"/>
                  </a:cubicBezTo>
                  <a:cubicBezTo>
                    <a:pt x="18" y="318"/>
                    <a:pt x="26" y="317"/>
                    <a:pt x="28" y="314"/>
                  </a:cubicBezTo>
                  <a:cubicBezTo>
                    <a:pt x="29" y="311"/>
                    <a:pt x="30" y="300"/>
                    <a:pt x="33" y="293"/>
                  </a:cubicBezTo>
                  <a:cubicBezTo>
                    <a:pt x="36" y="286"/>
                    <a:pt x="39" y="278"/>
                    <a:pt x="42" y="277"/>
                  </a:cubicBezTo>
                  <a:cubicBezTo>
                    <a:pt x="46" y="275"/>
                    <a:pt x="52" y="272"/>
                    <a:pt x="57" y="266"/>
                  </a:cubicBezTo>
                  <a:cubicBezTo>
                    <a:pt x="62" y="259"/>
                    <a:pt x="64" y="254"/>
                    <a:pt x="64" y="254"/>
                  </a:cubicBezTo>
                  <a:cubicBezTo>
                    <a:pt x="64" y="254"/>
                    <a:pt x="71" y="255"/>
                    <a:pt x="75" y="251"/>
                  </a:cubicBezTo>
                  <a:cubicBezTo>
                    <a:pt x="78" y="248"/>
                    <a:pt x="80" y="248"/>
                    <a:pt x="80" y="246"/>
                  </a:cubicBezTo>
                  <a:cubicBezTo>
                    <a:pt x="80" y="244"/>
                    <a:pt x="81" y="241"/>
                    <a:pt x="82" y="239"/>
                  </a:cubicBezTo>
                  <a:cubicBezTo>
                    <a:pt x="83" y="237"/>
                    <a:pt x="84" y="234"/>
                    <a:pt x="82" y="232"/>
                  </a:cubicBezTo>
                  <a:cubicBezTo>
                    <a:pt x="81" y="230"/>
                    <a:pt x="80" y="229"/>
                    <a:pt x="80" y="227"/>
                  </a:cubicBezTo>
                  <a:cubicBezTo>
                    <a:pt x="80" y="225"/>
                    <a:pt x="79" y="224"/>
                    <a:pt x="77" y="223"/>
                  </a:cubicBezTo>
                  <a:cubicBezTo>
                    <a:pt x="76" y="223"/>
                    <a:pt x="74" y="220"/>
                    <a:pt x="74" y="220"/>
                  </a:cubicBezTo>
                  <a:close/>
                  <a:moveTo>
                    <a:pt x="258" y="4"/>
                  </a:moveTo>
                  <a:cubicBezTo>
                    <a:pt x="256" y="3"/>
                    <a:pt x="255" y="2"/>
                    <a:pt x="252" y="4"/>
                  </a:cubicBezTo>
                  <a:cubicBezTo>
                    <a:pt x="250" y="7"/>
                    <a:pt x="249" y="7"/>
                    <a:pt x="248" y="10"/>
                  </a:cubicBezTo>
                  <a:cubicBezTo>
                    <a:pt x="246" y="13"/>
                    <a:pt x="245" y="14"/>
                    <a:pt x="244" y="15"/>
                  </a:cubicBezTo>
                  <a:cubicBezTo>
                    <a:pt x="242" y="16"/>
                    <a:pt x="241" y="17"/>
                    <a:pt x="241" y="21"/>
                  </a:cubicBezTo>
                  <a:cubicBezTo>
                    <a:pt x="241" y="26"/>
                    <a:pt x="242" y="28"/>
                    <a:pt x="242" y="28"/>
                  </a:cubicBezTo>
                  <a:cubicBezTo>
                    <a:pt x="242" y="28"/>
                    <a:pt x="242" y="34"/>
                    <a:pt x="242" y="31"/>
                  </a:cubicBezTo>
                  <a:cubicBezTo>
                    <a:pt x="243" y="30"/>
                    <a:pt x="245" y="30"/>
                    <a:pt x="246" y="28"/>
                  </a:cubicBezTo>
                  <a:cubicBezTo>
                    <a:pt x="247" y="25"/>
                    <a:pt x="249" y="21"/>
                    <a:pt x="251" y="19"/>
                  </a:cubicBezTo>
                  <a:cubicBezTo>
                    <a:pt x="253" y="15"/>
                    <a:pt x="252" y="15"/>
                    <a:pt x="255" y="11"/>
                  </a:cubicBezTo>
                  <a:cubicBezTo>
                    <a:pt x="257" y="10"/>
                    <a:pt x="258" y="11"/>
                    <a:pt x="260" y="11"/>
                  </a:cubicBezTo>
                  <a:cubicBezTo>
                    <a:pt x="262" y="12"/>
                    <a:pt x="266" y="11"/>
                    <a:pt x="267" y="11"/>
                  </a:cubicBezTo>
                  <a:cubicBezTo>
                    <a:pt x="270" y="12"/>
                    <a:pt x="273" y="13"/>
                    <a:pt x="273" y="13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6"/>
                    <a:pt x="275" y="7"/>
                    <a:pt x="276" y="8"/>
                  </a:cubicBezTo>
                  <a:cubicBezTo>
                    <a:pt x="278" y="8"/>
                    <a:pt x="283" y="9"/>
                    <a:pt x="282" y="7"/>
                  </a:cubicBezTo>
                  <a:cubicBezTo>
                    <a:pt x="281" y="5"/>
                    <a:pt x="279" y="4"/>
                    <a:pt x="277" y="3"/>
                  </a:cubicBezTo>
                  <a:cubicBezTo>
                    <a:pt x="275" y="2"/>
                    <a:pt x="275" y="0"/>
                    <a:pt x="273" y="1"/>
                  </a:cubicBezTo>
                  <a:cubicBezTo>
                    <a:pt x="270" y="2"/>
                    <a:pt x="270" y="4"/>
                    <a:pt x="266" y="5"/>
                  </a:cubicBezTo>
                  <a:cubicBezTo>
                    <a:pt x="261" y="6"/>
                    <a:pt x="258" y="4"/>
                    <a:pt x="258" y="4"/>
                  </a:cubicBezTo>
                  <a:close/>
                  <a:moveTo>
                    <a:pt x="261" y="53"/>
                  </a:moveTo>
                  <a:cubicBezTo>
                    <a:pt x="261" y="53"/>
                    <a:pt x="266" y="62"/>
                    <a:pt x="266" y="70"/>
                  </a:cubicBezTo>
                  <a:cubicBezTo>
                    <a:pt x="266" y="77"/>
                    <a:pt x="266" y="78"/>
                    <a:pt x="265" y="84"/>
                  </a:cubicBezTo>
                  <a:cubicBezTo>
                    <a:pt x="265" y="90"/>
                    <a:pt x="264" y="98"/>
                    <a:pt x="264" y="98"/>
                  </a:cubicBezTo>
                  <a:cubicBezTo>
                    <a:pt x="264" y="98"/>
                    <a:pt x="265" y="108"/>
                    <a:pt x="270" y="110"/>
                  </a:cubicBezTo>
                  <a:cubicBezTo>
                    <a:pt x="276" y="111"/>
                    <a:pt x="282" y="110"/>
                    <a:pt x="284" y="108"/>
                  </a:cubicBezTo>
                  <a:cubicBezTo>
                    <a:pt x="286" y="106"/>
                    <a:pt x="287" y="104"/>
                    <a:pt x="287" y="104"/>
                  </a:cubicBezTo>
                  <a:cubicBezTo>
                    <a:pt x="287" y="104"/>
                    <a:pt x="286" y="99"/>
                    <a:pt x="285" y="96"/>
                  </a:cubicBezTo>
                  <a:cubicBezTo>
                    <a:pt x="285" y="94"/>
                    <a:pt x="285" y="83"/>
                    <a:pt x="285" y="74"/>
                  </a:cubicBezTo>
                  <a:cubicBezTo>
                    <a:pt x="285" y="64"/>
                    <a:pt x="283" y="60"/>
                    <a:pt x="283" y="55"/>
                  </a:cubicBezTo>
                  <a:cubicBezTo>
                    <a:pt x="283" y="50"/>
                    <a:pt x="281" y="48"/>
                    <a:pt x="281" y="48"/>
                  </a:cubicBezTo>
                  <a:cubicBezTo>
                    <a:pt x="281" y="48"/>
                    <a:pt x="282" y="49"/>
                    <a:pt x="276" y="50"/>
                  </a:cubicBezTo>
                  <a:cubicBezTo>
                    <a:pt x="270" y="50"/>
                    <a:pt x="271" y="48"/>
                    <a:pt x="267" y="50"/>
                  </a:cubicBezTo>
                  <a:cubicBezTo>
                    <a:pt x="264" y="52"/>
                    <a:pt x="261" y="53"/>
                    <a:pt x="261" y="5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7" name="Freeform 21"/>
            <p:cNvSpPr>
              <a:spLocks noEditPoints="1" noChangeArrowheads="1"/>
            </p:cNvSpPr>
            <p:nvPr/>
          </p:nvSpPr>
          <p:spPr bwMode="auto">
            <a:xfrm>
              <a:off x="4763" y="436562"/>
              <a:ext cx="1316038" cy="1355725"/>
            </a:xfrm>
            <a:custGeom>
              <a:avLst/>
              <a:gdLst>
                <a:gd name="T0" fmla="*/ 321 w 328"/>
                <a:gd name="T1" fmla="*/ 11 h 338"/>
                <a:gd name="T2" fmla="*/ 297 w 328"/>
                <a:gd name="T3" fmla="*/ 8 h 338"/>
                <a:gd name="T4" fmla="*/ 295 w 328"/>
                <a:gd name="T5" fmla="*/ 13 h 338"/>
                <a:gd name="T6" fmla="*/ 286 w 328"/>
                <a:gd name="T7" fmla="*/ 41 h 338"/>
                <a:gd name="T8" fmla="*/ 281 w 328"/>
                <a:gd name="T9" fmla="*/ 56 h 338"/>
                <a:gd name="T10" fmla="*/ 273 w 328"/>
                <a:gd name="T11" fmla="*/ 67 h 338"/>
                <a:gd name="T12" fmla="*/ 253 w 328"/>
                <a:gd name="T13" fmla="*/ 77 h 338"/>
                <a:gd name="T14" fmla="*/ 207 w 328"/>
                <a:gd name="T15" fmla="*/ 83 h 338"/>
                <a:gd name="T16" fmla="*/ 188 w 328"/>
                <a:gd name="T17" fmla="*/ 83 h 338"/>
                <a:gd name="T18" fmla="*/ 167 w 328"/>
                <a:gd name="T19" fmla="*/ 89 h 338"/>
                <a:gd name="T20" fmla="*/ 158 w 328"/>
                <a:gd name="T21" fmla="*/ 100 h 338"/>
                <a:gd name="T22" fmla="*/ 155 w 328"/>
                <a:gd name="T23" fmla="*/ 116 h 338"/>
                <a:gd name="T24" fmla="*/ 151 w 328"/>
                <a:gd name="T25" fmla="*/ 130 h 338"/>
                <a:gd name="T26" fmla="*/ 127 w 328"/>
                <a:gd name="T27" fmla="*/ 130 h 338"/>
                <a:gd name="T28" fmla="*/ 99 w 328"/>
                <a:gd name="T29" fmla="*/ 113 h 338"/>
                <a:gd name="T30" fmla="*/ 90 w 328"/>
                <a:gd name="T31" fmla="*/ 116 h 338"/>
                <a:gd name="T32" fmla="*/ 104 w 328"/>
                <a:gd name="T33" fmla="*/ 121 h 338"/>
                <a:gd name="T34" fmla="*/ 115 w 328"/>
                <a:gd name="T35" fmla="*/ 128 h 338"/>
                <a:gd name="T36" fmla="*/ 118 w 328"/>
                <a:gd name="T37" fmla="*/ 140 h 338"/>
                <a:gd name="T38" fmla="*/ 114 w 328"/>
                <a:gd name="T39" fmla="*/ 154 h 338"/>
                <a:gd name="T40" fmla="*/ 99 w 328"/>
                <a:gd name="T41" fmla="*/ 160 h 338"/>
                <a:gd name="T42" fmla="*/ 82 w 328"/>
                <a:gd name="T43" fmla="*/ 179 h 338"/>
                <a:gd name="T44" fmla="*/ 65 w 328"/>
                <a:gd name="T45" fmla="*/ 210 h 338"/>
                <a:gd name="T46" fmla="*/ 39 w 328"/>
                <a:gd name="T47" fmla="*/ 217 h 338"/>
                <a:gd name="T48" fmla="*/ 34 w 328"/>
                <a:gd name="T49" fmla="*/ 199 h 338"/>
                <a:gd name="T50" fmla="*/ 17 w 328"/>
                <a:gd name="T51" fmla="*/ 222 h 338"/>
                <a:gd name="T52" fmla="*/ 2 w 328"/>
                <a:gd name="T53" fmla="*/ 276 h 338"/>
                <a:gd name="T54" fmla="*/ 15 w 328"/>
                <a:gd name="T55" fmla="*/ 298 h 338"/>
                <a:gd name="T56" fmla="*/ 56 w 328"/>
                <a:gd name="T57" fmla="*/ 286 h 338"/>
                <a:gd name="T58" fmla="*/ 67 w 328"/>
                <a:gd name="T59" fmla="*/ 257 h 338"/>
                <a:gd name="T60" fmla="*/ 73 w 328"/>
                <a:gd name="T61" fmla="*/ 216 h 338"/>
                <a:gd name="T62" fmla="*/ 73 w 328"/>
                <a:gd name="T63" fmla="*/ 213 h 338"/>
                <a:gd name="T64" fmla="*/ 75 w 328"/>
                <a:gd name="T65" fmla="*/ 245 h 338"/>
                <a:gd name="T66" fmla="*/ 87 w 328"/>
                <a:gd name="T67" fmla="*/ 261 h 338"/>
                <a:gd name="T68" fmla="*/ 89 w 328"/>
                <a:gd name="T69" fmla="*/ 279 h 338"/>
                <a:gd name="T70" fmla="*/ 96 w 328"/>
                <a:gd name="T71" fmla="*/ 301 h 338"/>
                <a:gd name="T72" fmla="*/ 114 w 328"/>
                <a:gd name="T73" fmla="*/ 329 h 338"/>
                <a:gd name="T74" fmla="*/ 188 w 328"/>
                <a:gd name="T75" fmla="*/ 327 h 338"/>
                <a:gd name="T76" fmla="*/ 225 w 328"/>
                <a:gd name="T77" fmla="*/ 282 h 338"/>
                <a:gd name="T78" fmla="*/ 220 w 328"/>
                <a:gd name="T79" fmla="*/ 217 h 338"/>
                <a:gd name="T80" fmla="*/ 215 w 328"/>
                <a:gd name="T81" fmla="*/ 170 h 338"/>
                <a:gd name="T82" fmla="*/ 256 w 328"/>
                <a:gd name="T83" fmla="*/ 132 h 338"/>
                <a:gd name="T84" fmla="*/ 303 w 328"/>
                <a:gd name="T85" fmla="*/ 100 h 338"/>
                <a:gd name="T86" fmla="*/ 319 w 328"/>
                <a:gd name="T87" fmla="*/ 72 h 338"/>
                <a:gd name="T88" fmla="*/ 327 w 328"/>
                <a:gd name="T89" fmla="*/ 38 h 338"/>
                <a:gd name="T90" fmla="*/ 322 w 328"/>
                <a:gd name="T91" fmla="*/ 6 h 338"/>
                <a:gd name="T92" fmla="*/ 58 w 328"/>
                <a:gd name="T93" fmla="*/ 147 h 338"/>
                <a:gd name="T94" fmla="*/ 43 w 328"/>
                <a:gd name="T95" fmla="*/ 166 h 338"/>
                <a:gd name="T96" fmla="*/ 34 w 328"/>
                <a:gd name="T97" fmla="*/ 191 h 338"/>
                <a:gd name="T98" fmla="*/ 39 w 328"/>
                <a:gd name="T99" fmla="*/ 189 h 338"/>
                <a:gd name="T100" fmla="*/ 62 w 328"/>
                <a:gd name="T101" fmla="*/ 148 h 3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8"/>
                <a:gd name="T154" fmla="*/ 0 h 338"/>
                <a:gd name="T155" fmla="*/ 328 w 328"/>
                <a:gd name="T156" fmla="*/ 338 h 3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8" h="338">
                  <a:moveTo>
                    <a:pt x="322" y="6"/>
                  </a:moveTo>
                  <a:cubicBezTo>
                    <a:pt x="322" y="6"/>
                    <a:pt x="323" y="9"/>
                    <a:pt x="321" y="11"/>
                  </a:cubicBezTo>
                  <a:cubicBezTo>
                    <a:pt x="318" y="13"/>
                    <a:pt x="313" y="16"/>
                    <a:pt x="308" y="15"/>
                  </a:cubicBezTo>
                  <a:cubicBezTo>
                    <a:pt x="302" y="14"/>
                    <a:pt x="298" y="11"/>
                    <a:pt x="297" y="8"/>
                  </a:cubicBezTo>
                  <a:cubicBezTo>
                    <a:pt x="296" y="5"/>
                    <a:pt x="297" y="0"/>
                    <a:pt x="297" y="0"/>
                  </a:cubicBezTo>
                  <a:cubicBezTo>
                    <a:pt x="297" y="0"/>
                    <a:pt x="296" y="6"/>
                    <a:pt x="295" y="13"/>
                  </a:cubicBezTo>
                  <a:cubicBezTo>
                    <a:pt x="294" y="20"/>
                    <a:pt x="292" y="27"/>
                    <a:pt x="291" y="31"/>
                  </a:cubicBezTo>
                  <a:cubicBezTo>
                    <a:pt x="289" y="34"/>
                    <a:pt x="287" y="37"/>
                    <a:pt x="286" y="41"/>
                  </a:cubicBezTo>
                  <a:cubicBezTo>
                    <a:pt x="285" y="45"/>
                    <a:pt x="284" y="47"/>
                    <a:pt x="283" y="49"/>
                  </a:cubicBezTo>
                  <a:cubicBezTo>
                    <a:pt x="282" y="52"/>
                    <a:pt x="282" y="54"/>
                    <a:pt x="281" y="56"/>
                  </a:cubicBezTo>
                  <a:cubicBezTo>
                    <a:pt x="281" y="58"/>
                    <a:pt x="279" y="59"/>
                    <a:pt x="278" y="60"/>
                  </a:cubicBezTo>
                  <a:cubicBezTo>
                    <a:pt x="276" y="61"/>
                    <a:pt x="277" y="62"/>
                    <a:pt x="273" y="67"/>
                  </a:cubicBezTo>
                  <a:cubicBezTo>
                    <a:pt x="269" y="72"/>
                    <a:pt x="267" y="75"/>
                    <a:pt x="266" y="75"/>
                  </a:cubicBezTo>
                  <a:cubicBezTo>
                    <a:pt x="265" y="76"/>
                    <a:pt x="259" y="76"/>
                    <a:pt x="253" y="77"/>
                  </a:cubicBezTo>
                  <a:cubicBezTo>
                    <a:pt x="248" y="79"/>
                    <a:pt x="238" y="83"/>
                    <a:pt x="231" y="83"/>
                  </a:cubicBezTo>
                  <a:cubicBezTo>
                    <a:pt x="224" y="83"/>
                    <a:pt x="214" y="83"/>
                    <a:pt x="207" y="83"/>
                  </a:cubicBezTo>
                  <a:cubicBezTo>
                    <a:pt x="201" y="83"/>
                    <a:pt x="197" y="82"/>
                    <a:pt x="195" y="81"/>
                  </a:cubicBezTo>
                  <a:cubicBezTo>
                    <a:pt x="193" y="81"/>
                    <a:pt x="191" y="81"/>
                    <a:pt x="188" y="83"/>
                  </a:cubicBezTo>
                  <a:cubicBezTo>
                    <a:pt x="185" y="84"/>
                    <a:pt x="186" y="85"/>
                    <a:pt x="179" y="86"/>
                  </a:cubicBezTo>
                  <a:cubicBezTo>
                    <a:pt x="173" y="88"/>
                    <a:pt x="171" y="89"/>
                    <a:pt x="167" y="89"/>
                  </a:cubicBezTo>
                  <a:cubicBezTo>
                    <a:pt x="164" y="90"/>
                    <a:pt x="161" y="90"/>
                    <a:pt x="161" y="90"/>
                  </a:cubicBezTo>
                  <a:cubicBezTo>
                    <a:pt x="161" y="90"/>
                    <a:pt x="160" y="97"/>
                    <a:pt x="158" y="100"/>
                  </a:cubicBezTo>
                  <a:cubicBezTo>
                    <a:pt x="156" y="104"/>
                    <a:pt x="156" y="105"/>
                    <a:pt x="156" y="105"/>
                  </a:cubicBezTo>
                  <a:cubicBezTo>
                    <a:pt x="156" y="105"/>
                    <a:pt x="156" y="111"/>
                    <a:pt x="155" y="116"/>
                  </a:cubicBezTo>
                  <a:cubicBezTo>
                    <a:pt x="154" y="121"/>
                    <a:pt x="153" y="125"/>
                    <a:pt x="152" y="126"/>
                  </a:cubicBezTo>
                  <a:cubicBezTo>
                    <a:pt x="151" y="128"/>
                    <a:pt x="151" y="130"/>
                    <a:pt x="151" y="130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3" y="134"/>
                    <a:pt x="139" y="132"/>
                    <a:pt x="127" y="130"/>
                  </a:cubicBezTo>
                  <a:cubicBezTo>
                    <a:pt x="115" y="127"/>
                    <a:pt x="112" y="125"/>
                    <a:pt x="109" y="123"/>
                  </a:cubicBezTo>
                  <a:cubicBezTo>
                    <a:pt x="106" y="121"/>
                    <a:pt x="99" y="115"/>
                    <a:pt x="99" y="113"/>
                  </a:cubicBezTo>
                  <a:cubicBezTo>
                    <a:pt x="98" y="112"/>
                    <a:pt x="98" y="109"/>
                    <a:pt x="98" y="109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6"/>
                    <a:pt x="92" y="117"/>
                    <a:pt x="95" y="118"/>
                  </a:cubicBezTo>
                  <a:cubicBezTo>
                    <a:pt x="99" y="118"/>
                    <a:pt x="101" y="119"/>
                    <a:pt x="104" y="121"/>
                  </a:cubicBezTo>
                  <a:cubicBezTo>
                    <a:pt x="107" y="122"/>
                    <a:pt x="110" y="124"/>
                    <a:pt x="111" y="126"/>
                  </a:cubicBezTo>
                  <a:cubicBezTo>
                    <a:pt x="113" y="127"/>
                    <a:pt x="114" y="127"/>
                    <a:pt x="115" y="128"/>
                  </a:cubicBezTo>
                  <a:cubicBezTo>
                    <a:pt x="115" y="130"/>
                    <a:pt x="115" y="132"/>
                    <a:pt x="116" y="134"/>
                  </a:cubicBezTo>
                  <a:cubicBezTo>
                    <a:pt x="117" y="136"/>
                    <a:pt x="118" y="137"/>
                    <a:pt x="118" y="140"/>
                  </a:cubicBezTo>
                  <a:cubicBezTo>
                    <a:pt x="117" y="143"/>
                    <a:pt x="116" y="145"/>
                    <a:pt x="116" y="147"/>
                  </a:cubicBezTo>
                  <a:cubicBezTo>
                    <a:pt x="116" y="149"/>
                    <a:pt x="116" y="152"/>
                    <a:pt x="114" y="154"/>
                  </a:cubicBezTo>
                  <a:cubicBezTo>
                    <a:pt x="111" y="155"/>
                    <a:pt x="111" y="157"/>
                    <a:pt x="106" y="158"/>
                  </a:cubicBezTo>
                  <a:cubicBezTo>
                    <a:pt x="102" y="159"/>
                    <a:pt x="99" y="160"/>
                    <a:pt x="99" y="160"/>
                  </a:cubicBezTo>
                  <a:cubicBezTo>
                    <a:pt x="99" y="160"/>
                    <a:pt x="98" y="163"/>
                    <a:pt x="93" y="169"/>
                  </a:cubicBezTo>
                  <a:cubicBezTo>
                    <a:pt x="88" y="175"/>
                    <a:pt x="87" y="176"/>
                    <a:pt x="82" y="179"/>
                  </a:cubicBezTo>
                  <a:cubicBezTo>
                    <a:pt x="77" y="182"/>
                    <a:pt x="76" y="181"/>
                    <a:pt x="73" y="186"/>
                  </a:cubicBezTo>
                  <a:cubicBezTo>
                    <a:pt x="70" y="191"/>
                    <a:pt x="66" y="202"/>
                    <a:pt x="65" y="210"/>
                  </a:cubicBezTo>
                  <a:cubicBezTo>
                    <a:pt x="64" y="219"/>
                    <a:pt x="62" y="222"/>
                    <a:pt x="54" y="222"/>
                  </a:cubicBezTo>
                  <a:cubicBezTo>
                    <a:pt x="47" y="221"/>
                    <a:pt x="42" y="218"/>
                    <a:pt x="39" y="217"/>
                  </a:cubicBezTo>
                  <a:cubicBezTo>
                    <a:pt x="37" y="217"/>
                    <a:pt x="35" y="216"/>
                    <a:pt x="34" y="210"/>
                  </a:cubicBezTo>
                  <a:cubicBezTo>
                    <a:pt x="34" y="205"/>
                    <a:pt x="34" y="199"/>
                    <a:pt x="34" y="199"/>
                  </a:cubicBezTo>
                  <a:cubicBezTo>
                    <a:pt x="34" y="199"/>
                    <a:pt x="31" y="204"/>
                    <a:pt x="30" y="207"/>
                  </a:cubicBezTo>
                  <a:cubicBezTo>
                    <a:pt x="28" y="211"/>
                    <a:pt x="21" y="214"/>
                    <a:pt x="17" y="222"/>
                  </a:cubicBezTo>
                  <a:cubicBezTo>
                    <a:pt x="13" y="229"/>
                    <a:pt x="7" y="237"/>
                    <a:pt x="3" y="251"/>
                  </a:cubicBezTo>
                  <a:cubicBezTo>
                    <a:pt x="0" y="266"/>
                    <a:pt x="1" y="271"/>
                    <a:pt x="2" y="276"/>
                  </a:cubicBezTo>
                  <a:cubicBezTo>
                    <a:pt x="3" y="281"/>
                    <a:pt x="5" y="284"/>
                    <a:pt x="6" y="289"/>
                  </a:cubicBezTo>
                  <a:cubicBezTo>
                    <a:pt x="7" y="294"/>
                    <a:pt x="8" y="297"/>
                    <a:pt x="15" y="298"/>
                  </a:cubicBezTo>
                  <a:cubicBezTo>
                    <a:pt x="22" y="299"/>
                    <a:pt x="30" y="297"/>
                    <a:pt x="36" y="295"/>
                  </a:cubicBezTo>
                  <a:cubicBezTo>
                    <a:pt x="42" y="294"/>
                    <a:pt x="49" y="292"/>
                    <a:pt x="56" y="286"/>
                  </a:cubicBezTo>
                  <a:cubicBezTo>
                    <a:pt x="63" y="280"/>
                    <a:pt x="65" y="278"/>
                    <a:pt x="65" y="270"/>
                  </a:cubicBezTo>
                  <a:cubicBezTo>
                    <a:pt x="65" y="263"/>
                    <a:pt x="65" y="262"/>
                    <a:pt x="67" y="257"/>
                  </a:cubicBezTo>
                  <a:cubicBezTo>
                    <a:pt x="69" y="253"/>
                    <a:pt x="72" y="247"/>
                    <a:pt x="73" y="243"/>
                  </a:cubicBezTo>
                  <a:cubicBezTo>
                    <a:pt x="75" y="239"/>
                    <a:pt x="75" y="222"/>
                    <a:pt x="73" y="216"/>
                  </a:cubicBezTo>
                  <a:cubicBezTo>
                    <a:pt x="72" y="210"/>
                    <a:pt x="66" y="203"/>
                    <a:pt x="66" y="203"/>
                  </a:cubicBezTo>
                  <a:cubicBezTo>
                    <a:pt x="66" y="203"/>
                    <a:pt x="72" y="209"/>
                    <a:pt x="73" y="213"/>
                  </a:cubicBezTo>
                  <a:cubicBezTo>
                    <a:pt x="75" y="217"/>
                    <a:pt x="76" y="224"/>
                    <a:pt x="76" y="229"/>
                  </a:cubicBezTo>
                  <a:cubicBezTo>
                    <a:pt x="76" y="233"/>
                    <a:pt x="75" y="245"/>
                    <a:pt x="75" y="245"/>
                  </a:cubicBezTo>
                  <a:cubicBezTo>
                    <a:pt x="75" y="245"/>
                    <a:pt x="81" y="250"/>
                    <a:pt x="84" y="253"/>
                  </a:cubicBezTo>
                  <a:cubicBezTo>
                    <a:pt x="86" y="255"/>
                    <a:pt x="86" y="257"/>
                    <a:pt x="87" y="261"/>
                  </a:cubicBezTo>
                  <a:cubicBezTo>
                    <a:pt x="88" y="264"/>
                    <a:pt x="91" y="263"/>
                    <a:pt x="91" y="267"/>
                  </a:cubicBezTo>
                  <a:cubicBezTo>
                    <a:pt x="92" y="270"/>
                    <a:pt x="90" y="276"/>
                    <a:pt x="89" y="279"/>
                  </a:cubicBezTo>
                  <a:cubicBezTo>
                    <a:pt x="88" y="282"/>
                    <a:pt x="87" y="284"/>
                    <a:pt x="90" y="290"/>
                  </a:cubicBezTo>
                  <a:cubicBezTo>
                    <a:pt x="93" y="296"/>
                    <a:pt x="97" y="296"/>
                    <a:pt x="96" y="301"/>
                  </a:cubicBezTo>
                  <a:cubicBezTo>
                    <a:pt x="95" y="305"/>
                    <a:pt x="93" y="313"/>
                    <a:pt x="99" y="318"/>
                  </a:cubicBezTo>
                  <a:cubicBezTo>
                    <a:pt x="105" y="323"/>
                    <a:pt x="109" y="327"/>
                    <a:pt x="114" y="329"/>
                  </a:cubicBezTo>
                  <a:cubicBezTo>
                    <a:pt x="119" y="331"/>
                    <a:pt x="141" y="338"/>
                    <a:pt x="160" y="335"/>
                  </a:cubicBezTo>
                  <a:cubicBezTo>
                    <a:pt x="179" y="331"/>
                    <a:pt x="188" y="327"/>
                    <a:pt x="188" y="327"/>
                  </a:cubicBezTo>
                  <a:cubicBezTo>
                    <a:pt x="208" y="318"/>
                    <a:pt x="214" y="309"/>
                    <a:pt x="218" y="300"/>
                  </a:cubicBezTo>
                  <a:cubicBezTo>
                    <a:pt x="225" y="282"/>
                    <a:pt x="225" y="282"/>
                    <a:pt x="225" y="282"/>
                  </a:cubicBezTo>
                  <a:cubicBezTo>
                    <a:pt x="225" y="282"/>
                    <a:pt x="224" y="271"/>
                    <a:pt x="224" y="260"/>
                  </a:cubicBezTo>
                  <a:cubicBezTo>
                    <a:pt x="223" y="250"/>
                    <a:pt x="221" y="231"/>
                    <a:pt x="220" y="217"/>
                  </a:cubicBezTo>
                  <a:cubicBezTo>
                    <a:pt x="219" y="202"/>
                    <a:pt x="218" y="197"/>
                    <a:pt x="217" y="184"/>
                  </a:cubicBezTo>
                  <a:cubicBezTo>
                    <a:pt x="216" y="172"/>
                    <a:pt x="215" y="170"/>
                    <a:pt x="215" y="170"/>
                  </a:cubicBezTo>
                  <a:cubicBezTo>
                    <a:pt x="215" y="170"/>
                    <a:pt x="221" y="158"/>
                    <a:pt x="227" y="153"/>
                  </a:cubicBezTo>
                  <a:cubicBezTo>
                    <a:pt x="232" y="148"/>
                    <a:pt x="246" y="139"/>
                    <a:pt x="256" y="132"/>
                  </a:cubicBezTo>
                  <a:cubicBezTo>
                    <a:pt x="267" y="125"/>
                    <a:pt x="283" y="115"/>
                    <a:pt x="290" y="110"/>
                  </a:cubicBezTo>
                  <a:cubicBezTo>
                    <a:pt x="297" y="105"/>
                    <a:pt x="303" y="100"/>
                    <a:pt x="303" y="100"/>
                  </a:cubicBezTo>
                  <a:cubicBezTo>
                    <a:pt x="303" y="100"/>
                    <a:pt x="310" y="100"/>
                    <a:pt x="313" y="90"/>
                  </a:cubicBezTo>
                  <a:cubicBezTo>
                    <a:pt x="316" y="81"/>
                    <a:pt x="318" y="76"/>
                    <a:pt x="319" y="72"/>
                  </a:cubicBezTo>
                  <a:cubicBezTo>
                    <a:pt x="319" y="67"/>
                    <a:pt x="319" y="65"/>
                    <a:pt x="321" y="60"/>
                  </a:cubicBezTo>
                  <a:cubicBezTo>
                    <a:pt x="324" y="56"/>
                    <a:pt x="328" y="43"/>
                    <a:pt x="327" y="38"/>
                  </a:cubicBezTo>
                  <a:cubicBezTo>
                    <a:pt x="326" y="34"/>
                    <a:pt x="323" y="29"/>
                    <a:pt x="323" y="22"/>
                  </a:cubicBezTo>
                  <a:cubicBezTo>
                    <a:pt x="323" y="14"/>
                    <a:pt x="322" y="6"/>
                    <a:pt x="322" y="6"/>
                  </a:cubicBezTo>
                  <a:close/>
                  <a:moveTo>
                    <a:pt x="64" y="142"/>
                  </a:moveTo>
                  <a:cubicBezTo>
                    <a:pt x="64" y="142"/>
                    <a:pt x="61" y="143"/>
                    <a:pt x="58" y="147"/>
                  </a:cubicBezTo>
                  <a:cubicBezTo>
                    <a:pt x="56" y="152"/>
                    <a:pt x="53" y="153"/>
                    <a:pt x="50" y="157"/>
                  </a:cubicBezTo>
                  <a:cubicBezTo>
                    <a:pt x="47" y="161"/>
                    <a:pt x="47" y="161"/>
                    <a:pt x="43" y="166"/>
                  </a:cubicBezTo>
                  <a:cubicBezTo>
                    <a:pt x="40" y="170"/>
                    <a:pt x="40" y="169"/>
                    <a:pt x="38" y="175"/>
                  </a:cubicBezTo>
                  <a:cubicBezTo>
                    <a:pt x="37" y="181"/>
                    <a:pt x="35" y="187"/>
                    <a:pt x="34" y="191"/>
                  </a:cubicBezTo>
                  <a:cubicBezTo>
                    <a:pt x="33" y="195"/>
                    <a:pt x="32" y="198"/>
                    <a:pt x="32" y="19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89"/>
                    <a:pt x="46" y="173"/>
                    <a:pt x="52" y="164"/>
                  </a:cubicBezTo>
                  <a:cubicBezTo>
                    <a:pt x="58" y="155"/>
                    <a:pt x="60" y="150"/>
                    <a:pt x="62" y="148"/>
                  </a:cubicBezTo>
                  <a:cubicBezTo>
                    <a:pt x="63" y="145"/>
                    <a:pt x="64" y="142"/>
                    <a:pt x="64" y="142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8" name="Freeform 22"/>
            <p:cNvSpPr>
              <a:spLocks noChangeArrowheads="1"/>
            </p:cNvSpPr>
            <p:nvPr/>
          </p:nvSpPr>
          <p:spPr bwMode="auto">
            <a:xfrm>
              <a:off x="582613" y="957262"/>
              <a:ext cx="296863" cy="842963"/>
            </a:xfrm>
            <a:custGeom>
              <a:avLst/>
              <a:gdLst>
                <a:gd name="T0" fmla="*/ 0 w 74"/>
                <a:gd name="T1" fmla="*/ 4 h 210"/>
                <a:gd name="T2" fmla="*/ 0 w 74"/>
                <a:gd name="T3" fmla="*/ 17 h 210"/>
                <a:gd name="T4" fmla="*/ 3 w 74"/>
                <a:gd name="T5" fmla="*/ 22 h 210"/>
                <a:gd name="T6" fmla="*/ 6 w 74"/>
                <a:gd name="T7" fmla="*/ 43 h 210"/>
                <a:gd name="T8" fmla="*/ 12 w 74"/>
                <a:gd name="T9" fmla="*/ 72 h 210"/>
                <a:gd name="T10" fmla="*/ 27 w 74"/>
                <a:gd name="T11" fmla="*/ 127 h 210"/>
                <a:gd name="T12" fmla="*/ 39 w 74"/>
                <a:gd name="T13" fmla="*/ 167 h 210"/>
                <a:gd name="T14" fmla="*/ 46 w 74"/>
                <a:gd name="T15" fmla="*/ 201 h 210"/>
                <a:gd name="T16" fmla="*/ 64 w 74"/>
                <a:gd name="T17" fmla="*/ 210 h 210"/>
                <a:gd name="T18" fmla="*/ 74 w 74"/>
                <a:gd name="T19" fmla="*/ 180 h 210"/>
                <a:gd name="T20" fmla="*/ 68 w 74"/>
                <a:gd name="T21" fmla="*/ 155 h 210"/>
                <a:gd name="T22" fmla="*/ 56 w 74"/>
                <a:gd name="T23" fmla="*/ 118 h 210"/>
                <a:gd name="T24" fmla="*/ 40 w 74"/>
                <a:gd name="T25" fmla="*/ 75 h 210"/>
                <a:gd name="T26" fmla="*/ 23 w 74"/>
                <a:gd name="T27" fmla="*/ 33 h 210"/>
                <a:gd name="T28" fmla="*/ 11 w 74"/>
                <a:gd name="T29" fmla="*/ 22 h 210"/>
                <a:gd name="T30" fmla="*/ 10 w 74"/>
                <a:gd name="T31" fmla="*/ 6 h 210"/>
                <a:gd name="T32" fmla="*/ 5 w 74"/>
                <a:gd name="T33" fmla="*/ 0 h 210"/>
                <a:gd name="T34" fmla="*/ 0 w 74"/>
                <a:gd name="T35" fmla="*/ 4 h 2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4"/>
                <a:gd name="T55" fmla="*/ 0 h 210"/>
                <a:gd name="T56" fmla="*/ 74 w 74"/>
                <a:gd name="T57" fmla="*/ 210 h 2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4" h="210">
                  <a:moveTo>
                    <a:pt x="0" y="4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32"/>
                    <a:pt x="6" y="43"/>
                  </a:cubicBezTo>
                  <a:cubicBezTo>
                    <a:pt x="8" y="55"/>
                    <a:pt x="8" y="59"/>
                    <a:pt x="12" y="72"/>
                  </a:cubicBezTo>
                  <a:cubicBezTo>
                    <a:pt x="15" y="85"/>
                    <a:pt x="21" y="106"/>
                    <a:pt x="27" y="127"/>
                  </a:cubicBezTo>
                  <a:cubicBezTo>
                    <a:pt x="34" y="147"/>
                    <a:pt x="36" y="152"/>
                    <a:pt x="39" y="167"/>
                  </a:cubicBezTo>
                  <a:cubicBezTo>
                    <a:pt x="43" y="182"/>
                    <a:pt x="46" y="201"/>
                    <a:pt x="46" y="201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80"/>
                    <a:pt x="70" y="161"/>
                    <a:pt x="68" y="155"/>
                  </a:cubicBezTo>
                  <a:cubicBezTo>
                    <a:pt x="66" y="149"/>
                    <a:pt x="59" y="129"/>
                    <a:pt x="56" y="118"/>
                  </a:cubicBezTo>
                  <a:cubicBezTo>
                    <a:pt x="53" y="106"/>
                    <a:pt x="46" y="90"/>
                    <a:pt x="40" y="75"/>
                  </a:cubicBezTo>
                  <a:cubicBezTo>
                    <a:pt x="35" y="60"/>
                    <a:pt x="25" y="38"/>
                    <a:pt x="23" y="33"/>
                  </a:cubicBezTo>
                  <a:cubicBezTo>
                    <a:pt x="20" y="29"/>
                    <a:pt x="13" y="26"/>
                    <a:pt x="11" y="22"/>
                  </a:cubicBezTo>
                  <a:cubicBezTo>
                    <a:pt x="10" y="17"/>
                    <a:pt x="10" y="6"/>
                    <a:pt x="1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9" name="Freeform 23"/>
            <p:cNvSpPr>
              <a:spLocks noEditPoints="1" noChangeArrowheads="1"/>
            </p:cNvSpPr>
            <p:nvPr/>
          </p:nvSpPr>
          <p:spPr bwMode="auto">
            <a:xfrm>
              <a:off x="1858963" y="11112"/>
              <a:ext cx="1177925" cy="2824163"/>
            </a:xfrm>
            <a:custGeom>
              <a:avLst/>
              <a:gdLst>
                <a:gd name="T0" fmla="*/ 72 w 294"/>
                <a:gd name="T1" fmla="*/ 123 h 704"/>
                <a:gd name="T2" fmla="*/ 82 w 294"/>
                <a:gd name="T3" fmla="*/ 158 h 704"/>
                <a:gd name="T4" fmla="*/ 71 w 294"/>
                <a:gd name="T5" fmla="*/ 209 h 704"/>
                <a:gd name="T6" fmla="*/ 76 w 294"/>
                <a:gd name="T7" fmla="*/ 255 h 704"/>
                <a:gd name="T8" fmla="*/ 69 w 294"/>
                <a:gd name="T9" fmla="*/ 370 h 704"/>
                <a:gd name="T10" fmla="*/ 49 w 294"/>
                <a:gd name="T11" fmla="*/ 417 h 704"/>
                <a:gd name="T12" fmla="*/ 18 w 294"/>
                <a:gd name="T13" fmla="*/ 474 h 704"/>
                <a:gd name="T14" fmla="*/ 21 w 294"/>
                <a:gd name="T15" fmla="*/ 566 h 704"/>
                <a:gd name="T16" fmla="*/ 23 w 294"/>
                <a:gd name="T17" fmla="*/ 599 h 704"/>
                <a:gd name="T18" fmla="*/ 2 w 294"/>
                <a:gd name="T19" fmla="*/ 621 h 704"/>
                <a:gd name="T20" fmla="*/ 41 w 294"/>
                <a:gd name="T21" fmla="*/ 619 h 704"/>
                <a:gd name="T22" fmla="*/ 60 w 294"/>
                <a:gd name="T23" fmla="*/ 619 h 704"/>
                <a:gd name="T24" fmla="*/ 66 w 294"/>
                <a:gd name="T25" fmla="*/ 641 h 704"/>
                <a:gd name="T26" fmla="*/ 60 w 294"/>
                <a:gd name="T27" fmla="*/ 675 h 704"/>
                <a:gd name="T28" fmla="*/ 72 w 294"/>
                <a:gd name="T29" fmla="*/ 702 h 704"/>
                <a:gd name="T30" fmla="*/ 93 w 294"/>
                <a:gd name="T31" fmla="*/ 673 h 704"/>
                <a:gd name="T32" fmla="*/ 102 w 294"/>
                <a:gd name="T33" fmla="*/ 647 h 704"/>
                <a:gd name="T34" fmla="*/ 124 w 294"/>
                <a:gd name="T35" fmla="*/ 585 h 704"/>
                <a:gd name="T36" fmla="*/ 129 w 294"/>
                <a:gd name="T37" fmla="*/ 549 h 704"/>
                <a:gd name="T38" fmla="*/ 153 w 294"/>
                <a:gd name="T39" fmla="*/ 516 h 704"/>
                <a:gd name="T40" fmla="*/ 164 w 294"/>
                <a:gd name="T41" fmla="*/ 488 h 704"/>
                <a:gd name="T42" fmla="*/ 185 w 294"/>
                <a:gd name="T43" fmla="*/ 460 h 704"/>
                <a:gd name="T44" fmla="*/ 193 w 294"/>
                <a:gd name="T45" fmla="*/ 424 h 704"/>
                <a:gd name="T46" fmla="*/ 202 w 294"/>
                <a:gd name="T47" fmla="*/ 440 h 704"/>
                <a:gd name="T48" fmla="*/ 226 w 294"/>
                <a:gd name="T49" fmla="*/ 454 h 704"/>
                <a:gd name="T50" fmla="*/ 258 w 294"/>
                <a:gd name="T51" fmla="*/ 446 h 704"/>
                <a:gd name="T52" fmla="*/ 272 w 294"/>
                <a:gd name="T53" fmla="*/ 417 h 704"/>
                <a:gd name="T54" fmla="*/ 271 w 294"/>
                <a:gd name="T55" fmla="*/ 382 h 704"/>
                <a:gd name="T56" fmla="*/ 286 w 294"/>
                <a:gd name="T57" fmla="*/ 310 h 704"/>
                <a:gd name="T58" fmla="*/ 290 w 294"/>
                <a:gd name="T59" fmla="*/ 266 h 704"/>
                <a:gd name="T60" fmla="*/ 269 w 294"/>
                <a:gd name="T61" fmla="*/ 241 h 704"/>
                <a:gd name="T62" fmla="*/ 240 w 294"/>
                <a:gd name="T63" fmla="*/ 249 h 704"/>
                <a:gd name="T64" fmla="*/ 252 w 294"/>
                <a:gd name="T65" fmla="*/ 283 h 704"/>
                <a:gd name="T66" fmla="*/ 253 w 294"/>
                <a:gd name="T67" fmla="*/ 321 h 704"/>
                <a:gd name="T68" fmla="*/ 217 w 294"/>
                <a:gd name="T69" fmla="*/ 280 h 704"/>
                <a:gd name="T70" fmla="*/ 207 w 294"/>
                <a:gd name="T71" fmla="*/ 257 h 704"/>
                <a:gd name="T72" fmla="*/ 212 w 294"/>
                <a:gd name="T73" fmla="*/ 248 h 704"/>
                <a:gd name="T74" fmla="*/ 216 w 294"/>
                <a:gd name="T75" fmla="*/ 233 h 704"/>
                <a:gd name="T76" fmla="*/ 215 w 294"/>
                <a:gd name="T77" fmla="*/ 212 h 704"/>
                <a:gd name="T78" fmla="*/ 201 w 294"/>
                <a:gd name="T79" fmla="*/ 174 h 704"/>
                <a:gd name="T80" fmla="*/ 163 w 294"/>
                <a:gd name="T81" fmla="*/ 166 h 704"/>
                <a:gd name="T82" fmla="*/ 130 w 294"/>
                <a:gd name="T83" fmla="*/ 178 h 704"/>
                <a:gd name="T84" fmla="*/ 119 w 294"/>
                <a:gd name="T85" fmla="*/ 195 h 704"/>
                <a:gd name="T86" fmla="*/ 96 w 294"/>
                <a:gd name="T87" fmla="*/ 175 h 704"/>
                <a:gd name="T88" fmla="*/ 79 w 294"/>
                <a:gd name="T89" fmla="*/ 118 h 704"/>
                <a:gd name="T90" fmla="*/ 68 w 294"/>
                <a:gd name="T91" fmla="*/ 99 h 704"/>
                <a:gd name="T92" fmla="*/ 59 w 294"/>
                <a:gd name="T93" fmla="*/ 16 h 704"/>
                <a:gd name="T94" fmla="*/ 66 w 294"/>
                <a:gd name="T95" fmla="*/ 34 h 704"/>
                <a:gd name="T96" fmla="*/ 70 w 294"/>
                <a:gd name="T97" fmla="*/ 15 h 704"/>
                <a:gd name="T98" fmla="*/ 59 w 294"/>
                <a:gd name="T99" fmla="*/ 7 h 704"/>
                <a:gd name="T100" fmla="*/ 37 w 294"/>
                <a:gd name="T101" fmla="*/ 5 h 704"/>
                <a:gd name="T102" fmla="*/ 21 w 294"/>
                <a:gd name="T103" fmla="*/ 4 h 704"/>
                <a:gd name="T104" fmla="*/ 16 w 294"/>
                <a:gd name="T105" fmla="*/ 14 h 704"/>
                <a:gd name="T106" fmla="*/ 14 w 294"/>
                <a:gd name="T107" fmla="*/ 25 h 704"/>
                <a:gd name="T108" fmla="*/ 14 w 294"/>
                <a:gd name="T109" fmla="*/ 38 h 704"/>
                <a:gd name="T110" fmla="*/ 24 w 294"/>
                <a:gd name="T111" fmla="*/ 50 h 704"/>
                <a:gd name="T112" fmla="*/ 34 w 294"/>
                <a:gd name="T113" fmla="*/ 42 h 704"/>
                <a:gd name="T114" fmla="*/ 38 w 294"/>
                <a:gd name="T115" fmla="*/ 35 h 704"/>
                <a:gd name="T116" fmla="*/ 39 w 294"/>
                <a:gd name="T117" fmla="*/ 22 h 704"/>
                <a:gd name="T118" fmla="*/ 37 w 294"/>
                <a:gd name="T119" fmla="*/ 9 h 7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4"/>
                <a:gd name="T181" fmla="*/ 0 h 704"/>
                <a:gd name="T182" fmla="*/ 294 w 294"/>
                <a:gd name="T183" fmla="*/ 704 h 7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4" h="704">
                  <a:moveTo>
                    <a:pt x="68" y="99"/>
                  </a:moveTo>
                  <a:cubicBezTo>
                    <a:pt x="68" y="99"/>
                    <a:pt x="73" y="114"/>
                    <a:pt x="72" y="123"/>
                  </a:cubicBezTo>
                  <a:cubicBezTo>
                    <a:pt x="71" y="132"/>
                    <a:pt x="71" y="136"/>
                    <a:pt x="74" y="139"/>
                  </a:cubicBezTo>
                  <a:cubicBezTo>
                    <a:pt x="77" y="143"/>
                    <a:pt x="82" y="146"/>
                    <a:pt x="82" y="158"/>
                  </a:cubicBezTo>
                  <a:cubicBezTo>
                    <a:pt x="82" y="169"/>
                    <a:pt x="84" y="181"/>
                    <a:pt x="81" y="189"/>
                  </a:cubicBezTo>
                  <a:cubicBezTo>
                    <a:pt x="79" y="196"/>
                    <a:pt x="77" y="204"/>
                    <a:pt x="71" y="209"/>
                  </a:cubicBezTo>
                  <a:cubicBezTo>
                    <a:pt x="65" y="213"/>
                    <a:pt x="66" y="215"/>
                    <a:pt x="66" y="215"/>
                  </a:cubicBezTo>
                  <a:cubicBezTo>
                    <a:pt x="66" y="215"/>
                    <a:pt x="70" y="232"/>
                    <a:pt x="76" y="255"/>
                  </a:cubicBezTo>
                  <a:cubicBezTo>
                    <a:pt x="81" y="279"/>
                    <a:pt x="78" y="283"/>
                    <a:pt x="76" y="298"/>
                  </a:cubicBezTo>
                  <a:cubicBezTo>
                    <a:pt x="75" y="312"/>
                    <a:pt x="70" y="354"/>
                    <a:pt x="69" y="370"/>
                  </a:cubicBezTo>
                  <a:cubicBezTo>
                    <a:pt x="68" y="385"/>
                    <a:pt x="63" y="409"/>
                    <a:pt x="63" y="409"/>
                  </a:cubicBezTo>
                  <a:cubicBezTo>
                    <a:pt x="63" y="409"/>
                    <a:pt x="56" y="414"/>
                    <a:pt x="49" y="417"/>
                  </a:cubicBezTo>
                  <a:cubicBezTo>
                    <a:pt x="42" y="420"/>
                    <a:pt x="35" y="431"/>
                    <a:pt x="29" y="444"/>
                  </a:cubicBezTo>
                  <a:cubicBezTo>
                    <a:pt x="23" y="457"/>
                    <a:pt x="17" y="464"/>
                    <a:pt x="18" y="474"/>
                  </a:cubicBezTo>
                  <a:cubicBezTo>
                    <a:pt x="19" y="485"/>
                    <a:pt x="18" y="509"/>
                    <a:pt x="15" y="523"/>
                  </a:cubicBezTo>
                  <a:cubicBezTo>
                    <a:pt x="12" y="537"/>
                    <a:pt x="17" y="552"/>
                    <a:pt x="21" y="566"/>
                  </a:cubicBezTo>
                  <a:cubicBezTo>
                    <a:pt x="25" y="580"/>
                    <a:pt x="34" y="595"/>
                    <a:pt x="34" y="595"/>
                  </a:cubicBezTo>
                  <a:cubicBezTo>
                    <a:pt x="34" y="595"/>
                    <a:pt x="29" y="599"/>
                    <a:pt x="23" y="599"/>
                  </a:cubicBezTo>
                  <a:cubicBezTo>
                    <a:pt x="17" y="598"/>
                    <a:pt x="13" y="601"/>
                    <a:pt x="9" y="605"/>
                  </a:cubicBezTo>
                  <a:cubicBezTo>
                    <a:pt x="4" y="610"/>
                    <a:pt x="0" y="614"/>
                    <a:pt x="2" y="621"/>
                  </a:cubicBezTo>
                  <a:cubicBezTo>
                    <a:pt x="4" y="629"/>
                    <a:pt x="19" y="627"/>
                    <a:pt x="27" y="626"/>
                  </a:cubicBezTo>
                  <a:cubicBezTo>
                    <a:pt x="35" y="626"/>
                    <a:pt x="41" y="619"/>
                    <a:pt x="41" y="619"/>
                  </a:cubicBezTo>
                  <a:cubicBezTo>
                    <a:pt x="41" y="619"/>
                    <a:pt x="48" y="622"/>
                    <a:pt x="53" y="621"/>
                  </a:cubicBezTo>
                  <a:cubicBezTo>
                    <a:pt x="57" y="620"/>
                    <a:pt x="60" y="619"/>
                    <a:pt x="60" y="619"/>
                  </a:cubicBezTo>
                  <a:cubicBezTo>
                    <a:pt x="60" y="619"/>
                    <a:pt x="63" y="625"/>
                    <a:pt x="65" y="630"/>
                  </a:cubicBezTo>
                  <a:cubicBezTo>
                    <a:pt x="67" y="634"/>
                    <a:pt x="62" y="637"/>
                    <a:pt x="66" y="641"/>
                  </a:cubicBezTo>
                  <a:cubicBezTo>
                    <a:pt x="70" y="645"/>
                    <a:pt x="72" y="648"/>
                    <a:pt x="69" y="654"/>
                  </a:cubicBezTo>
                  <a:cubicBezTo>
                    <a:pt x="67" y="660"/>
                    <a:pt x="61" y="670"/>
                    <a:pt x="60" y="675"/>
                  </a:cubicBezTo>
                  <a:cubicBezTo>
                    <a:pt x="60" y="680"/>
                    <a:pt x="60" y="689"/>
                    <a:pt x="60" y="692"/>
                  </a:cubicBezTo>
                  <a:cubicBezTo>
                    <a:pt x="60" y="696"/>
                    <a:pt x="66" y="700"/>
                    <a:pt x="72" y="702"/>
                  </a:cubicBezTo>
                  <a:cubicBezTo>
                    <a:pt x="78" y="704"/>
                    <a:pt x="84" y="695"/>
                    <a:pt x="86" y="692"/>
                  </a:cubicBezTo>
                  <a:cubicBezTo>
                    <a:pt x="88" y="688"/>
                    <a:pt x="93" y="683"/>
                    <a:pt x="93" y="673"/>
                  </a:cubicBezTo>
                  <a:cubicBezTo>
                    <a:pt x="94" y="664"/>
                    <a:pt x="92" y="664"/>
                    <a:pt x="95" y="661"/>
                  </a:cubicBezTo>
                  <a:cubicBezTo>
                    <a:pt x="97" y="658"/>
                    <a:pt x="101" y="650"/>
                    <a:pt x="102" y="647"/>
                  </a:cubicBezTo>
                  <a:cubicBezTo>
                    <a:pt x="104" y="644"/>
                    <a:pt x="110" y="641"/>
                    <a:pt x="113" y="637"/>
                  </a:cubicBezTo>
                  <a:cubicBezTo>
                    <a:pt x="115" y="633"/>
                    <a:pt x="121" y="604"/>
                    <a:pt x="124" y="585"/>
                  </a:cubicBezTo>
                  <a:cubicBezTo>
                    <a:pt x="127" y="566"/>
                    <a:pt x="127" y="565"/>
                    <a:pt x="129" y="563"/>
                  </a:cubicBezTo>
                  <a:cubicBezTo>
                    <a:pt x="131" y="561"/>
                    <a:pt x="129" y="549"/>
                    <a:pt x="129" y="549"/>
                  </a:cubicBezTo>
                  <a:cubicBezTo>
                    <a:pt x="129" y="549"/>
                    <a:pt x="138" y="544"/>
                    <a:pt x="143" y="536"/>
                  </a:cubicBezTo>
                  <a:cubicBezTo>
                    <a:pt x="147" y="529"/>
                    <a:pt x="150" y="523"/>
                    <a:pt x="153" y="516"/>
                  </a:cubicBezTo>
                  <a:cubicBezTo>
                    <a:pt x="156" y="509"/>
                    <a:pt x="152" y="508"/>
                    <a:pt x="158" y="504"/>
                  </a:cubicBezTo>
                  <a:cubicBezTo>
                    <a:pt x="164" y="501"/>
                    <a:pt x="165" y="496"/>
                    <a:pt x="164" y="488"/>
                  </a:cubicBezTo>
                  <a:cubicBezTo>
                    <a:pt x="164" y="479"/>
                    <a:pt x="165" y="474"/>
                    <a:pt x="165" y="474"/>
                  </a:cubicBezTo>
                  <a:cubicBezTo>
                    <a:pt x="165" y="474"/>
                    <a:pt x="181" y="467"/>
                    <a:pt x="185" y="460"/>
                  </a:cubicBezTo>
                  <a:cubicBezTo>
                    <a:pt x="189" y="454"/>
                    <a:pt x="191" y="446"/>
                    <a:pt x="191" y="439"/>
                  </a:cubicBezTo>
                  <a:cubicBezTo>
                    <a:pt x="192" y="432"/>
                    <a:pt x="193" y="424"/>
                    <a:pt x="193" y="424"/>
                  </a:cubicBezTo>
                  <a:cubicBezTo>
                    <a:pt x="196" y="423"/>
                    <a:pt x="196" y="423"/>
                    <a:pt x="196" y="423"/>
                  </a:cubicBezTo>
                  <a:cubicBezTo>
                    <a:pt x="196" y="423"/>
                    <a:pt x="200" y="437"/>
                    <a:pt x="202" y="440"/>
                  </a:cubicBezTo>
                  <a:cubicBezTo>
                    <a:pt x="205" y="443"/>
                    <a:pt x="209" y="445"/>
                    <a:pt x="214" y="448"/>
                  </a:cubicBezTo>
                  <a:cubicBezTo>
                    <a:pt x="219" y="451"/>
                    <a:pt x="222" y="450"/>
                    <a:pt x="226" y="454"/>
                  </a:cubicBezTo>
                  <a:cubicBezTo>
                    <a:pt x="230" y="458"/>
                    <a:pt x="233" y="460"/>
                    <a:pt x="240" y="458"/>
                  </a:cubicBezTo>
                  <a:cubicBezTo>
                    <a:pt x="246" y="457"/>
                    <a:pt x="254" y="454"/>
                    <a:pt x="258" y="446"/>
                  </a:cubicBezTo>
                  <a:cubicBezTo>
                    <a:pt x="262" y="439"/>
                    <a:pt x="262" y="437"/>
                    <a:pt x="267" y="433"/>
                  </a:cubicBezTo>
                  <a:cubicBezTo>
                    <a:pt x="273" y="429"/>
                    <a:pt x="273" y="423"/>
                    <a:pt x="272" y="417"/>
                  </a:cubicBezTo>
                  <a:cubicBezTo>
                    <a:pt x="271" y="412"/>
                    <a:pt x="267" y="406"/>
                    <a:pt x="267" y="406"/>
                  </a:cubicBezTo>
                  <a:cubicBezTo>
                    <a:pt x="267" y="406"/>
                    <a:pt x="269" y="394"/>
                    <a:pt x="271" y="382"/>
                  </a:cubicBezTo>
                  <a:cubicBezTo>
                    <a:pt x="272" y="371"/>
                    <a:pt x="271" y="351"/>
                    <a:pt x="276" y="340"/>
                  </a:cubicBezTo>
                  <a:cubicBezTo>
                    <a:pt x="280" y="328"/>
                    <a:pt x="286" y="316"/>
                    <a:pt x="286" y="310"/>
                  </a:cubicBezTo>
                  <a:cubicBezTo>
                    <a:pt x="285" y="303"/>
                    <a:pt x="285" y="295"/>
                    <a:pt x="286" y="288"/>
                  </a:cubicBezTo>
                  <a:cubicBezTo>
                    <a:pt x="287" y="281"/>
                    <a:pt x="289" y="273"/>
                    <a:pt x="290" y="266"/>
                  </a:cubicBezTo>
                  <a:cubicBezTo>
                    <a:pt x="291" y="260"/>
                    <a:pt x="294" y="252"/>
                    <a:pt x="290" y="250"/>
                  </a:cubicBezTo>
                  <a:cubicBezTo>
                    <a:pt x="285" y="248"/>
                    <a:pt x="276" y="244"/>
                    <a:pt x="269" y="241"/>
                  </a:cubicBezTo>
                  <a:cubicBezTo>
                    <a:pt x="262" y="238"/>
                    <a:pt x="258" y="236"/>
                    <a:pt x="252" y="240"/>
                  </a:cubicBezTo>
                  <a:cubicBezTo>
                    <a:pt x="246" y="244"/>
                    <a:pt x="240" y="246"/>
                    <a:pt x="240" y="249"/>
                  </a:cubicBezTo>
                  <a:cubicBezTo>
                    <a:pt x="241" y="252"/>
                    <a:pt x="245" y="260"/>
                    <a:pt x="247" y="265"/>
                  </a:cubicBezTo>
                  <a:cubicBezTo>
                    <a:pt x="248" y="269"/>
                    <a:pt x="247" y="276"/>
                    <a:pt x="252" y="283"/>
                  </a:cubicBezTo>
                  <a:cubicBezTo>
                    <a:pt x="256" y="291"/>
                    <a:pt x="259" y="294"/>
                    <a:pt x="258" y="302"/>
                  </a:cubicBezTo>
                  <a:cubicBezTo>
                    <a:pt x="256" y="310"/>
                    <a:pt x="253" y="321"/>
                    <a:pt x="253" y="321"/>
                  </a:cubicBezTo>
                  <a:cubicBezTo>
                    <a:pt x="253" y="321"/>
                    <a:pt x="239" y="303"/>
                    <a:pt x="235" y="299"/>
                  </a:cubicBezTo>
                  <a:cubicBezTo>
                    <a:pt x="230" y="296"/>
                    <a:pt x="220" y="287"/>
                    <a:pt x="217" y="280"/>
                  </a:cubicBezTo>
                  <a:cubicBezTo>
                    <a:pt x="213" y="273"/>
                    <a:pt x="211" y="270"/>
                    <a:pt x="210" y="265"/>
                  </a:cubicBezTo>
                  <a:cubicBezTo>
                    <a:pt x="208" y="260"/>
                    <a:pt x="207" y="257"/>
                    <a:pt x="207" y="257"/>
                  </a:cubicBezTo>
                  <a:cubicBezTo>
                    <a:pt x="207" y="257"/>
                    <a:pt x="207" y="255"/>
                    <a:pt x="208" y="252"/>
                  </a:cubicBezTo>
                  <a:cubicBezTo>
                    <a:pt x="210" y="249"/>
                    <a:pt x="208" y="249"/>
                    <a:pt x="212" y="248"/>
                  </a:cubicBezTo>
                  <a:cubicBezTo>
                    <a:pt x="217" y="247"/>
                    <a:pt x="218" y="242"/>
                    <a:pt x="217" y="238"/>
                  </a:cubicBezTo>
                  <a:cubicBezTo>
                    <a:pt x="216" y="234"/>
                    <a:pt x="214" y="238"/>
                    <a:pt x="216" y="233"/>
                  </a:cubicBezTo>
                  <a:cubicBezTo>
                    <a:pt x="218" y="228"/>
                    <a:pt x="218" y="227"/>
                    <a:pt x="216" y="224"/>
                  </a:cubicBezTo>
                  <a:cubicBezTo>
                    <a:pt x="214" y="222"/>
                    <a:pt x="215" y="218"/>
                    <a:pt x="215" y="212"/>
                  </a:cubicBezTo>
                  <a:cubicBezTo>
                    <a:pt x="215" y="206"/>
                    <a:pt x="212" y="204"/>
                    <a:pt x="212" y="197"/>
                  </a:cubicBezTo>
                  <a:cubicBezTo>
                    <a:pt x="211" y="189"/>
                    <a:pt x="208" y="179"/>
                    <a:pt x="201" y="174"/>
                  </a:cubicBezTo>
                  <a:cubicBezTo>
                    <a:pt x="194" y="169"/>
                    <a:pt x="186" y="166"/>
                    <a:pt x="181" y="166"/>
                  </a:cubicBezTo>
                  <a:cubicBezTo>
                    <a:pt x="175" y="166"/>
                    <a:pt x="171" y="166"/>
                    <a:pt x="163" y="166"/>
                  </a:cubicBezTo>
                  <a:cubicBezTo>
                    <a:pt x="156" y="166"/>
                    <a:pt x="148" y="165"/>
                    <a:pt x="142" y="169"/>
                  </a:cubicBezTo>
                  <a:cubicBezTo>
                    <a:pt x="136" y="173"/>
                    <a:pt x="136" y="170"/>
                    <a:pt x="130" y="178"/>
                  </a:cubicBezTo>
                  <a:cubicBezTo>
                    <a:pt x="125" y="185"/>
                    <a:pt x="122" y="186"/>
                    <a:pt x="121" y="191"/>
                  </a:cubicBezTo>
                  <a:cubicBezTo>
                    <a:pt x="119" y="195"/>
                    <a:pt x="119" y="195"/>
                    <a:pt x="119" y="195"/>
                  </a:cubicBezTo>
                  <a:cubicBezTo>
                    <a:pt x="119" y="195"/>
                    <a:pt x="115" y="196"/>
                    <a:pt x="111" y="192"/>
                  </a:cubicBezTo>
                  <a:cubicBezTo>
                    <a:pt x="107" y="188"/>
                    <a:pt x="100" y="183"/>
                    <a:pt x="96" y="175"/>
                  </a:cubicBezTo>
                  <a:cubicBezTo>
                    <a:pt x="92" y="168"/>
                    <a:pt x="86" y="161"/>
                    <a:pt x="85" y="154"/>
                  </a:cubicBezTo>
                  <a:cubicBezTo>
                    <a:pt x="85" y="148"/>
                    <a:pt x="82" y="130"/>
                    <a:pt x="79" y="118"/>
                  </a:cubicBezTo>
                  <a:cubicBezTo>
                    <a:pt x="75" y="107"/>
                    <a:pt x="75" y="103"/>
                    <a:pt x="72" y="101"/>
                  </a:cubicBezTo>
                  <a:cubicBezTo>
                    <a:pt x="69" y="98"/>
                    <a:pt x="68" y="99"/>
                    <a:pt x="68" y="99"/>
                  </a:cubicBezTo>
                  <a:close/>
                  <a:moveTo>
                    <a:pt x="54" y="10"/>
                  </a:moveTo>
                  <a:cubicBezTo>
                    <a:pt x="54" y="10"/>
                    <a:pt x="56" y="16"/>
                    <a:pt x="59" y="16"/>
                  </a:cubicBezTo>
                  <a:cubicBezTo>
                    <a:pt x="62" y="17"/>
                    <a:pt x="64" y="18"/>
                    <a:pt x="64" y="23"/>
                  </a:cubicBezTo>
                  <a:cubicBezTo>
                    <a:pt x="65" y="27"/>
                    <a:pt x="65" y="33"/>
                    <a:pt x="66" y="34"/>
                  </a:cubicBezTo>
                  <a:cubicBezTo>
                    <a:pt x="66" y="35"/>
                    <a:pt x="68" y="35"/>
                    <a:pt x="69" y="31"/>
                  </a:cubicBezTo>
                  <a:cubicBezTo>
                    <a:pt x="70" y="28"/>
                    <a:pt x="71" y="18"/>
                    <a:pt x="70" y="15"/>
                  </a:cubicBezTo>
                  <a:cubicBezTo>
                    <a:pt x="70" y="12"/>
                    <a:pt x="71" y="8"/>
                    <a:pt x="67" y="6"/>
                  </a:cubicBezTo>
                  <a:cubicBezTo>
                    <a:pt x="64" y="4"/>
                    <a:pt x="61" y="5"/>
                    <a:pt x="59" y="7"/>
                  </a:cubicBezTo>
                  <a:cubicBezTo>
                    <a:pt x="57" y="8"/>
                    <a:pt x="54" y="10"/>
                    <a:pt x="54" y="10"/>
                  </a:cubicBezTo>
                  <a:close/>
                  <a:moveTo>
                    <a:pt x="37" y="5"/>
                  </a:moveTo>
                  <a:cubicBezTo>
                    <a:pt x="35" y="3"/>
                    <a:pt x="29" y="1"/>
                    <a:pt x="28" y="0"/>
                  </a:cubicBezTo>
                  <a:cubicBezTo>
                    <a:pt x="27" y="0"/>
                    <a:pt x="22" y="1"/>
                    <a:pt x="21" y="4"/>
                  </a:cubicBezTo>
                  <a:cubicBezTo>
                    <a:pt x="19" y="7"/>
                    <a:pt x="20" y="9"/>
                    <a:pt x="20" y="9"/>
                  </a:cubicBezTo>
                  <a:cubicBezTo>
                    <a:pt x="20" y="9"/>
                    <a:pt x="15" y="9"/>
                    <a:pt x="16" y="14"/>
                  </a:cubicBezTo>
                  <a:cubicBezTo>
                    <a:pt x="17" y="19"/>
                    <a:pt x="20" y="21"/>
                    <a:pt x="20" y="21"/>
                  </a:cubicBezTo>
                  <a:cubicBezTo>
                    <a:pt x="20" y="21"/>
                    <a:pt x="14" y="20"/>
                    <a:pt x="14" y="25"/>
                  </a:cubicBezTo>
                  <a:cubicBezTo>
                    <a:pt x="14" y="29"/>
                    <a:pt x="20" y="35"/>
                    <a:pt x="20" y="35"/>
                  </a:cubicBezTo>
                  <a:cubicBezTo>
                    <a:pt x="20" y="35"/>
                    <a:pt x="14" y="32"/>
                    <a:pt x="14" y="38"/>
                  </a:cubicBezTo>
                  <a:cubicBezTo>
                    <a:pt x="13" y="45"/>
                    <a:pt x="24" y="52"/>
                    <a:pt x="24" y="52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6" y="50"/>
                    <a:pt x="28" y="49"/>
                  </a:cubicBezTo>
                  <a:cubicBezTo>
                    <a:pt x="31" y="49"/>
                    <a:pt x="36" y="45"/>
                    <a:pt x="34" y="42"/>
                  </a:cubicBezTo>
                  <a:cubicBezTo>
                    <a:pt x="32" y="40"/>
                    <a:pt x="32" y="41"/>
                    <a:pt x="31" y="40"/>
                  </a:cubicBezTo>
                  <a:cubicBezTo>
                    <a:pt x="30" y="40"/>
                    <a:pt x="36" y="40"/>
                    <a:pt x="38" y="35"/>
                  </a:cubicBezTo>
                  <a:cubicBezTo>
                    <a:pt x="40" y="32"/>
                    <a:pt x="36" y="29"/>
                    <a:pt x="34" y="28"/>
                  </a:cubicBezTo>
                  <a:cubicBezTo>
                    <a:pt x="25" y="25"/>
                    <a:pt x="39" y="31"/>
                    <a:pt x="39" y="22"/>
                  </a:cubicBezTo>
                  <a:cubicBezTo>
                    <a:pt x="40" y="16"/>
                    <a:pt x="32" y="13"/>
                    <a:pt x="32" y="13"/>
                  </a:cubicBezTo>
                  <a:cubicBezTo>
                    <a:pt x="32" y="13"/>
                    <a:pt x="37" y="11"/>
                    <a:pt x="37" y="9"/>
                  </a:cubicBezTo>
                  <a:cubicBezTo>
                    <a:pt x="37" y="6"/>
                    <a:pt x="37" y="5"/>
                    <a:pt x="37" y="5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0" name="Freeform 24"/>
            <p:cNvSpPr>
              <a:spLocks noEditPoints="1" noChangeArrowheads="1"/>
            </p:cNvSpPr>
            <p:nvPr/>
          </p:nvSpPr>
          <p:spPr bwMode="auto">
            <a:xfrm>
              <a:off x="1917701" y="15875"/>
              <a:ext cx="1116013" cy="1663700"/>
            </a:xfrm>
            <a:custGeom>
              <a:avLst/>
              <a:gdLst>
                <a:gd name="T0" fmla="*/ 12 w 278"/>
                <a:gd name="T1" fmla="*/ 1 h 415"/>
                <a:gd name="T2" fmla="*/ 7 w 278"/>
                <a:gd name="T3" fmla="*/ 3 h 415"/>
                <a:gd name="T4" fmla="*/ 8 w 278"/>
                <a:gd name="T5" fmla="*/ 9 h 415"/>
                <a:gd name="T6" fmla="*/ 2 w 278"/>
                <a:gd name="T7" fmla="*/ 13 h 415"/>
                <a:gd name="T8" fmla="*/ 10 w 278"/>
                <a:gd name="T9" fmla="*/ 21 h 415"/>
                <a:gd name="T10" fmla="*/ 0 w 278"/>
                <a:gd name="T11" fmla="*/ 24 h 415"/>
                <a:gd name="T12" fmla="*/ 9 w 278"/>
                <a:gd name="T13" fmla="*/ 36 h 415"/>
                <a:gd name="T14" fmla="*/ 12 w 278"/>
                <a:gd name="T15" fmla="*/ 37 h 415"/>
                <a:gd name="T16" fmla="*/ 13 w 278"/>
                <a:gd name="T17" fmla="*/ 24 h 415"/>
                <a:gd name="T18" fmla="*/ 23 w 278"/>
                <a:gd name="T19" fmla="*/ 21 h 415"/>
                <a:gd name="T20" fmla="*/ 11 w 278"/>
                <a:gd name="T21" fmla="*/ 13 h 415"/>
                <a:gd name="T22" fmla="*/ 21 w 278"/>
                <a:gd name="T23" fmla="*/ 5 h 415"/>
                <a:gd name="T24" fmla="*/ 5 w 278"/>
                <a:gd name="T25" fmla="*/ 35 h 415"/>
                <a:gd name="T26" fmla="*/ 6 w 278"/>
                <a:gd name="T27" fmla="*/ 48 h 415"/>
                <a:gd name="T28" fmla="*/ 8 w 278"/>
                <a:gd name="T29" fmla="*/ 46 h 415"/>
                <a:gd name="T30" fmla="*/ 16 w 278"/>
                <a:gd name="T31" fmla="*/ 42 h 415"/>
                <a:gd name="T32" fmla="*/ 9 w 278"/>
                <a:gd name="T33" fmla="*/ 36 h 415"/>
                <a:gd name="T34" fmla="*/ 49 w 278"/>
                <a:gd name="T35" fmla="*/ 18 h 415"/>
                <a:gd name="T36" fmla="*/ 52 w 278"/>
                <a:gd name="T37" fmla="*/ 30 h 415"/>
                <a:gd name="T38" fmla="*/ 53 w 278"/>
                <a:gd name="T39" fmla="*/ 30 h 415"/>
                <a:gd name="T40" fmla="*/ 51 w 278"/>
                <a:gd name="T41" fmla="*/ 6 h 415"/>
                <a:gd name="T42" fmla="*/ 41 w 278"/>
                <a:gd name="T43" fmla="*/ 11 h 415"/>
                <a:gd name="T44" fmla="*/ 127 w 278"/>
                <a:gd name="T45" fmla="*/ 187 h 415"/>
                <a:gd name="T46" fmla="*/ 107 w 278"/>
                <a:gd name="T47" fmla="*/ 211 h 415"/>
                <a:gd name="T48" fmla="*/ 111 w 278"/>
                <a:gd name="T49" fmla="*/ 240 h 415"/>
                <a:gd name="T50" fmla="*/ 128 w 278"/>
                <a:gd name="T51" fmla="*/ 273 h 415"/>
                <a:gd name="T52" fmla="*/ 161 w 278"/>
                <a:gd name="T53" fmla="*/ 281 h 415"/>
                <a:gd name="T54" fmla="*/ 181 w 278"/>
                <a:gd name="T55" fmla="*/ 251 h 415"/>
                <a:gd name="T56" fmla="*/ 194 w 278"/>
                <a:gd name="T57" fmla="*/ 233 h 415"/>
                <a:gd name="T58" fmla="*/ 193 w 278"/>
                <a:gd name="T59" fmla="*/ 208 h 415"/>
                <a:gd name="T60" fmla="*/ 182 w 278"/>
                <a:gd name="T61" fmla="*/ 218 h 415"/>
                <a:gd name="T62" fmla="*/ 181 w 278"/>
                <a:gd name="T63" fmla="*/ 237 h 415"/>
                <a:gd name="T64" fmla="*/ 172 w 278"/>
                <a:gd name="T65" fmla="*/ 220 h 415"/>
                <a:gd name="T66" fmla="*/ 155 w 278"/>
                <a:gd name="T67" fmla="*/ 192 h 415"/>
                <a:gd name="T68" fmla="*/ 143 w 278"/>
                <a:gd name="T69" fmla="*/ 186 h 415"/>
                <a:gd name="T70" fmla="*/ 149 w 278"/>
                <a:gd name="T71" fmla="*/ 297 h 415"/>
                <a:gd name="T72" fmla="*/ 186 w 278"/>
                <a:gd name="T73" fmla="*/ 279 h 415"/>
                <a:gd name="T74" fmla="*/ 186 w 278"/>
                <a:gd name="T75" fmla="*/ 252 h 415"/>
                <a:gd name="T76" fmla="*/ 181 w 278"/>
                <a:gd name="T77" fmla="*/ 255 h 415"/>
                <a:gd name="T78" fmla="*/ 155 w 278"/>
                <a:gd name="T79" fmla="*/ 287 h 415"/>
                <a:gd name="T80" fmla="*/ 237 w 278"/>
                <a:gd name="T81" fmla="*/ 241 h 415"/>
                <a:gd name="T82" fmla="*/ 234 w 278"/>
                <a:gd name="T83" fmla="*/ 263 h 415"/>
                <a:gd name="T84" fmla="*/ 245 w 278"/>
                <a:gd name="T85" fmla="*/ 297 h 415"/>
                <a:gd name="T86" fmla="*/ 214 w 278"/>
                <a:gd name="T87" fmla="*/ 382 h 415"/>
                <a:gd name="T88" fmla="*/ 222 w 278"/>
                <a:gd name="T89" fmla="*/ 409 h 415"/>
                <a:gd name="T90" fmla="*/ 240 w 278"/>
                <a:gd name="T91" fmla="*/ 415 h 415"/>
                <a:gd name="T92" fmla="*/ 251 w 278"/>
                <a:gd name="T93" fmla="*/ 402 h 415"/>
                <a:gd name="T94" fmla="*/ 260 w 278"/>
                <a:gd name="T95" fmla="*/ 336 h 415"/>
                <a:gd name="T96" fmla="*/ 271 w 278"/>
                <a:gd name="T97" fmla="*/ 274 h 415"/>
                <a:gd name="T98" fmla="*/ 250 w 278"/>
                <a:gd name="T99" fmla="*/ 241 h 415"/>
                <a:gd name="T100" fmla="*/ 237 w 278"/>
                <a:gd name="T101" fmla="*/ 241 h 4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8"/>
                <a:gd name="T154" fmla="*/ 0 h 415"/>
                <a:gd name="T155" fmla="*/ 278 w 278"/>
                <a:gd name="T156" fmla="*/ 415 h 4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8" h="415">
                  <a:moveTo>
                    <a:pt x="21" y="5"/>
                  </a:moveTo>
                  <a:cubicBezTo>
                    <a:pt x="19" y="3"/>
                    <a:pt x="14" y="2"/>
                    <a:pt x="12" y="1"/>
                  </a:cubicBezTo>
                  <a:cubicBezTo>
                    <a:pt x="12" y="0"/>
                    <a:pt x="10" y="1"/>
                    <a:pt x="10" y="1"/>
                  </a:cubicBezTo>
                  <a:cubicBezTo>
                    <a:pt x="9" y="1"/>
                    <a:pt x="7" y="2"/>
                    <a:pt x="7" y="3"/>
                  </a:cubicBezTo>
                  <a:cubicBezTo>
                    <a:pt x="6" y="4"/>
                    <a:pt x="6" y="6"/>
                    <a:pt x="7" y="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2" y="11"/>
                    <a:pt x="2" y="13"/>
                  </a:cubicBezTo>
                  <a:cubicBezTo>
                    <a:pt x="3" y="15"/>
                    <a:pt x="4" y="17"/>
                    <a:pt x="6" y="1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0" y="22"/>
                    <a:pt x="0" y="24"/>
                  </a:cubicBezTo>
                  <a:cubicBezTo>
                    <a:pt x="0" y="27"/>
                    <a:pt x="4" y="31"/>
                    <a:pt x="6" y="33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7"/>
                    <a:pt x="22" y="38"/>
                    <a:pt x="22" y="34"/>
                  </a:cubicBezTo>
                  <a:cubicBezTo>
                    <a:pt x="22" y="28"/>
                    <a:pt x="14" y="30"/>
                    <a:pt x="13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5"/>
                    <a:pt x="23" y="25"/>
                    <a:pt x="23" y="21"/>
                  </a:cubicBezTo>
                  <a:cubicBezTo>
                    <a:pt x="23" y="17"/>
                    <a:pt x="18" y="15"/>
                    <a:pt x="15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1"/>
                    <a:pt x="21" y="7"/>
                    <a:pt x="21" y="5"/>
                  </a:cubicBezTo>
                  <a:close/>
                  <a:moveTo>
                    <a:pt x="9" y="36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35"/>
                    <a:pt x="0" y="35"/>
                    <a:pt x="0" y="37"/>
                  </a:cubicBezTo>
                  <a:cubicBezTo>
                    <a:pt x="0" y="40"/>
                    <a:pt x="4" y="45"/>
                    <a:pt x="6" y="48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0" y="46"/>
                    <a:pt x="12" y="47"/>
                    <a:pt x="14" y="46"/>
                  </a:cubicBezTo>
                  <a:cubicBezTo>
                    <a:pt x="16" y="46"/>
                    <a:pt x="17" y="44"/>
                    <a:pt x="16" y="42"/>
                  </a:cubicBezTo>
                  <a:cubicBezTo>
                    <a:pt x="15" y="41"/>
                    <a:pt x="14" y="39"/>
                    <a:pt x="12" y="38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41" y="11"/>
                  </a:moveTo>
                  <a:cubicBezTo>
                    <a:pt x="39" y="15"/>
                    <a:pt x="48" y="13"/>
                    <a:pt x="49" y="18"/>
                  </a:cubicBezTo>
                  <a:cubicBezTo>
                    <a:pt x="49" y="21"/>
                    <a:pt x="51" y="22"/>
                    <a:pt x="51" y="24"/>
                  </a:cubicBezTo>
                  <a:cubicBezTo>
                    <a:pt x="51" y="26"/>
                    <a:pt x="52" y="28"/>
                    <a:pt x="52" y="30"/>
                  </a:cubicBezTo>
                  <a:cubicBezTo>
                    <a:pt x="52" y="30"/>
                    <a:pt x="52" y="31"/>
                    <a:pt x="52" y="32"/>
                  </a:cubicBezTo>
                  <a:cubicBezTo>
                    <a:pt x="52" y="31"/>
                    <a:pt x="53" y="30"/>
                    <a:pt x="53" y="30"/>
                  </a:cubicBezTo>
                  <a:cubicBezTo>
                    <a:pt x="54" y="26"/>
                    <a:pt x="54" y="18"/>
                    <a:pt x="54" y="14"/>
                  </a:cubicBezTo>
                  <a:cubicBezTo>
                    <a:pt x="54" y="11"/>
                    <a:pt x="55" y="8"/>
                    <a:pt x="51" y="6"/>
                  </a:cubicBezTo>
                  <a:cubicBezTo>
                    <a:pt x="49" y="5"/>
                    <a:pt x="47" y="5"/>
                    <a:pt x="45" y="7"/>
                  </a:cubicBezTo>
                  <a:cubicBezTo>
                    <a:pt x="44" y="8"/>
                    <a:pt x="41" y="10"/>
                    <a:pt x="41" y="11"/>
                  </a:cubicBezTo>
                  <a:close/>
                  <a:moveTo>
                    <a:pt x="143" y="186"/>
                  </a:moveTo>
                  <a:cubicBezTo>
                    <a:pt x="134" y="188"/>
                    <a:pt x="133" y="187"/>
                    <a:pt x="127" y="187"/>
                  </a:cubicBezTo>
                  <a:cubicBezTo>
                    <a:pt x="121" y="187"/>
                    <a:pt x="119" y="188"/>
                    <a:pt x="115" y="193"/>
                  </a:cubicBezTo>
                  <a:cubicBezTo>
                    <a:pt x="111" y="198"/>
                    <a:pt x="108" y="204"/>
                    <a:pt x="107" y="211"/>
                  </a:cubicBezTo>
                  <a:cubicBezTo>
                    <a:pt x="106" y="219"/>
                    <a:pt x="107" y="226"/>
                    <a:pt x="107" y="226"/>
                  </a:cubicBezTo>
                  <a:cubicBezTo>
                    <a:pt x="107" y="226"/>
                    <a:pt x="111" y="233"/>
                    <a:pt x="111" y="240"/>
                  </a:cubicBezTo>
                  <a:cubicBezTo>
                    <a:pt x="112" y="246"/>
                    <a:pt x="112" y="249"/>
                    <a:pt x="116" y="256"/>
                  </a:cubicBezTo>
                  <a:cubicBezTo>
                    <a:pt x="120" y="264"/>
                    <a:pt x="126" y="269"/>
                    <a:pt x="128" y="273"/>
                  </a:cubicBezTo>
                  <a:cubicBezTo>
                    <a:pt x="130" y="278"/>
                    <a:pt x="132" y="289"/>
                    <a:pt x="141" y="289"/>
                  </a:cubicBezTo>
                  <a:cubicBezTo>
                    <a:pt x="149" y="290"/>
                    <a:pt x="157" y="284"/>
                    <a:pt x="161" y="281"/>
                  </a:cubicBezTo>
                  <a:cubicBezTo>
                    <a:pt x="165" y="277"/>
                    <a:pt x="173" y="269"/>
                    <a:pt x="176" y="264"/>
                  </a:cubicBezTo>
                  <a:cubicBezTo>
                    <a:pt x="179" y="260"/>
                    <a:pt x="180" y="253"/>
                    <a:pt x="181" y="251"/>
                  </a:cubicBezTo>
                  <a:cubicBezTo>
                    <a:pt x="182" y="248"/>
                    <a:pt x="182" y="243"/>
                    <a:pt x="185" y="242"/>
                  </a:cubicBezTo>
                  <a:cubicBezTo>
                    <a:pt x="187" y="240"/>
                    <a:pt x="192" y="237"/>
                    <a:pt x="194" y="233"/>
                  </a:cubicBezTo>
                  <a:cubicBezTo>
                    <a:pt x="197" y="228"/>
                    <a:pt x="198" y="229"/>
                    <a:pt x="198" y="221"/>
                  </a:cubicBezTo>
                  <a:cubicBezTo>
                    <a:pt x="197" y="212"/>
                    <a:pt x="197" y="210"/>
                    <a:pt x="193" y="208"/>
                  </a:cubicBezTo>
                  <a:cubicBezTo>
                    <a:pt x="189" y="207"/>
                    <a:pt x="186" y="209"/>
                    <a:pt x="185" y="213"/>
                  </a:cubicBezTo>
                  <a:cubicBezTo>
                    <a:pt x="185" y="216"/>
                    <a:pt x="183" y="216"/>
                    <a:pt x="182" y="218"/>
                  </a:cubicBezTo>
                  <a:cubicBezTo>
                    <a:pt x="181" y="221"/>
                    <a:pt x="181" y="224"/>
                    <a:pt x="181" y="228"/>
                  </a:cubicBezTo>
                  <a:cubicBezTo>
                    <a:pt x="181" y="232"/>
                    <a:pt x="181" y="237"/>
                    <a:pt x="181" y="237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6" y="238"/>
                    <a:pt x="175" y="228"/>
                    <a:pt x="172" y="220"/>
                  </a:cubicBezTo>
                  <a:cubicBezTo>
                    <a:pt x="170" y="213"/>
                    <a:pt x="168" y="211"/>
                    <a:pt x="164" y="208"/>
                  </a:cubicBezTo>
                  <a:cubicBezTo>
                    <a:pt x="159" y="204"/>
                    <a:pt x="157" y="197"/>
                    <a:pt x="155" y="192"/>
                  </a:cubicBezTo>
                  <a:cubicBezTo>
                    <a:pt x="154" y="187"/>
                    <a:pt x="151" y="186"/>
                    <a:pt x="149" y="186"/>
                  </a:cubicBezTo>
                  <a:cubicBezTo>
                    <a:pt x="147" y="185"/>
                    <a:pt x="143" y="186"/>
                    <a:pt x="143" y="186"/>
                  </a:cubicBezTo>
                  <a:close/>
                  <a:moveTo>
                    <a:pt x="144" y="291"/>
                  </a:moveTo>
                  <a:cubicBezTo>
                    <a:pt x="149" y="297"/>
                    <a:pt x="149" y="297"/>
                    <a:pt x="149" y="297"/>
                  </a:cubicBezTo>
                  <a:cubicBezTo>
                    <a:pt x="149" y="297"/>
                    <a:pt x="163" y="292"/>
                    <a:pt x="170" y="289"/>
                  </a:cubicBezTo>
                  <a:cubicBezTo>
                    <a:pt x="177" y="286"/>
                    <a:pt x="184" y="281"/>
                    <a:pt x="186" y="279"/>
                  </a:cubicBezTo>
                  <a:cubicBezTo>
                    <a:pt x="188" y="277"/>
                    <a:pt x="189" y="274"/>
                    <a:pt x="188" y="267"/>
                  </a:cubicBezTo>
                  <a:cubicBezTo>
                    <a:pt x="187" y="261"/>
                    <a:pt x="186" y="255"/>
                    <a:pt x="186" y="252"/>
                  </a:cubicBezTo>
                  <a:cubicBezTo>
                    <a:pt x="186" y="248"/>
                    <a:pt x="185" y="243"/>
                    <a:pt x="185" y="243"/>
                  </a:cubicBezTo>
                  <a:cubicBezTo>
                    <a:pt x="185" y="243"/>
                    <a:pt x="183" y="248"/>
                    <a:pt x="181" y="255"/>
                  </a:cubicBezTo>
                  <a:cubicBezTo>
                    <a:pt x="180" y="261"/>
                    <a:pt x="176" y="268"/>
                    <a:pt x="171" y="273"/>
                  </a:cubicBezTo>
                  <a:cubicBezTo>
                    <a:pt x="166" y="278"/>
                    <a:pt x="163" y="283"/>
                    <a:pt x="155" y="287"/>
                  </a:cubicBezTo>
                  <a:cubicBezTo>
                    <a:pt x="148" y="291"/>
                    <a:pt x="144" y="291"/>
                    <a:pt x="144" y="291"/>
                  </a:cubicBezTo>
                  <a:close/>
                  <a:moveTo>
                    <a:pt x="237" y="241"/>
                  </a:moveTo>
                  <a:cubicBezTo>
                    <a:pt x="232" y="244"/>
                    <a:pt x="226" y="246"/>
                    <a:pt x="228" y="249"/>
                  </a:cubicBezTo>
                  <a:cubicBezTo>
                    <a:pt x="229" y="253"/>
                    <a:pt x="232" y="258"/>
                    <a:pt x="234" y="263"/>
                  </a:cubicBezTo>
                  <a:cubicBezTo>
                    <a:pt x="235" y="269"/>
                    <a:pt x="234" y="274"/>
                    <a:pt x="237" y="280"/>
                  </a:cubicBezTo>
                  <a:cubicBezTo>
                    <a:pt x="241" y="286"/>
                    <a:pt x="245" y="289"/>
                    <a:pt x="245" y="297"/>
                  </a:cubicBezTo>
                  <a:cubicBezTo>
                    <a:pt x="244" y="304"/>
                    <a:pt x="241" y="321"/>
                    <a:pt x="234" y="339"/>
                  </a:cubicBezTo>
                  <a:cubicBezTo>
                    <a:pt x="227" y="356"/>
                    <a:pt x="214" y="382"/>
                    <a:pt x="214" y="382"/>
                  </a:cubicBezTo>
                  <a:cubicBezTo>
                    <a:pt x="214" y="382"/>
                    <a:pt x="209" y="389"/>
                    <a:pt x="212" y="394"/>
                  </a:cubicBezTo>
                  <a:cubicBezTo>
                    <a:pt x="215" y="400"/>
                    <a:pt x="222" y="409"/>
                    <a:pt x="222" y="409"/>
                  </a:cubicBezTo>
                  <a:cubicBezTo>
                    <a:pt x="222" y="414"/>
                    <a:pt x="222" y="414"/>
                    <a:pt x="222" y="414"/>
                  </a:cubicBezTo>
                  <a:cubicBezTo>
                    <a:pt x="222" y="414"/>
                    <a:pt x="235" y="415"/>
                    <a:pt x="240" y="415"/>
                  </a:cubicBezTo>
                  <a:cubicBezTo>
                    <a:pt x="244" y="415"/>
                    <a:pt x="247" y="414"/>
                    <a:pt x="247" y="414"/>
                  </a:cubicBezTo>
                  <a:cubicBezTo>
                    <a:pt x="247" y="414"/>
                    <a:pt x="250" y="411"/>
                    <a:pt x="251" y="402"/>
                  </a:cubicBezTo>
                  <a:cubicBezTo>
                    <a:pt x="252" y="393"/>
                    <a:pt x="256" y="377"/>
                    <a:pt x="256" y="365"/>
                  </a:cubicBezTo>
                  <a:cubicBezTo>
                    <a:pt x="256" y="353"/>
                    <a:pt x="256" y="344"/>
                    <a:pt x="260" y="336"/>
                  </a:cubicBezTo>
                  <a:cubicBezTo>
                    <a:pt x="264" y="327"/>
                    <a:pt x="269" y="315"/>
                    <a:pt x="268" y="306"/>
                  </a:cubicBezTo>
                  <a:cubicBezTo>
                    <a:pt x="268" y="297"/>
                    <a:pt x="268" y="286"/>
                    <a:pt x="271" y="274"/>
                  </a:cubicBezTo>
                  <a:cubicBezTo>
                    <a:pt x="274" y="262"/>
                    <a:pt x="278" y="253"/>
                    <a:pt x="273" y="251"/>
                  </a:cubicBezTo>
                  <a:cubicBezTo>
                    <a:pt x="268" y="248"/>
                    <a:pt x="257" y="243"/>
                    <a:pt x="250" y="241"/>
                  </a:cubicBezTo>
                  <a:cubicBezTo>
                    <a:pt x="244" y="239"/>
                    <a:pt x="242" y="238"/>
                    <a:pt x="241" y="239"/>
                  </a:cubicBezTo>
                  <a:cubicBezTo>
                    <a:pt x="239" y="241"/>
                    <a:pt x="237" y="241"/>
                    <a:pt x="237" y="24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1" name="Freeform 25"/>
            <p:cNvSpPr>
              <a:spLocks noChangeArrowheads="1"/>
            </p:cNvSpPr>
            <p:nvPr/>
          </p:nvSpPr>
          <p:spPr bwMode="auto">
            <a:xfrm>
              <a:off x="2095501" y="423862"/>
              <a:ext cx="854075" cy="1508125"/>
            </a:xfrm>
            <a:custGeom>
              <a:avLst/>
              <a:gdLst>
                <a:gd name="T0" fmla="*/ 12 w 213"/>
                <a:gd name="T1" fmla="*/ 0 h 376"/>
                <a:gd name="T2" fmla="*/ 15 w 213"/>
                <a:gd name="T3" fmla="*/ 17 h 376"/>
                <a:gd name="T4" fmla="*/ 15 w 213"/>
                <a:gd name="T5" fmla="*/ 31 h 376"/>
                <a:gd name="T6" fmla="*/ 23 w 213"/>
                <a:gd name="T7" fmla="*/ 44 h 376"/>
                <a:gd name="T8" fmla="*/ 24 w 213"/>
                <a:gd name="T9" fmla="*/ 72 h 376"/>
                <a:gd name="T10" fmla="*/ 22 w 213"/>
                <a:gd name="T11" fmla="*/ 90 h 376"/>
                <a:gd name="T12" fmla="*/ 12 w 213"/>
                <a:gd name="T13" fmla="*/ 108 h 376"/>
                <a:gd name="T14" fmla="*/ 9 w 213"/>
                <a:gd name="T15" fmla="*/ 112 h 376"/>
                <a:gd name="T16" fmla="*/ 17 w 213"/>
                <a:gd name="T17" fmla="*/ 145 h 376"/>
                <a:gd name="T18" fmla="*/ 21 w 213"/>
                <a:gd name="T19" fmla="*/ 178 h 376"/>
                <a:gd name="T20" fmla="*/ 16 w 213"/>
                <a:gd name="T21" fmla="*/ 226 h 376"/>
                <a:gd name="T22" fmla="*/ 11 w 213"/>
                <a:gd name="T23" fmla="*/ 279 h 376"/>
                <a:gd name="T24" fmla="*/ 4 w 213"/>
                <a:gd name="T25" fmla="*/ 315 h 376"/>
                <a:gd name="T26" fmla="*/ 9 w 213"/>
                <a:gd name="T27" fmla="*/ 349 h 376"/>
                <a:gd name="T28" fmla="*/ 40 w 213"/>
                <a:gd name="T29" fmla="*/ 371 h 376"/>
                <a:gd name="T30" fmla="*/ 83 w 213"/>
                <a:gd name="T31" fmla="*/ 375 h 376"/>
                <a:gd name="T32" fmla="*/ 110 w 213"/>
                <a:gd name="T33" fmla="*/ 367 h 376"/>
                <a:gd name="T34" fmla="*/ 128 w 213"/>
                <a:gd name="T35" fmla="*/ 346 h 376"/>
                <a:gd name="T36" fmla="*/ 132 w 213"/>
                <a:gd name="T37" fmla="*/ 320 h 376"/>
                <a:gd name="T38" fmla="*/ 136 w 213"/>
                <a:gd name="T39" fmla="*/ 290 h 376"/>
                <a:gd name="T40" fmla="*/ 140 w 213"/>
                <a:gd name="T41" fmla="*/ 263 h 376"/>
                <a:gd name="T42" fmla="*/ 138 w 213"/>
                <a:gd name="T43" fmla="*/ 295 h 376"/>
                <a:gd name="T44" fmla="*/ 136 w 213"/>
                <a:gd name="T45" fmla="*/ 318 h 376"/>
                <a:gd name="T46" fmla="*/ 140 w 213"/>
                <a:gd name="T47" fmla="*/ 323 h 376"/>
                <a:gd name="T48" fmla="*/ 148 w 213"/>
                <a:gd name="T49" fmla="*/ 338 h 376"/>
                <a:gd name="T50" fmla="*/ 162 w 213"/>
                <a:gd name="T51" fmla="*/ 346 h 376"/>
                <a:gd name="T52" fmla="*/ 172 w 213"/>
                <a:gd name="T53" fmla="*/ 352 h 376"/>
                <a:gd name="T54" fmla="*/ 189 w 213"/>
                <a:gd name="T55" fmla="*/ 351 h 376"/>
                <a:gd name="T56" fmla="*/ 198 w 213"/>
                <a:gd name="T57" fmla="*/ 339 h 376"/>
                <a:gd name="T58" fmla="*/ 207 w 213"/>
                <a:gd name="T59" fmla="*/ 328 h 376"/>
                <a:gd name="T60" fmla="*/ 211 w 213"/>
                <a:gd name="T61" fmla="*/ 315 h 376"/>
                <a:gd name="T62" fmla="*/ 207 w 213"/>
                <a:gd name="T63" fmla="*/ 307 h 376"/>
                <a:gd name="T64" fmla="*/ 205 w 213"/>
                <a:gd name="T65" fmla="*/ 314 h 376"/>
                <a:gd name="T66" fmla="*/ 189 w 213"/>
                <a:gd name="T67" fmla="*/ 314 h 376"/>
                <a:gd name="T68" fmla="*/ 177 w 213"/>
                <a:gd name="T69" fmla="*/ 313 h 376"/>
                <a:gd name="T70" fmla="*/ 176 w 213"/>
                <a:gd name="T71" fmla="*/ 307 h 376"/>
                <a:gd name="T72" fmla="*/ 168 w 213"/>
                <a:gd name="T73" fmla="*/ 295 h 376"/>
                <a:gd name="T74" fmla="*/ 168 w 213"/>
                <a:gd name="T75" fmla="*/ 281 h 376"/>
                <a:gd name="T76" fmla="*/ 181 w 213"/>
                <a:gd name="T77" fmla="*/ 253 h 376"/>
                <a:gd name="T78" fmla="*/ 194 w 213"/>
                <a:gd name="T79" fmla="*/ 220 h 376"/>
                <a:gd name="T80" fmla="*/ 179 w 213"/>
                <a:gd name="T81" fmla="*/ 202 h 376"/>
                <a:gd name="T82" fmla="*/ 160 w 213"/>
                <a:gd name="T83" fmla="*/ 184 h 376"/>
                <a:gd name="T84" fmla="*/ 151 w 213"/>
                <a:gd name="T85" fmla="*/ 168 h 376"/>
                <a:gd name="T86" fmla="*/ 123 w 213"/>
                <a:gd name="T87" fmla="*/ 190 h 376"/>
                <a:gd name="T88" fmla="*/ 103 w 213"/>
                <a:gd name="T89" fmla="*/ 197 h 376"/>
                <a:gd name="T90" fmla="*/ 98 w 213"/>
                <a:gd name="T91" fmla="*/ 189 h 376"/>
                <a:gd name="T92" fmla="*/ 87 w 213"/>
                <a:gd name="T93" fmla="*/ 182 h 376"/>
                <a:gd name="T94" fmla="*/ 76 w 213"/>
                <a:gd name="T95" fmla="*/ 163 h 376"/>
                <a:gd name="T96" fmla="*/ 66 w 213"/>
                <a:gd name="T97" fmla="*/ 141 h 376"/>
                <a:gd name="T98" fmla="*/ 61 w 213"/>
                <a:gd name="T99" fmla="*/ 123 h 376"/>
                <a:gd name="T100" fmla="*/ 58 w 213"/>
                <a:gd name="T101" fmla="*/ 103 h 376"/>
                <a:gd name="T102" fmla="*/ 58 w 213"/>
                <a:gd name="T103" fmla="*/ 94 h 376"/>
                <a:gd name="T104" fmla="*/ 40 w 213"/>
                <a:gd name="T105" fmla="*/ 80 h 376"/>
                <a:gd name="T106" fmla="*/ 26 w 213"/>
                <a:gd name="T107" fmla="*/ 55 h 376"/>
                <a:gd name="T108" fmla="*/ 21 w 213"/>
                <a:gd name="T109" fmla="*/ 29 h 376"/>
                <a:gd name="T110" fmla="*/ 15 w 213"/>
                <a:gd name="T111" fmla="*/ 4 h 376"/>
                <a:gd name="T112" fmla="*/ 12 w 213"/>
                <a:gd name="T113" fmla="*/ 0 h 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3"/>
                <a:gd name="T172" fmla="*/ 0 h 376"/>
                <a:gd name="T173" fmla="*/ 213 w 213"/>
                <a:gd name="T174" fmla="*/ 376 h 37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3" h="376">
                  <a:moveTo>
                    <a:pt x="12" y="0"/>
                  </a:moveTo>
                  <a:cubicBezTo>
                    <a:pt x="12" y="0"/>
                    <a:pt x="16" y="12"/>
                    <a:pt x="15" y="17"/>
                  </a:cubicBezTo>
                  <a:cubicBezTo>
                    <a:pt x="14" y="21"/>
                    <a:pt x="14" y="28"/>
                    <a:pt x="15" y="31"/>
                  </a:cubicBezTo>
                  <a:cubicBezTo>
                    <a:pt x="17" y="34"/>
                    <a:pt x="21" y="39"/>
                    <a:pt x="23" y="44"/>
                  </a:cubicBezTo>
                  <a:cubicBezTo>
                    <a:pt x="24" y="49"/>
                    <a:pt x="24" y="62"/>
                    <a:pt x="24" y="72"/>
                  </a:cubicBezTo>
                  <a:cubicBezTo>
                    <a:pt x="24" y="82"/>
                    <a:pt x="24" y="82"/>
                    <a:pt x="22" y="90"/>
                  </a:cubicBezTo>
                  <a:cubicBezTo>
                    <a:pt x="20" y="98"/>
                    <a:pt x="15" y="107"/>
                    <a:pt x="12" y="108"/>
                  </a:cubicBezTo>
                  <a:cubicBezTo>
                    <a:pt x="10" y="109"/>
                    <a:pt x="9" y="112"/>
                    <a:pt x="9" y="112"/>
                  </a:cubicBezTo>
                  <a:cubicBezTo>
                    <a:pt x="9" y="112"/>
                    <a:pt x="15" y="136"/>
                    <a:pt x="17" y="145"/>
                  </a:cubicBezTo>
                  <a:cubicBezTo>
                    <a:pt x="18" y="153"/>
                    <a:pt x="22" y="167"/>
                    <a:pt x="21" y="178"/>
                  </a:cubicBezTo>
                  <a:cubicBezTo>
                    <a:pt x="20" y="189"/>
                    <a:pt x="18" y="210"/>
                    <a:pt x="16" y="226"/>
                  </a:cubicBezTo>
                  <a:cubicBezTo>
                    <a:pt x="14" y="242"/>
                    <a:pt x="13" y="262"/>
                    <a:pt x="11" y="279"/>
                  </a:cubicBezTo>
                  <a:cubicBezTo>
                    <a:pt x="9" y="297"/>
                    <a:pt x="4" y="315"/>
                    <a:pt x="4" y="315"/>
                  </a:cubicBezTo>
                  <a:cubicBezTo>
                    <a:pt x="4" y="315"/>
                    <a:pt x="0" y="337"/>
                    <a:pt x="9" y="349"/>
                  </a:cubicBezTo>
                  <a:cubicBezTo>
                    <a:pt x="18" y="362"/>
                    <a:pt x="27" y="368"/>
                    <a:pt x="40" y="371"/>
                  </a:cubicBezTo>
                  <a:cubicBezTo>
                    <a:pt x="53" y="374"/>
                    <a:pt x="72" y="376"/>
                    <a:pt x="83" y="375"/>
                  </a:cubicBezTo>
                  <a:cubicBezTo>
                    <a:pt x="95" y="374"/>
                    <a:pt x="102" y="370"/>
                    <a:pt x="110" y="367"/>
                  </a:cubicBezTo>
                  <a:cubicBezTo>
                    <a:pt x="117" y="363"/>
                    <a:pt x="126" y="358"/>
                    <a:pt x="128" y="346"/>
                  </a:cubicBezTo>
                  <a:cubicBezTo>
                    <a:pt x="131" y="335"/>
                    <a:pt x="132" y="320"/>
                    <a:pt x="132" y="320"/>
                  </a:cubicBezTo>
                  <a:cubicBezTo>
                    <a:pt x="132" y="320"/>
                    <a:pt x="136" y="307"/>
                    <a:pt x="136" y="290"/>
                  </a:cubicBezTo>
                  <a:cubicBezTo>
                    <a:pt x="137" y="273"/>
                    <a:pt x="140" y="263"/>
                    <a:pt x="140" y="263"/>
                  </a:cubicBezTo>
                  <a:cubicBezTo>
                    <a:pt x="140" y="263"/>
                    <a:pt x="138" y="284"/>
                    <a:pt x="138" y="295"/>
                  </a:cubicBezTo>
                  <a:cubicBezTo>
                    <a:pt x="138" y="305"/>
                    <a:pt x="133" y="317"/>
                    <a:pt x="136" y="318"/>
                  </a:cubicBezTo>
                  <a:cubicBezTo>
                    <a:pt x="139" y="319"/>
                    <a:pt x="138" y="319"/>
                    <a:pt x="140" y="323"/>
                  </a:cubicBezTo>
                  <a:cubicBezTo>
                    <a:pt x="142" y="327"/>
                    <a:pt x="142" y="334"/>
                    <a:pt x="148" y="338"/>
                  </a:cubicBezTo>
                  <a:cubicBezTo>
                    <a:pt x="154" y="341"/>
                    <a:pt x="157" y="344"/>
                    <a:pt x="162" y="346"/>
                  </a:cubicBezTo>
                  <a:cubicBezTo>
                    <a:pt x="167" y="347"/>
                    <a:pt x="170" y="350"/>
                    <a:pt x="172" y="352"/>
                  </a:cubicBezTo>
                  <a:cubicBezTo>
                    <a:pt x="175" y="355"/>
                    <a:pt x="185" y="354"/>
                    <a:pt x="189" y="351"/>
                  </a:cubicBezTo>
                  <a:cubicBezTo>
                    <a:pt x="193" y="348"/>
                    <a:pt x="195" y="345"/>
                    <a:pt x="198" y="339"/>
                  </a:cubicBezTo>
                  <a:cubicBezTo>
                    <a:pt x="201" y="334"/>
                    <a:pt x="204" y="331"/>
                    <a:pt x="207" y="328"/>
                  </a:cubicBezTo>
                  <a:cubicBezTo>
                    <a:pt x="209" y="325"/>
                    <a:pt x="213" y="322"/>
                    <a:pt x="211" y="315"/>
                  </a:cubicBezTo>
                  <a:cubicBezTo>
                    <a:pt x="208" y="309"/>
                    <a:pt x="207" y="307"/>
                    <a:pt x="207" y="307"/>
                  </a:cubicBezTo>
                  <a:cubicBezTo>
                    <a:pt x="205" y="314"/>
                    <a:pt x="205" y="314"/>
                    <a:pt x="205" y="314"/>
                  </a:cubicBezTo>
                  <a:cubicBezTo>
                    <a:pt x="205" y="314"/>
                    <a:pt x="198" y="315"/>
                    <a:pt x="189" y="314"/>
                  </a:cubicBezTo>
                  <a:cubicBezTo>
                    <a:pt x="181" y="313"/>
                    <a:pt x="177" y="313"/>
                    <a:pt x="177" y="313"/>
                  </a:cubicBezTo>
                  <a:cubicBezTo>
                    <a:pt x="176" y="307"/>
                    <a:pt x="176" y="307"/>
                    <a:pt x="176" y="307"/>
                  </a:cubicBezTo>
                  <a:cubicBezTo>
                    <a:pt x="176" y="307"/>
                    <a:pt x="170" y="300"/>
                    <a:pt x="168" y="295"/>
                  </a:cubicBezTo>
                  <a:cubicBezTo>
                    <a:pt x="166" y="291"/>
                    <a:pt x="165" y="288"/>
                    <a:pt x="168" y="281"/>
                  </a:cubicBezTo>
                  <a:cubicBezTo>
                    <a:pt x="171" y="273"/>
                    <a:pt x="176" y="264"/>
                    <a:pt x="181" y="253"/>
                  </a:cubicBezTo>
                  <a:cubicBezTo>
                    <a:pt x="187" y="242"/>
                    <a:pt x="194" y="220"/>
                    <a:pt x="194" y="220"/>
                  </a:cubicBezTo>
                  <a:cubicBezTo>
                    <a:pt x="194" y="220"/>
                    <a:pt x="185" y="209"/>
                    <a:pt x="179" y="202"/>
                  </a:cubicBezTo>
                  <a:cubicBezTo>
                    <a:pt x="172" y="194"/>
                    <a:pt x="163" y="190"/>
                    <a:pt x="160" y="184"/>
                  </a:cubicBezTo>
                  <a:cubicBezTo>
                    <a:pt x="156" y="178"/>
                    <a:pt x="151" y="168"/>
                    <a:pt x="151" y="168"/>
                  </a:cubicBezTo>
                  <a:cubicBezTo>
                    <a:pt x="151" y="168"/>
                    <a:pt x="143" y="182"/>
                    <a:pt x="123" y="190"/>
                  </a:cubicBezTo>
                  <a:cubicBezTo>
                    <a:pt x="102" y="198"/>
                    <a:pt x="103" y="197"/>
                    <a:pt x="103" y="197"/>
                  </a:cubicBezTo>
                  <a:cubicBezTo>
                    <a:pt x="98" y="189"/>
                    <a:pt x="98" y="189"/>
                    <a:pt x="98" y="189"/>
                  </a:cubicBezTo>
                  <a:cubicBezTo>
                    <a:pt x="98" y="189"/>
                    <a:pt x="90" y="190"/>
                    <a:pt x="87" y="182"/>
                  </a:cubicBezTo>
                  <a:cubicBezTo>
                    <a:pt x="84" y="174"/>
                    <a:pt x="82" y="171"/>
                    <a:pt x="76" y="163"/>
                  </a:cubicBezTo>
                  <a:cubicBezTo>
                    <a:pt x="70" y="155"/>
                    <a:pt x="66" y="148"/>
                    <a:pt x="66" y="141"/>
                  </a:cubicBezTo>
                  <a:cubicBezTo>
                    <a:pt x="65" y="133"/>
                    <a:pt x="63" y="128"/>
                    <a:pt x="61" y="123"/>
                  </a:cubicBezTo>
                  <a:cubicBezTo>
                    <a:pt x="58" y="117"/>
                    <a:pt x="58" y="108"/>
                    <a:pt x="58" y="103"/>
                  </a:cubicBezTo>
                  <a:cubicBezTo>
                    <a:pt x="58" y="98"/>
                    <a:pt x="58" y="94"/>
                    <a:pt x="58" y="94"/>
                  </a:cubicBezTo>
                  <a:cubicBezTo>
                    <a:pt x="58" y="94"/>
                    <a:pt x="46" y="89"/>
                    <a:pt x="40" y="80"/>
                  </a:cubicBezTo>
                  <a:cubicBezTo>
                    <a:pt x="34" y="71"/>
                    <a:pt x="27" y="61"/>
                    <a:pt x="26" y="55"/>
                  </a:cubicBezTo>
                  <a:cubicBezTo>
                    <a:pt x="25" y="49"/>
                    <a:pt x="22" y="35"/>
                    <a:pt x="21" y="29"/>
                  </a:cubicBezTo>
                  <a:cubicBezTo>
                    <a:pt x="20" y="24"/>
                    <a:pt x="17" y="9"/>
                    <a:pt x="15" y="4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2" name="Freeform 26"/>
            <p:cNvSpPr>
              <a:spLocks noChangeArrowheads="1"/>
            </p:cNvSpPr>
            <p:nvPr/>
          </p:nvSpPr>
          <p:spPr bwMode="auto">
            <a:xfrm>
              <a:off x="2232026" y="1211262"/>
              <a:ext cx="284163" cy="681038"/>
            </a:xfrm>
            <a:custGeom>
              <a:avLst/>
              <a:gdLst>
                <a:gd name="T0" fmla="*/ 67 w 71"/>
                <a:gd name="T1" fmla="*/ 0 h 170"/>
                <a:gd name="T2" fmla="*/ 61 w 71"/>
                <a:gd name="T3" fmla="*/ 2 h 170"/>
                <a:gd name="T4" fmla="*/ 63 w 71"/>
                <a:gd name="T5" fmla="*/ 11 h 170"/>
                <a:gd name="T6" fmla="*/ 57 w 71"/>
                <a:gd name="T7" fmla="*/ 22 h 170"/>
                <a:gd name="T8" fmla="*/ 38 w 71"/>
                <a:gd name="T9" fmla="*/ 55 h 170"/>
                <a:gd name="T10" fmla="*/ 0 w 71"/>
                <a:gd name="T11" fmla="*/ 146 h 170"/>
                <a:gd name="T12" fmla="*/ 6 w 71"/>
                <a:gd name="T13" fmla="*/ 170 h 170"/>
                <a:gd name="T14" fmla="*/ 29 w 71"/>
                <a:gd name="T15" fmla="*/ 163 h 170"/>
                <a:gd name="T16" fmla="*/ 51 w 71"/>
                <a:gd name="T17" fmla="*/ 97 h 170"/>
                <a:gd name="T18" fmla="*/ 69 w 71"/>
                <a:gd name="T19" fmla="*/ 37 h 170"/>
                <a:gd name="T20" fmla="*/ 68 w 71"/>
                <a:gd name="T21" fmla="*/ 23 h 170"/>
                <a:gd name="T22" fmla="*/ 71 w 71"/>
                <a:gd name="T23" fmla="*/ 23 h 170"/>
                <a:gd name="T24" fmla="*/ 68 w 71"/>
                <a:gd name="T25" fmla="*/ 9 h 170"/>
                <a:gd name="T26" fmla="*/ 67 w 71"/>
                <a:gd name="T27" fmla="*/ 0 h 17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"/>
                <a:gd name="T43" fmla="*/ 0 h 170"/>
                <a:gd name="T44" fmla="*/ 71 w 71"/>
                <a:gd name="T45" fmla="*/ 170 h 17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" h="170">
                  <a:moveTo>
                    <a:pt x="67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5" y="6"/>
                    <a:pt x="63" y="11"/>
                  </a:cubicBezTo>
                  <a:cubicBezTo>
                    <a:pt x="60" y="16"/>
                    <a:pt x="61" y="19"/>
                    <a:pt x="57" y="22"/>
                  </a:cubicBezTo>
                  <a:cubicBezTo>
                    <a:pt x="54" y="24"/>
                    <a:pt x="46" y="37"/>
                    <a:pt x="38" y="55"/>
                  </a:cubicBezTo>
                  <a:cubicBezTo>
                    <a:pt x="31" y="73"/>
                    <a:pt x="0" y="146"/>
                    <a:pt x="0" y="146"/>
                  </a:cubicBezTo>
                  <a:cubicBezTo>
                    <a:pt x="6" y="170"/>
                    <a:pt x="6" y="170"/>
                    <a:pt x="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9" y="163"/>
                    <a:pt x="43" y="120"/>
                    <a:pt x="51" y="97"/>
                  </a:cubicBezTo>
                  <a:cubicBezTo>
                    <a:pt x="59" y="73"/>
                    <a:pt x="68" y="44"/>
                    <a:pt x="69" y="37"/>
                  </a:cubicBezTo>
                  <a:cubicBezTo>
                    <a:pt x="70" y="29"/>
                    <a:pt x="68" y="23"/>
                    <a:pt x="68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68" y="15"/>
                    <a:pt x="68" y="9"/>
                  </a:cubicBezTo>
                  <a:cubicBezTo>
                    <a:pt x="67" y="3"/>
                    <a:pt x="67" y="0"/>
                    <a:pt x="67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</p:grpSp>
      <p:sp>
        <p:nvSpPr>
          <p:cNvPr id="24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6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3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29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  <a:endParaRPr lang="zh-CN" altLang="en-US" dirty="0" smtClean="0"/>
          </a:p>
        </p:txBody>
      </p:sp>
      <p:pic>
        <p:nvPicPr>
          <p:cNvPr id="10" name="Picture 37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00100" y="1285860"/>
            <a:ext cx="5583238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4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14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9F54018068281029"/>
          <p:cNvPicPr>
            <a:picLocks noChangeAspect="1" noChangeArrowheads="1"/>
          </p:cNvPicPr>
          <p:nvPr userDrawn="1"/>
        </p:nvPicPr>
        <p:blipFill>
          <a:blip r:embed="rId2">
            <a:lum bright="86000" contrast="-2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/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3" name="Group 4"/>
            <p:cNvGrpSpPr/>
            <p:nvPr userDrawn="1"/>
          </p:nvGrpSpPr>
          <p:grpSpPr bwMode="auto">
            <a:xfrm rot="-215207">
              <a:off x="3691" y="234"/>
              <a:ext cx="1857" cy="3625"/>
              <a:chOff x="0" y="0"/>
              <a:chExt cx="1857" cy="3625"/>
            </a:xfrm>
          </p:grpSpPr>
          <p:sp>
            <p:nvSpPr>
              <p:cNvPr id="40" name="未知"/>
              <p:cNvSpPr/>
              <p:nvPr userDrawn="1"/>
            </p:nvSpPr>
            <p:spPr bwMode="auto">
              <a:xfrm rot="12185230" flipV="1">
                <a:off x="524" y="0"/>
                <a:ext cx="1333" cy="1485"/>
              </a:xfrm>
              <a:custGeom>
                <a:avLst/>
                <a:gdLst>
                  <a:gd name="T0" fmla="*/ 181 w 596"/>
                  <a:gd name="T1" fmla="*/ 4103 h 666"/>
                  <a:gd name="T2" fmla="*/ 65 w 596"/>
                  <a:gd name="T3" fmla="*/ 3779 h 666"/>
                  <a:gd name="T4" fmla="*/ 0 w 596"/>
                  <a:gd name="T5" fmla="*/ 3202 h 666"/>
                  <a:gd name="T6" fmla="*/ 45 w 596"/>
                  <a:gd name="T7" fmla="*/ 2462 h 666"/>
                  <a:gd name="T8" fmla="*/ 280 w 596"/>
                  <a:gd name="T9" fmla="*/ 1675 h 666"/>
                  <a:gd name="T10" fmla="*/ 769 w 596"/>
                  <a:gd name="T11" fmla="*/ 930 h 666"/>
                  <a:gd name="T12" fmla="*/ 1590 w 596"/>
                  <a:gd name="T13" fmla="*/ 343 h 666"/>
                  <a:gd name="T14" fmla="*/ 2762 w 596"/>
                  <a:gd name="T15" fmla="*/ 20 h 666"/>
                  <a:gd name="T16" fmla="*/ 4252 w 596"/>
                  <a:gd name="T17" fmla="*/ 100 h 666"/>
                  <a:gd name="T18" fmla="*/ 5417 w 596"/>
                  <a:gd name="T19" fmla="*/ 756 h 666"/>
                  <a:gd name="T20" fmla="*/ 6198 w 596"/>
                  <a:gd name="T21" fmla="*/ 1831 h 666"/>
                  <a:gd name="T22" fmla="*/ 6614 w 596"/>
                  <a:gd name="T23" fmla="*/ 3146 h 666"/>
                  <a:gd name="T24" fmla="*/ 6658 w 596"/>
                  <a:gd name="T25" fmla="*/ 4535 h 666"/>
                  <a:gd name="T26" fmla="*/ 6334 w 596"/>
                  <a:gd name="T27" fmla="*/ 5822 h 666"/>
                  <a:gd name="T28" fmla="*/ 5672 w 596"/>
                  <a:gd name="T29" fmla="*/ 6816 h 666"/>
                  <a:gd name="T30" fmla="*/ 4668 w 596"/>
                  <a:gd name="T31" fmla="*/ 7349 h 666"/>
                  <a:gd name="T32" fmla="*/ 4352 w 596"/>
                  <a:gd name="T33" fmla="*/ 7302 h 666"/>
                  <a:gd name="T34" fmla="*/ 4932 w 596"/>
                  <a:gd name="T35" fmla="*/ 6841 h 666"/>
                  <a:gd name="T36" fmla="*/ 5392 w 596"/>
                  <a:gd name="T37" fmla="*/ 6031 h 666"/>
                  <a:gd name="T38" fmla="*/ 5692 w 596"/>
                  <a:gd name="T39" fmla="*/ 5030 h 666"/>
                  <a:gd name="T40" fmla="*/ 5817 w 596"/>
                  <a:gd name="T41" fmla="*/ 3938 h 666"/>
                  <a:gd name="T42" fmla="*/ 5752 w 596"/>
                  <a:gd name="T43" fmla="*/ 2859 h 666"/>
                  <a:gd name="T44" fmla="*/ 5428 w 596"/>
                  <a:gd name="T45" fmla="*/ 1929 h 666"/>
                  <a:gd name="T46" fmla="*/ 4842 w 596"/>
                  <a:gd name="T47" fmla="*/ 1242 h 666"/>
                  <a:gd name="T48" fmla="*/ 3818 w 596"/>
                  <a:gd name="T49" fmla="*/ 829 h 666"/>
                  <a:gd name="T50" fmla="*/ 2751 w 596"/>
                  <a:gd name="T51" fmla="*/ 676 h 666"/>
                  <a:gd name="T52" fmla="*/ 1946 w 596"/>
                  <a:gd name="T53" fmla="*/ 785 h 666"/>
                  <a:gd name="T54" fmla="*/ 1355 w 596"/>
                  <a:gd name="T55" fmla="*/ 1119 h 666"/>
                  <a:gd name="T56" fmla="*/ 939 w 596"/>
                  <a:gd name="T57" fmla="*/ 1650 h 666"/>
                  <a:gd name="T58" fmla="*/ 635 w 596"/>
                  <a:gd name="T59" fmla="*/ 2281 h 666"/>
                  <a:gd name="T60" fmla="*/ 445 w 596"/>
                  <a:gd name="T61" fmla="*/ 3012 h 666"/>
                  <a:gd name="T62" fmla="*/ 315 w 596"/>
                  <a:gd name="T63" fmla="*/ 3759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1" name="未知"/>
              <p:cNvSpPr/>
              <p:nvPr userDrawn="1"/>
            </p:nvSpPr>
            <p:spPr bwMode="auto">
              <a:xfrm rot="12185230" flipV="1">
                <a:off x="1019" y="1024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80 h 237"/>
                  <a:gd name="T4" fmla="*/ 36 w 257"/>
                  <a:gd name="T5" fmla="*/ 562 h 237"/>
                  <a:gd name="T6" fmla="*/ 64 w 257"/>
                  <a:gd name="T7" fmla="*/ 842 h 237"/>
                  <a:gd name="T8" fmla="*/ 118 w 257"/>
                  <a:gd name="T9" fmla="*/ 1105 h 237"/>
                  <a:gd name="T10" fmla="*/ 198 w 257"/>
                  <a:gd name="T11" fmla="*/ 1340 h 237"/>
                  <a:gd name="T12" fmla="*/ 295 w 257"/>
                  <a:gd name="T13" fmla="*/ 1586 h 237"/>
                  <a:gd name="T14" fmla="*/ 415 w 257"/>
                  <a:gd name="T15" fmla="*/ 1813 h 237"/>
                  <a:gd name="T16" fmla="*/ 558 w 257"/>
                  <a:gd name="T17" fmla="*/ 2003 h 237"/>
                  <a:gd name="T18" fmla="*/ 735 w 257"/>
                  <a:gd name="T19" fmla="*/ 2184 h 237"/>
                  <a:gd name="T20" fmla="*/ 942 w 257"/>
                  <a:gd name="T21" fmla="*/ 2339 h 237"/>
                  <a:gd name="T22" fmla="*/ 1164 w 257"/>
                  <a:gd name="T23" fmla="*/ 2465 h 237"/>
                  <a:gd name="T24" fmla="*/ 1437 w 257"/>
                  <a:gd name="T25" fmla="*/ 2565 h 237"/>
                  <a:gd name="T26" fmla="*/ 1733 w 257"/>
                  <a:gd name="T27" fmla="*/ 2630 h 237"/>
                  <a:gd name="T28" fmla="*/ 2064 w 257"/>
                  <a:gd name="T29" fmla="*/ 2666 h 237"/>
                  <a:gd name="T30" fmla="*/ 2413 w 257"/>
                  <a:gd name="T31" fmla="*/ 2655 h 237"/>
                  <a:gd name="T32" fmla="*/ 2819 w 257"/>
                  <a:gd name="T33" fmla="*/ 2610 h 237"/>
                  <a:gd name="T34" fmla="*/ 2457 w 257"/>
                  <a:gd name="T35" fmla="*/ 2554 h 237"/>
                  <a:gd name="T36" fmla="*/ 2137 w 257"/>
                  <a:gd name="T37" fmla="*/ 2476 h 237"/>
                  <a:gd name="T38" fmla="*/ 1866 w 257"/>
                  <a:gd name="T39" fmla="*/ 2384 h 237"/>
                  <a:gd name="T40" fmla="*/ 1624 w 257"/>
                  <a:gd name="T41" fmla="*/ 2294 h 237"/>
                  <a:gd name="T42" fmla="*/ 1402 w 257"/>
                  <a:gd name="T43" fmla="*/ 2169 h 237"/>
                  <a:gd name="T44" fmla="*/ 1229 w 257"/>
                  <a:gd name="T45" fmla="*/ 2048 h 237"/>
                  <a:gd name="T46" fmla="*/ 1066 w 257"/>
                  <a:gd name="T47" fmla="*/ 1902 h 237"/>
                  <a:gd name="T48" fmla="*/ 922 w 257"/>
                  <a:gd name="T49" fmla="*/ 1741 h 237"/>
                  <a:gd name="T50" fmla="*/ 789 w 257"/>
                  <a:gd name="T51" fmla="*/ 1586 h 237"/>
                  <a:gd name="T52" fmla="*/ 671 w 257"/>
                  <a:gd name="T53" fmla="*/ 1405 h 237"/>
                  <a:gd name="T54" fmla="*/ 573 w 257"/>
                  <a:gd name="T55" fmla="*/ 1205 h 237"/>
                  <a:gd name="T56" fmla="*/ 473 w 257"/>
                  <a:gd name="T57" fmla="*/ 988 h 237"/>
                  <a:gd name="T58" fmla="*/ 360 w 257"/>
                  <a:gd name="T59" fmla="*/ 777 h 237"/>
                  <a:gd name="T60" fmla="*/ 251 w 257"/>
                  <a:gd name="T61" fmla="*/ 527 h 237"/>
                  <a:gd name="T62" fmla="*/ 133 w 257"/>
                  <a:gd name="T63" fmla="*/ 271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2" name="未知"/>
              <p:cNvSpPr/>
              <p:nvPr userDrawn="1"/>
            </p:nvSpPr>
            <p:spPr bwMode="auto">
              <a:xfrm rot="12185230" flipV="1">
                <a:off x="629" y="1389"/>
                <a:ext cx="277" cy="249"/>
              </a:xfrm>
              <a:custGeom>
                <a:avLst/>
                <a:gdLst>
                  <a:gd name="T0" fmla="*/ 858 w 124"/>
                  <a:gd name="T1" fmla="*/ 0 h 110"/>
                  <a:gd name="T2" fmla="*/ 1383 w 124"/>
                  <a:gd name="T3" fmla="*/ 1250 h 110"/>
                  <a:gd name="T4" fmla="*/ 1338 w 124"/>
                  <a:gd name="T5" fmla="*/ 1240 h 110"/>
                  <a:gd name="T6" fmla="*/ 1193 w 124"/>
                  <a:gd name="T7" fmla="*/ 1220 h 110"/>
                  <a:gd name="T8" fmla="*/ 994 w 124"/>
                  <a:gd name="T9" fmla="*/ 1173 h 110"/>
                  <a:gd name="T10" fmla="*/ 760 w 124"/>
                  <a:gd name="T11" fmla="*/ 1148 h 110"/>
                  <a:gd name="T12" fmla="*/ 505 w 124"/>
                  <a:gd name="T13" fmla="*/ 1127 h 110"/>
                  <a:gd name="T14" fmla="*/ 279 w 124"/>
                  <a:gd name="T15" fmla="*/ 1139 h 110"/>
                  <a:gd name="T16" fmla="*/ 101 w 124"/>
                  <a:gd name="T17" fmla="*/ 1184 h 110"/>
                  <a:gd name="T18" fmla="*/ 0 w 124"/>
                  <a:gd name="T19" fmla="*/ 1277 h 110"/>
                  <a:gd name="T20" fmla="*/ 45 w 124"/>
                  <a:gd name="T21" fmla="*/ 1139 h 110"/>
                  <a:gd name="T22" fmla="*/ 89 w 124"/>
                  <a:gd name="T23" fmla="*/ 1030 h 110"/>
                  <a:gd name="T24" fmla="*/ 179 w 124"/>
                  <a:gd name="T25" fmla="*/ 953 h 110"/>
                  <a:gd name="T26" fmla="*/ 279 w 124"/>
                  <a:gd name="T27" fmla="*/ 881 h 110"/>
                  <a:gd name="T28" fmla="*/ 400 w 124"/>
                  <a:gd name="T29" fmla="*/ 835 h 110"/>
                  <a:gd name="T30" fmla="*/ 525 w 124"/>
                  <a:gd name="T31" fmla="*/ 824 h 110"/>
                  <a:gd name="T32" fmla="*/ 659 w 124"/>
                  <a:gd name="T33" fmla="*/ 824 h 110"/>
                  <a:gd name="T34" fmla="*/ 804 w 124"/>
                  <a:gd name="T35" fmla="*/ 860 h 110"/>
                  <a:gd name="T36" fmla="*/ 813 w 124"/>
                  <a:gd name="T37" fmla="*/ 824 h 110"/>
                  <a:gd name="T38" fmla="*/ 777 w 124"/>
                  <a:gd name="T39" fmla="*/ 650 h 110"/>
                  <a:gd name="T40" fmla="*/ 748 w 124"/>
                  <a:gd name="T41" fmla="*/ 441 h 110"/>
                  <a:gd name="T42" fmla="*/ 724 w 124"/>
                  <a:gd name="T43" fmla="*/ 349 h 110"/>
                  <a:gd name="T44" fmla="*/ 704 w 124"/>
                  <a:gd name="T45" fmla="*/ 349 h 110"/>
                  <a:gd name="T46" fmla="*/ 679 w 124"/>
                  <a:gd name="T47" fmla="*/ 337 h 110"/>
                  <a:gd name="T48" fmla="*/ 659 w 124"/>
                  <a:gd name="T49" fmla="*/ 303 h 110"/>
                  <a:gd name="T50" fmla="*/ 634 w 124"/>
                  <a:gd name="T51" fmla="*/ 267 h 110"/>
                  <a:gd name="T52" fmla="*/ 634 w 124"/>
                  <a:gd name="T53" fmla="*/ 220 h 110"/>
                  <a:gd name="T54" fmla="*/ 659 w 124"/>
                  <a:gd name="T55" fmla="*/ 163 h 110"/>
                  <a:gd name="T56" fmla="*/ 733 w 124"/>
                  <a:gd name="T57" fmla="*/ 93 h 110"/>
                  <a:gd name="T58" fmla="*/ 858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3" name="未知"/>
              <p:cNvSpPr/>
              <p:nvPr userDrawn="1"/>
            </p:nvSpPr>
            <p:spPr bwMode="auto">
              <a:xfrm rot="12185230" flipV="1">
                <a:off x="969" y="199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6 w 109"/>
                  <a:gd name="T3" fmla="*/ 9 h 156"/>
                  <a:gd name="T4" fmla="*/ 202 w 109"/>
                  <a:gd name="T5" fmla="*/ 53 h 156"/>
                  <a:gd name="T6" fmla="*/ 420 w 109"/>
                  <a:gd name="T7" fmla="*/ 133 h 156"/>
                  <a:gd name="T8" fmla="*/ 656 w 109"/>
                  <a:gd name="T9" fmla="*/ 262 h 156"/>
                  <a:gd name="T10" fmla="*/ 883 w 109"/>
                  <a:gd name="T11" fmla="*/ 485 h 156"/>
                  <a:gd name="T12" fmla="*/ 1092 w 109"/>
                  <a:gd name="T13" fmla="*/ 781 h 156"/>
                  <a:gd name="T14" fmla="*/ 1218 w 109"/>
                  <a:gd name="T15" fmla="*/ 1188 h 156"/>
                  <a:gd name="T16" fmla="*/ 1238 w 109"/>
                  <a:gd name="T17" fmla="*/ 1717 h 156"/>
                  <a:gd name="T18" fmla="*/ 1191 w 109"/>
                  <a:gd name="T19" fmla="*/ 1717 h 156"/>
                  <a:gd name="T20" fmla="*/ 1126 w 109"/>
                  <a:gd name="T21" fmla="*/ 1717 h 156"/>
                  <a:gd name="T22" fmla="*/ 1056 w 109"/>
                  <a:gd name="T23" fmla="*/ 1717 h 156"/>
                  <a:gd name="T24" fmla="*/ 991 w 109"/>
                  <a:gd name="T25" fmla="*/ 1697 h 156"/>
                  <a:gd name="T26" fmla="*/ 919 w 109"/>
                  <a:gd name="T27" fmla="*/ 1682 h 156"/>
                  <a:gd name="T28" fmla="*/ 838 w 109"/>
                  <a:gd name="T29" fmla="*/ 1653 h 156"/>
                  <a:gd name="T30" fmla="*/ 748 w 109"/>
                  <a:gd name="T31" fmla="*/ 1597 h 156"/>
                  <a:gd name="T32" fmla="*/ 656 w 109"/>
                  <a:gd name="T33" fmla="*/ 1528 h 156"/>
                  <a:gd name="T34" fmla="*/ 600 w 109"/>
                  <a:gd name="T35" fmla="*/ 1386 h 156"/>
                  <a:gd name="T36" fmla="*/ 600 w 109"/>
                  <a:gd name="T37" fmla="*/ 1221 h 156"/>
                  <a:gd name="T38" fmla="*/ 636 w 109"/>
                  <a:gd name="T39" fmla="*/ 1059 h 156"/>
                  <a:gd name="T40" fmla="*/ 672 w 109"/>
                  <a:gd name="T41" fmla="*/ 881 h 156"/>
                  <a:gd name="T42" fmla="*/ 636 w 109"/>
                  <a:gd name="T43" fmla="*/ 683 h 156"/>
                  <a:gd name="T44" fmla="*/ 546 w 109"/>
                  <a:gd name="T45" fmla="*/ 476 h 156"/>
                  <a:gd name="T46" fmla="*/ 353 w 109"/>
                  <a:gd name="T47" fmla="*/ 251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4" name="未知"/>
              <p:cNvSpPr/>
              <p:nvPr userDrawn="1"/>
            </p:nvSpPr>
            <p:spPr bwMode="auto">
              <a:xfrm rot="12185230" flipV="1">
                <a:off x="835" y="1429"/>
                <a:ext cx="103" cy="209"/>
              </a:xfrm>
              <a:custGeom>
                <a:avLst/>
                <a:gdLst>
                  <a:gd name="T0" fmla="*/ 347 w 46"/>
                  <a:gd name="T1" fmla="*/ 0 h 94"/>
                  <a:gd name="T2" fmla="*/ 226 w 46"/>
                  <a:gd name="T3" fmla="*/ 416 h 94"/>
                  <a:gd name="T4" fmla="*/ 170 w 46"/>
                  <a:gd name="T5" fmla="*/ 683 h 94"/>
                  <a:gd name="T6" fmla="*/ 125 w 46"/>
                  <a:gd name="T7" fmla="*/ 869 h 94"/>
                  <a:gd name="T8" fmla="*/ 0 w 46"/>
                  <a:gd name="T9" fmla="*/ 1034 h 94"/>
                  <a:gd name="T10" fmla="*/ 134 w 46"/>
                  <a:gd name="T11" fmla="*/ 969 h 94"/>
                  <a:gd name="T12" fmla="*/ 260 w 46"/>
                  <a:gd name="T13" fmla="*/ 880 h 94"/>
                  <a:gd name="T14" fmla="*/ 361 w 46"/>
                  <a:gd name="T15" fmla="*/ 756 h 94"/>
                  <a:gd name="T16" fmla="*/ 452 w 46"/>
                  <a:gd name="T17" fmla="*/ 627 h 94"/>
                  <a:gd name="T18" fmla="*/ 506 w 46"/>
                  <a:gd name="T19" fmla="*/ 485 h 94"/>
                  <a:gd name="T20" fmla="*/ 517 w 46"/>
                  <a:gd name="T21" fmla="*/ 331 h 94"/>
                  <a:gd name="T22" fmla="*/ 470 w 46"/>
                  <a:gd name="T23" fmla="*/ 162 h 94"/>
                  <a:gd name="T24" fmla="*/ 347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5" name="未知"/>
              <p:cNvSpPr/>
              <p:nvPr userDrawn="1"/>
            </p:nvSpPr>
            <p:spPr bwMode="auto">
              <a:xfrm rot="12185230" flipV="1">
                <a:off x="885" y="547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9 w 54"/>
                  <a:gd name="T3" fmla="*/ 11 h 40"/>
                  <a:gd name="T4" fmla="*/ 64 w 54"/>
                  <a:gd name="T5" fmla="*/ 36 h 40"/>
                  <a:gd name="T6" fmla="*/ 142 w 54"/>
                  <a:gd name="T7" fmla="*/ 92 h 40"/>
                  <a:gd name="T8" fmla="*/ 231 w 54"/>
                  <a:gd name="T9" fmla="*/ 137 h 40"/>
                  <a:gd name="T10" fmla="*/ 316 w 54"/>
                  <a:gd name="T11" fmla="*/ 173 h 40"/>
                  <a:gd name="T12" fmla="*/ 416 w 54"/>
                  <a:gd name="T13" fmla="*/ 194 h 40"/>
                  <a:gd name="T14" fmla="*/ 504 w 54"/>
                  <a:gd name="T15" fmla="*/ 207 h 40"/>
                  <a:gd name="T16" fmla="*/ 593 w 54"/>
                  <a:gd name="T17" fmla="*/ 182 h 40"/>
                  <a:gd name="T18" fmla="*/ 582 w 54"/>
                  <a:gd name="T19" fmla="*/ 284 h 40"/>
                  <a:gd name="T20" fmla="*/ 549 w 54"/>
                  <a:gd name="T21" fmla="*/ 376 h 40"/>
                  <a:gd name="T22" fmla="*/ 484 w 54"/>
                  <a:gd name="T23" fmla="*/ 437 h 40"/>
                  <a:gd name="T24" fmla="*/ 404 w 54"/>
                  <a:gd name="T25" fmla="*/ 457 h 40"/>
                  <a:gd name="T26" fmla="*/ 307 w 54"/>
                  <a:gd name="T27" fmla="*/ 446 h 40"/>
                  <a:gd name="T28" fmla="*/ 207 w 54"/>
                  <a:gd name="T29" fmla="*/ 365 h 40"/>
                  <a:gd name="T30" fmla="*/ 109 w 54"/>
                  <a:gd name="T31" fmla="*/ 227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46" name="未知"/>
              <p:cNvSpPr/>
              <p:nvPr userDrawn="1"/>
            </p:nvSpPr>
            <p:spPr bwMode="auto">
              <a:xfrm rot="12185230" flipV="1">
                <a:off x="0" y="1566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4 w 149"/>
                  <a:gd name="T3" fmla="*/ 155 h 704"/>
                  <a:gd name="T4" fmla="*/ 173 w 149"/>
                  <a:gd name="T5" fmla="*/ 351 h 704"/>
                  <a:gd name="T6" fmla="*/ 303 w 149"/>
                  <a:gd name="T7" fmla="*/ 600 h 704"/>
                  <a:gd name="T8" fmla="*/ 447 w 149"/>
                  <a:gd name="T9" fmla="*/ 924 h 704"/>
                  <a:gd name="T10" fmla="*/ 627 w 149"/>
                  <a:gd name="T11" fmla="*/ 1325 h 704"/>
                  <a:gd name="T12" fmla="*/ 795 w 149"/>
                  <a:gd name="T13" fmla="*/ 1755 h 704"/>
                  <a:gd name="T14" fmla="*/ 957 w 149"/>
                  <a:gd name="T15" fmla="*/ 2249 h 704"/>
                  <a:gd name="T16" fmla="*/ 1083 w 149"/>
                  <a:gd name="T17" fmla="*/ 2822 h 704"/>
                  <a:gd name="T18" fmla="*/ 1216 w 149"/>
                  <a:gd name="T19" fmla="*/ 3431 h 704"/>
                  <a:gd name="T20" fmla="*/ 1304 w 149"/>
                  <a:gd name="T21" fmla="*/ 4133 h 704"/>
                  <a:gd name="T22" fmla="*/ 1349 w 149"/>
                  <a:gd name="T23" fmla="*/ 4902 h 704"/>
                  <a:gd name="T24" fmla="*/ 1369 w 149"/>
                  <a:gd name="T25" fmla="*/ 5706 h 704"/>
                  <a:gd name="T26" fmla="*/ 1304 w 149"/>
                  <a:gd name="T27" fmla="*/ 6604 h 704"/>
                  <a:gd name="T28" fmla="*/ 1183 w 149"/>
                  <a:gd name="T29" fmla="*/ 7555 h 704"/>
                  <a:gd name="T30" fmla="*/ 1001 w 149"/>
                  <a:gd name="T31" fmla="*/ 8555 h 704"/>
                  <a:gd name="T32" fmla="*/ 726 w 149"/>
                  <a:gd name="T33" fmla="*/ 9657 h 704"/>
                  <a:gd name="T34" fmla="*/ 421 w 149"/>
                  <a:gd name="T35" fmla="*/ 10906 h 704"/>
                  <a:gd name="T36" fmla="*/ 230 w 149"/>
                  <a:gd name="T37" fmla="*/ 12062 h 704"/>
                  <a:gd name="T38" fmla="*/ 109 w 149"/>
                  <a:gd name="T39" fmla="*/ 13129 h 704"/>
                  <a:gd name="T40" fmla="*/ 64 w 149"/>
                  <a:gd name="T41" fmla="*/ 14156 h 704"/>
                  <a:gd name="T42" fmla="*/ 64 w 149"/>
                  <a:gd name="T43" fmla="*/ 15132 h 704"/>
                  <a:gd name="T44" fmla="*/ 89 w 149"/>
                  <a:gd name="T45" fmla="*/ 16039 h 704"/>
                  <a:gd name="T46" fmla="*/ 133 w 149"/>
                  <a:gd name="T47" fmla="*/ 16835 h 704"/>
                  <a:gd name="T48" fmla="*/ 153 w 149"/>
                  <a:gd name="T49" fmla="*/ 17613 h 704"/>
                  <a:gd name="T50" fmla="*/ 447 w 149"/>
                  <a:gd name="T51" fmla="*/ 17212 h 704"/>
                  <a:gd name="T52" fmla="*/ 421 w 149"/>
                  <a:gd name="T53" fmla="*/ 17013 h 704"/>
                  <a:gd name="T54" fmla="*/ 392 w 149"/>
                  <a:gd name="T55" fmla="*/ 16440 h 704"/>
                  <a:gd name="T56" fmla="*/ 359 w 149"/>
                  <a:gd name="T57" fmla="*/ 15559 h 704"/>
                  <a:gd name="T58" fmla="*/ 383 w 149"/>
                  <a:gd name="T59" fmla="*/ 14387 h 704"/>
                  <a:gd name="T60" fmla="*/ 447 w 149"/>
                  <a:gd name="T61" fmla="*/ 12986 h 704"/>
                  <a:gd name="T62" fmla="*/ 627 w 149"/>
                  <a:gd name="T63" fmla="*/ 11386 h 704"/>
                  <a:gd name="T64" fmla="*/ 932 w 149"/>
                  <a:gd name="T65" fmla="*/ 9657 h 704"/>
                  <a:gd name="T66" fmla="*/ 1402 w 149"/>
                  <a:gd name="T67" fmla="*/ 7827 h 704"/>
                  <a:gd name="T68" fmla="*/ 1555 w 149"/>
                  <a:gd name="T69" fmla="*/ 6981 h 704"/>
                  <a:gd name="T70" fmla="*/ 1619 w 149"/>
                  <a:gd name="T71" fmla="*/ 5876 h 704"/>
                  <a:gd name="T72" fmla="*/ 1566 w 149"/>
                  <a:gd name="T73" fmla="*/ 4601 h 704"/>
                  <a:gd name="T74" fmla="*/ 1422 w 149"/>
                  <a:gd name="T75" fmla="*/ 3352 h 704"/>
                  <a:gd name="T76" fmla="*/ 1183 w 149"/>
                  <a:gd name="T77" fmla="*/ 2129 h 704"/>
                  <a:gd name="T78" fmla="*/ 877 w 149"/>
                  <a:gd name="T79" fmla="*/ 1103 h 704"/>
                  <a:gd name="T80" fmla="*/ 476 w 149"/>
                  <a:gd name="T81" fmla="*/ 351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</p:grpSp>
        <p:sp>
          <p:nvSpPr>
            <p:cNvPr id="7" name="未知"/>
            <p:cNvSpPr/>
            <p:nvPr userDrawn="1"/>
          </p:nvSpPr>
          <p:spPr bwMode="auto">
            <a:xfrm rot="373330" flipH="1">
              <a:off x="22" y="1957"/>
              <a:ext cx="323" cy="649"/>
            </a:xfrm>
            <a:custGeom>
              <a:avLst/>
              <a:gdLst>
                <a:gd name="T0" fmla="*/ 1509 w 128"/>
                <a:gd name="T1" fmla="*/ 0 h 217"/>
                <a:gd name="T2" fmla="*/ 1688 w 128"/>
                <a:gd name="T3" fmla="*/ 242 h 217"/>
                <a:gd name="T4" fmla="*/ 1847 w 128"/>
                <a:gd name="T5" fmla="*/ 724 h 217"/>
                <a:gd name="T6" fmla="*/ 1973 w 128"/>
                <a:gd name="T7" fmla="*/ 1343 h 217"/>
                <a:gd name="T8" fmla="*/ 2057 w 128"/>
                <a:gd name="T9" fmla="*/ 2085 h 217"/>
                <a:gd name="T10" fmla="*/ 2039 w 128"/>
                <a:gd name="T11" fmla="*/ 2970 h 217"/>
                <a:gd name="T12" fmla="*/ 1865 w 128"/>
                <a:gd name="T13" fmla="*/ 3882 h 217"/>
                <a:gd name="T14" fmla="*/ 1509 w 128"/>
                <a:gd name="T15" fmla="*/ 4839 h 217"/>
                <a:gd name="T16" fmla="*/ 961 w 128"/>
                <a:gd name="T17" fmla="*/ 5805 h 217"/>
                <a:gd name="T18" fmla="*/ 790 w 128"/>
                <a:gd name="T19" fmla="*/ 5697 h 217"/>
                <a:gd name="T20" fmla="*/ 611 w 128"/>
                <a:gd name="T21" fmla="*/ 5617 h 217"/>
                <a:gd name="T22" fmla="*/ 421 w 128"/>
                <a:gd name="T23" fmla="*/ 5482 h 217"/>
                <a:gd name="T24" fmla="*/ 255 w 128"/>
                <a:gd name="T25" fmla="*/ 5374 h 217"/>
                <a:gd name="T26" fmla="*/ 126 w 128"/>
                <a:gd name="T27" fmla="*/ 5243 h 217"/>
                <a:gd name="T28" fmla="*/ 33 w 128"/>
                <a:gd name="T29" fmla="*/ 5081 h 217"/>
                <a:gd name="T30" fmla="*/ 0 w 128"/>
                <a:gd name="T31" fmla="*/ 4893 h 217"/>
                <a:gd name="T32" fmla="*/ 20 w 128"/>
                <a:gd name="T33" fmla="*/ 4758 h 217"/>
                <a:gd name="T34" fmla="*/ 209 w 128"/>
                <a:gd name="T35" fmla="*/ 4570 h 217"/>
                <a:gd name="T36" fmla="*/ 464 w 128"/>
                <a:gd name="T37" fmla="*/ 4313 h 217"/>
                <a:gd name="T38" fmla="*/ 739 w 128"/>
                <a:gd name="T39" fmla="*/ 4017 h 217"/>
                <a:gd name="T40" fmla="*/ 1012 w 128"/>
                <a:gd name="T41" fmla="*/ 3586 h 217"/>
                <a:gd name="T42" fmla="*/ 1267 w 128"/>
                <a:gd name="T43" fmla="*/ 2997 h 217"/>
                <a:gd name="T44" fmla="*/ 1464 w 128"/>
                <a:gd name="T45" fmla="*/ 2219 h 217"/>
                <a:gd name="T46" fmla="*/ 1559 w 128"/>
                <a:gd name="T47" fmla="*/ 1235 h 217"/>
                <a:gd name="T48" fmla="*/ 1509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8" name="未知"/>
            <p:cNvSpPr/>
            <p:nvPr userDrawn="1"/>
          </p:nvSpPr>
          <p:spPr bwMode="auto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9" name="未知"/>
            <p:cNvSpPr/>
            <p:nvPr userDrawn="1"/>
          </p:nvSpPr>
          <p:spPr bwMode="auto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" name="未知"/>
            <p:cNvSpPr/>
            <p:nvPr userDrawn="1"/>
          </p:nvSpPr>
          <p:spPr bwMode="auto">
            <a:xfrm rot="373330" flipH="1">
              <a:off x="898" y="2855"/>
              <a:ext cx="354" cy="464"/>
            </a:xfrm>
            <a:custGeom>
              <a:avLst/>
              <a:gdLst>
                <a:gd name="T0" fmla="*/ 2079 w 117"/>
                <a:gd name="T1" fmla="*/ 0 h 132"/>
                <a:gd name="T2" fmla="*/ 0 w 117"/>
                <a:gd name="T3" fmla="*/ 1086 h 132"/>
                <a:gd name="T4" fmla="*/ 82 w 117"/>
                <a:gd name="T5" fmla="*/ 1125 h 132"/>
                <a:gd name="T6" fmla="*/ 384 w 117"/>
                <a:gd name="T7" fmla="*/ 1262 h 132"/>
                <a:gd name="T8" fmla="*/ 805 w 117"/>
                <a:gd name="T9" fmla="*/ 1568 h 132"/>
                <a:gd name="T10" fmla="*/ 1274 w 117"/>
                <a:gd name="T11" fmla="*/ 2039 h 132"/>
                <a:gd name="T12" fmla="*/ 1831 w 117"/>
                <a:gd name="T13" fmla="*/ 2693 h 132"/>
                <a:gd name="T14" fmla="*/ 2327 w 117"/>
                <a:gd name="T15" fmla="*/ 3473 h 132"/>
                <a:gd name="T16" fmla="*/ 2829 w 117"/>
                <a:gd name="T17" fmla="*/ 4471 h 132"/>
                <a:gd name="T18" fmla="*/ 3213 w 117"/>
                <a:gd name="T19" fmla="*/ 5733 h 132"/>
                <a:gd name="T20" fmla="*/ 3240 w 117"/>
                <a:gd name="T21" fmla="*/ 5213 h 132"/>
                <a:gd name="T22" fmla="*/ 3186 w 117"/>
                <a:gd name="T23" fmla="*/ 4647 h 132"/>
                <a:gd name="T24" fmla="*/ 2992 w 117"/>
                <a:gd name="T25" fmla="*/ 3905 h 132"/>
                <a:gd name="T26" fmla="*/ 2747 w 117"/>
                <a:gd name="T27" fmla="*/ 3213 h 132"/>
                <a:gd name="T28" fmla="*/ 2463 w 117"/>
                <a:gd name="T29" fmla="*/ 2520 h 132"/>
                <a:gd name="T30" fmla="*/ 2160 w 117"/>
                <a:gd name="T31" fmla="*/ 1951 h 132"/>
                <a:gd name="T32" fmla="*/ 1858 w 117"/>
                <a:gd name="T33" fmla="*/ 1568 h 132"/>
                <a:gd name="T34" fmla="*/ 1601 w 117"/>
                <a:gd name="T35" fmla="*/ 1385 h 132"/>
                <a:gd name="T36" fmla="*/ 1912 w 117"/>
                <a:gd name="T37" fmla="*/ 1262 h 132"/>
                <a:gd name="T38" fmla="*/ 2188 w 117"/>
                <a:gd name="T39" fmla="*/ 1209 h 132"/>
                <a:gd name="T40" fmla="*/ 2463 w 117"/>
                <a:gd name="T41" fmla="*/ 1125 h 132"/>
                <a:gd name="T42" fmla="*/ 2720 w 117"/>
                <a:gd name="T43" fmla="*/ 1086 h 132"/>
                <a:gd name="T44" fmla="*/ 2911 w 117"/>
                <a:gd name="T45" fmla="*/ 1037 h 132"/>
                <a:gd name="T46" fmla="*/ 3020 w 117"/>
                <a:gd name="T47" fmla="*/ 953 h 132"/>
                <a:gd name="T48" fmla="*/ 3132 w 117"/>
                <a:gd name="T49" fmla="*/ 914 h 132"/>
                <a:gd name="T50" fmla="*/ 3159 w 117"/>
                <a:gd name="T51" fmla="*/ 914 h 132"/>
                <a:gd name="T52" fmla="*/ 2079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1" name="未知"/>
            <p:cNvSpPr/>
            <p:nvPr userDrawn="1"/>
          </p:nvSpPr>
          <p:spPr bwMode="auto">
            <a:xfrm rot="373330" flipH="1">
              <a:off x="799" y="2979"/>
              <a:ext cx="87" cy="274"/>
            </a:xfrm>
            <a:custGeom>
              <a:avLst/>
              <a:gdLst>
                <a:gd name="T0" fmla="*/ 783 w 29"/>
                <a:gd name="T1" fmla="*/ 0 h 77"/>
                <a:gd name="T2" fmla="*/ 621 w 29"/>
                <a:gd name="T3" fmla="*/ 0 h 77"/>
                <a:gd name="T4" fmla="*/ 432 w 29"/>
                <a:gd name="T5" fmla="*/ 178 h 77"/>
                <a:gd name="T6" fmla="*/ 243 w 29"/>
                <a:gd name="T7" fmla="*/ 406 h 77"/>
                <a:gd name="T8" fmla="*/ 108 w 29"/>
                <a:gd name="T9" fmla="*/ 861 h 77"/>
                <a:gd name="T10" fmla="*/ 27 w 29"/>
                <a:gd name="T11" fmla="*/ 1356 h 77"/>
                <a:gd name="T12" fmla="*/ 0 w 29"/>
                <a:gd name="T13" fmla="*/ 1989 h 77"/>
                <a:gd name="T14" fmla="*/ 81 w 29"/>
                <a:gd name="T15" fmla="*/ 2712 h 77"/>
                <a:gd name="T16" fmla="*/ 297 w 29"/>
                <a:gd name="T17" fmla="*/ 3469 h 77"/>
                <a:gd name="T18" fmla="*/ 405 w 29"/>
                <a:gd name="T19" fmla="*/ 2395 h 77"/>
                <a:gd name="T20" fmla="*/ 513 w 29"/>
                <a:gd name="T21" fmla="*/ 1672 h 77"/>
                <a:gd name="T22" fmla="*/ 621 w 29"/>
                <a:gd name="T23" fmla="*/ 989 h 77"/>
                <a:gd name="T24" fmla="*/ 783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2" name="未知"/>
            <p:cNvSpPr/>
            <p:nvPr userDrawn="1"/>
          </p:nvSpPr>
          <p:spPr bwMode="auto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grpSp>
          <p:nvGrpSpPr>
            <p:cNvPr id="5" name="Group 18"/>
            <p:cNvGrpSpPr/>
            <p:nvPr userDrawn="1"/>
          </p:nvGrpSpPr>
          <p:grpSpPr bwMode="auto">
            <a:xfrm rot="3220060">
              <a:off x="2630" y="753"/>
              <a:ext cx="569" cy="636"/>
              <a:chOff x="0" y="0"/>
              <a:chExt cx="129" cy="157"/>
            </a:xfrm>
          </p:grpSpPr>
          <p:sp>
            <p:nvSpPr>
              <p:cNvPr id="37" name="未知"/>
              <p:cNvSpPr/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8" name="未知"/>
              <p:cNvSpPr/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9" name="未知"/>
              <p:cNvSpPr/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</p:grpSp>
        <p:grpSp>
          <p:nvGrpSpPr>
            <p:cNvPr id="6" name="Group 22"/>
            <p:cNvGrpSpPr/>
            <p:nvPr userDrawn="1"/>
          </p:nvGrpSpPr>
          <p:grpSpPr bwMode="auto">
            <a:xfrm rot="-6691250">
              <a:off x="3636" y="130"/>
              <a:ext cx="356" cy="608"/>
              <a:chOff x="0" y="0"/>
              <a:chExt cx="129" cy="157"/>
            </a:xfrm>
          </p:grpSpPr>
          <p:sp>
            <p:nvSpPr>
              <p:cNvPr id="34" name="未知"/>
              <p:cNvSpPr/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5" name="未知"/>
              <p:cNvSpPr/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6" name="未知"/>
              <p:cNvSpPr/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</p:grpSp>
        <p:grpSp>
          <p:nvGrpSpPr>
            <p:cNvPr id="13" name="Group 26"/>
            <p:cNvGrpSpPr/>
            <p:nvPr userDrawn="1"/>
          </p:nvGrpSpPr>
          <p:grpSpPr bwMode="auto">
            <a:xfrm rot="8524840">
              <a:off x="668" y="3319"/>
              <a:ext cx="500" cy="504"/>
              <a:chOff x="0" y="0"/>
              <a:chExt cx="129" cy="157"/>
            </a:xfrm>
          </p:grpSpPr>
          <p:sp>
            <p:nvSpPr>
              <p:cNvPr id="31" name="未知"/>
              <p:cNvSpPr/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2" name="未知"/>
              <p:cNvSpPr/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3" name="未知"/>
              <p:cNvSpPr/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</p:grpSp>
        <p:grpSp>
          <p:nvGrpSpPr>
            <p:cNvPr id="14" name="Group 30"/>
            <p:cNvGrpSpPr/>
            <p:nvPr userDrawn="1"/>
          </p:nvGrpSpPr>
          <p:grpSpPr bwMode="auto">
            <a:xfrm rot="4106450" flipH="1">
              <a:off x="393" y="261"/>
              <a:ext cx="708" cy="891"/>
              <a:chOff x="0" y="0"/>
              <a:chExt cx="129" cy="157"/>
            </a:xfrm>
          </p:grpSpPr>
          <p:sp>
            <p:nvSpPr>
              <p:cNvPr id="28" name="未知"/>
              <p:cNvSpPr/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29" name="未知"/>
              <p:cNvSpPr/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0" name="未知"/>
              <p:cNvSpPr/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</p:grpSp>
        <p:grpSp>
          <p:nvGrpSpPr>
            <p:cNvPr id="15" name="Group 34"/>
            <p:cNvGrpSpPr/>
            <p:nvPr userDrawn="1"/>
          </p:nvGrpSpPr>
          <p:grpSpPr bwMode="auto">
            <a:xfrm rot="10015322" flipH="1">
              <a:off x="4625" y="2384"/>
              <a:ext cx="708" cy="891"/>
              <a:chOff x="0" y="0"/>
              <a:chExt cx="129" cy="157"/>
            </a:xfrm>
          </p:grpSpPr>
          <p:sp>
            <p:nvSpPr>
              <p:cNvPr id="25" name="未知"/>
              <p:cNvSpPr/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26" name="未知"/>
              <p:cNvSpPr/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27" name="未知"/>
              <p:cNvSpPr/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</p:grpSp>
        <p:sp>
          <p:nvSpPr>
            <p:cNvPr id="18" name="未知"/>
            <p:cNvSpPr/>
            <p:nvPr userDrawn="1"/>
          </p:nvSpPr>
          <p:spPr bwMode="auto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9" name="未知"/>
            <p:cNvSpPr/>
            <p:nvPr userDrawn="1"/>
          </p:nvSpPr>
          <p:spPr bwMode="auto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395 h 237"/>
                <a:gd name="T4" fmla="*/ 56 w 257"/>
                <a:gd name="T5" fmla="*/ 783 h 237"/>
                <a:gd name="T6" fmla="*/ 111 w 257"/>
                <a:gd name="T7" fmla="*/ 1176 h 237"/>
                <a:gd name="T8" fmla="*/ 204 w 257"/>
                <a:gd name="T9" fmla="*/ 1534 h 237"/>
                <a:gd name="T10" fmla="*/ 337 w 257"/>
                <a:gd name="T11" fmla="*/ 1867 h 237"/>
                <a:gd name="T12" fmla="*/ 506 w 257"/>
                <a:gd name="T13" fmla="*/ 2209 h 237"/>
                <a:gd name="T14" fmla="*/ 710 w 257"/>
                <a:gd name="T15" fmla="*/ 2522 h 237"/>
                <a:gd name="T16" fmla="*/ 949 w 257"/>
                <a:gd name="T17" fmla="*/ 2785 h 237"/>
                <a:gd name="T18" fmla="*/ 1251 w 257"/>
                <a:gd name="T19" fmla="*/ 3038 h 237"/>
                <a:gd name="T20" fmla="*/ 1600 w 257"/>
                <a:gd name="T21" fmla="*/ 3255 h 237"/>
                <a:gd name="T22" fmla="*/ 1974 w 257"/>
                <a:gd name="T23" fmla="*/ 3430 h 237"/>
                <a:gd name="T24" fmla="*/ 2435 w 257"/>
                <a:gd name="T25" fmla="*/ 3568 h 237"/>
                <a:gd name="T26" fmla="*/ 2941 w 257"/>
                <a:gd name="T27" fmla="*/ 3663 h 237"/>
                <a:gd name="T28" fmla="*/ 3498 w 257"/>
                <a:gd name="T29" fmla="*/ 3713 h 237"/>
                <a:gd name="T30" fmla="*/ 4094 w 257"/>
                <a:gd name="T31" fmla="*/ 3693 h 237"/>
                <a:gd name="T32" fmla="*/ 4783 w 257"/>
                <a:gd name="T33" fmla="*/ 3631 h 237"/>
                <a:gd name="T34" fmla="*/ 4171 w 257"/>
                <a:gd name="T35" fmla="*/ 3555 h 237"/>
                <a:gd name="T36" fmla="*/ 3630 w 257"/>
                <a:gd name="T37" fmla="*/ 3443 h 237"/>
                <a:gd name="T38" fmla="*/ 3159 w 257"/>
                <a:gd name="T39" fmla="*/ 3318 h 237"/>
                <a:gd name="T40" fmla="*/ 2753 w 257"/>
                <a:gd name="T41" fmla="*/ 3193 h 237"/>
                <a:gd name="T42" fmla="*/ 2380 w 257"/>
                <a:gd name="T43" fmla="*/ 3025 h 237"/>
                <a:gd name="T44" fmla="*/ 2085 w 257"/>
                <a:gd name="T45" fmla="*/ 2847 h 237"/>
                <a:gd name="T46" fmla="*/ 1805 w 257"/>
                <a:gd name="T47" fmla="*/ 2647 h 237"/>
                <a:gd name="T48" fmla="*/ 1566 w 257"/>
                <a:gd name="T49" fmla="*/ 2430 h 237"/>
                <a:gd name="T50" fmla="*/ 1341 w 257"/>
                <a:gd name="T51" fmla="*/ 2209 h 237"/>
                <a:gd name="T52" fmla="*/ 1137 w 257"/>
                <a:gd name="T53" fmla="*/ 1959 h 237"/>
                <a:gd name="T54" fmla="*/ 970 w 257"/>
                <a:gd name="T55" fmla="*/ 1679 h 237"/>
                <a:gd name="T56" fmla="*/ 800 w 257"/>
                <a:gd name="T57" fmla="*/ 1376 h 237"/>
                <a:gd name="T58" fmla="*/ 612 w 257"/>
                <a:gd name="T59" fmla="*/ 1083 h 237"/>
                <a:gd name="T60" fmla="*/ 429 w 257"/>
                <a:gd name="T61" fmla="*/ 738 h 237"/>
                <a:gd name="T62" fmla="*/ 225 w 257"/>
                <a:gd name="T63" fmla="*/ 375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20" name="未知"/>
            <p:cNvSpPr/>
            <p:nvPr userDrawn="1"/>
          </p:nvSpPr>
          <p:spPr bwMode="auto">
            <a:xfrm rot="9832527" flipV="1">
              <a:off x="1997" y="858"/>
              <a:ext cx="330" cy="278"/>
            </a:xfrm>
            <a:custGeom>
              <a:avLst/>
              <a:gdLst>
                <a:gd name="T0" fmla="*/ 1453 w 124"/>
                <a:gd name="T1" fmla="*/ 0 h 110"/>
                <a:gd name="T2" fmla="*/ 2337 w 124"/>
                <a:gd name="T3" fmla="*/ 1744 h 110"/>
                <a:gd name="T4" fmla="*/ 2259 w 124"/>
                <a:gd name="T5" fmla="*/ 1724 h 110"/>
                <a:gd name="T6" fmla="*/ 2017 w 124"/>
                <a:gd name="T7" fmla="*/ 1693 h 110"/>
                <a:gd name="T8" fmla="*/ 1679 w 124"/>
                <a:gd name="T9" fmla="*/ 1628 h 110"/>
                <a:gd name="T10" fmla="*/ 1283 w 124"/>
                <a:gd name="T11" fmla="*/ 1597 h 110"/>
                <a:gd name="T12" fmla="*/ 849 w 124"/>
                <a:gd name="T13" fmla="*/ 1564 h 110"/>
                <a:gd name="T14" fmla="*/ 474 w 124"/>
                <a:gd name="T15" fmla="*/ 1585 h 110"/>
                <a:gd name="T16" fmla="*/ 170 w 124"/>
                <a:gd name="T17" fmla="*/ 1648 h 110"/>
                <a:gd name="T18" fmla="*/ 0 w 124"/>
                <a:gd name="T19" fmla="*/ 1777 h 110"/>
                <a:gd name="T20" fmla="*/ 77 w 124"/>
                <a:gd name="T21" fmla="*/ 1585 h 110"/>
                <a:gd name="T22" fmla="*/ 149 w 124"/>
                <a:gd name="T23" fmla="*/ 1438 h 110"/>
                <a:gd name="T24" fmla="*/ 303 w 124"/>
                <a:gd name="T25" fmla="*/ 1322 h 110"/>
                <a:gd name="T26" fmla="*/ 474 w 124"/>
                <a:gd name="T27" fmla="*/ 1226 h 110"/>
                <a:gd name="T28" fmla="*/ 679 w 124"/>
                <a:gd name="T29" fmla="*/ 1163 h 110"/>
                <a:gd name="T30" fmla="*/ 886 w 124"/>
                <a:gd name="T31" fmla="*/ 1142 h 110"/>
                <a:gd name="T32" fmla="*/ 1112 w 124"/>
                <a:gd name="T33" fmla="*/ 1142 h 110"/>
                <a:gd name="T34" fmla="*/ 1360 w 124"/>
                <a:gd name="T35" fmla="*/ 1195 h 110"/>
                <a:gd name="T36" fmla="*/ 1373 w 124"/>
                <a:gd name="T37" fmla="*/ 1142 h 110"/>
                <a:gd name="T38" fmla="*/ 1317 w 124"/>
                <a:gd name="T39" fmla="*/ 907 h 110"/>
                <a:gd name="T40" fmla="*/ 1261 w 124"/>
                <a:gd name="T41" fmla="*/ 614 h 110"/>
                <a:gd name="T42" fmla="*/ 1224 w 124"/>
                <a:gd name="T43" fmla="*/ 485 h 110"/>
                <a:gd name="T44" fmla="*/ 1190 w 124"/>
                <a:gd name="T45" fmla="*/ 485 h 110"/>
                <a:gd name="T46" fmla="*/ 1147 w 124"/>
                <a:gd name="T47" fmla="*/ 465 h 110"/>
                <a:gd name="T48" fmla="*/ 1112 w 124"/>
                <a:gd name="T49" fmla="*/ 422 h 110"/>
                <a:gd name="T50" fmla="*/ 1078 w 124"/>
                <a:gd name="T51" fmla="*/ 372 h 110"/>
                <a:gd name="T52" fmla="*/ 1078 w 124"/>
                <a:gd name="T53" fmla="*/ 306 h 110"/>
                <a:gd name="T54" fmla="*/ 1112 w 124"/>
                <a:gd name="T55" fmla="*/ 222 h 110"/>
                <a:gd name="T56" fmla="*/ 1245 w 124"/>
                <a:gd name="T57" fmla="*/ 129 h 110"/>
                <a:gd name="T58" fmla="*/ 1453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21" name="未知"/>
            <p:cNvSpPr/>
            <p:nvPr userDrawn="1"/>
          </p:nvSpPr>
          <p:spPr bwMode="auto">
            <a:xfrm rot="9832527" flipV="1">
              <a:off x="2224" y="808"/>
              <a:ext cx="123" cy="233"/>
            </a:xfrm>
            <a:custGeom>
              <a:avLst/>
              <a:gdLst>
                <a:gd name="T0" fmla="*/ 594 w 46"/>
                <a:gd name="T1" fmla="*/ 0 h 94"/>
                <a:gd name="T2" fmla="*/ 380 w 46"/>
                <a:gd name="T3" fmla="*/ 578 h 94"/>
                <a:gd name="T4" fmla="*/ 286 w 46"/>
                <a:gd name="T5" fmla="*/ 947 h 94"/>
                <a:gd name="T6" fmla="*/ 209 w 46"/>
                <a:gd name="T7" fmla="*/ 1205 h 94"/>
                <a:gd name="T8" fmla="*/ 0 w 46"/>
                <a:gd name="T9" fmla="*/ 1433 h 94"/>
                <a:gd name="T10" fmla="*/ 230 w 46"/>
                <a:gd name="T11" fmla="*/ 1339 h 94"/>
                <a:gd name="T12" fmla="*/ 444 w 46"/>
                <a:gd name="T13" fmla="*/ 1217 h 94"/>
                <a:gd name="T14" fmla="*/ 615 w 46"/>
                <a:gd name="T15" fmla="*/ 1051 h 94"/>
                <a:gd name="T16" fmla="*/ 765 w 46"/>
                <a:gd name="T17" fmla="*/ 868 h 94"/>
                <a:gd name="T18" fmla="*/ 858 w 46"/>
                <a:gd name="T19" fmla="*/ 669 h 94"/>
                <a:gd name="T20" fmla="*/ 880 w 46"/>
                <a:gd name="T21" fmla="*/ 454 h 94"/>
                <a:gd name="T22" fmla="*/ 800 w 46"/>
                <a:gd name="T23" fmla="*/ 228 h 94"/>
                <a:gd name="T24" fmla="*/ 594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22" name="未知"/>
            <p:cNvSpPr/>
            <p:nvPr userDrawn="1"/>
          </p:nvSpPr>
          <p:spPr bwMode="auto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23" name="未知"/>
            <p:cNvSpPr/>
            <p:nvPr userDrawn="1"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111 w 149"/>
                <a:gd name="T3" fmla="*/ 212 h 704"/>
                <a:gd name="T4" fmla="*/ 293 w 149"/>
                <a:gd name="T5" fmla="*/ 490 h 704"/>
                <a:gd name="T6" fmla="*/ 514 w 149"/>
                <a:gd name="T7" fmla="*/ 833 h 704"/>
                <a:gd name="T8" fmla="*/ 752 w 149"/>
                <a:gd name="T9" fmla="*/ 1290 h 704"/>
                <a:gd name="T10" fmla="*/ 1066 w 149"/>
                <a:gd name="T11" fmla="*/ 1846 h 704"/>
                <a:gd name="T12" fmla="*/ 1343 w 149"/>
                <a:gd name="T13" fmla="*/ 2444 h 704"/>
                <a:gd name="T14" fmla="*/ 1614 w 149"/>
                <a:gd name="T15" fmla="*/ 3140 h 704"/>
                <a:gd name="T16" fmla="*/ 1836 w 149"/>
                <a:gd name="T17" fmla="*/ 3940 h 704"/>
                <a:gd name="T18" fmla="*/ 2052 w 149"/>
                <a:gd name="T19" fmla="*/ 4783 h 704"/>
                <a:gd name="T20" fmla="*/ 2205 w 149"/>
                <a:gd name="T21" fmla="*/ 5753 h 704"/>
                <a:gd name="T22" fmla="*/ 2274 w 149"/>
                <a:gd name="T23" fmla="*/ 6831 h 704"/>
                <a:gd name="T24" fmla="*/ 2311 w 149"/>
                <a:gd name="T25" fmla="*/ 7952 h 704"/>
                <a:gd name="T26" fmla="*/ 2205 w 149"/>
                <a:gd name="T27" fmla="*/ 9210 h 704"/>
                <a:gd name="T28" fmla="*/ 1997 w 149"/>
                <a:gd name="T29" fmla="*/ 10536 h 704"/>
                <a:gd name="T30" fmla="*/ 1691 w 149"/>
                <a:gd name="T31" fmla="*/ 11921 h 704"/>
                <a:gd name="T32" fmla="*/ 1232 w 149"/>
                <a:gd name="T33" fmla="*/ 13460 h 704"/>
                <a:gd name="T34" fmla="*/ 717 w 149"/>
                <a:gd name="T35" fmla="*/ 15198 h 704"/>
                <a:gd name="T36" fmla="*/ 382 w 149"/>
                <a:gd name="T37" fmla="*/ 16812 h 704"/>
                <a:gd name="T38" fmla="*/ 182 w 149"/>
                <a:gd name="T39" fmla="*/ 18305 h 704"/>
                <a:gd name="T40" fmla="*/ 111 w 149"/>
                <a:gd name="T41" fmla="*/ 19736 h 704"/>
                <a:gd name="T42" fmla="*/ 111 w 149"/>
                <a:gd name="T43" fmla="*/ 21102 h 704"/>
                <a:gd name="T44" fmla="*/ 145 w 149"/>
                <a:gd name="T45" fmla="*/ 22350 h 704"/>
                <a:gd name="T46" fmla="*/ 222 w 149"/>
                <a:gd name="T47" fmla="*/ 23470 h 704"/>
                <a:gd name="T48" fmla="*/ 258 w 149"/>
                <a:gd name="T49" fmla="*/ 24549 h 704"/>
                <a:gd name="T50" fmla="*/ 752 w 149"/>
                <a:gd name="T51" fmla="*/ 23993 h 704"/>
                <a:gd name="T52" fmla="*/ 717 w 149"/>
                <a:gd name="T53" fmla="*/ 23715 h 704"/>
                <a:gd name="T54" fmla="*/ 662 w 149"/>
                <a:gd name="T55" fmla="*/ 22905 h 704"/>
                <a:gd name="T56" fmla="*/ 604 w 149"/>
                <a:gd name="T57" fmla="*/ 21690 h 704"/>
                <a:gd name="T58" fmla="*/ 641 w 149"/>
                <a:gd name="T59" fmla="*/ 20056 h 704"/>
                <a:gd name="T60" fmla="*/ 752 w 149"/>
                <a:gd name="T61" fmla="*/ 18103 h 704"/>
                <a:gd name="T62" fmla="*/ 1066 w 149"/>
                <a:gd name="T63" fmla="*/ 15871 h 704"/>
                <a:gd name="T64" fmla="*/ 1580 w 149"/>
                <a:gd name="T65" fmla="*/ 13460 h 704"/>
                <a:gd name="T66" fmla="*/ 2366 w 149"/>
                <a:gd name="T67" fmla="*/ 10918 h 704"/>
                <a:gd name="T68" fmla="*/ 2622 w 149"/>
                <a:gd name="T69" fmla="*/ 9736 h 704"/>
                <a:gd name="T70" fmla="*/ 2735 w 149"/>
                <a:gd name="T71" fmla="*/ 8197 h 704"/>
                <a:gd name="T72" fmla="*/ 2643 w 149"/>
                <a:gd name="T73" fmla="*/ 6413 h 704"/>
                <a:gd name="T74" fmla="*/ 2408 w 149"/>
                <a:gd name="T75" fmla="*/ 4675 h 704"/>
                <a:gd name="T76" fmla="*/ 1997 w 149"/>
                <a:gd name="T77" fmla="*/ 2966 h 704"/>
                <a:gd name="T78" fmla="*/ 1488 w 149"/>
                <a:gd name="T79" fmla="*/ 1536 h 704"/>
                <a:gd name="T80" fmla="*/ 807 w 149"/>
                <a:gd name="T81" fmla="*/ 490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24" name="未知"/>
            <p:cNvSpPr/>
            <p:nvPr userDrawn="1"/>
          </p:nvSpPr>
          <p:spPr bwMode="auto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</p:grpSp>
      <p:sp>
        <p:nvSpPr>
          <p:cNvPr id="20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9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0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8" name="Rectangle 45"/>
          <p:cNvSpPr>
            <a:spLocks noGrp="1" noChangeArrowheads="1"/>
          </p:cNvSpPr>
          <p:nvPr>
            <p:ph type="dt" sz="half" idx="10"/>
          </p:nvPr>
        </p:nvSpPr>
        <p:spPr>
          <a:xfrm>
            <a:off x="492125" y="6323013"/>
            <a:ext cx="21336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773CA350-242F-42CC-8181-1D8BEF87114F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Rectangle 4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88125" y="6165850"/>
            <a:ext cx="21336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A58970B2-C2D3-444A-A521-5BB726566109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7FB93A86-3E5A-4627-9F0D-95A2724FF9DC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54E9EEA8-B952-49D9-BD97-8A52DF4F4262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8C5496D7-D988-4D5E-99E5-7CE0BA2BDCD7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66F2DE5E-4B20-4DF9-B3C0-CB1B5941AA7B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A07323B7-BBD4-4756-954B-10ABEFE84E65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3ED1201-E2C5-4118-AC74-541C7D7BF604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-32" y="1428736"/>
            <a:ext cx="4572000" cy="540000"/>
          </a:xfrm>
          <a:prstGeom prst="rect">
            <a:avLst/>
          </a:prstGeom>
          <a:solidFill>
            <a:srgbClr val="EDA2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72000" y="1440000"/>
            <a:ext cx="450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  <a:endParaRPr lang="zh-CN" altLang="en-US" dirty="0" smtClean="0"/>
          </a:p>
        </p:txBody>
      </p:sp>
      <p:sp>
        <p:nvSpPr>
          <p:cNvPr id="53" name="文本占位符 2"/>
          <p:cNvSpPr>
            <a:spLocks noGrp="1"/>
          </p:cNvSpPr>
          <p:nvPr userDrawn="1">
            <p:ph type="body" idx="10"/>
          </p:nvPr>
        </p:nvSpPr>
        <p:spPr>
          <a:xfrm>
            <a:off x="936000" y="31248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4" name="文本占位符 2"/>
          <p:cNvSpPr>
            <a:spLocks noGrp="1"/>
          </p:cNvSpPr>
          <p:nvPr>
            <p:ph type="body" idx="11"/>
          </p:nvPr>
        </p:nvSpPr>
        <p:spPr>
          <a:xfrm>
            <a:off x="936000" y="2354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5" name="文本占位符 2"/>
          <p:cNvSpPr>
            <a:spLocks noGrp="1"/>
          </p:cNvSpPr>
          <p:nvPr>
            <p:ph type="body" idx="12"/>
          </p:nvPr>
        </p:nvSpPr>
        <p:spPr>
          <a:xfrm>
            <a:off x="936000" y="3920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6" name="文本占位符 2"/>
          <p:cNvSpPr>
            <a:spLocks noGrp="1"/>
          </p:cNvSpPr>
          <p:nvPr>
            <p:ph type="body" idx="13"/>
          </p:nvPr>
        </p:nvSpPr>
        <p:spPr>
          <a:xfrm>
            <a:off x="936000" y="46800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828D0CC7-F829-46A6-A13C-922F16A6F42F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01999B59-5D0F-47EC-B11E-E4665F3CBC35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B3803831-E1C7-4920-A9F2-B2795F6EE8A0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ACF1C6B4-3D86-4B8D-A460-4214AD6CD380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1D918678-0C44-465A-9A01-A5F1B3865D17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1097EF68-D5EE-4081-9085-4D9A109A33A0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65AD83F8-9525-4F4C-9A6A-3389D9EC01B4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A5B2A599-909E-4BB8-A056-5175873384C4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801FE4F1-0CCC-4C1E-8FF7-74C4F9530EA3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DDBB581B-8BAF-4AAD-B3DF-9A31B4184FC6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CC5720DE-B99B-4124-A0DC-B1828DD4D5C2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0410B13-EA4D-4B7E-990D-932FEBE4F917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4625" y="0"/>
            <a:ext cx="2173288" cy="6084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72225" cy="6084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293A612D-D55D-4148-AC07-B208E8D4DC7D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2C6F9162-C922-4D99-BC4B-B071F7CB1D45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8697913" cy="6084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1FE54685-B216-480D-B67C-4B1BF160C1E5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2AA20541-53C0-4C65-9642-5751AFD80792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20700" y="64008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F1CA6013-6B3A-4AB9-A793-5C0F85E12866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616700" y="6243638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A529F393-00FF-4A70-BCA7-A992D09EA322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grpSp>
        <p:nvGrpSpPr>
          <p:cNvPr id="3" name="组合 10"/>
          <p:cNvGrpSpPr/>
          <p:nvPr/>
        </p:nvGrpSpPr>
        <p:grpSpPr bwMode="auto">
          <a:xfrm>
            <a:off x="36000" y="928670"/>
            <a:ext cx="5072066" cy="5429288"/>
            <a:chOff x="0" y="0"/>
            <a:chExt cx="5072221" cy="5429486"/>
          </a:xfrm>
        </p:grpSpPr>
        <p:sp>
          <p:nvSpPr>
            <p:cNvPr id="34" name="矩形 12"/>
            <p:cNvSpPr>
              <a:spLocks noChangeArrowheads="1"/>
            </p:cNvSpPr>
            <p:nvPr/>
          </p:nvSpPr>
          <p:spPr bwMode="auto">
            <a:xfrm>
              <a:off x="598487" y="0"/>
              <a:ext cx="4473734" cy="5429486"/>
            </a:xfrm>
            <a:prstGeom prst="rect">
              <a:avLst/>
            </a:prstGeom>
            <a:solidFill>
              <a:srgbClr val="002060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" name="组合 15"/>
            <p:cNvGrpSpPr/>
            <p:nvPr/>
          </p:nvGrpSpPr>
          <p:grpSpPr bwMode="auto">
            <a:xfrm>
              <a:off x="0" y="0"/>
              <a:ext cx="4415906" cy="934266"/>
              <a:chOff x="0" y="0"/>
              <a:chExt cx="4415906" cy="1582924"/>
            </a:xfrm>
          </p:grpSpPr>
          <p:grpSp>
            <p:nvGrpSpPr>
              <p:cNvPr id="5" name="组合 17"/>
              <p:cNvGrpSpPr/>
              <p:nvPr/>
            </p:nvGrpSpPr>
            <p:grpSpPr bwMode="auto">
              <a:xfrm>
                <a:off x="0" y="462148"/>
                <a:ext cx="4415906" cy="1120776"/>
                <a:chOff x="0" y="0"/>
                <a:chExt cx="4415906" cy="1120776"/>
              </a:xfrm>
            </p:grpSpPr>
            <p:sp>
              <p:nvSpPr>
                <p:cNvPr id="40" name="燕尾形 19"/>
                <p:cNvSpPr>
                  <a:spLocks noChangeArrowheads="1"/>
                </p:cNvSpPr>
                <p:nvPr/>
              </p:nvSpPr>
              <p:spPr bwMode="auto">
                <a:xfrm rot="10800000">
                  <a:off x="3393009" y="0"/>
                  <a:ext cx="1022897" cy="838200"/>
                </a:xfrm>
                <a:prstGeom prst="chevron">
                  <a:avLst>
                    <a:gd name="adj" fmla="val 49995"/>
                  </a:avLst>
                </a:prstGeom>
                <a:solidFill>
                  <a:srgbClr val="EDA20B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1" name="矩形 20"/>
                <p:cNvSpPr>
                  <a:spLocks noChangeArrowheads="1"/>
                </p:cNvSpPr>
                <p:nvPr/>
              </p:nvSpPr>
              <p:spPr bwMode="auto">
                <a:xfrm>
                  <a:off x="2" y="1"/>
                  <a:ext cx="3835400" cy="838200"/>
                </a:xfrm>
                <a:prstGeom prst="rect">
                  <a:avLst/>
                </a:prstGeom>
                <a:solidFill>
                  <a:srgbClr val="EDA20B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2" name="等腰三角形 21"/>
                <p:cNvSpPr>
                  <a:spLocks noChangeArrowheads="1"/>
                </p:cNvSpPr>
                <p:nvPr/>
              </p:nvSpPr>
              <p:spPr bwMode="auto">
                <a:xfrm flipH="1" flipV="1">
                  <a:off x="0" y="838201"/>
                  <a:ext cx="598487" cy="282575"/>
                </a:xfrm>
                <a:prstGeom prst="triangle">
                  <a:avLst>
                    <a:gd name="adj" fmla="val 0"/>
                  </a:avLst>
                </a:prstGeom>
                <a:solidFill>
                  <a:srgbClr val="BF9000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39" name="文本框 18"/>
              <p:cNvSpPr>
                <a:spLocks noChangeArrowheads="1"/>
              </p:cNvSpPr>
              <p:nvPr/>
            </p:nvSpPr>
            <p:spPr bwMode="auto">
              <a:xfrm>
                <a:off x="69058" y="0"/>
                <a:ext cx="4267200" cy="9610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zh-CN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284400" y="1216800"/>
            <a:ext cx="36648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  <a:endParaRPr lang="zh-CN" altLang="en-US" dirty="0" smtClean="0"/>
          </a:p>
        </p:txBody>
      </p:sp>
      <p:sp>
        <p:nvSpPr>
          <p:cNvPr id="43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857224" y="2000240"/>
            <a:ext cx="3929090" cy="412592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文本内容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  <a:endParaRPr lang="zh-CN" altLang="en-US" dirty="0" smtClean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2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0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8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8" Type="http://schemas.openxmlformats.org/officeDocument/2006/relationships/theme" Target="../theme/theme4.xml"/><Relationship Id="rId17" Type="http://schemas.openxmlformats.org/officeDocument/2006/relationships/image" Target="../media/image13.png"/><Relationship Id="rId16" Type="http://schemas.openxmlformats.org/officeDocument/2006/relationships/image" Target="../media/image12.GIF"/><Relationship Id="rId15" Type="http://schemas.openxmlformats.org/officeDocument/2006/relationships/slide" Target="../slides/slide1.xml"/><Relationship Id="rId14" Type="http://schemas.openxmlformats.org/officeDocument/2006/relationships/image" Target="../media/image11.jpeg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1"/>
        </p:nvGrpSpPr>
        <p:grpSpPr bwMode="auto">
          <a:xfrm>
            <a:off x="1139849" y="1281127"/>
            <a:ext cx="6861175" cy="4148137"/>
            <a:chOff x="0" y="0"/>
            <a:chExt cx="4531" cy="2740"/>
          </a:xfrm>
        </p:grpSpPr>
        <p:sp>
          <p:nvSpPr>
            <p:cNvPr id="194" name="Freeform 191"/>
            <p:cNvSpPr>
              <a:spLocks noChangeArrowheads="1"/>
            </p:cNvSpPr>
            <p:nvPr/>
          </p:nvSpPr>
          <p:spPr bwMode="auto">
            <a:xfrm>
              <a:off x="982" y="26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186"/>
                <a:gd name="T98" fmla="*/ 84 w 84"/>
                <a:gd name="T99" fmla="*/ 186 h 1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5" name="Freeform 192"/>
            <p:cNvSpPr>
              <a:spLocks noChangeArrowheads="1"/>
            </p:cNvSpPr>
            <p:nvPr/>
          </p:nvSpPr>
          <p:spPr bwMode="auto">
            <a:xfrm>
              <a:off x="804" y="10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0"/>
                <a:gd name="T163" fmla="*/ 0 h 70"/>
                <a:gd name="T164" fmla="*/ 110 w 110"/>
                <a:gd name="T165" fmla="*/ 70 h 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6" name="Freeform 193"/>
            <p:cNvSpPr>
              <a:spLocks noChangeArrowheads="1"/>
            </p:cNvSpPr>
            <p:nvPr/>
          </p:nvSpPr>
          <p:spPr bwMode="auto">
            <a:xfrm>
              <a:off x="434" y="12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0"/>
                <a:gd name="T130" fmla="*/ 0 h 220"/>
                <a:gd name="T131" fmla="*/ 110 w 110"/>
                <a:gd name="T132" fmla="*/ 220 h 22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7" name="Freeform 194"/>
            <p:cNvSpPr>
              <a:spLocks noChangeArrowheads="1"/>
            </p:cNvSpPr>
            <p:nvPr/>
          </p:nvSpPr>
          <p:spPr bwMode="auto">
            <a:xfrm>
              <a:off x="522" y="8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2"/>
                <a:gd name="T106" fmla="*/ 0 h 94"/>
                <a:gd name="T107" fmla="*/ 122 w 122"/>
                <a:gd name="T108" fmla="*/ 94 h 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8" name="Freeform 195"/>
            <p:cNvSpPr>
              <a:spLocks noChangeArrowheads="1"/>
            </p:cNvSpPr>
            <p:nvPr/>
          </p:nvSpPr>
          <p:spPr bwMode="auto">
            <a:xfrm>
              <a:off x="550" y="24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46"/>
                <a:gd name="T110" fmla="*/ 46 w 46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9" name="Freeform 196"/>
            <p:cNvSpPr>
              <a:spLocks noChangeArrowheads="1"/>
            </p:cNvSpPr>
            <p:nvPr/>
          </p:nvSpPr>
          <p:spPr bwMode="auto">
            <a:xfrm>
              <a:off x="2024" y="90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"/>
                <a:gd name="T181" fmla="*/ 0 h 164"/>
                <a:gd name="T182" fmla="*/ 32 w 32"/>
                <a:gd name="T183" fmla="*/ 164 h 16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0" name="Freeform 197"/>
            <p:cNvSpPr>
              <a:spLocks noChangeArrowheads="1"/>
            </p:cNvSpPr>
            <p:nvPr/>
          </p:nvSpPr>
          <p:spPr bwMode="auto">
            <a:xfrm>
              <a:off x="504" y="10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32"/>
                <a:gd name="T187" fmla="*/ 0 h 1160"/>
                <a:gd name="T188" fmla="*/ 2132 w 2132"/>
                <a:gd name="T189" fmla="*/ 1160 h 11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1" name="Freeform 198"/>
            <p:cNvSpPr>
              <a:spLocks noChangeArrowheads="1"/>
            </p:cNvSpPr>
            <p:nvPr/>
          </p:nvSpPr>
          <p:spPr bwMode="auto">
            <a:xfrm>
              <a:off x="1490" y="144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"/>
                <a:gd name="T136" fmla="*/ 0 h 116"/>
                <a:gd name="T137" fmla="*/ 86 w 86"/>
                <a:gd name="T138" fmla="*/ 116 h 1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2" name="Freeform 199"/>
            <p:cNvSpPr>
              <a:spLocks noChangeArrowheads="1"/>
            </p:cNvSpPr>
            <p:nvPr/>
          </p:nvSpPr>
          <p:spPr bwMode="auto">
            <a:xfrm>
              <a:off x="1004" y="125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0"/>
                <a:gd name="T130" fmla="*/ 0 h 174"/>
                <a:gd name="T131" fmla="*/ 200 w 200"/>
                <a:gd name="T132" fmla="*/ 174 h 1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3" name="Freeform 200"/>
            <p:cNvSpPr>
              <a:spLocks noChangeArrowheads="1"/>
            </p:cNvSpPr>
            <p:nvPr/>
          </p:nvSpPr>
          <p:spPr bwMode="auto">
            <a:xfrm>
              <a:off x="1482" y="166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66"/>
                <a:gd name="T77" fmla="*/ 68 w 68"/>
                <a:gd name="T78" fmla="*/ 66 h 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4" name="Freeform 201"/>
            <p:cNvSpPr>
              <a:spLocks noChangeArrowheads="1"/>
            </p:cNvSpPr>
            <p:nvPr/>
          </p:nvSpPr>
          <p:spPr bwMode="auto">
            <a:xfrm>
              <a:off x="1344" y="141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"/>
                <a:gd name="T172" fmla="*/ 0 h 56"/>
                <a:gd name="T173" fmla="*/ 54 w 54"/>
                <a:gd name="T174" fmla="*/ 56 h 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5" name="Freeform 202"/>
            <p:cNvSpPr>
              <a:spLocks noChangeArrowheads="1"/>
            </p:cNvSpPr>
            <p:nvPr/>
          </p:nvSpPr>
          <p:spPr bwMode="auto">
            <a:xfrm>
              <a:off x="1394" y="137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272"/>
                <a:gd name="T179" fmla="*/ 100 w 100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6" name="Freeform 203"/>
            <p:cNvSpPr>
              <a:spLocks noChangeArrowheads="1"/>
            </p:cNvSpPr>
            <p:nvPr/>
          </p:nvSpPr>
          <p:spPr bwMode="auto">
            <a:xfrm>
              <a:off x="1520" y="143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0"/>
                <a:gd name="T154" fmla="*/ 0 h 168"/>
                <a:gd name="T155" fmla="*/ 90 w 90"/>
                <a:gd name="T156" fmla="*/ 168 h 16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7" name="Freeform 204"/>
            <p:cNvSpPr>
              <a:spLocks noChangeArrowheads="1"/>
            </p:cNvSpPr>
            <p:nvPr/>
          </p:nvSpPr>
          <p:spPr bwMode="auto">
            <a:xfrm>
              <a:off x="1470" y="147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2"/>
                <a:gd name="T163" fmla="*/ 0 h 208"/>
                <a:gd name="T164" fmla="*/ 82 w 82"/>
                <a:gd name="T165" fmla="*/ 208 h 2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8" name="Freeform 205"/>
            <p:cNvSpPr>
              <a:spLocks noChangeArrowheads="1"/>
            </p:cNvSpPr>
            <p:nvPr/>
          </p:nvSpPr>
          <p:spPr bwMode="auto">
            <a:xfrm>
              <a:off x="1340" y="136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38"/>
                <a:gd name="T80" fmla="*/ 70 w 70"/>
                <a:gd name="T81" fmla="*/ 38 h 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9" name="Freeform 206"/>
            <p:cNvSpPr>
              <a:spLocks noChangeArrowheads="1"/>
            </p:cNvSpPr>
            <p:nvPr/>
          </p:nvSpPr>
          <p:spPr bwMode="auto">
            <a:xfrm>
              <a:off x="1238" y="134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8"/>
                <a:gd name="T73" fmla="*/ 0 h 52"/>
                <a:gd name="T74" fmla="*/ 98 w 98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0" name="Freeform 207"/>
            <p:cNvSpPr>
              <a:spLocks noChangeArrowheads="1"/>
            </p:cNvSpPr>
            <p:nvPr/>
          </p:nvSpPr>
          <p:spPr bwMode="auto">
            <a:xfrm>
              <a:off x="1080" y="126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372"/>
                <a:gd name="T176" fmla="*/ 378 w 378"/>
                <a:gd name="T177" fmla="*/ 372 h 3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1" name="Freeform 208"/>
            <p:cNvSpPr>
              <a:spLocks noChangeArrowheads="1"/>
            </p:cNvSpPr>
            <p:nvPr/>
          </p:nvSpPr>
          <p:spPr bwMode="auto">
            <a:xfrm>
              <a:off x="992" y="122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6"/>
                <a:gd name="T118" fmla="*/ 0 h 136"/>
                <a:gd name="T119" fmla="*/ 196 w 196"/>
                <a:gd name="T120" fmla="*/ 136 h 1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2" name="Freeform 209"/>
            <p:cNvSpPr>
              <a:spLocks noChangeArrowheads="1"/>
            </p:cNvSpPr>
            <p:nvPr/>
          </p:nvSpPr>
          <p:spPr bwMode="auto">
            <a:xfrm>
              <a:off x="1784" y="109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"/>
                <a:gd name="T133" fmla="*/ 0 h 172"/>
                <a:gd name="T134" fmla="*/ 116 w 116"/>
                <a:gd name="T135" fmla="*/ 172 h 1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3" name="Freeform 210"/>
            <p:cNvSpPr>
              <a:spLocks noChangeArrowheads="1"/>
            </p:cNvSpPr>
            <p:nvPr/>
          </p:nvSpPr>
          <p:spPr bwMode="auto">
            <a:xfrm>
              <a:off x="1350" y="98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20"/>
                <a:gd name="T175" fmla="*/ 0 h 174"/>
                <a:gd name="T176" fmla="*/ 420 w 420"/>
                <a:gd name="T177" fmla="*/ 174 h 17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4" name="Freeform 211"/>
            <p:cNvSpPr>
              <a:spLocks noChangeArrowheads="1"/>
            </p:cNvSpPr>
            <p:nvPr/>
          </p:nvSpPr>
          <p:spPr bwMode="auto">
            <a:xfrm>
              <a:off x="1158" y="92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90"/>
                <a:gd name="T184" fmla="*/ 0 h 574"/>
                <a:gd name="T185" fmla="*/ 790 w 790"/>
                <a:gd name="T186" fmla="*/ 574 h 5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5" name="Freeform 212"/>
            <p:cNvSpPr>
              <a:spLocks noChangeArrowheads="1"/>
            </p:cNvSpPr>
            <p:nvPr/>
          </p:nvSpPr>
          <p:spPr bwMode="auto">
            <a:xfrm>
              <a:off x="1516" y="155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"/>
                <a:gd name="T103" fmla="*/ 0 h 56"/>
                <a:gd name="T104" fmla="*/ 68 w 68"/>
                <a:gd name="T105" fmla="*/ 56 h 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6" name="Freeform 213"/>
            <p:cNvSpPr>
              <a:spLocks noChangeArrowheads="1"/>
            </p:cNvSpPr>
            <p:nvPr/>
          </p:nvSpPr>
          <p:spPr bwMode="auto">
            <a:xfrm>
              <a:off x="1870" y="128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"/>
                <a:gd name="T115" fmla="*/ 0 h 44"/>
                <a:gd name="T116" fmla="*/ 36 w 36"/>
                <a:gd name="T117" fmla="*/ 44 h 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7" name="Freeform 214"/>
            <p:cNvSpPr>
              <a:spLocks noChangeArrowheads="1"/>
            </p:cNvSpPr>
            <p:nvPr/>
          </p:nvSpPr>
          <p:spPr bwMode="auto">
            <a:xfrm>
              <a:off x="1882" y="115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4"/>
                <a:gd name="T115" fmla="*/ 0 h 122"/>
                <a:gd name="T116" fmla="*/ 144 w 144"/>
                <a:gd name="T117" fmla="*/ 122 h 1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8" name="Freeform 215"/>
            <p:cNvSpPr>
              <a:spLocks noChangeArrowheads="1"/>
            </p:cNvSpPr>
            <p:nvPr/>
          </p:nvSpPr>
          <p:spPr bwMode="auto">
            <a:xfrm>
              <a:off x="1902" y="127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"/>
                <a:gd name="T20" fmla="*/ 24 w 24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9" name="Freeform 216"/>
            <p:cNvSpPr>
              <a:spLocks noChangeArrowheads="1"/>
            </p:cNvSpPr>
            <p:nvPr/>
          </p:nvSpPr>
          <p:spPr bwMode="auto">
            <a:xfrm>
              <a:off x="2000" y="108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8"/>
                <a:gd name="T187" fmla="*/ 0 h 60"/>
                <a:gd name="T188" fmla="*/ 78 w 78"/>
                <a:gd name="T189" fmla="*/ 60 h 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0" name="Freeform 217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1" name="Freeform 218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2" name="Freeform 219"/>
            <p:cNvSpPr>
              <a:spLocks noChangeArrowheads="1"/>
            </p:cNvSpPr>
            <p:nvPr/>
          </p:nvSpPr>
          <p:spPr bwMode="auto">
            <a:xfrm>
              <a:off x="308" y="41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6"/>
                <a:gd name="T157" fmla="*/ 0 h 412"/>
                <a:gd name="T158" fmla="*/ 336 w 336"/>
                <a:gd name="T159" fmla="*/ 412 h 41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3" name="Freeform 220"/>
            <p:cNvSpPr>
              <a:spLocks noChangeArrowheads="1"/>
            </p:cNvSpPr>
            <p:nvPr/>
          </p:nvSpPr>
          <p:spPr bwMode="auto">
            <a:xfrm>
              <a:off x="122" y="110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8"/>
                <a:gd name="T190" fmla="*/ 0 h 132"/>
                <a:gd name="T191" fmla="*/ 158 w 158"/>
                <a:gd name="T192" fmla="*/ 132 h 1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4" name="Freeform 221"/>
            <p:cNvSpPr>
              <a:spLocks noChangeArrowheads="1"/>
            </p:cNvSpPr>
            <p:nvPr/>
          </p:nvSpPr>
          <p:spPr bwMode="auto">
            <a:xfrm>
              <a:off x="322" y="107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"/>
                <a:gd name="T181" fmla="*/ 0 h 146"/>
                <a:gd name="T182" fmla="*/ 156 w 156"/>
                <a:gd name="T183" fmla="*/ 146 h 14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5" name="Freeform 222"/>
            <p:cNvSpPr>
              <a:spLocks noChangeArrowheads="1"/>
            </p:cNvSpPr>
            <p:nvPr/>
          </p:nvSpPr>
          <p:spPr bwMode="auto">
            <a:xfrm>
              <a:off x="396" y="120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"/>
                <a:gd name="T106" fmla="*/ 0 h 24"/>
                <a:gd name="T107" fmla="*/ 42 w 42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6" name="Freeform 223"/>
            <p:cNvSpPr>
              <a:spLocks noChangeArrowheads="1"/>
            </p:cNvSpPr>
            <p:nvPr/>
          </p:nvSpPr>
          <p:spPr bwMode="auto">
            <a:xfrm>
              <a:off x="346" y="115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"/>
                <a:gd name="T100" fmla="*/ 0 h 42"/>
                <a:gd name="T101" fmla="*/ 20 w 20"/>
                <a:gd name="T102" fmla="*/ 42 h 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7" name="Freeform 224"/>
            <p:cNvSpPr>
              <a:spLocks noChangeArrowheads="1"/>
            </p:cNvSpPr>
            <p:nvPr/>
          </p:nvSpPr>
          <p:spPr bwMode="auto">
            <a:xfrm>
              <a:off x="350" y="112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"/>
                <a:gd name="T73" fmla="*/ 0 h 28"/>
                <a:gd name="T74" fmla="*/ 18 w 18"/>
                <a:gd name="T75" fmla="*/ 28 h 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8" name="Freeform 225"/>
            <p:cNvSpPr>
              <a:spLocks noChangeArrowheads="1"/>
            </p:cNvSpPr>
            <p:nvPr/>
          </p:nvSpPr>
          <p:spPr bwMode="auto">
            <a:xfrm>
              <a:off x="360" y="101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"/>
                <a:gd name="T103" fmla="*/ 0 h 60"/>
                <a:gd name="T104" fmla="*/ 102 w 102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9" name="Freeform 226"/>
            <p:cNvSpPr>
              <a:spLocks noChangeArrowheads="1"/>
            </p:cNvSpPr>
            <p:nvPr/>
          </p:nvSpPr>
          <p:spPr bwMode="auto">
            <a:xfrm>
              <a:off x="316" y="105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"/>
                <a:gd name="T166" fmla="*/ 0 h 42"/>
                <a:gd name="T167" fmla="*/ 54 w 54"/>
                <a:gd name="T168" fmla="*/ 42 h 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0" name="Freeform 227"/>
            <p:cNvSpPr>
              <a:spLocks noChangeArrowheads="1"/>
            </p:cNvSpPr>
            <p:nvPr/>
          </p:nvSpPr>
          <p:spPr bwMode="auto">
            <a:xfrm>
              <a:off x="184" y="97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8"/>
                <a:gd name="T127" fmla="*/ 0 h 182"/>
                <a:gd name="T128" fmla="*/ 158 w 158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1" name="Freeform 228"/>
            <p:cNvSpPr>
              <a:spLocks noChangeArrowheads="1"/>
            </p:cNvSpPr>
            <p:nvPr/>
          </p:nvSpPr>
          <p:spPr bwMode="auto">
            <a:xfrm>
              <a:off x="120" y="113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"/>
                <a:gd name="T136" fmla="*/ 0 h 90"/>
                <a:gd name="T137" fmla="*/ 40 w 40"/>
                <a:gd name="T138" fmla="*/ 90 h 9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2" name="Freeform 229"/>
            <p:cNvSpPr>
              <a:spLocks noChangeArrowheads="1"/>
            </p:cNvSpPr>
            <p:nvPr/>
          </p:nvSpPr>
          <p:spPr bwMode="auto">
            <a:xfrm>
              <a:off x="310" y="88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4"/>
                <a:gd name="T130" fmla="*/ 0 h 178"/>
                <a:gd name="T131" fmla="*/ 104 w 104"/>
                <a:gd name="T132" fmla="*/ 178 h 1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3" name="Freeform 230"/>
            <p:cNvSpPr>
              <a:spLocks noChangeArrowheads="1"/>
            </p:cNvSpPr>
            <p:nvPr/>
          </p:nvSpPr>
          <p:spPr bwMode="auto">
            <a:xfrm>
              <a:off x="286" y="91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62"/>
                <a:gd name="T146" fmla="*/ 46 w 46"/>
                <a:gd name="T147" fmla="*/ 62 h 6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4" name="Freeform 231"/>
            <p:cNvSpPr>
              <a:spLocks noChangeArrowheads="1"/>
            </p:cNvSpPr>
            <p:nvPr/>
          </p:nvSpPr>
          <p:spPr bwMode="auto">
            <a:xfrm>
              <a:off x="278" y="96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"/>
                <a:gd name="T118" fmla="*/ 0 h 46"/>
                <a:gd name="T119" fmla="*/ 40 w 40"/>
                <a:gd name="T120" fmla="*/ 46 h 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5" name="Freeform 232"/>
            <p:cNvSpPr>
              <a:spLocks noChangeArrowheads="1"/>
            </p:cNvSpPr>
            <p:nvPr/>
          </p:nvSpPr>
          <p:spPr bwMode="auto">
            <a:xfrm>
              <a:off x="306" y="99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26"/>
                <a:gd name="T44" fmla="*/ 16 w 16"/>
                <a:gd name="T45" fmla="*/ 26 h 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6" name="Freeform 233"/>
            <p:cNvSpPr>
              <a:spLocks noChangeArrowheads="1"/>
            </p:cNvSpPr>
            <p:nvPr/>
          </p:nvSpPr>
          <p:spPr bwMode="auto">
            <a:xfrm>
              <a:off x="102" y="87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"/>
                <a:gd name="T106" fmla="*/ 0 h 84"/>
                <a:gd name="T107" fmla="*/ 70 w 70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7" name="Freeform 234"/>
            <p:cNvSpPr>
              <a:spLocks noChangeArrowheads="1"/>
            </p:cNvSpPr>
            <p:nvPr/>
          </p:nvSpPr>
          <p:spPr bwMode="auto">
            <a:xfrm>
              <a:off x="162" y="79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8"/>
                <a:gd name="T166" fmla="*/ 0 h 200"/>
                <a:gd name="T167" fmla="*/ 108 w 108"/>
                <a:gd name="T168" fmla="*/ 200 h 2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8" name="Freeform 235"/>
            <p:cNvSpPr>
              <a:spLocks noChangeArrowheads="1"/>
            </p:cNvSpPr>
            <p:nvPr/>
          </p:nvSpPr>
          <p:spPr bwMode="auto">
            <a:xfrm>
              <a:off x="140" y="87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"/>
                <a:gd name="T112" fmla="*/ 0 h 32"/>
                <a:gd name="T113" fmla="*/ 36 w 36"/>
                <a:gd name="T114" fmla="*/ 32 h 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9" name="Freeform 236"/>
            <p:cNvSpPr>
              <a:spLocks noChangeArrowheads="1"/>
            </p:cNvSpPr>
            <p:nvPr/>
          </p:nvSpPr>
          <p:spPr bwMode="auto">
            <a:xfrm>
              <a:off x="344" y="82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"/>
                <a:gd name="T97" fmla="*/ 0 h 62"/>
                <a:gd name="T98" fmla="*/ 36 w 36"/>
                <a:gd name="T99" fmla="*/ 62 h 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0" name="Freeform 237"/>
            <p:cNvSpPr>
              <a:spLocks noChangeArrowheads="1"/>
            </p:cNvSpPr>
            <p:nvPr/>
          </p:nvSpPr>
          <p:spPr bwMode="auto">
            <a:xfrm>
              <a:off x="394" y="48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8"/>
                <a:gd name="T142" fmla="*/ 0 h 390"/>
                <a:gd name="T143" fmla="*/ 168 w 168"/>
                <a:gd name="T144" fmla="*/ 390 h 3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1" name="Freeform 238"/>
            <p:cNvSpPr>
              <a:spLocks noChangeArrowheads="1"/>
            </p:cNvSpPr>
            <p:nvPr/>
          </p:nvSpPr>
          <p:spPr bwMode="auto">
            <a:xfrm>
              <a:off x="512" y="45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4"/>
                <a:gd name="T172" fmla="*/ 0 h 310"/>
                <a:gd name="T173" fmla="*/ 124 w 124"/>
                <a:gd name="T174" fmla="*/ 310 h 3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2" name="Freeform 239"/>
            <p:cNvSpPr>
              <a:spLocks noChangeArrowheads="1"/>
            </p:cNvSpPr>
            <p:nvPr/>
          </p:nvSpPr>
          <p:spPr bwMode="auto">
            <a:xfrm>
              <a:off x="372" y="89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"/>
                <a:gd name="T154" fmla="*/ 0 h 84"/>
                <a:gd name="T155" fmla="*/ 54 w 54"/>
                <a:gd name="T156" fmla="*/ 84 h 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3" name="Freeform 240"/>
            <p:cNvSpPr>
              <a:spLocks noChangeArrowheads="1"/>
            </p:cNvSpPr>
            <p:nvPr/>
          </p:nvSpPr>
          <p:spPr bwMode="auto">
            <a:xfrm>
              <a:off x="574" y="113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4"/>
                <a:gd name="T172" fmla="*/ 0 h 110"/>
                <a:gd name="T173" fmla="*/ 224 w 224"/>
                <a:gd name="T174" fmla="*/ 110 h 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4" name="Freeform 241"/>
            <p:cNvSpPr>
              <a:spLocks noChangeArrowheads="1"/>
            </p:cNvSpPr>
            <p:nvPr/>
          </p:nvSpPr>
          <p:spPr bwMode="auto">
            <a:xfrm>
              <a:off x="502" y="106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0"/>
                <a:gd name="T115" fmla="*/ 0 h 90"/>
                <a:gd name="T116" fmla="*/ 110 w 110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5" name="Freeform 242"/>
            <p:cNvSpPr>
              <a:spLocks noChangeArrowheads="1"/>
            </p:cNvSpPr>
            <p:nvPr/>
          </p:nvSpPr>
          <p:spPr bwMode="auto">
            <a:xfrm>
              <a:off x="490" y="115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84"/>
                <a:gd name="T149" fmla="*/ 84 w 84"/>
                <a:gd name="T150" fmla="*/ 84 h 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6" name="Freeform 243"/>
            <p:cNvSpPr>
              <a:spLocks noChangeArrowheads="1"/>
            </p:cNvSpPr>
            <p:nvPr/>
          </p:nvSpPr>
          <p:spPr bwMode="auto">
            <a:xfrm>
              <a:off x="482" y="112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"/>
                <a:gd name="T133" fmla="*/ 0 h 64"/>
                <a:gd name="T134" fmla="*/ 28 w 28"/>
                <a:gd name="T135" fmla="*/ 64 h 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7" name="Freeform 244"/>
            <p:cNvSpPr>
              <a:spLocks noChangeArrowheads="1"/>
            </p:cNvSpPr>
            <p:nvPr/>
          </p:nvSpPr>
          <p:spPr bwMode="auto">
            <a:xfrm>
              <a:off x="396" y="104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2"/>
                <a:gd name="T133" fmla="*/ 0 h 114"/>
                <a:gd name="T134" fmla="*/ 142 w 142"/>
                <a:gd name="T135" fmla="*/ 114 h 1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8" name="Freeform 245"/>
            <p:cNvSpPr>
              <a:spLocks noChangeArrowheads="1"/>
            </p:cNvSpPr>
            <p:nvPr/>
          </p:nvSpPr>
          <p:spPr bwMode="auto">
            <a:xfrm>
              <a:off x="456" y="101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58"/>
                <a:gd name="T107" fmla="*/ 76 w 76"/>
                <a:gd name="T108" fmla="*/ 58 h 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9" name="Freeform 246"/>
            <p:cNvSpPr>
              <a:spLocks noChangeArrowheads="1"/>
            </p:cNvSpPr>
            <p:nvPr/>
          </p:nvSpPr>
          <p:spPr bwMode="auto">
            <a:xfrm>
              <a:off x="398" y="97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8"/>
                <a:gd name="T190" fmla="*/ 0 h 66"/>
                <a:gd name="T191" fmla="*/ 138 w 13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0" name="Freeform 247"/>
            <p:cNvSpPr>
              <a:spLocks noChangeArrowheads="1"/>
            </p:cNvSpPr>
            <p:nvPr/>
          </p:nvSpPr>
          <p:spPr bwMode="auto">
            <a:xfrm>
              <a:off x="414" y="87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2"/>
                <a:gd name="T151" fmla="*/ 0 h 122"/>
                <a:gd name="T152" fmla="*/ 152 w 152"/>
                <a:gd name="T153" fmla="*/ 122 h 1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1" name="Freeform 248"/>
            <p:cNvSpPr>
              <a:spLocks noChangeArrowheads="1"/>
            </p:cNvSpPr>
            <p:nvPr/>
          </p:nvSpPr>
          <p:spPr bwMode="auto">
            <a:xfrm>
              <a:off x="512" y="101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84"/>
                <a:gd name="T128" fmla="*/ 102 w 102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2" name="Freeform 249"/>
            <p:cNvSpPr>
              <a:spLocks noChangeArrowheads="1"/>
            </p:cNvSpPr>
            <p:nvPr/>
          </p:nvSpPr>
          <p:spPr bwMode="auto">
            <a:xfrm>
              <a:off x="572" y="113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44"/>
                <a:gd name="T128" fmla="*/ 42 w 42"/>
                <a:gd name="T129" fmla="*/ 44 h 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3" name="Freeform 250"/>
            <p:cNvSpPr>
              <a:spLocks noChangeArrowheads="1"/>
            </p:cNvSpPr>
            <p:nvPr/>
          </p:nvSpPr>
          <p:spPr bwMode="auto">
            <a:xfrm>
              <a:off x="678" y="131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0"/>
                <a:gd name="T178" fmla="*/ 0 h 232"/>
                <a:gd name="T179" fmla="*/ 270 w 270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4" name="Freeform 251"/>
            <p:cNvSpPr>
              <a:spLocks noChangeArrowheads="1"/>
            </p:cNvSpPr>
            <p:nvPr/>
          </p:nvSpPr>
          <p:spPr bwMode="auto">
            <a:xfrm>
              <a:off x="772" y="151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2"/>
                <a:gd name="T172" fmla="*/ 0 h 66"/>
                <a:gd name="T173" fmla="*/ 42 w 42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5" name="Freeform 252"/>
            <p:cNvSpPr>
              <a:spLocks noChangeArrowheads="1"/>
            </p:cNvSpPr>
            <p:nvPr/>
          </p:nvSpPr>
          <p:spPr bwMode="auto">
            <a:xfrm>
              <a:off x="792" y="149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86"/>
                <a:gd name="T179" fmla="*/ 118 w 118"/>
                <a:gd name="T180" fmla="*/ 86 h 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6" name="Freeform 253"/>
            <p:cNvSpPr>
              <a:spLocks noChangeArrowheads="1"/>
            </p:cNvSpPr>
            <p:nvPr/>
          </p:nvSpPr>
          <p:spPr bwMode="auto">
            <a:xfrm>
              <a:off x="898" y="142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102"/>
                <a:gd name="T191" fmla="*/ 92 w 92"/>
                <a:gd name="T192" fmla="*/ 102 h 1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7" name="Freeform 254"/>
            <p:cNvSpPr>
              <a:spLocks noChangeArrowheads="1"/>
            </p:cNvSpPr>
            <p:nvPr/>
          </p:nvSpPr>
          <p:spPr bwMode="auto">
            <a:xfrm>
              <a:off x="722" y="121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6"/>
                <a:gd name="T145" fmla="*/ 0 h 134"/>
                <a:gd name="T146" fmla="*/ 116 w 116"/>
                <a:gd name="T147" fmla="*/ 134 h 1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8" name="Freeform 255"/>
            <p:cNvSpPr>
              <a:spLocks noChangeArrowheads="1"/>
            </p:cNvSpPr>
            <p:nvPr/>
          </p:nvSpPr>
          <p:spPr bwMode="auto">
            <a:xfrm>
              <a:off x="678" y="128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2"/>
                <a:gd name="T160" fmla="*/ 0 h 72"/>
                <a:gd name="T161" fmla="*/ 62 w 6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9" name="Freeform 256"/>
            <p:cNvSpPr>
              <a:spLocks noChangeArrowheads="1"/>
            </p:cNvSpPr>
            <p:nvPr/>
          </p:nvSpPr>
          <p:spPr bwMode="auto">
            <a:xfrm>
              <a:off x="660" y="129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62"/>
                <a:gd name="T83" fmla="*/ 22 w 22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0" name="Freeform 257"/>
            <p:cNvSpPr>
              <a:spLocks noChangeArrowheads="1"/>
            </p:cNvSpPr>
            <p:nvPr/>
          </p:nvSpPr>
          <p:spPr bwMode="auto">
            <a:xfrm>
              <a:off x="682" y="122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76"/>
                <a:gd name="T134" fmla="*/ 80 w 80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1" name="Freeform 258"/>
            <p:cNvSpPr>
              <a:spLocks noChangeArrowheads="1"/>
            </p:cNvSpPr>
            <p:nvPr/>
          </p:nvSpPr>
          <p:spPr bwMode="auto">
            <a:xfrm>
              <a:off x="786" y="117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4"/>
                <a:gd name="T154" fmla="*/ 0 h 248"/>
                <a:gd name="T155" fmla="*/ 234 w 234"/>
                <a:gd name="T156" fmla="*/ 248 h 2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2" name="Freeform 259"/>
            <p:cNvSpPr>
              <a:spLocks noChangeArrowheads="1"/>
            </p:cNvSpPr>
            <p:nvPr/>
          </p:nvSpPr>
          <p:spPr bwMode="auto">
            <a:xfrm>
              <a:off x="370" y="180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2"/>
                <a:gd name="T35" fmla="*/ 28 w 28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3" name="Freeform 260"/>
            <p:cNvSpPr>
              <a:spLocks noChangeArrowheads="1"/>
            </p:cNvSpPr>
            <p:nvPr/>
          </p:nvSpPr>
          <p:spPr bwMode="auto">
            <a:xfrm>
              <a:off x="114" y="122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0"/>
                <a:gd name="T166" fmla="*/ 0 h 246"/>
                <a:gd name="T167" fmla="*/ 260 w 260"/>
                <a:gd name="T168" fmla="*/ 246 h 2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4" name="Freeform 261"/>
            <p:cNvSpPr>
              <a:spLocks noChangeArrowheads="1"/>
            </p:cNvSpPr>
            <p:nvPr/>
          </p:nvSpPr>
          <p:spPr bwMode="auto">
            <a:xfrm>
              <a:off x="6" y="136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98"/>
                <a:gd name="T98" fmla="*/ 112 w 112"/>
                <a:gd name="T99" fmla="*/ 98 h 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5" name="Freeform 262"/>
            <p:cNvSpPr>
              <a:spLocks noChangeArrowheads="1"/>
            </p:cNvSpPr>
            <p:nvPr/>
          </p:nvSpPr>
          <p:spPr bwMode="auto">
            <a:xfrm>
              <a:off x="0" y="137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8"/>
                <a:gd name="T151" fmla="*/ 0 h 182"/>
                <a:gd name="T152" fmla="*/ 158 w 158"/>
                <a:gd name="T153" fmla="*/ 182 h 1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6" name="Freeform 263"/>
            <p:cNvSpPr>
              <a:spLocks noChangeArrowheads="1"/>
            </p:cNvSpPr>
            <p:nvPr/>
          </p:nvSpPr>
          <p:spPr bwMode="auto">
            <a:xfrm>
              <a:off x="14" y="156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28"/>
                <a:gd name="T77" fmla="*/ 40 w 40"/>
                <a:gd name="T78" fmla="*/ 28 h 2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7" name="Freeform 264"/>
            <p:cNvSpPr>
              <a:spLocks noChangeArrowheads="1"/>
            </p:cNvSpPr>
            <p:nvPr/>
          </p:nvSpPr>
          <p:spPr bwMode="auto">
            <a:xfrm>
              <a:off x="0" y="152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"/>
                <a:gd name="T148" fmla="*/ 0 h 50"/>
                <a:gd name="T149" fmla="*/ 66 w 66"/>
                <a:gd name="T150" fmla="*/ 50 h 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8" name="Freeform 265"/>
            <p:cNvSpPr>
              <a:spLocks noChangeArrowheads="1"/>
            </p:cNvSpPr>
            <p:nvPr/>
          </p:nvSpPr>
          <p:spPr bwMode="auto">
            <a:xfrm>
              <a:off x="4" y="154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"/>
                <a:gd name="T97" fmla="*/ 0 h 10"/>
                <a:gd name="T98" fmla="*/ 42 w 42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9" name="Freeform 266"/>
            <p:cNvSpPr>
              <a:spLocks noChangeArrowheads="1"/>
            </p:cNvSpPr>
            <p:nvPr/>
          </p:nvSpPr>
          <p:spPr bwMode="auto">
            <a:xfrm>
              <a:off x="80" y="163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"/>
                <a:gd name="T157" fmla="*/ 0 h 56"/>
                <a:gd name="T158" fmla="*/ 84 w 84"/>
                <a:gd name="T159" fmla="*/ 56 h 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0" name="Freeform 267"/>
            <p:cNvSpPr>
              <a:spLocks noChangeArrowheads="1"/>
            </p:cNvSpPr>
            <p:nvPr/>
          </p:nvSpPr>
          <p:spPr bwMode="auto">
            <a:xfrm>
              <a:off x="62" y="160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"/>
                <a:gd name="T91" fmla="*/ 0 h 44"/>
                <a:gd name="T92" fmla="*/ 36 w 36"/>
                <a:gd name="T93" fmla="*/ 44 h 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1" name="Freeform 268"/>
            <p:cNvSpPr>
              <a:spLocks noChangeArrowheads="1"/>
            </p:cNvSpPr>
            <p:nvPr/>
          </p:nvSpPr>
          <p:spPr bwMode="auto">
            <a:xfrm>
              <a:off x="30" y="157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70"/>
                <a:gd name="T119" fmla="*/ 100 w 100"/>
                <a:gd name="T120" fmla="*/ 70 h 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2" name="Freeform 269"/>
            <p:cNvSpPr>
              <a:spLocks noChangeArrowheads="1"/>
            </p:cNvSpPr>
            <p:nvPr/>
          </p:nvSpPr>
          <p:spPr bwMode="auto">
            <a:xfrm>
              <a:off x="118" y="159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4"/>
                <a:gd name="T115" fmla="*/ 0 h 88"/>
                <a:gd name="T116" fmla="*/ 84 w 84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3" name="Freeform 270"/>
            <p:cNvSpPr>
              <a:spLocks noChangeArrowheads="1"/>
            </p:cNvSpPr>
            <p:nvPr/>
          </p:nvSpPr>
          <p:spPr bwMode="auto">
            <a:xfrm>
              <a:off x="156" y="155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4"/>
                <a:gd name="T172" fmla="*/ 0 h 38"/>
                <a:gd name="T173" fmla="*/ 74 w 74"/>
                <a:gd name="T174" fmla="*/ 38 h 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4" name="Freeform 271"/>
            <p:cNvSpPr>
              <a:spLocks noChangeArrowheads="1"/>
            </p:cNvSpPr>
            <p:nvPr/>
          </p:nvSpPr>
          <p:spPr bwMode="auto">
            <a:xfrm>
              <a:off x="192" y="157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106"/>
                <a:gd name="T116" fmla="*/ 32 w 32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5" name="Freeform 272"/>
            <p:cNvSpPr>
              <a:spLocks noChangeArrowheads="1"/>
            </p:cNvSpPr>
            <p:nvPr/>
          </p:nvSpPr>
          <p:spPr bwMode="auto">
            <a:xfrm>
              <a:off x="212" y="157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106"/>
                <a:gd name="T122" fmla="*/ 26 w 26"/>
                <a:gd name="T123" fmla="*/ 106 h 10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6" name="Freeform 273"/>
            <p:cNvSpPr>
              <a:spLocks noChangeArrowheads="1"/>
            </p:cNvSpPr>
            <p:nvPr/>
          </p:nvSpPr>
          <p:spPr bwMode="auto">
            <a:xfrm>
              <a:off x="224" y="156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102"/>
                <a:gd name="T77" fmla="*/ 42 w 42"/>
                <a:gd name="T78" fmla="*/ 102 h 1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7" name="Freeform 274"/>
            <p:cNvSpPr>
              <a:spLocks noChangeArrowheads="1"/>
            </p:cNvSpPr>
            <p:nvPr/>
          </p:nvSpPr>
          <p:spPr bwMode="auto">
            <a:xfrm>
              <a:off x="66" y="124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8"/>
                <a:gd name="T184" fmla="*/ 0 h 126"/>
                <a:gd name="T185" fmla="*/ 158 w 158"/>
                <a:gd name="T186" fmla="*/ 126 h 1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8" name="Freeform 275"/>
            <p:cNvSpPr>
              <a:spLocks noChangeArrowheads="1"/>
            </p:cNvSpPr>
            <p:nvPr/>
          </p:nvSpPr>
          <p:spPr bwMode="auto">
            <a:xfrm>
              <a:off x="324" y="122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"/>
                <a:gd name="T124" fmla="*/ 0 h 112"/>
                <a:gd name="T125" fmla="*/ 52 w 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9" name="Freeform 276"/>
            <p:cNvSpPr>
              <a:spLocks noChangeArrowheads="1"/>
            </p:cNvSpPr>
            <p:nvPr/>
          </p:nvSpPr>
          <p:spPr bwMode="auto">
            <a:xfrm>
              <a:off x="346" y="128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6"/>
                <a:gd name="T163" fmla="*/ 0 h 202"/>
                <a:gd name="T164" fmla="*/ 206 w 206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0" name="Freeform 277"/>
            <p:cNvSpPr>
              <a:spLocks noChangeArrowheads="1"/>
            </p:cNvSpPr>
            <p:nvPr/>
          </p:nvSpPr>
          <p:spPr bwMode="auto">
            <a:xfrm>
              <a:off x="258" y="156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20"/>
                <a:gd name="T134" fmla="*/ 146 w 146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1" name="Freeform 278"/>
            <p:cNvSpPr>
              <a:spLocks noChangeArrowheads="1"/>
            </p:cNvSpPr>
            <p:nvPr/>
          </p:nvSpPr>
          <p:spPr bwMode="auto">
            <a:xfrm>
              <a:off x="378" y="142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2"/>
                <a:gd name="T85" fmla="*/ 0 h 132"/>
                <a:gd name="T86" fmla="*/ 52 w 52"/>
                <a:gd name="T87" fmla="*/ 132 h 13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2" name="Freeform 279"/>
            <p:cNvSpPr>
              <a:spLocks noChangeArrowheads="1"/>
            </p:cNvSpPr>
            <p:nvPr/>
          </p:nvSpPr>
          <p:spPr bwMode="auto">
            <a:xfrm>
              <a:off x="212" y="142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8"/>
                <a:gd name="T166" fmla="*/ 0 h 162"/>
                <a:gd name="T167" fmla="*/ 218 w 218"/>
                <a:gd name="T168" fmla="*/ 162 h 16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3" name="Freeform 280"/>
            <p:cNvSpPr>
              <a:spLocks noChangeArrowheads="1"/>
            </p:cNvSpPr>
            <p:nvPr/>
          </p:nvSpPr>
          <p:spPr bwMode="auto">
            <a:xfrm>
              <a:off x="344" y="156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"/>
                <a:gd name="T145" fmla="*/ 0 h 148"/>
                <a:gd name="T146" fmla="*/ 88 w 88"/>
                <a:gd name="T147" fmla="*/ 148 h 1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4" name="Freeform 281"/>
            <p:cNvSpPr>
              <a:spLocks noChangeArrowheads="1"/>
            </p:cNvSpPr>
            <p:nvPr/>
          </p:nvSpPr>
          <p:spPr bwMode="auto">
            <a:xfrm>
              <a:off x="404" y="144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6"/>
                <a:gd name="T187" fmla="*/ 0 h 212"/>
                <a:gd name="T188" fmla="*/ 126 w 126"/>
                <a:gd name="T189" fmla="*/ 212 h 2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5" name="Freeform 282"/>
            <p:cNvSpPr>
              <a:spLocks noChangeArrowheads="1"/>
            </p:cNvSpPr>
            <p:nvPr/>
          </p:nvSpPr>
          <p:spPr bwMode="auto">
            <a:xfrm>
              <a:off x="502" y="144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8"/>
                <a:gd name="T133" fmla="*/ 0 h 250"/>
                <a:gd name="T134" fmla="*/ 218 w 218"/>
                <a:gd name="T135" fmla="*/ 250 h 2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6" name="Freeform 283"/>
            <p:cNvSpPr>
              <a:spLocks noChangeArrowheads="1"/>
            </p:cNvSpPr>
            <p:nvPr/>
          </p:nvSpPr>
          <p:spPr bwMode="auto">
            <a:xfrm>
              <a:off x="406" y="161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8"/>
                <a:gd name="T118" fmla="*/ 0 h 84"/>
                <a:gd name="T119" fmla="*/ 148 w 148"/>
                <a:gd name="T120" fmla="*/ 84 h 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7" name="Freeform 284"/>
            <p:cNvSpPr>
              <a:spLocks noChangeArrowheads="1"/>
            </p:cNvSpPr>
            <p:nvPr/>
          </p:nvSpPr>
          <p:spPr bwMode="auto">
            <a:xfrm>
              <a:off x="336" y="171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4"/>
                <a:gd name="T103" fmla="*/ 0 h 82"/>
                <a:gd name="T104" fmla="*/ 74 w 74"/>
                <a:gd name="T105" fmla="*/ 82 h 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8" name="Freeform 285"/>
            <p:cNvSpPr>
              <a:spLocks noChangeArrowheads="1"/>
            </p:cNvSpPr>
            <p:nvPr/>
          </p:nvSpPr>
          <p:spPr bwMode="auto">
            <a:xfrm>
              <a:off x="342" y="171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16"/>
                <a:gd name="T53" fmla="*/ 26 w 26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9" name="Freeform 286"/>
            <p:cNvSpPr>
              <a:spLocks noChangeArrowheads="1"/>
            </p:cNvSpPr>
            <p:nvPr/>
          </p:nvSpPr>
          <p:spPr bwMode="auto">
            <a:xfrm>
              <a:off x="360" y="169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8"/>
                <a:gd name="T166" fmla="*/ 0 h 122"/>
                <a:gd name="T167" fmla="*/ 88 w 88"/>
                <a:gd name="T168" fmla="*/ 122 h 1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0" name="Freeform 287"/>
            <p:cNvSpPr>
              <a:spLocks noChangeArrowheads="1"/>
            </p:cNvSpPr>
            <p:nvPr/>
          </p:nvSpPr>
          <p:spPr bwMode="auto">
            <a:xfrm>
              <a:off x="370" y="183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0"/>
                <a:gd name="T136" fmla="*/ 0 h 156"/>
                <a:gd name="T137" fmla="*/ 130 w 130"/>
                <a:gd name="T138" fmla="*/ 156 h 15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1" name="Freeform 288"/>
            <p:cNvSpPr>
              <a:spLocks noChangeArrowheads="1"/>
            </p:cNvSpPr>
            <p:nvPr/>
          </p:nvSpPr>
          <p:spPr bwMode="auto">
            <a:xfrm>
              <a:off x="374" y="167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4"/>
                <a:gd name="T178" fmla="*/ 0 h 258"/>
                <a:gd name="T179" fmla="*/ 254 w 254"/>
                <a:gd name="T180" fmla="*/ 258 h 25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2" name="Freeform 289"/>
            <p:cNvSpPr>
              <a:spLocks noChangeArrowheads="1"/>
            </p:cNvSpPr>
            <p:nvPr/>
          </p:nvSpPr>
          <p:spPr bwMode="auto">
            <a:xfrm>
              <a:off x="482" y="186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4"/>
                <a:gd name="T145" fmla="*/ 0 h 120"/>
                <a:gd name="T146" fmla="*/ 194 w 194"/>
                <a:gd name="T147" fmla="*/ 120 h 1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3" name="Freeform 290"/>
            <p:cNvSpPr>
              <a:spLocks noChangeArrowheads="1"/>
            </p:cNvSpPr>
            <p:nvPr/>
          </p:nvSpPr>
          <p:spPr bwMode="auto">
            <a:xfrm>
              <a:off x="368" y="197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92"/>
                <a:gd name="T139" fmla="*/ 0 h 166"/>
                <a:gd name="T140" fmla="*/ 192 w 192"/>
                <a:gd name="T141" fmla="*/ 166 h 1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4" name="Freeform 291"/>
            <p:cNvSpPr>
              <a:spLocks noChangeArrowheads="1"/>
            </p:cNvSpPr>
            <p:nvPr/>
          </p:nvSpPr>
          <p:spPr bwMode="auto">
            <a:xfrm>
              <a:off x="482" y="198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0"/>
                <a:gd name="T145" fmla="*/ 0 h 138"/>
                <a:gd name="T146" fmla="*/ 120 w 120"/>
                <a:gd name="T147" fmla="*/ 138 h 1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5" name="Freeform 292"/>
            <p:cNvSpPr>
              <a:spLocks noChangeArrowheads="1"/>
            </p:cNvSpPr>
            <p:nvPr/>
          </p:nvSpPr>
          <p:spPr bwMode="auto">
            <a:xfrm>
              <a:off x="760" y="159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6"/>
                <a:gd name="T127" fmla="*/ 0 h 164"/>
                <a:gd name="T128" fmla="*/ 116 w 116"/>
                <a:gd name="T129" fmla="*/ 164 h 1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6" name="Freeform 293"/>
            <p:cNvSpPr>
              <a:spLocks noChangeArrowheads="1"/>
            </p:cNvSpPr>
            <p:nvPr/>
          </p:nvSpPr>
          <p:spPr bwMode="auto">
            <a:xfrm>
              <a:off x="660" y="168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6"/>
                <a:gd name="T106" fmla="*/ 0 h 124"/>
                <a:gd name="T107" fmla="*/ 106 w 106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7" name="Freeform 294"/>
            <p:cNvSpPr>
              <a:spLocks noChangeArrowheads="1"/>
            </p:cNvSpPr>
            <p:nvPr/>
          </p:nvSpPr>
          <p:spPr bwMode="auto">
            <a:xfrm>
              <a:off x="602" y="169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"/>
                <a:gd name="T151" fmla="*/ 0 h 76"/>
                <a:gd name="T152" fmla="*/ 72 w 72"/>
                <a:gd name="T153" fmla="*/ 76 h 7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8" name="Freeform 295"/>
            <p:cNvSpPr>
              <a:spLocks noChangeArrowheads="1"/>
            </p:cNvSpPr>
            <p:nvPr/>
          </p:nvSpPr>
          <p:spPr bwMode="auto">
            <a:xfrm>
              <a:off x="654" y="151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8"/>
                <a:gd name="T130" fmla="*/ 0 h 190"/>
                <a:gd name="T131" fmla="*/ 178 w 178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9" name="Freeform 296"/>
            <p:cNvSpPr>
              <a:spLocks noChangeArrowheads="1"/>
            </p:cNvSpPr>
            <p:nvPr/>
          </p:nvSpPr>
          <p:spPr bwMode="auto">
            <a:xfrm>
              <a:off x="604" y="176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"/>
                <a:gd name="T79" fmla="*/ 0 h 26"/>
                <a:gd name="T80" fmla="*/ 22 w 22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0" name="Freeform 297"/>
            <p:cNvSpPr>
              <a:spLocks noChangeArrowheads="1"/>
            </p:cNvSpPr>
            <p:nvPr/>
          </p:nvSpPr>
          <p:spPr bwMode="auto">
            <a:xfrm>
              <a:off x="606" y="178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"/>
                <a:gd name="T76" fmla="*/ 0 h 32"/>
                <a:gd name="T77" fmla="*/ 24 w 24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1" name="Freeform 298"/>
            <p:cNvSpPr>
              <a:spLocks noChangeArrowheads="1"/>
            </p:cNvSpPr>
            <p:nvPr/>
          </p:nvSpPr>
          <p:spPr bwMode="auto">
            <a:xfrm>
              <a:off x="614" y="176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42"/>
                <a:gd name="T116" fmla="*/ 126 w 126"/>
                <a:gd name="T117" fmla="*/ 142 h 1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2" name="Freeform 299"/>
            <p:cNvSpPr>
              <a:spLocks noChangeArrowheads="1"/>
            </p:cNvSpPr>
            <p:nvPr/>
          </p:nvSpPr>
          <p:spPr bwMode="auto">
            <a:xfrm>
              <a:off x="630" y="189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212"/>
                <a:gd name="T155" fmla="*/ 112 w 112"/>
                <a:gd name="T156" fmla="*/ 212 h 2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3" name="Freeform 300"/>
            <p:cNvSpPr>
              <a:spLocks noChangeArrowheads="1"/>
            </p:cNvSpPr>
            <p:nvPr/>
          </p:nvSpPr>
          <p:spPr bwMode="auto">
            <a:xfrm>
              <a:off x="428" y="205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4"/>
                <a:gd name="T136" fmla="*/ 0 h 176"/>
                <a:gd name="T137" fmla="*/ 224 w 224"/>
                <a:gd name="T138" fmla="*/ 176 h 1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4" name="Freeform 301"/>
            <p:cNvSpPr>
              <a:spLocks noChangeArrowheads="1"/>
            </p:cNvSpPr>
            <p:nvPr/>
          </p:nvSpPr>
          <p:spPr bwMode="auto">
            <a:xfrm>
              <a:off x="630" y="208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"/>
                <a:gd name="T67" fmla="*/ 0 h 28"/>
                <a:gd name="T68" fmla="*/ 14 w 14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5" name="Freeform 302"/>
            <p:cNvSpPr>
              <a:spLocks noChangeArrowheads="1"/>
            </p:cNvSpPr>
            <p:nvPr/>
          </p:nvSpPr>
          <p:spPr bwMode="auto">
            <a:xfrm>
              <a:off x="572" y="213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6"/>
                <a:gd name="T50" fmla="*/ 22 w 22"/>
                <a:gd name="T51" fmla="*/ 26 h 2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6" name="Freeform 303"/>
            <p:cNvSpPr>
              <a:spLocks noChangeArrowheads="1"/>
            </p:cNvSpPr>
            <p:nvPr/>
          </p:nvSpPr>
          <p:spPr bwMode="auto">
            <a:xfrm>
              <a:off x="560" y="195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0"/>
                <a:gd name="T100" fmla="*/ 0 h 96"/>
                <a:gd name="T101" fmla="*/ 100 w 100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7" name="Freeform 304"/>
            <p:cNvSpPr>
              <a:spLocks noChangeArrowheads="1"/>
            </p:cNvSpPr>
            <p:nvPr/>
          </p:nvSpPr>
          <p:spPr bwMode="auto">
            <a:xfrm>
              <a:off x="64" y="139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0"/>
                <a:gd name="T178" fmla="*/ 0 h 200"/>
                <a:gd name="T179" fmla="*/ 210 w 210"/>
                <a:gd name="T180" fmla="*/ 200 h 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8" name="Freeform 305"/>
            <p:cNvSpPr>
              <a:spLocks noChangeArrowheads="1"/>
            </p:cNvSpPr>
            <p:nvPr/>
          </p:nvSpPr>
          <p:spPr bwMode="auto">
            <a:xfrm>
              <a:off x="552" y="131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8"/>
                <a:gd name="T121" fmla="*/ 0 h 150"/>
                <a:gd name="T122" fmla="*/ 138 w 138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9" name="Freeform 306"/>
            <p:cNvSpPr>
              <a:spLocks noChangeArrowheads="1"/>
            </p:cNvSpPr>
            <p:nvPr/>
          </p:nvSpPr>
          <p:spPr bwMode="auto">
            <a:xfrm>
              <a:off x="638" y="132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50"/>
                <a:gd name="T92" fmla="*/ 40 w 40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0" name="Freeform 307"/>
            <p:cNvSpPr>
              <a:spLocks noChangeArrowheads="1"/>
            </p:cNvSpPr>
            <p:nvPr/>
          </p:nvSpPr>
          <p:spPr bwMode="auto">
            <a:xfrm>
              <a:off x="776" y="189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182"/>
                <a:gd name="T140" fmla="*/ 86 w 86"/>
                <a:gd name="T141" fmla="*/ 182 h 1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1" name="Freeform 308"/>
            <p:cNvSpPr>
              <a:spLocks noChangeArrowheads="1"/>
            </p:cNvSpPr>
            <p:nvPr/>
          </p:nvSpPr>
          <p:spPr bwMode="auto">
            <a:xfrm>
              <a:off x="2060" y="235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"/>
                <a:gd name="T133" fmla="*/ 0 h 56"/>
                <a:gd name="T134" fmla="*/ 58 w 58"/>
                <a:gd name="T135" fmla="*/ 56 h 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2" name="Freeform 309"/>
            <p:cNvSpPr>
              <a:spLocks noChangeArrowheads="1"/>
            </p:cNvSpPr>
            <p:nvPr/>
          </p:nvSpPr>
          <p:spPr bwMode="auto">
            <a:xfrm>
              <a:off x="2114" y="176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"/>
                <a:gd name="T82" fmla="*/ 0 h 54"/>
                <a:gd name="T83" fmla="*/ 70 w 70"/>
                <a:gd name="T84" fmla="*/ 54 h 5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3" name="Freeform 310"/>
            <p:cNvSpPr>
              <a:spLocks noChangeArrowheads="1"/>
            </p:cNvSpPr>
            <p:nvPr/>
          </p:nvSpPr>
          <p:spPr bwMode="auto">
            <a:xfrm>
              <a:off x="2340" y="233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10"/>
                <a:gd name="T101" fmla="*/ 74 w 74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4" name="Freeform 311"/>
            <p:cNvSpPr>
              <a:spLocks noChangeArrowheads="1"/>
            </p:cNvSpPr>
            <p:nvPr/>
          </p:nvSpPr>
          <p:spPr bwMode="auto">
            <a:xfrm>
              <a:off x="2270" y="244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"/>
                <a:gd name="T184" fmla="*/ 0 h 104"/>
                <a:gd name="T185" fmla="*/ 92 w 92"/>
                <a:gd name="T186" fmla="*/ 104 h 10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5" name="Freeform 312"/>
            <p:cNvSpPr>
              <a:spLocks noChangeArrowheads="1"/>
            </p:cNvSpPr>
            <p:nvPr/>
          </p:nvSpPr>
          <p:spPr bwMode="auto">
            <a:xfrm>
              <a:off x="1746" y="149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6"/>
                <a:gd name="T169" fmla="*/ 0 h 96"/>
                <a:gd name="T170" fmla="*/ 36 w 36"/>
                <a:gd name="T171" fmla="*/ 96 h 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6" name="Freeform 313"/>
            <p:cNvSpPr>
              <a:spLocks noChangeArrowheads="1"/>
            </p:cNvSpPr>
            <p:nvPr/>
          </p:nvSpPr>
          <p:spPr bwMode="auto">
            <a:xfrm>
              <a:off x="1714" y="159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34"/>
                <a:gd name="T101" fmla="*/ 32 w 32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7" name="Freeform 314"/>
            <p:cNvSpPr>
              <a:spLocks noChangeArrowheads="1"/>
            </p:cNvSpPr>
            <p:nvPr/>
          </p:nvSpPr>
          <p:spPr bwMode="auto">
            <a:xfrm>
              <a:off x="1774" y="162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"/>
                <a:gd name="T151" fmla="*/ 0 h 46"/>
                <a:gd name="T152" fmla="*/ 60 w 60"/>
                <a:gd name="T153" fmla="*/ 46 h 4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8" name="Freeform 315"/>
            <p:cNvSpPr>
              <a:spLocks noChangeArrowheads="1"/>
            </p:cNvSpPr>
            <p:nvPr/>
          </p:nvSpPr>
          <p:spPr bwMode="auto">
            <a:xfrm>
              <a:off x="1632" y="165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96"/>
                <a:gd name="T101" fmla="*/ 108 w 108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9" name="Freeform 316"/>
            <p:cNvSpPr>
              <a:spLocks noChangeArrowheads="1"/>
            </p:cNvSpPr>
            <p:nvPr/>
          </p:nvSpPr>
          <p:spPr bwMode="auto">
            <a:xfrm>
              <a:off x="1612" y="169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"/>
                <a:gd name="T154" fmla="*/ 0 h 110"/>
                <a:gd name="T155" fmla="*/ 120 w 120"/>
                <a:gd name="T156" fmla="*/ 110 h 1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0" name="Freeform 317"/>
            <p:cNvSpPr>
              <a:spLocks noChangeArrowheads="1"/>
            </p:cNvSpPr>
            <p:nvPr/>
          </p:nvSpPr>
          <p:spPr bwMode="auto">
            <a:xfrm>
              <a:off x="2016" y="177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8"/>
                <a:gd name="T166" fmla="*/ 0 h 108"/>
                <a:gd name="T167" fmla="*/ 128 w 128"/>
                <a:gd name="T168" fmla="*/ 108 h 1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1" name="Freeform 318"/>
            <p:cNvSpPr>
              <a:spLocks noChangeArrowheads="1"/>
            </p:cNvSpPr>
            <p:nvPr/>
          </p:nvSpPr>
          <p:spPr bwMode="auto">
            <a:xfrm>
              <a:off x="1896" y="174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2"/>
                <a:gd name="T181" fmla="*/ 0 h 108"/>
                <a:gd name="T182" fmla="*/ 122 w 122"/>
                <a:gd name="T183" fmla="*/ 108 h 1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2" name="Freeform 319"/>
            <p:cNvSpPr>
              <a:spLocks noChangeArrowheads="1"/>
            </p:cNvSpPr>
            <p:nvPr/>
          </p:nvSpPr>
          <p:spPr bwMode="auto">
            <a:xfrm>
              <a:off x="1668" y="192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08"/>
                <a:gd name="T166" fmla="*/ 0 h 408"/>
                <a:gd name="T167" fmla="*/ 508 w 508"/>
                <a:gd name="T168" fmla="*/ 408 h 4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3" name="Freeform 320"/>
            <p:cNvSpPr>
              <a:spLocks noChangeArrowheads="1"/>
            </p:cNvSpPr>
            <p:nvPr/>
          </p:nvSpPr>
          <p:spPr bwMode="auto">
            <a:xfrm>
              <a:off x="1736" y="171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"/>
                <a:gd name="T190" fmla="*/ 0 h 96"/>
                <a:gd name="T191" fmla="*/ 82 w 82"/>
                <a:gd name="T192" fmla="*/ 96 h 9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4" name="Freeform 321"/>
            <p:cNvSpPr>
              <a:spLocks noChangeArrowheads="1"/>
            </p:cNvSpPr>
            <p:nvPr/>
          </p:nvSpPr>
          <p:spPr bwMode="auto">
            <a:xfrm>
              <a:off x="1430" y="167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6"/>
                <a:gd name="T121" fmla="*/ 0 h 148"/>
                <a:gd name="T122" fmla="*/ 136 w 136"/>
                <a:gd name="T123" fmla="*/ 148 h 14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5" name="Freeform 322"/>
            <p:cNvSpPr>
              <a:spLocks noChangeArrowheads="1"/>
            </p:cNvSpPr>
            <p:nvPr/>
          </p:nvSpPr>
          <p:spPr bwMode="auto">
            <a:xfrm>
              <a:off x="1562" y="182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"/>
                <a:gd name="T106" fmla="*/ 0 h 32"/>
                <a:gd name="T107" fmla="*/ 116 w 116"/>
                <a:gd name="T108" fmla="*/ 32 h 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6" name="Freeform 323"/>
            <p:cNvSpPr>
              <a:spLocks noChangeArrowheads="1"/>
            </p:cNvSpPr>
            <p:nvPr/>
          </p:nvSpPr>
          <p:spPr bwMode="auto">
            <a:xfrm>
              <a:off x="3934" y="188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6"/>
                <a:gd name="T136" fmla="*/ 0 h 204"/>
                <a:gd name="T137" fmla="*/ 176 w 176"/>
                <a:gd name="T138" fmla="*/ 204 h 2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7" name="Freeform 324"/>
            <p:cNvSpPr>
              <a:spLocks noChangeArrowheads="1"/>
            </p:cNvSpPr>
            <p:nvPr/>
          </p:nvSpPr>
          <p:spPr bwMode="auto">
            <a:xfrm>
              <a:off x="3784" y="174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8"/>
                <a:gd name="T187" fmla="*/ 0 h 244"/>
                <a:gd name="T188" fmla="*/ 178 w 178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8" name="Freeform 325"/>
            <p:cNvSpPr>
              <a:spLocks noChangeArrowheads="1"/>
            </p:cNvSpPr>
            <p:nvPr/>
          </p:nvSpPr>
          <p:spPr bwMode="auto">
            <a:xfrm>
              <a:off x="3908" y="156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"/>
                <a:gd name="T184" fmla="*/ 0 h 172"/>
                <a:gd name="T185" fmla="*/ 176 w 176"/>
                <a:gd name="T186" fmla="*/ 172 h 17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9" name="Freeform 326"/>
            <p:cNvSpPr>
              <a:spLocks noChangeArrowheads="1"/>
            </p:cNvSpPr>
            <p:nvPr/>
          </p:nvSpPr>
          <p:spPr bwMode="auto">
            <a:xfrm>
              <a:off x="4062" y="162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2"/>
                <a:gd name="T184" fmla="*/ 0 h 86"/>
                <a:gd name="T185" fmla="*/ 52 w 52"/>
                <a:gd name="T186" fmla="*/ 86 h 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0" name="Freeform 327"/>
            <p:cNvSpPr>
              <a:spLocks noChangeArrowheads="1"/>
            </p:cNvSpPr>
            <p:nvPr/>
          </p:nvSpPr>
          <p:spPr bwMode="auto">
            <a:xfrm>
              <a:off x="4094" y="165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"/>
                <a:gd name="T178" fmla="*/ 0 h 56"/>
                <a:gd name="T179" fmla="*/ 46 w 46"/>
                <a:gd name="T180" fmla="*/ 56 h 5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1" name="Freeform 328"/>
            <p:cNvSpPr>
              <a:spLocks noChangeArrowheads="1"/>
            </p:cNvSpPr>
            <p:nvPr/>
          </p:nvSpPr>
          <p:spPr bwMode="auto">
            <a:xfrm>
              <a:off x="4130" y="166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"/>
                <a:gd name="T157" fmla="*/ 0 h 42"/>
                <a:gd name="T158" fmla="*/ 46 w 46"/>
                <a:gd name="T159" fmla="*/ 42 h 4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2" name="Freeform 329"/>
            <p:cNvSpPr>
              <a:spLocks noChangeArrowheads="1"/>
            </p:cNvSpPr>
            <p:nvPr/>
          </p:nvSpPr>
          <p:spPr bwMode="auto">
            <a:xfrm>
              <a:off x="3828" y="156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"/>
                <a:gd name="T178" fmla="*/ 0 h 242"/>
                <a:gd name="T179" fmla="*/ 148 w 148"/>
                <a:gd name="T180" fmla="*/ 242 h 2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3" name="Freeform 330"/>
            <p:cNvSpPr>
              <a:spLocks noChangeArrowheads="1"/>
            </p:cNvSpPr>
            <p:nvPr/>
          </p:nvSpPr>
          <p:spPr bwMode="auto">
            <a:xfrm>
              <a:off x="3788" y="173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"/>
                <a:gd name="T184" fmla="*/ 0 h 84"/>
                <a:gd name="T185" fmla="*/ 80 w 80"/>
                <a:gd name="T186" fmla="*/ 84 h 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4" name="Freeform 331"/>
            <p:cNvSpPr>
              <a:spLocks noChangeArrowheads="1"/>
            </p:cNvSpPr>
            <p:nvPr/>
          </p:nvSpPr>
          <p:spPr bwMode="auto">
            <a:xfrm>
              <a:off x="3898" y="207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8"/>
                <a:gd name="T187" fmla="*/ 0 h 660"/>
                <a:gd name="T188" fmla="*/ 268 w 268"/>
                <a:gd name="T189" fmla="*/ 660 h 6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5" name="Freeform 332"/>
            <p:cNvSpPr>
              <a:spLocks noChangeArrowheads="1"/>
            </p:cNvSpPr>
            <p:nvPr/>
          </p:nvSpPr>
          <p:spPr bwMode="auto">
            <a:xfrm>
              <a:off x="3894" y="168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2"/>
                <a:gd name="T172" fmla="*/ 0 h 572"/>
                <a:gd name="T173" fmla="*/ 532 w 532"/>
                <a:gd name="T174" fmla="*/ 572 h 5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6" name="Freeform 333"/>
            <p:cNvSpPr>
              <a:spLocks noChangeArrowheads="1"/>
            </p:cNvSpPr>
            <p:nvPr/>
          </p:nvSpPr>
          <p:spPr bwMode="auto">
            <a:xfrm>
              <a:off x="3862" y="198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0"/>
                <a:gd name="T160" fmla="*/ 0 h 756"/>
                <a:gd name="T161" fmla="*/ 150 w 150"/>
                <a:gd name="T162" fmla="*/ 756 h 7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7" name="Freeform 334"/>
            <p:cNvSpPr>
              <a:spLocks noChangeArrowheads="1"/>
            </p:cNvSpPr>
            <p:nvPr/>
          </p:nvSpPr>
          <p:spPr bwMode="auto">
            <a:xfrm>
              <a:off x="4042" y="203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26"/>
                <a:gd name="T101" fmla="*/ 110 w 110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8" name="Freeform 335"/>
            <p:cNvSpPr>
              <a:spLocks noChangeArrowheads="1"/>
            </p:cNvSpPr>
            <p:nvPr/>
          </p:nvSpPr>
          <p:spPr bwMode="auto">
            <a:xfrm>
              <a:off x="3718" y="155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"/>
                <a:gd name="T130" fmla="*/ 0 h 70"/>
                <a:gd name="T131" fmla="*/ 52 w 5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2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9" name="Freeform 336"/>
            <p:cNvSpPr>
              <a:spLocks noChangeArrowheads="1"/>
            </p:cNvSpPr>
            <p:nvPr/>
          </p:nvSpPr>
          <p:spPr bwMode="auto">
            <a:xfrm>
              <a:off x="3658" y="151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"/>
                <a:gd name="T157" fmla="*/ 0 h 74"/>
                <a:gd name="T158" fmla="*/ 60 w 60"/>
                <a:gd name="T159" fmla="*/ 74 h 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0" name="Freeform 337"/>
            <p:cNvSpPr>
              <a:spLocks noChangeArrowheads="1"/>
            </p:cNvSpPr>
            <p:nvPr/>
          </p:nvSpPr>
          <p:spPr bwMode="auto">
            <a:xfrm>
              <a:off x="3704" y="150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"/>
                <a:gd name="T94" fmla="*/ 0 h 40"/>
                <a:gd name="T95" fmla="*/ 14 w 14"/>
                <a:gd name="T96" fmla="*/ 40 h 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1" name="Freeform 338"/>
            <p:cNvSpPr>
              <a:spLocks noChangeArrowheads="1"/>
            </p:cNvSpPr>
            <p:nvPr/>
          </p:nvSpPr>
          <p:spPr bwMode="auto">
            <a:xfrm>
              <a:off x="3732" y="162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"/>
                <a:gd name="T109" fmla="*/ 0 h 40"/>
                <a:gd name="T110" fmla="*/ 48 w 48"/>
                <a:gd name="T111" fmla="*/ 40 h 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2" name="Freeform 339"/>
            <p:cNvSpPr>
              <a:spLocks noChangeArrowheads="1"/>
            </p:cNvSpPr>
            <p:nvPr/>
          </p:nvSpPr>
          <p:spPr bwMode="auto">
            <a:xfrm>
              <a:off x="3766" y="164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2"/>
                <a:gd name="T121" fmla="*/ 0 h 30"/>
                <a:gd name="T122" fmla="*/ 82 w 82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3" name="Freeform 340"/>
            <p:cNvSpPr>
              <a:spLocks noChangeArrowheads="1"/>
            </p:cNvSpPr>
            <p:nvPr/>
          </p:nvSpPr>
          <p:spPr bwMode="auto">
            <a:xfrm>
              <a:off x="3344" y="131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86"/>
                <a:gd name="T178" fmla="*/ 0 h 248"/>
                <a:gd name="T179" fmla="*/ 386 w 386"/>
                <a:gd name="T180" fmla="*/ 248 h 24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4" name="Freeform 341"/>
            <p:cNvSpPr>
              <a:spLocks noChangeArrowheads="1"/>
            </p:cNvSpPr>
            <p:nvPr/>
          </p:nvSpPr>
          <p:spPr bwMode="auto">
            <a:xfrm>
              <a:off x="3688" y="155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"/>
                <a:gd name="T142" fmla="*/ 0 h 46"/>
                <a:gd name="T143" fmla="*/ 82 w 82"/>
                <a:gd name="T144" fmla="*/ 46 h 4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5" name="Freeform 342"/>
            <p:cNvSpPr>
              <a:spLocks noChangeArrowheads="1"/>
            </p:cNvSpPr>
            <p:nvPr/>
          </p:nvSpPr>
          <p:spPr bwMode="auto">
            <a:xfrm>
              <a:off x="3676" y="157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"/>
                <a:gd name="T109" fmla="*/ 0 h 24"/>
                <a:gd name="T110" fmla="*/ 44 w 44"/>
                <a:gd name="T111" fmla="*/ 24 h 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6" name="Freeform 343"/>
            <p:cNvSpPr>
              <a:spLocks noChangeArrowheads="1"/>
            </p:cNvSpPr>
            <p:nvPr/>
          </p:nvSpPr>
          <p:spPr bwMode="auto">
            <a:xfrm>
              <a:off x="3926" y="150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"/>
                <a:gd name="T97" fmla="*/ 0 h 28"/>
                <a:gd name="T98" fmla="*/ 38 w 38"/>
                <a:gd name="T99" fmla="*/ 28 h 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7" name="Freeform 344"/>
            <p:cNvSpPr>
              <a:spLocks noChangeArrowheads="1"/>
            </p:cNvSpPr>
            <p:nvPr/>
          </p:nvSpPr>
          <p:spPr bwMode="auto">
            <a:xfrm>
              <a:off x="3888" y="149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4"/>
                <a:gd name="T145" fmla="*/ 0 h 36"/>
                <a:gd name="T146" fmla="*/ 44 w 44"/>
                <a:gd name="T147" fmla="*/ 36 h 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8" name="Freeform 345"/>
            <p:cNvSpPr>
              <a:spLocks noChangeArrowheads="1"/>
            </p:cNvSpPr>
            <p:nvPr/>
          </p:nvSpPr>
          <p:spPr bwMode="auto">
            <a:xfrm>
              <a:off x="3752" y="145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0"/>
                <a:gd name="T175" fmla="*/ 0 h 54"/>
                <a:gd name="T176" fmla="*/ 140 w 140"/>
                <a:gd name="T177" fmla="*/ 54 h 5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9" name="Freeform 346"/>
            <p:cNvSpPr>
              <a:spLocks noChangeArrowheads="1"/>
            </p:cNvSpPr>
            <p:nvPr/>
          </p:nvSpPr>
          <p:spPr bwMode="auto">
            <a:xfrm>
              <a:off x="3988" y="9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0"/>
                <a:gd name="T187" fmla="*/ 0 h 658"/>
                <a:gd name="T188" fmla="*/ 440 w 440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0" name="Freeform 347"/>
            <p:cNvSpPr>
              <a:spLocks noChangeArrowheads="1"/>
            </p:cNvSpPr>
            <p:nvPr/>
          </p:nvSpPr>
          <p:spPr bwMode="auto">
            <a:xfrm>
              <a:off x="4382" y="34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"/>
                <a:gd name="T190" fmla="*/ 0 h 46"/>
                <a:gd name="T191" fmla="*/ 38 w 38"/>
                <a:gd name="T192" fmla="*/ 46 h 4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1" name="Freeform 348"/>
            <p:cNvSpPr>
              <a:spLocks noChangeArrowheads="1"/>
            </p:cNvSpPr>
            <p:nvPr/>
          </p:nvSpPr>
          <p:spPr bwMode="auto">
            <a:xfrm>
              <a:off x="3798" y="38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8"/>
                <a:gd name="T184" fmla="*/ 0 h 320"/>
                <a:gd name="T185" fmla="*/ 278 w 278"/>
                <a:gd name="T186" fmla="*/ 320 h 3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2" name="Freeform 349"/>
            <p:cNvSpPr>
              <a:spLocks noChangeArrowheads="1"/>
            </p:cNvSpPr>
            <p:nvPr/>
          </p:nvSpPr>
          <p:spPr bwMode="auto">
            <a:xfrm>
              <a:off x="3734" y="62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58"/>
                <a:gd name="T134" fmla="*/ 80 w 80"/>
                <a:gd name="T135" fmla="*/ 58 h 5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3" name="Freeform 350"/>
            <p:cNvSpPr>
              <a:spLocks noChangeArrowheads="1"/>
            </p:cNvSpPr>
            <p:nvPr/>
          </p:nvSpPr>
          <p:spPr bwMode="auto">
            <a:xfrm>
              <a:off x="3532" y="29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122"/>
                <a:gd name="T149" fmla="*/ 84 w 84"/>
                <a:gd name="T150" fmla="*/ 122 h 1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4" name="Freeform 351"/>
            <p:cNvSpPr>
              <a:spLocks noChangeArrowheads="1"/>
            </p:cNvSpPr>
            <p:nvPr/>
          </p:nvSpPr>
          <p:spPr bwMode="auto">
            <a:xfrm>
              <a:off x="3676" y="31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8"/>
                <a:gd name="T124" fmla="*/ 0 h 106"/>
                <a:gd name="T125" fmla="*/ 68 w 68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5" name="Freeform 352"/>
            <p:cNvSpPr>
              <a:spLocks noChangeArrowheads="1"/>
            </p:cNvSpPr>
            <p:nvPr/>
          </p:nvSpPr>
          <p:spPr bwMode="auto">
            <a:xfrm>
              <a:off x="3276" y="28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"/>
                <a:gd name="T157" fmla="*/ 0 h 116"/>
                <a:gd name="T158" fmla="*/ 104 w 104"/>
                <a:gd name="T159" fmla="*/ 116 h 1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6" name="Freeform 353"/>
            <p:cNvSpPr>
              <a:spLocks noChangeArrowheads="1"/>
            </p:cNvSpPr>
            <p:nvPr/>
          </p:nvSpPr>
          <p:spPr bwMode="auto">
            <a:xfrm>
              <a:off x="3332" y="33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2"/>
                <a:gd name="T166" fmla="*/ 0 h 186"/>
                <a:gd name="T167" fmla="*/ 232 w 232"/>
                <a:gd name="T168" fmla="*/ 186 h 18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7" name="Freeform 354"/>
            <p:cNvSpPr>
              <a:spLocks noChangeArrowheads="1"/>
            </p:cNvSpPr>
            <p:nvPr/>
          </p:nvSpPr>
          <p:spPr bwMode="auto">
            <a:xfrm>
              <a:off x="3340" y="12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8"/>
                <a:gd name="T115" fmla="*/ 0 h 90"/>
                <a:gd name="T116" fmla="*/ 118 w 118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8" name="Freeform 355"/>
            <p:cNvSpPr>
              <a:spLocks noChangeArrowheads="1"/>
            </p:cNvSpPr>
            <p:nvPr/>
          </p:nvSpPr>
          <p:spPr bwMode="auto">
            <a:xfrm>
              <a:off x="3452" y="8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28"/>
                <a:gd name="T83" fmla="*/ 22 w 22"/>
                <a:gd name="T84" fmla="*/ 28 h 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9" name="Freeform 356"/>
            <p:cNvSpPr>
              <a:spLocks noChangeArrowheads="1"/>
            </p:cNvSpPr>
            <p:nvPr/>
          </p:nvSpPr>
          <p:spPr bwMode="auto">
            <a:xfrm>
              <a:off x="3478" y="4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"/>
                <a:gd name="T118" fmla="*/ 0 h 42"/>
                <a:gd name="T119" fmla="*/ 68 w 68"/>
                <a:gd name="T120" fmla="*/ 42 h 4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0" name="Freeform 357"/>
            <p:cNvSpPr>
              <a:spLocks noChangeArrowheads="1"/>
            </p:cNvSpPr>
            <p:nvPr/>
          </p:nvSpPr>
          <p:spPr bwMode="auto">
            <a:xfrm>
              <a:off x="3478" y="10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8"/>
                <a:gd name="T82" fmla="*/ 0 h 34"/>
                <a:gd name="T83" fmla="*/ 58 w 58"/>
                <a:gd name="T84" fmla="*/ 34 h 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1" name="Freeform 358"/>
            <p:cNvSpPr>
              <a:spLocks noChangeArrowheads="1"/>
            </p:cNvSpPr>
            <p:nvPr/>
          </p:nvSpPr>
          <p:spPr bwMode="auto">
            <a:xfrm>
              <a:off x="3404" y="20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28"/>
                <a:gd name="T71" fmla="*/ 20 w 20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2" name="Freeform 359"/>
            <p:cNvSpPr>
              <a:spLocks noChangeArrowheads="1"/>
            </p:cNvSpPr>
            <p:nvPr/>
          </p:nvSpPr>
          <p:spPr bwMode="auto">
            <a:xfrm>
              <a:off x="3402" y="22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4"/>
                <a:gd name="T145" fmla="*/ 0 h 90"/>
                <a:gd name="T146" fmla="*/ 114 w 114"/>
                <a:gd name="T147" fmla="*/ 90 h 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3" name="Freeform 360"/>
            <p:cNvSpPr>
              <a:spLocks noChangeArrowheads="1"/>
            </p:cNvSpPr>
            <p:nvPr/>
          </p:nvSpPr>
          <p:spPr bwMode="auto">
            <a:xfrm>
              <a:off x="3582" y="9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8"/>
                <a:gd name="T86" fmla="*/ 20 w 20"/>
                <a:gd name="T87" fmla="*/ 48 h 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4" name="Freeform 361"/>
            <p:cNvSpPr>
              <a:spLocks noChangeArrowheads="1"/>
            </p:cNvSpPr>
            <p:nvPr/>
          </p:nvSpPr>
          <p:spPr bwMode="auto">
            <a:xfrm>
              <a:off x="3532" y="16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"/>
                <a:gd name="T112" fmla="*/ 0 h 90"/>
                <a:gd name="T113" fmla="*/ 74 w 74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5" name="Freeform 362"/>
            <p:cNvSpPr>
              <a:spLocks noChangeArrowheads="1"/>
            </p:cNvSpPr>
            <p:nvPr/>
          </p:nvSpPr>
          <p:spPr bwMode="auto">
            <a:xfrm>
              <a:off x="3608" y="22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"/>
                <a:gd name="T115" fmla="*/ 0 h 46"/>
                <a:gd name="T116" fmla="*/ 44 w 44"/>
                <a:gd name="T117" fmla="*/ 46 h 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6" name="Freeform 363"/>
            <p:cNvSpPr>
              <a:spLocks noChangeArrowheads="1"/>
            </p:cNvSpPr>
            <p:nvPr/>
          </p:nvSpPr>
          <p:spPr bwMode="auto">
            <a:xfrm>
              <a:off x="3658" y="20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8"/>
                <a:gd name="T139" fmla="*/ 0 h 98"/>
                <a:gd name="T140" fmla="*/ 168 w 168"/>
                <a:gd name="T141" fmla="*/ 98 h 9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7" name="Freeform 364"/>
            <p:cNvSpPr>
              <a:spLocks noChangeArrowheads="1"/>
            </p:cNvSpPr>
            <p:nvPr/>
          </p:nvSpPr>
          <p:spPr bwMode="auto">
            <a:xfrm>
              <a:off x="3568" y="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8"/>
                <a:gd name="T139" fmla="*/ 0 h 102"/>
                <a:gd name="T140" fmla="*/ 88 w 88"/>
                <a:gd name="T141" fmla="*/ 102 h 1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8" name="Freeform 365"/>
            <p:cNvSpPr>
              <a:spLocks noChangeArrowheads="1"/>
            </p:cNvSpPr>
            <p:nvPr/>
          </p:nvSpPr>
          <p:spPr bwMode="auto">
            <a:xfrm>
              <a:off x="3674" y="4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54"/>
                <a:gd name="T53" fmla="*/ 38 w 38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9" name="Freeform 366"/>
            <p:cNvSpPr>
              <a:spLocks noChangeArrowheads="1"/>
            </p:cNvSpPr>
            <p:nvPr/>
          </p:nvSpPr>
          <p:spPr bwMode="auto">
            <a:xfrm>
              <a:off x="3800" y="5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"/>
                <a:gd name="T178" fmla="*/ 0 h 146"/>
                <a:gd name="T179" fmla="*/ 68 w 68"/>
                <a:gd name="T180" fmla="*/ 146 h 1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0" name="Freeform 367"/>
            <p:cNvSpPr>
              <a:spLocks noChangeArrowheads="1"/>
            </p:cNvSpPr>
            <p:nvPr/>
          </p:nvSpPr>
          <p:spPr bwMode="auto">
            <a:xfrm>
              <a:off x="3562" y="46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"/>
                <a:gd name="T130" fmla="*/ 0 h 46"/>
                <a:gd name="T131" fmla="*/ 50 w 50"/>
                <a:gd name="T132" fmla="*/ 46 h 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1" name="Freeform 368"/>
            <p:cNvSpPr>
              <a:spLocks noChangeArrowheads="1"/>
            </p:cNvSpPr>
            <p:nvPr/>
          </p:nvSpPr>
          <p:spPr bwMode="auto">
            <a:xfrm>
              <a:off x="3814" y="30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0"/>
                <a:gd name="T118" fmla="*/ 0 h 44"/>
                <a:gd name="T119" fmla="*/ 60 w 60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2" name="Freeform 369"/>
            <p:cNvSpPr>
              <a:spLocks noChangeArrowheads="1"/>
            </p:cNvSpPr>
            <p:nvPr/>
          </p:nvSpPr>
          <p:spPr bwMode="auto">
            <a:xfrm>
              <a:off x="3856" y="51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"/>
                <a:gd name="T97" fmla="*/ 0 h 32"/>
                <a:gd name="T98" fmla="*/ 24 w 24"/>
                <a:gd name="T99" fmla="*/ 32 h 3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3" name="Freeform 370"/>
            <p:cNvSpPr>
              <a:spLocks noChangeArrowheads="1"/>
            </p:cNvSpPr>
            <p:nvPr/>
          </p:nvSpPr>
          <p:spPr bwMode="auto">
            <a:xfrm>
              <a:off x="3846" y="3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8"/>
                <a:gd name="T169" fmla="*/ 0 h 268"/>
                <a:gd name="T170" fmla="*/ 228 w 228"/>
                <a:gd name="T171" fmla="*/ 268 h 26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4" name="Freeform 371"/>
            <p:cNvSpPr>
              <a:spLocks noChangeArrowheads="1"/>
            </p:cNvSpPr>
            <p:nvPr/>
          </p:nvSpPr>
          <p:spPr bwMode="auto">
            <a:xfrm>
              <a:off x="4098" y="220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8"/>
                <a:gd name="T151" fmla="*/ 0 h 90"/>
                <a:gd name="T152" fmla="*/ 78 w 78"/>
                <a:gd name="T153" fmla="*/ 90 h 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5" name="Freeform 372"/>
            <p:cNvSpPr>
              <a:spLocks noChangeArrowheads="1"/>
            </p:cNvSpPr>
            <p:nvPr/>
          </p:nvSpPr>
          <p:spPr bwMode="auto">
            <a:xfrm>
              <a:off x="3034" y="40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94"/>
                <a:gd name="T184" fmla="*/ 0 h 746"/>
                <a:gd name="T185" fmla="*/ 1094 w 1094"/>
                <a:gd name="T186" fmla="*/ 746 h 74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6" name="Freeform 373"/>
            <p:cNvSpPr>
              <a:spLocks noChangeArrowheads="1"/>
            </p:cNvSpPr>
            <p:nvPr/>
          </p:nvSpPr>
          <p:spPr bwMode="auto">
            <a:xfrm>
              <a:off x="2696" y="42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2"/>
                <a:gd name="T166" fmla="*/ 0 h 498"/>
                <a:gd name="T167" fmla="*/ 492 w 492"/>
                <a:gd name="T168" fmla="*/ 498 h 49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7" name="Freeform 374"/>
            <p:cNvSpPr>
              <a:spLocks noChangeArrowheads="1"/>
            </p:cNvSpPr>
            <p:nvPr/>
          </p:nvSpPr>
          <p:spPr bwMode="auto">
            <a:xfrm>
              <a:off x="3246" y="103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8"/>
                <a:gd name="T181" fmla="*/ 0 h 404"/>
                <a:gd name="T182" fmla="*/ 738 w 738"/>
                <a:gd name="T183" fmla="*/ 404 h 4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8" name="Freeform 375"/>
            <p:cNvSpPr>
              <a:spLocks noChangeArrowheads="1"/>
            </p:cNvSpPr>
            <p:nvPr/>
          </p:nvSpPr>
          <p:spPr bwMode="auto">
            <a:xfrm>
              <a:off x="4395" y="64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6"/>
                <a:gd name="T127" fmla="*/ 0 h 98"/>
                <a:gd name="T128" fmla="*/ 136 w 136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600000">
            <a:off x="2571736" y="142852"/>
            <a:ext cx="4286280" cy="6215106"/>
            <a:chOff x="8151721" y="291298"/>
            <a:chExt cx="5084620" cy="7422945"/>
          </a:xfrm>
        </p:grpSpPr>
        <p:sp>
          <p:nvSpPr>
            <p:cNvPr id="3" name="矩形 2"/>
            <p:cNvSpPr/>
            <p:nvPr/>
          </p:nvSpPr>
          <p:spPr>
            <a:xfrm rot="2678193">
              <a:off x="9296158" y="4145726"/>
              <a:ext cx="3940183" cy="32689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35885">
              <a:off x="8151721" y="6380118"/>
              <a:ext cx="1334125" cy="133412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575587">
              <a:off x="10909034" y="485869"/>
              <a:ext cx="714427" cy="714427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575587">
              <a:off x="10274728" y="291298"/>
              <a:ext cx="178029" cy="17802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F54018068281029"/>
          <p:cNvPicPr>
            <a:picLocks noChangeAspect="1" noChangeArrowheads="1"/>
          </p:cNvPicPr>
          <p:nvPr userDrawn="1"/>
        </p:nvPicPr>
        <p:blipFill>
          <a:blip r:embed="rId14">
            <a:lum bright="86000" contrast="-2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 bwMode="auto">
          <a:xfrm>
            <a:off x="-6350" y="0"/>
            <a:ext cx="2832100" cy="6856413"/>
            <a:chOff x="0" y="0"/>
            <a:chExt cx="1785" cy="4319"/>
          </a:xfrm>
        </p:grpSpPr>
        <p:sp>
          <p:nvSpPr>
            <p:cNvPr id="1040" name="未知"/>
            <p:cNvSpPr/>
            <p:nvPr/>
          </p:nvSpPr>
          <p:spPr bwMode="auto">
            <a:xfrm>
              <a:off x="0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grpSp>
          <p:nvGrpSpPr>
            <p:cNvPr id="5" name="Group 5"/>
            <p:cNvGrpSpPr/>
            <p:nvPr/>
          </p:nvGrpSpPr>
          <p:grpSpPr bwMode="auto">
            <a:xfrm rot="14964908" flipH="1">
              <a:off x="109" y="2441"/>
              <a:ext cx="452" cy="444"/>
              <a:chOff x="0" y="0"/>
              <a:chExt cx="129" cy="157"/>
            </a:xfrm>
          </p:grpSpPr>
          <p:sp>
            <p:nvSpPr>
              <p:cNvPr id="1079" name="未知"/>
              <p:cNvSpPr/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2" name="未知"/>
              <p:cNvSpPr/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" name="未知"/>
              <p:cNvSpPr/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</p:grpSp>
        <p:sp>
          <p:nvSpPr>
            <p:cNvPr id="1042" name="未知"/>
            <p:cNvSpPr/>
            <p:nvPr/>
          </p:nvSpPr>
          <p:spPr bwMode="auto">
            <a:xfrm>
              <a:off x="95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grpSp>
          <p:nvGrpSpPr>
            <p:cNvPr id="6" name="Group 10"/>
            <p:cNvGrpSpPr/>
            <p:nvPr/>
          </p:nvGrpSpPr>
          <p:grpSpPr bwMode="auto">
            <a:xfrm rot="416244">
              <a:off x="14" y="1746"/>
              <a:ext cx="1771" cy="1741"/>
              <a:chOff x="0" y="0"/>
              <a:chExt cx="902" cy="833"/>
            </a:xfrm>
          </p:grpSpPr>
          <p:sp>
            <p:nvSpPr>
              <p:cNvPr id="1070" name="未知"/>
              <p:cNvSpPr/>
              <p:nvPr userDrawn="1"/>
            </p:nvSpPr>
            <p:spPr bwMode="auto">
              <a:xfrm rot="373330" flipH="1">
                <a:off x="84" y="0"/>
                <a:ext cx="313" cy="303"/>
              </a:xfrm>
              <a:custGeom>
                <a:avLst/>
                <a:gdLst>
                  <a:gd name="T0" fmla="*/ 137 w 217"/>
                  <a:gd name="T1" fmla="*/ 631 h 210"/>
                  <a:gd name="T2" fmla="*/ 110 w 217"/>
                  <a:gd name="T3" fmla="*/ 596 h 210"/>
                  <a:gd name="T4" fmla="*/ 79 w 217"/>
                  <a:gd name="T5" fmla="*/ 544 h 210"/>
                  <a:gd name="T6" fmla="*/ 46 w 217"/>
                  <a:gd name="T7" fmla="*/ 476 h 210"/>
                  <a:gd name="T8" fmla="*/ 14 w 217"/>
                  <a:gd name="T9" fmla="*/ 405 h 210"/>
                  <a:gd name="T10" fmla="*/ 0 w 217"/>
                  <a:gd name="T11" fmla="*/ 328 h 210"/>
                  <a:gd name="T12" fmla="*/ 1 w 217"/>
                  <a:gd name="T13" fmla="*/ 245 h 210"/>
                  <a:gd name="T14" fmla="*/ 27 w 217"/>
                  <a:gd name="T15" fmla="*/ 170 h 210"/>
                  <a:gd name="T16" fmla="*/ 81 w 217"/>
                  <a:gd name="T17" fmla="*/ 107 h 210"/>
                  <a:gd name="T18" fmla="*/ 136 w 217"/>
                  <a:gd name="T19" fmla="*/ 66 h 210"/>
                  <a:gd name="T20" fmla="*/ 180 w 217"/>
                  <a:gd name="T21" fmla="*/ 36 h 210"/>
                  <a:gd name="T22" fmla="*/ 216 w 217"/>
                  <a:gd name="T23" fmla="*/ 20 h 210"/>
                  <a:gd name="T24" fmla="*/ 244 w 217"/>
                  <a:gd name="T25" fmla="*/ 14 h 210"/>
                  <a:gd name="T26" fmla="*/ 264 w 217"/>
                  <a:gd name="T27" fmla="*/ 14 h 210"/>
                  <a:gd name="T28" fmla="*/ 312 w 217"/>
                  <a:gd name="T29" fmla="*/ 0 h 210"/>
                  <a:gd name="T30" fmla="*/ 443 w 217"/>
                  <a:gd name="T31" fmla="*/ 25 h 210"/>
                  <a:gd name="T32" fmla="*/ 480 w 217"/>
                  <a:gd name="T33" fmla="*/ 36 h 210"/>
                  <a:gd name="T34" fmla="*/ 516 w 217"/>
                  <a:gd name="T35" fmla="*/ 46 h 210"/>
                  <a:gd name="T36" fmla="*/ 547 w 217"/>
                  <a:gd name="T37" fmla="*/ 56 h 210"/>
                  <a:gd name="T38" fmla="*/ 570 w 217"/>
                  <a:gd name="T39" fmla="*/ 69 h 210"/>
                  <a:gd name="T40" fmla="*/ 596 w 217"/>
                  <a:gd name="T41" fmla="*/ 81 h 210"/>
                  <a:gd name="T42" fmla="*/ 616 w 217"/>
                  <a:gd name="T43" fmla="*/ 95 h 210"/>
                  <a:gd name="T44" fmla="*/ 632 w 217"/>
                  <a:gd name="T45" fmla="*/ 114 h 210"/>
                  <a:gd name="T46" fmla="*/ 651 w 217"/>
                  <a:gd name="T47" fmla="*/ 136 h 210"/>
                  <a:gd name="T48" fmla="*/ 616 w 217"/>
                  <a:gd name="T49" fmla="*/ 121 h 210"/>
                  <a:gd name="T50" fmla="*/ 583 w 217"/>
                  <a:gd name="T51" fmla="*/ 108 h 210"/>
                  <a:gd name="T52" fmla="*/ 550 w 217"/>
                  <a:gd name="T53" fmla="*/ 100 h 210"/>
                  <a:gd name="T54" fmla="*/ 516 w 217"/>
                  <a:gd name="T55" fmla="*/ 89 h 210"/>
                  <a:gd name="T56" fmla="*/ 489 w 217"/>
                  <a:gd name="T57" fmla="*/ 81 h 210"/>
                  <a:gd name="T58" fmla="*/ 460 w 217"/>
                  <a:gd name="T59" fmla="*/ 79 h 210"/>
                  <a:gd name="T60" fmla="*/ 428 w 217"/>
                  <a:gd name="T61" fmla="*/ 74 h 210"/>
                  <a:gd name="T62" fmla="*/ 401 w 217"/>
                  <a:gd name="T63" fmla="*/ 74 h 210"/>
                  <a:gd name="T64" fmla="*/ 375 w 217"/>
                  <a:gd name="T65" fmla="*/ 74 h 210"/>
                  <a:gd name="T66" fmla="*/ 348 w 217"/>
                  <a:gd name="T67" fmla="*/ 75 h 210"/>
                  <a:gd name="T68" fmla="*/ 320 w 217"/>
                  <a:gd name="T69" fmla="*/ 81 h 210"/>
                  <a:gd name="T70" fmla="*/ 297 w 217"/>
                  <a:gd name="T71" fmla="*/ 88 h 210"/>
                  <a:gd name="T72" fmla="*/ 273 w 217"/>
                  <a:gd name="T73" fmla="*/ 100 h 210"/>
                  <a:gd name="T74" fmla="*/ 245 w 217"/>
                  <a:gd name="T75" fmla="*/ 108 h 210"/>
                  <a:gd name="T76" fmla="*/ 222 w 217"/>
                  <a:gd name="T77" fmla="*/ 123 h 210"/>
                  <a:gd name="T78" fmla="*/ 198 w 217"/>
                  <a:gd name="T79" fmla="*/ 137 h 210"/>
                  <a:gd name="T80" fmla="*/ 156 w 217"/>
                  <a:gd name="T81" fmla="*/ 183 h 210"/>
                  <a:gd name="T82" fmla="*/ 127 w 217"/>
                  <a:gd name="T83" fmla="*/ 240 h 210"/>
                  <a:gd name="T84" fmla="*/ 110 w 217"/>
                  <a:gd name="T85" fmla="*/ 310 h 210"/>
                  <a:gd name="T86" fmla="*/ 104 w 217"/>
                  <a:gd name="T87" fmla="*/ 379 h 210"/>
                  <a:gd name="T88" fmla="*/ 104 w 217"/>
                  <a:gd name="T89" fmla="*/ 455 h 210"/>
                  <a:gd name="T90" fmla="*/ 114 w 217"/>
                  <a:gd name="T91" fmla="*/ 522 h 210"/>
                  <a:gd name="T92" fmla="*/ 123 w 217"/>
                  <a:gd name="T93" fmla="*/ 583 h 210"/>
                  <a:gd name="T94" fmla="*/ 137 w 217"/>
                  <a:gd name="T95" fmla="*/ 631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71" name="未知"/>
              <p:cNvSpPr/>
              <p:nvPr userDrawn="1"/>
            </p:nvSpPr>
            <p:spPr bwMode="auto">
              <a:xfrm rot="373330" flipH="1">
                <a:off x="0" y="56"/>
                <a:ext cx="262" cy="308"/>
              </a:xfrm>
              <a:custGeom>
                <a:avLst/>
                <a:gdLst>
                  <a:gd name="T0" fmla="*/ 325 w 182"/>
                  <a:gd name="T1" fmla="*/ 0 h 213"/>
                  <a:gd name="T2" fmla="*/ 334 w 182"/>
                  <a:gd name="T3" fmla="*/ 6 h 213"/>
                  <a:gd name="T4" fmla="*/ 353 w 182"/>
                  <a:gd name="T5" fmla="*/ 25 h 213"/>
                  <a:gd name="T6" fmla="*/ 379 w 182"/>
                  <a:gd name="T7" fmla="*/ 55 h 213"/>
                  <a:gd name="T8" fmla="*/ 409 w 182"/>
                  <a:gd name="T9" fmla="*/ 100 h 213"/>
                  <a:gd name="T10" fmla="*/ 433 w 182"/>
                  <a:gd name="T11" fmla="*/ 156 h 213"/>
                  <a:gd name="T12" fmla="*/ 448 w 182"/>
                  <a:gd name="T13" fmla="*/ 230 h 213"/>
                  <a:gd name="T14" fmla="*/ 448 w 182"/>
                  <a:gd name="T15" fmla="*/ 318 h 213"/>
                  <a:gd name="T16" fmla="*/ 429 w 182"/>
                  <a:gd name="T17" fmla="*/ 421 h 213"/>
                  <a:gd name="T18" fmla="*/ 419 w 182"/>
                  <a:gd name="T19" fmla="*/ 450 h 213"/>
                  <a:gd name="T20" fmla="*/ 406 w 182"/>
                  <a:gd name="T21" fmla="*/ 474 h 213"/>
                  <a:gd name="T22" fmla="*/ 392 w 182"/>
                  <a:gd name="T23" fmla="*/ 500 h 213"/>
                  <a:gd name="T24" fmla="*/ 373 w 182"/>
                  <a:gd name="T25" fmla="*/ 523 h 213"/>
                  <a:gd name="T26" fmla="*/ 348 w 182"/>
                  <a:gd name="T27" fmla="*/ 544 h 213"/>
                  <a:gd name="T28" fmla="*/ 327 w 182"/>
                  <a:gd name="T29" fmla="*/ 561 h 213"/>
                  <a:gd name="T30" fmla="*/ 305 w 182"/>
                  <a:gd name="T31" fmla="*/ 577 h 213"/>
                  <a:gd name="T32" fmla="*/ 274 w 182"/>
                  <a:gd name="T33" fmla="*/ 590 h 213"/>
                  <a:gd name="T34" fmla="*/ 245 w 182"/>
                  <a:gd name="T35" fmla="*/ 596 h 213"/>
                  <a:gd name="T36" fmla="*/ 216 w 182"/>
                  <a:gd name="T37" fmla="*/ 604 h 213"/>
                  <a:gd name="T38" fmla="*/ 183 w 182"/>
                  <a:gd name="T39" fmla="*/ 609 h 213"/>
                  <a:gd name="T40" fmla="*/ 147 w 182"/>
                  <a:gd name="T41" fmla="*/ 609 h 213"/>
                  <a:gd name="T42" fmla="*/ 109 w 182"/>
                  <a:gd name="T43" fmla="*/ 604 h 213"/>
                  <a:gd name="T44" fmla="*/ 75 w 182"/>
                  <a:gd name="T45" fmla="*/ 596 h 213"/>
                  <a:gd name="T46" fmla="*/ 35 w 182"/>
                  <a:gd name="T47" fmla="*/ 583 h 213"/>
                  <a:gd name="T48" fmla="*/ 0 w 182"/>
                  <a:gd name="T49" fmla="*/ 568 h 213"/>
                  <a:gd name="T50" fmla="*/ 33 w 182"/>
                  <a:gd name="T51" fmla="*/ 590 h 213"/>
                  <a:gd name="T52" fmla="*/ 66 w 182"/>
                  <a:gd name="T53" fmla="*/ 604 h 213"/>
                  <a:gd name="T54" fmla="*/ 99 w 182"/>
                  <a:gd name="T55" fmla="*/ 619 h 213"/>
                  <a:gd name="T56" fmla="*/ 128 w 182"/>
                  <a:gd name="T57" fmla="*/ 629 h 213"/>
                  <a:gd name="T58" fmla="*/ 157 w 182"/>
                  <a:gd name="T59" fmla="*/ 638 h 213"/>
                  <a:gd name="T60" fmla="*/ 189 w 182"/>
                  <a:gd name="T61" fmla="*/ 642 h 213"/>
                  <a:gd name="T62" fmla="*/ 217 w 182"/>
                  <a:gd name="T63" fmla="*/ 643 h 213"/>
                  <a:gd name="T64" fmla="*/ 246 w 182"/>
                  <a:gd name="T65" fmla="*/ 643 h 213"/>
                  <a:gd name="T66" fmla="*/ 272 w 182"/>
                  <a:gd name="T67" fmla="*/ 642 h 213"/>
                  <a:gd name="T68" fmla="*/ 298 w 182"/>
                  <a:gd name="T69" fmla="*/ 636 h 213"/>
                  <a:gd name="T70" fmla="*/ 321 w 182"/>
                  <a:gd name="T71" fmla="*/ 629 h 213"/>
                  <a:gd name="T72" fmla="*/ 345 w 182"/>
                  <a:gd name="T73" fmla="*/ 623 h 213"/>
                  <a:gd name="T74" fmla="*/ 367 w 182"/>
                  <a:gd name="T75" fmla="*/ 615 h 213"/>
                  <a:gd name="T76" fmla="*/ 387 w 182"/>
                  <a:gd name="T77" fmla="*/ 602 h 213"/>
                  <a:gd name="T78" fmla="*/ 406 w 182"/>
                  <a:gd name="T79" fmla="*/ 590 h 213"/>
                  <a:gd name="T80" fmla="*/ 423 w 182"/>
                  <a:gd name="T81" fmla="*/ 577 h 213"/>
                  <a:gd name="T82" fmla="*/ 471 w 182"/>
                  <a:gd name="T83" fmla="*/ 531 h 213"/>
                  <a:gd name="T84" fmla="*/ 504 w 182"/>
                  <a:gd name="T85" fmla="*/ 487 h 213"/>
                  <a:gd name="T86" fmla="*/ 524 w 182"/>
                  <a:gd name="T87" fmla="*/ 435 h 213"/>
                  <a:gd name="T88" fmla="*/ 534 w 182"/>
                  <a:gd name="T89" fmla="*/ 388 h 213"/>
                  <a:gd name="T90" fmla="*/ 541 w 182"/>
                  <a:gd name="T91" fmla="*/ 337 h 213"/>
                  <a:gd name="T92" fmla="*/ 541 w 182"/>
                  <a:gd name="T93" fmla="*/ 286 h 213"/>
                  <a:gd name="T94" fmla="*/ 543 w 182"/>
                  <a:gd name="T95" fmla="*/ 239 h 213"/>
                  <a:gd name="T96" fmla="*/ 515 w 182"/>
                  <a:gd name="T97" fmla="*/ 140 h 213"/>
                  <a:gd name="T98" fmla="*/ 466 w 182"/>
                  <a:gd name="T99" fmla="*/ 62 h 213"/>
                  <a:gd name="T100" fmla="*/ 449 w 182"/>
                  <a:gd name="T101" fmla="*/ 55 h 213"/>
                  <a:gd name="T102" fmla="*/ 439 w 182"/>
                  <a:gd name="T103" fmla="*/ 46 h 213"/>
                  <a:gd name="T104" fmla="*/ 423 w 182"/>
                  <a:gd name="T105" fmla="*/ 39 h 213"/>
                  <a:gd name="T106" fmla="*/ 412 w 182"/>
                  <a:gd name="T107" fmla="*/ 33 h 213"/>
                  <a:gd name="T108" fmla="*/ 394 w 182"/>
                  <a:gd name="T109" fmla="*/ 27 h 213"/>
                  <a:gd name="T110" fmla="*/ 376 w 182"/>
                  <a:gd name="T111" fmla="*/ 19 h 213"/>
                  <a:gd name="T112" fmla="*/ 354 w 182"/>
                  <a:gd name="T113" fmla="*/ 9 h 213"/>
                  <a:gd name="T114" fmla="*/ 325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72" name="未知"/>
              <p:cNvSpPr/>
              <p:nvPr userDrawn="1"/>
            </p:nvSpPr>
            <p:spPr bwMode="auto">
              <a:xfrm rot="373330" flipH="1">
                <a:off x="80" y="120"/>
                <a:ext cx="93" cy="156"/>
              </a:xfrm>
              <a:custGeom>
                <a:avLst/>
                <a:gdLst>
                  <a:gd name="T0" fmla="*/ 36 w 128"/>
                  <a:gd name="T1" fmla="*/ 0 h 217"/>
                  <a:gd name="T2" fmla="*/ 40 w 128"/>
                  <a:gd name="T3" fmla="*/ 3 h 217"/>
                  <a:gd name="T4" fmla="*/ 44 w 128"/>
                  <a:gd name="T5" fmla="*/ 10 h 217"/>
                  <a:gd name="T6" fmla="*/ 47 w 128"/>
                  <a:gd name="T7" fmla="*/ 19 h 217"/>
                  <a:gd name="T8" fmla="*/ 49 w 128"/>
                  <a:gd name="T9" fmla="*/ 29 h 217"/>
                  <a:gd name="T10" fmla="*/ 49 w 128"/>
                  <a:gd name="T11" fmla="*/ 42 h 217"/>
                  <a:gd name="T12" fmla="*/ 44 w 128"/>
                  <a:gd name="T13" fmla="*/ 54 h 217"/>
                  <a:gd name="T14" fmla="*/ 36 w 128"/>
                  <a:gd name="T15" fmla="*/ 67 h 217"/>
                  <a:gd name="T16" fmla="*/ 23 w 128"/>
                  <a:gd name="T17" fmla="*/ 81 h 217"/>
                  <a:gd name="T18" fmla="*/ 19 w 128"/>
                  <a:gd name="T19" fmla="*/ 79 h 217"/>
                  <a:gd name="T20" fmla="*/ 15 w 128"/>
                  <a:gd name="T21" fmla="*/ 78 h 217"/>
                  <a:gd name="T22" fmla="*/ 10 w 128"/>
                  <a:gd name="T23" fmla="*/ 76 h 217"/>
                  <a:gd name="T24" fmla="*/ 7 w 128"/>
                  <a:gd name="T25" fmla="*/ 75 h 217"/>
                  <a:gd name="T26" fmla="*/ 3 w 128"/>
                  <a:gd name="T27" fmla="*/ 73 h 217"/>
                  <a:gd name="T28" fmla="*/ 1 w 128"/>
                  <a:gd name="T29" fmla="*/ 70 h 217"/>
                  <a:gd name="T30" fmla="*/ 0 w 128"/>
                  <a:gd name="T31" fmla="*/ 68 h 217"/>
                  <a:gd name="T32" fmla="*/ 1 w 128"/>
                  <a:gd name="T33" fmla="*/ 66 h 217"/>
                  <a:gd name="T34" fmla="*/ 5 w 128"/>
                  <a:gd name="T35" fmla="*/ 63 h 217"/>
                  <a:gd name="T36" fmla="*/ 11 w 128"/>
                  <a:gd name="T37" fmla="*/ 60 h 217"/>
                  <a:gd name="T38" fmla="*/ 17 w 128"/>
                  <a:gd name="T39" fmla="*/ 56 h 217"/>
                  <a:gd name="T40" fmla="*/ 24 w 128"/>
                  <a:gd name="T41" fmla="*/ 50 h 217"/>
                  <a:gd name="T42" fmla="*/ 30 w 128"/>
                  <a:gd name="T43" fmla="*/ 42 h 217"/>
                  <a:gd name="T44" fmla="*/ 35 w 128"/>
                  <a:gd name="T45" fmla="*/ 31 h 217"/>
                  <a:gd name="T46" fmla="*/ 37 w 128"/>
                  <a:gd name="T47" fmla="*/ 17 h 217"/>
                  <a:gd name="T48" fmla="*/ 36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73" name="未知"/>
              <p:cNvSpPr/>
              <p:nvPr userDrawn="1"/>
            </p:nvSpPr>
            <p:spPr bwMode="auto">
              <a:xfrm rot="373330" flipH="1">
                <a:off x="272" y="323"/>
                <a:ext cx="85" cy="93"/>
              </a:xfrm>
              <a:custGeom>
                <a:avLst/>
                <a:gdLst>
                  <a:gd name="T0" fmla="*/ 28 w 117"/>
                  <a:gd name="T1" fmla="*/ 0 h 132"/>
                  <a:gd name="T2" fmla="*/ 0 w 117"/>
                  <a:gd name="T3" fmla="*/ 9 h 132"/>
                  <a:gd name="T4" fmla="*/ 1 w 117"/>
                  <a:gd name="T5" fmla="*/ 9 h 132"/>
                  <a:gd name="T6" fmla="*/ 5 w 117"/>
                  <a:gd name="T7" fmla="*/ 10 h 132"/>
                  <a:gd name="T8" fmla="*/ 11 w 117"/>
                  <a:gd name="T9" fmla="*/ 13 h 132"/>
                  <a:gd name="T10" fmla="*/ 17 w 117"/>
                  <a:gd name="T11" fmla="*/ 16 h 132"/>
                  <a:gd name="T12" fmla="*/ 25 w 117"/>
                  <a:gd name="T13" fmla="*/ 22 h 132"/>
                  <a:gd name="T14" fmla="*/ 32 w 117"/>
                  <a:gd name="T15" fmla="*/ 27 h 132"/>
                  <a:gd name="T16" fmla="*/ 39 w 117"/>
                  <a:gd name="T17" fmla="*/ 36 h 132"/>
                  <a:gd name="T18" fmla="*/ 44 w 117"/>
                  <a:gd name="T19" fmla="*/ 47 h 132"/>
                  <a:gd name="T20" fmla="*/ 45 w 117"/>
                  <a:gd name="T21" fmla="*/ 42 h 132"/>
                  <a:gd name="T22" fmla="*/ 44 w 117"/>
                  <a:gd name="T23" fmla="*/ 37 h 132"/>
                  <a:gd name="T24" fmla="*/ 41 w 117"/>
                  <a:gd name="T25" fmla="*/ 31 h 132"/>
                  <a:gd name="T26" fmla="*/ 38 w 117"/>
                  <a:gd name="T27" fmla="*/ 26 h 132"/>
                  <a:gd name="T28" fmla="*/ 34 w 117"/>
                  <a:gd name="T29" fmla="*/ 20 h 132"/>
                  <a:gd name="T30" fmla="*/ 30 w 117"/>
                  <a:gd name="T31" fmla="*/ 16 h 132"/>
                  <a:gd name="T32" fmla="*/ 26 w 117"/>
                  <a:gd name="T33" fmla="*/ 13 h 132"/>
                  <a:gd name="T34" fmla="*/ 23 w 117"/>
                  <a:gd name="T35" fmla="*/ 11 h 132"/>
                  <a:gd name="T36" fmla="*/ 26 w 117"/>
                  <a:gd name="T37" fmla="*/ 10 h 132"/>
                  <a:gd name="T38" fmla="*/ 30 w 117"/>
                  <a:gd name="T39" fmla="*/ 10 h 132"/>
                  <a:gd name="T40" fmla="*/ 34 w 117"/>
                  <a:gd name="T41" fmla="*/ 9 h 132"/>
                  <a:gd name="T42" fmla="*/ 38 w 117"/>
                  <a:gd name="T43" fmla="*/ 9 h 132"/>
                  <a:gd name="T44" fmla="*/ 40 w 117"/>
                  <a:gd name="T45" fmla="*/ 8 h 132"/>
                  <a:gd name="T46" fmla="*/ 41 w 117"/>
                  <a:gd name="T47" fmla="*/ 8 h 132"/>
                  <a:gd name="T48" fmla="*/ 44 w 117"/>
                  <a:gd name="T49" fmla="*/ 8 h 132"/>
                  <a:gd name="T50" fmla="*/ 44 w 117"/>
                  <a:gd name="T51" fmla="*/ 8 h 132"/>
                  <a:gd name="T52" fmla="*/ 28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74" name="未知"/>
              <p:cNvSpPr/>
              <p:nvPr userDrawn="1"/>
            </p:nvSpPr>
            <p:spPr bwMode="auto">
              <a:xfrm rot="373330" flipH="1">
                <a:off x="248" y="348"/>
                <a:ext cx="21" cy="55"/>
              </a:xfrm>
              <a:custGeom>
                <a:avLst/>
                <a:gdLst>
                  <a:gd name="T0" fmla="*/ 11 w 29"/>
                  <a:gd name="T1" fmla="*/ 0 h 77"/>
                  <a:gd name="T2" fmla="*/ 9 w 29"/>
                  <a:gd name="T3" fmla="*/ 0 h 77"/>
                  <a:gd name="T4" fmla="*/ 7 w 29"/>
                  <a:gd name="T5" fmla="*/ 1 h 77"/>
                  <a:gd name="T6" fmla="*/ 4 w 29"/>
                  <a:gd name="T7" fmla="*/ 3 h 77"/>
                  <a:gd name="T8" fmla="*/ 1 w 29"/>
                  <a:gd name="T9" fmla="*/ 7 h 77"/>
                  <a:gd name="T10" fmla="*/ 1 w 29"/>
                  <a:gd name="T11" fmla="*/ 11 h 77"/>
                  <a:gd name="T12" fmla="*/ 0 w 29"/>
                  <a:gd name="T13" fmla="*/ 16 h 77"/>
                  <a:gd name="T14" fmla="*/ 1 w 29"/>
                  <a:gd name="T15" fmla="*/ 22 h 77"/>
                  <a:gd name="T16" fmla="*/ 4 w 29"/>
                  <a:gd name="T17" fmla="*/ 28 h 77"/>
                  <a:gd name="T18" fmla="*/ 6 w 29"/>
                  <a:gd name="T19" fmla="*/ 19 h 77"/>
                  <a:gd name="T20" fmla="*/ 7 w 29"/>
                  <a:gd name="T21" fmla="*/ 14 h 77"/>
                  <a:gd name="T22" fmla="*/ 9 w 29"/>
                  <a:gd name="T23" fmla="*/ 8 h 77"/>
                  <a:gd name="T24" fmla="*/ 1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grpSp>
            <p:nvGrpSpPr>
              <p:cNvPr id="7" name="Group 16"/>
              <p:cNvGrpSpPr/>
              <p:nvPr userDrawn="1"/>
            </p:nvGrpSpPr>
            <p:grpSpPr bwMode="auto">
              <a:xfrm rot="10886446" flipH="1">
                <a:off x="294" y="464"/>
                <a:ext cx="608" cy="369"/>
                <a:chOff x="0" y="0"/>
                <a:chExt cx="608" cy="369"/>
              </a:xfrm>
            </p:grpSpPr>
            <p:sp>
              <p:nvSpPr>
                <p:cNvPr id="1076" name="未知"/>
                <p:cNvSpPr/>
                <p:nvPr userDrawn="1"/>
              </p:nvSpPr>
              <p:spPr bwMode="auto">
                <a:xfrm rot="4200091">
                  <a:off x="122" y="102"/>
                  <a:ext cx="143" cy="390"/>
                </a:xfrm>
                <a:custGeom>
                  <a:avLst/>
                  <a:gdLst>
                    <a:gd name="T0" fmla="*/ 4 w 207"/>
                    <a:gd name="T1" fmla="*/ 15 h 564"/>
                    <a:gd name="T2" fmla="*/ 2 w 207"/>
                    <a:gd name="T3" fmla="*/ 24 h 564"/>
                    <a:gd name="T4" fmla="*/ 1 w 207"/>
                    <a:gd name="T5" fmla="*/ 33 h 564"/>
                    <a:gd name="T6" fmla="*/ 0 w 207"/>
                    <a:gd name="T7" fmla="*/ 41 h 564"/>
                    <a:gd name="T8" fmla="*/ 0 w 207"/>
                    <a:gd name="T9" fmla="*/ 50 h 564"/>
                    <a:gd name="T10" fmla="*/ 1 w 207"/>
                    <a:gd name="T11" fmla="*/ 59 h 564"/>
                    <a:gd name="T12" fmla="*/ 2 w 207"/>
                    <a:gd name="T13" fmla="*/ 70 h 564"/>
                    <a:gd name="T14" fmla="*/ 6 w 207"/>
                    <a:gd name="T15" fmla="*/ 82 h 564"/>
                    <a:gd name="T16" fmla="*/ 10 w 207"/>
                    <a:gd name="T17" fmla="*/ 95 h 564"/>
                    <a:gd name="T18" fmla="*/ 15 w 207"/>
                    <a:gd name="T19" fmla="*/ 108 h 564"/>
                    <a:gd name="T20" fmla="*/ 20 w 207"/>
                    <a:gd name="T21" fmla="*/ 120 h 564"/>
                    <a:gd name="T22" fmla="*/ 27 w 207"/>
                    <a:gd name="T23" fmla="*/ 134 h 564"/>
                    <a:gd name="T24" fmla="*/ 35 w 207"/>
                    <a:gd name="T25" fmla="*/ 147 h 564"/>
                    <a:gd name="T26" fmla="*/ 44 w 207"/>
                    <a:gd name="T27" fmla="*/ 160 h 564"/>
                    <a:gd name="T28" fmla="*/ 52 w 207"/>
                    <a:gd name="T29" fmla="*/ 171 h 564"/>
                    <a:gd name="T30" fmla="*/ 60 w 207"/>
                    <a:gd name="T31" fmla="*/ 180 h 564"/>
                    <a:gd name="T32" fmla="*/ 68 w 207"/>
                    <a:gd name="T33" fmla="*/ 187 h 564"/>
                    <a:gd name="T34" fmla="*/ 53 w 207"/>
                    <a:gd name="T35" fmla="*/ 165 h 564"/>
                    <a:gd name="T36" fmla="*/ 42 w 207"/>
                    <a:gd name="T37" fmla="*/ 148 h 564"/>
                    <a:gd name="T38" fmla="*/ 34 w 207"/>
                    <a:gd name="T39" fmla="*/ 134 h 564"/>
                    <a:gd name="T40" fmla="*/ 28 w 207"/>
                    <a:gd name="T41" fmla="*/ 122 h 564"/>
                    <a:gd name="T42" fmla="*/ 25 w 207"/>
                    <a:gd name="T43" fmla="*/ 111 h 564"/>
                    <a:gd name="T44" fmla="*/ 22 w 207"/>
                    <a:gd name="T45" fmla="*/ 102 h 564"/>
                    <a:gd name="T46" fmla="*/ 21 w 207"/>
                    <a:gd name="T47" fmla="*/ 94 h 564"/>
                    <a:gd name="T48" fmla="*/ 19 w 207"/>
                    <a:gd name="T49" fmla="*/ 86 h 564"/>
                    <a:gd name="T50" fmla="*/ 15 w 207"/>
                    <a:gd name="T51" fmla="*/ 68 h 564"/>
                    <a:gd name="T52" fmla="*/ 13 w 207"/>
                    <a:gd name="T53" fmla="*/ 46 h 564"/>
                    <a:gd name="T54" fmla="*/ 15 w 207"/>
                    <a:gd name="T55" fmla="*/ 23 h 564"/>
                    <a:gd name="T56" fmla="*/ 17 w 207"/>
                    <a:gd name="T57" fmla="*/ 0 h 564"/>
                    <a:gd name="T58" fmla="*/ 4 w 207"/>
                    <a:gd name="T59" fmla="*/ 15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1200">
                    <a:solidFill>
                      <a:srgbClr val="000000"/>
                    </a:solidFill>
                    <a:latin typeface="Arial" panose="020B0604020202020204" pitchFamily="34" charset="0"/>
                    <a:ea typeface="华文中宋" pitchFamily="2" charset="-122"/>
                    <a:cs typeface="+mn-cs"/>
                  </a:endParaRPr>
                </a:p>
              </p:txBody>
            </p:sp>
            <p:sp>
              <p:nvSpPr>
                <p:cNvPr id="1077" name="未知"/>
                <p:cNvSpPr/>
                <p:nvPr userDrawn="1"/>
              </p:nvSpPr>
              <p:spPr bwMode="auto">
                <a:xfrm rot="4200091">
                  <a:off x="489" y="56"/>
                  <a:ext cx="33" cy="160"/>
                </a:xfrm>
                <a:custGeom>
                  <a:avLst/>
                  <a:gdLst>
                    <a:gd name="T0" fmla="*/ 0 w 47"/>
                    <a:gd name="T1" fmla="*/ 6 h 232"/>
                    <a:gd name="T2" fmla="*/ 5 w 47"/>
                    <a:gd name="T3" fmla="*/ 18 h 232"/>
                    <a:gd name="T4" fmla="*/ 8 w 47"/>
                    <a:gd name="T5" fmla="*/ 33 h 232"/>
                    <a:gd name="T6" fmla="*/ 8 w 47"/>
                    <a:gd name="T7" fmla="*/ 52 h 232"/>
                    <a:gd name="T8" fmla="*/ 6 w 47"/>
                    <a:gd name="T9" fmla="*/ 76 h 232"/>
                    <a:gd name="T10" fmla="*/ 15 w 47"/>
                    <a:gd name="T11" fmla="*/ 71 h 232"/>
                    <a:gd name="T12" fmla="*/ 16 w 47"/>
                    <a:gd name="T13" fmla="*/ 59 h 232"/>
                    <a:gd name="T14" fmla="*/ 16 w 47"/>
                    <a:gd name="T15" fmla="*/ 46 h 232"/>
                    <a:gd name="T16" fmla="*/ 15 w 47"/>
                    <a:gd name="T17" fmla="*/ 34 h 232"/>
                    <a:gd name="T18" fmla="*/ 14 w 47"/>
                    <a:gd name="T19" fmla="*/ 23 h 232"/>
                    <a:gd name="T20" fmla="*/ 13 w 47"/>
                    <a:gd name="T21" fmla="*/ 17 h 232"/>
                    <a:gd name="T22" fmla="*/ 10 w 47"/>
                    <a:gd name="T23" fmla="*/ 11 h 232"/>
                    <a:gd name="T24" fmla="*/ 8 w 47"/>
                    <a:gd name="T25" fmla="*/ 6 h 232"/>
                    <a:gd name="T26" fmla="*/ 4 w 47"/>
                    <a:gd name="T27" fmla="*/ 0 h 232"/>
                    <a:gd name="T28" fmla="*/ 0 w 47"/>
                    <a:gd name="T29" fmla="*/ 6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1200">
                    <a:solidFill>
                      <a:srgbClr val="000000"/>
                    </a:solidFill>
                    <a:latin typeface="Arial" panose="020B0604020202020204" pitchFamily="34" charset="0"/>
                    <a:ea typeface="华文中宋" pitchFamily="2" charset="-122"/>
                    <a:cs typeface="+mn-cs"/>
                  </a:endParaRPr>
                </a:p>
              </p:txBody>
            </p:sp>
            <p:sp>
              <p:nvSpPr>
                <p:cNvPr id="1078" name="未知"/>
                <p:cNvSpPr/>
                <p:nvPr userDrawn="1"/>
              </p:nvSpPr>
              <p:spPr bwMode="auto">
                <a:xfrm rot="4200091">
                  <a:off x="564" y="15"/>
                  <a:ext cx="60" cy="27"/>
                </a:xfrm>
                <a:custGeom>
                  <a:avLst/>
                  <a:gdLst>
                    <a:gd name="T0" fmla="*/ 28 w 87"/>
                    <a:gd name="T1" fmla="*/ 7 h 40"/>
                    <a:gd name="T2" fmla="*/ 26 w 87"/>
                    <a:gd name="T3" fmla="*/ 5 h 40"/>
                    <a:gd name="T4" fmla="*/ 22 w 87"/>
                    <a:gd name="T5" fmla="*/ 3 h 40"/>
                    <a:gd name="T6" fmla="*/ 19 w 87"/>
                    <a:gd name="T7" fmla="*/ 2 h 40"/>
                    <a:gd name="T8" fmla="*/ 15 w 87"/>
                    <a:gd name="T9" fmla="*/ 1 h 40"/>
                    <a:gd name="T10" fmla="*/ 12 w 87"/>
                    <a:gd name="T11" fmla="*/ 1 h 40"/>
                    <a:gd name="T12" fmla="*/ 8 w 87"/>
                    <a:gd name="T13" fmla="*/ 1 h 40"/>
                    <a:gd name="T14" fmla="*/ 4 w 87"/>
                    <a:gd name="T15" fmla="*/ 0 h 40"/>
                    <a:gd name="T16" fmla="*/ 0 w 87"/>
                    <a:gd name="T17" fmla="*/ 1 h 40"/>
                    <a:gd name="T18" fmla="*/ 2 w 87"/>
                    <a:gd name="T19" fmla="*/ 2 h 40"/>
                    <a:gd name="T20" fmla="*/ 5 w 87"/>
                    <a:gd name="T21" fmla="*/ 3 h 40"/>
                    <a:gd name="T22" fmla="*/ 7 w 87"/>
                    <a:gd name="T23" fmla="*/ 4 h 40"/>
                    <a:gd name="T24" fmla="*/ 11 w 87"/>
                    <a:gd name="T25" fmla="*/ 5 h 40"/>
                    <a:gd name="T26" fmla="*/ 14 w 87"/>
                    <a:gd name="T27" fmla="*/ 7 h 40"/>
                    <a:gd name="T28" fmla="*/ 17 w 87"/>
                    <a:gd name="T29" fmla="*/ 8 h 40"/>
                    <a:gd name="T30" fmla="*/ 21 w 87"/>
                    <a:gd name="T31" fmla="*/ 10 h 40"/>
                    <a:gd name="T32" fmla="*/ 24 w 87"/>
                    <a:gd name="T33" fmla="*/ 12 h 40"/>
                    <a:gd name="T34" fmla="*/ 28 w 87"/>
                    <a:gd name="T35" fmla="*/ 7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1200">
                    <a:solidFill>
                      <a:srgbClr val="000000"/>
                    </a:solidFill>
                    <a:latin typeface="Arial" panose="020B0604020202020204" pitchFamily="34" charset="0"/>
                    <a:ea typeface="华文中宋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8" name="Group 20"/>
            <p:cNvGrpSpPr/>
            <p:nvPr/>
          </p:nvGrpSpPr>
          <p:grpSpPr bwMode="auto">
            <a:xfrm rot="6248562">
              <a:off x="348" y="3854"/>
              <a:ext cx="392" cy="424"/>
              <a:chOff x="0" y="0"/>
              <a:chExt cx="129" cy="157"/>
            </a:xfrm>
          </p:grpSpPr>
          <p:sp>
            <p:nvSpPr>
              <p:cNvPr id="1067" name="未知"/>
              <p:cNvSpPr/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68" name="未知"/>
              <p:cNvSpPr/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69" name="未知"/>
              <p:cNvSpPr/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 bwMode="auto">
            <a:xfrm rot="5003157">
              <a:off x="254" y="1102"/>
              <a:ext cx="412" cy="500"/>
              <a:chOff x="0" y="0"/>
              <a:chExt cx="129" cy="157"/>
            </a:xfrm>
          </p:grpSpPr>
          <p:sp>
            <p:nvSpPr>
              <p:cNvPr id="1064" name="未知"/>
              <p:cNvSpPr/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65" name="未知"/>
              <p:cNvSpPr/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66" name="未知"/>
              <p:cNvSpPr/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</p:grpSp>
        <p:grpSp>
          <p:nvGrpSpPr>
            <p:cNvPr id="10" name="Group 28"/>
            <p:cNvGrpSpPr/>
            <p:nvPr/>
          </p:nvGrpSpPr>
          <p:grpSpPr bwMode="auto">
            <a:xfrm>
              <a:off x="820" y="0"/>
              <a:ext cx="345" cy="367"/>
              <a:chOff x="0" y="0"/>
              <a:chExt cx="129" cy="157"/>
            </a:xfrm>
          </p:grpSpPr>
          <p:sp>
            <p:nvSpPr>
              <p:cNvPr id="1061" name="未知"/>
              <p:cNvSpPr/>
              <p:nvPr userDrawn="1"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10 w 83"/>
                  <a:gd name="T1" fmla="*/ 4 h 117"/>
                  <a:gd name="T2" fmla="*/ 3 w 83"/>
                  <a:gd name="T3" fmla="*/ 0 h 117"/>
                  <a:gd name="T4" fmla="*/ 0 w 83"/>
                  <a:gd name="T5" fmla="*/ 15 h 117"/>
                  <a:gd name="T6" fmla="*/ 10 w 83"/>
                  <a:gd name="T7" fmla="*/ 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62" name="未知"/>
              <p:cNvSpPr/>
              <p:nvPr userDrawn="1"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13 h 98"/>
                  <a:gd name="T2" fmla="*/ 15 w 140"/>
                  <a:gd name="T3" fmla="*/ 0 h 98"/>
                  <a:gd name="T4" fmla="*/ 18 w 140"/>
                  <a:gd name="T5" fmla="*/ 7 h 98"/>
                  <a:gd name="T6" fmla="*/ 0 w 140"/>
                  <a:gd name="T7" fmla="*/ 13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1063" name="未知"/>
              <p:cNvSpPr/>
              <p:nvPr userDrawn="1"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9 w 145"/>
                  <a:gd name="T3" fmla="*/ 0 h 49"/>
                  <a:gd name="T4" fmla="*/ 17 w 145"/>
                  <a:gd name="T5" fmla="*/ 7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</p:grpSp>
        <p:sp>
          <p:nvSpPr>
            <p:cNvPr id="1047" name="未知"/>
            <p:cNvSpPr/>
            <p:nvPr/>
          </p:nvSpPr>
          <p:spPr bwMode="auto">
            <a:xfrm>
              <a:off x="92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noFill/>
              <a:round/>
            </a:ln>
            <a:effectLst/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48" name="未知"/>
            <p:cNvSpPr/>
            <p:nvPr/>
          </p:nvSpPr>
          <p:spPr bwMode="auto">
            <a:xfrm rot="828663">
              <a:off x="247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8 w 109"/>
                <a:gd name="T3" fmla="*/ 1 h 156"/>
                <a:gd name="T4" fmla="*/ 33 w 109"/>
                <a:gd name="T5" fmla="*/ 5 h 156"/>
                <a:gd name="T6" fmla="*/ 65 w 109"/>
                <a:gd name="T7" fmla="*/ 15 h 156"/>
                <a:gd name="T8" fmla="*/ 103 w 109"/>
                <a:gd name="T9" fmla="*/ 30 h 156"/>
                <a:gd name="T10" fmla="*/ 138 w 109"/>
                <a:gd name="T11" fmla="*/ 54 h 156"/>
                <a:gd name="T12" fmla="*/ 170 w 109"/>
                <a:gd name="T13" fmla="*/ 87 h 156"/>
                <a:gd name="T14" fmla="*/ 190 w 109"/>
                <a:gd name="T15" fmla="*/ 133 h 156"/>
                <a:gd name="T16" fmla="*/ 194 w 109"/>
                <a:gd name="T17" fmla="*/ 192 h 156"/>
                <a:gd name="T18" fmla="*/ 186 w 109"/>
                <a:gd name="T19" fmla="*/ 192 h 156"/>
                <a:gd name="T20" fmla="*/ 176 w 109"/>
                <a:gd name="T21" fmla="*/ 192 h 156"/>
                <a:gd name="T22" fmla="*/ 166 w 109"/>
                <a:gd name="T23" fmla="*/ 192 h 156"/>
                <a:gd name="T24" fmla="*/ 154 w 109"/>
                <a:gd name="T25" fmla="*/ 189 h 156"/>
                <a:gd name="T26" fmla="*/ 144 w 109"/>
                <a:gd name="T27" fmla="*/ 188 h 156"/>
                <a:gd name="T28" fmla="*/ 132 w 109"/>
                <a:gd name="T29" fmla="*/ 184 h 156"/>
                <a:gd name="T30" fmla="*/ 117 w 109"/>
                <a:gd name="T31" fmla="*/ 178 h 156"/>
                <a:gd name="T32" fmla="*/ 103 w 109"/>
                <a:gd name="T33" fmla="*/ 171 h 156"/>
                <a:gd name="T34" fmla="*/ 94 w 109"/>
                <a:gd name="T35" fmla="*/ 155 h 156"/>
                <a:gd name="T36" fmla="*/ 94 w 109"/>
                <a:gd name="T37" fmla="*/ 136 h 156"/>
                <a:gd name="T38" fmla="*/ 99 w 109"/>
                <a:gd name="T39" fmla="*/ 118 h 156"/>
                <a:gd name="T40" fmla="*/ 104 w 109"/>
                <a:gd name="T41" fmla="*/ 98 h 156"/>
                <a:gd name="T42" fmla="*/ 99 w 109"/>
                <a:gd name="T43" fmla="*/ 76 h 156"/>
                <a:gd name="T44" fmla="*/ 85 w 109"/>
                <a:gd name="T45" fmla="*/ 52 h 156"/>
                <a:gd name="T46" fmla="*/ 56 w 109"/>
                <a:gd name="T47" fmla="*/ 29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49" name="未知"/>
            <p:cNvSpPr/>
            <p:nvPr/>
          </p:nvSpPr>
          <p:spPr bwMode="auto">
            <a:xfrm rot="828663">
              <a:off x="271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11 w 54"/>
                <a:gd name="T5" fmla="*/ 3 h 40"/>
                <a:gd name="T6" fmla="*/ 24 w 54"/>
                <a:gd name="T7" fmla="*/ 11 h 40"/>
                <a:gd name="T8" fmla="*/ 39 w 54"/>
                <a:gd name="T9" fmla="*/ 15 h 40"/>
                <a:gd name="T10" fmla="*/ 53 w 54"/>
                <a:gd name="T11" fmla="*/ 18 h 40"/>
                <a:gd name="T12" fmla="*/ 68 w 54"/>
                <a:gd name="T13" fmla="*/ 20 h 40"/>
                <a:gd name="T14" fmla="*/ 83 w 54"/>
                <a:gd name="T15" fmla="*/ 22 h 40"/>
                <a:gd name="T16" fmla="*/ 99 w 54"/>
                <a:gd name="T17" fmla="*/ 19 h 40"/>
                <a:gd name="T18" fmla="*/ 97 w 54"/>
                <a:gd name="T19" fmla="*/ 31 h 40"/>
                <a:gd name="T20" fmla="*/ 92 w 54"/>
                <a:gd name="T21" fmla="*/ 41 h 40"/>
                <a:gd name="T22" fmla="*/ 81 w 54"/>
                <a:gd name="T23" fmla="*/ 47 h 40"/>
                <a:gd name="T24" fmla="*/ 67 w 54"/>
                <a:gd name="T25" fmla="*/ 49 h 40"/>
                <a:gd name="T26" fmla="*/ 51 w 54"/>
                <a:gd name="T27" fmla="*/ 48 h 40"/>
                <a:gd name="T28" fmla="*/ 34 w 54"/>
                <a:gd name="T29" fmla="*/ 40 h 40"/>
                <a:gd name="T30" fmla="*/ 18 w 54"/>
                <a:gd name="T31" fmla="*/ 26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0" name="未知"/>
            <p:cNvSpPr/>
            <p:nvPr/>
          </p:nvSpPr>
          <p:spPr bwMode="auto">
            <a:xfrm>
              <a:off x="16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1" name="未知"/>
            <p:cNvSpPr/>
            <p:nvPr/>
          </p:nvSpPr>
          <p:spPr bwMode="auto">
            <a:xfrm>
              <a:off x="5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2" name="未知"/>
            <p:cNvSpPr/>
            <p:nvPr/>
          </p:nvSpPr>
          <p:spPr bwMode="auto">
            <a:xfrm>
              <a:off x="5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3" name="未知"/>
            <p:cNvSpPr/>
            <p:nvPr/>
          </p:nvSpPr>
          <p:spPr bwMode="auto">
            <a:xfrm>
              <a:off x="5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4" name="未知"/>
            <p:cNvSpPr/>
            <p:nvPr/>
          </p:nvSpPr>
          <p:spPr bwMode="auto">
            <a:xfrm rot="1584153">
              <a:off x="25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8 h 237"/>
                <a:gd name="T4" fmla="*/ 7 w 257"/>
                <a:gd name="T5" fmla="*/ 56 h 237"/>
                <a:gd name="T6" fmla="*/ 15 w 257"/>
                <a:gd name="T7" fmla="*/ 84 h 237"/>
                <a:gd name="T8" fmla="*/ 27 w 257"/>
                <a:gd name="T9" fmla="*/ 108 h 237"/>
                <a:gd name="T10" fmla="*/ 43 w 257"/>
                <a:gd name="T11" fmla="*/ 131 h 237"/>
                <a:gd name="T12" fmla="*/ 64 w 257"/>
                <a:gd name="T13" fmla="*/ 156 h 237"/>
                <a:gd name="T14" fmla="*/ 91 w 257"/>
                <a:gd name="T15" fmla="*/ 178 h 237"/>
                <a:gd name="T16" fmla="*/ 122 w 257"/>
                <a:gd name="T17" fmla="*/ 196 h 237"/>
                <a:gd name="T18" fmla="*/ 161 w 257"/>
                <a:gd name="T19" fmla="*/ 215 h 237"/>
                <a:gd name="T20" fmla="*/ 206 w 257"/>
                <a:gd name="T21" fmla="*/ 229 h 237"/>
                <a:gd name="T22" fmla="*/ 254 w 257"/>
                <a:gd name="T23" fmla="*/ 242 h 237"/>
                <a:gd name="T24" fmla="*/ 313 w 257"/>
                <a:gd name="T25" fmla="*/ 252 h 237"/>
                <a:gd name="T26" fmla="*/ 377 w 257"/>
                <a:gd name="T27" fmla="*/ 258 h 237"/>
                <a:gd name="T28" fmla="*/ 451 w 257"/>
                <a:gd name="T29" fmla="*/ 262 h 237"/>
                <a:gd name="T30" fmla="*/ 527 w 257"/>
                <a:gd name="T31" fmla="*/ 261 h 237"/>
                <a:gd name="T32" fmla="*/ 616 w 257"/>
                <a:gd name="T33" fmla="*/ 256 h 237"/>
                <a:gd name="T34" fmla="*/ 538 w 257"/>
                <a:gd name="T35" fmla="*/ 251 h 237"/>
                <a:gd name="T36" fmla="*/ 467 w 257"/>
                <a:gd name="T37" fmla="*/ 243 h 237"/>
                <a:gd name="T38" fmla="*/ 408 w 257"/>
                <a:gd name="T39" fmla="*/ 234 h 237"/>
                <a:gd name="T40" fmla="*/ 355 w 257"/>
                <a:gd name="T41" fmla="*/ 225 h 237"/>
                <a:gd name="T42" fmla="*/ 307 w 257"/>
                <a:gd name="T43" fmla="*/ 214 h 237"/>
                <a:gd name="T44" fmla="*/ 269 w 257"/>
                <a:gd name="T45" fmla="*/ 201 h 237"/>
                <a:gd name="T46" fmla="*/ 233 w 257"/>
                <a:gd name="T47" fmla="*/ 187 h 237"/>
                <a:gd name="T48" fmla="*/ 201 w 257"/>
                <a:gd name="T49" fmla="*/ 171 h 237"/>
                <a:gd name="T50" fmla="*/ 171 w 257"/>
                <a:gd name="T51" fmla="*/ 156 h 237"/>
                <a:gd name="T52" fmla="*/ 147 w 257"/>
                <a:gd name="T53" fmla="*/ 137 h 237"/>
                <a:gd name="T54" fmla="*/ 126 w 257"/>
                <a:gd name="T55" fmla="*/ 119 h 237"/>
                <a:gd name="T56" fmla="*/ 104 w 257"/>
                <a:gd name="T57" fmla="*/ 97 h 237"/>
                <a:gd name="T58" fmla="*/ 79 w 257"/>
                <a:gd name="T59" fmla="*/ 75 h 237"/>
                <a:gd name="T60" fmla="*/ 55 w 257"/>
                <a:gd name="T61" fmla="*/ 53 h 237"/>
                <a:gd name="T62" fmla="*/ 28 w 257"/>
                <a:gd name="T63" fmla="*/ 27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5" name="未知"/>
            <p:cNvSpPr/>
            <p:nvPr/>
          </p:nvSpPr>
          <p:spPr bwMode="auto">
            <a:xfrm rot="1584153">
              <a:off x="247" y="756"/>
              <a:ext cx="167" cy="115"/>
            </a:xfrm>
            <a:custGeom>
              <a:avLst/>
              <a:gdLst>
                <a:gd name="T0" fmla="*/ 189 w 124"/>
                <a:gd name="T1" fmla="*/ 0 h 110"/>
                <a:gd name="T2" fmla="*/ 303 w 124"/>
                <a:gd name="T3" fmla="*/ 123 h 110"/>
                <a:gd name="T4" fmla="*/ 294 w 124"/>
                <a:gd name="T5" fmla="*/ 122 h 110"/>
                <a:gd name="T6" fmla="*/ 261 w 124"/>
                <a:gd name="T7" fmla="*/ 120 h 110"/>
                <a:gd name="T8" fmla="*/ 218 w 124"/>
                <a:gd name="T9" fmla="*/ 116 h 110"/>
                <a:gd name="T10" fmla="*/ 167 w 124"/>
                <a:gd name="T11" fmla="*/ 114 h 110"/>
                <a:gd name="T12" fmla="*/ 110 w 124"/>
                <a:gd name="T13" fmla="*/ 111 h 110"/>
                <a:gd name="T14" fmla="*/ 62 w 124"/>
                <a:gd name="T15" fmla="*/ 112 h 110"/>
                <a:gd name="T16" fmla="*/ 22 w 124"/>
                <a:gd name="T17" fmla="*/ 117 h 110"/>
                <a:gd name="T18" fmla="*/ 0 w 124"/>
                <a:gd name="T19" fmla="*/ 125 h 110"/>
                <a:gd name="T20" fmla="*/ 9 w 124"/>
                <a:gd name="T21" fmla="*/ 112 h 110"/>
                <a:gd name="T22" fmla="*/ 20 w 124"/>
                <a:gd name="T23" fmla="*/ 101 h 110"/>
                <a:gd name="T24" fmla="*/ 40 w 124"/>
                <a:gd name="T25" fmla="*/ 94 h 110"/>
                <a:gd name="T26" fmla="*/ 62 w 124"/>
                <a:gd name="T27" fmla="*/ 87 h 110"/>
                <a:gd name="T28" fmla="*/ 88 w 124"/>
                <a:gd name="T29" fmla="*/ 82 h 110"/>
                <a:gd name="T30" fmla="*/ 114 w 124"/>
                <a:gd name="T31" fmla="*/ 81 h 110"/>
                <a:gd name="T32" fmla="*/ 143 w 124"/>
                <a:gd name="T33" fmla="*/ 81 h 110"/>
                <a:gd name="T34" fmla="*/ 176 w 124"/>
                <a:gd name="T35" fmla="*/ 85 h 110"/>
                <a:gd name="T36" fmla="*/ 178 w 124"/>
                <a:gd name="T37" fmla="*/ 81 h 110"/>
                <a:gd name="T38" fmla="*/ 171 w 124"/>
                <a:gd name="T39" fmla="*/ 65 h 110"/>
                <a:gd name="T40" fmla="*/ 163 w 124"/>
                <a:gd name="T41" fmla="*/ 44 h 110"/>
                <a:gd name="T42" fmla="*/ 160 w 124"/>
                <a:gd name="T43" fmla="*/ 33 h 110"/>
                <a:gd name="T44" fmla="*/ 154 w 124"/>
                <a:gd name="T45" fmla="*/ 33 h 110"/>
                <a:gd name="T46" fmla="*/ 148 w 124"/>
                <a:gd name="T47" fmla="*/ 32 h 110"/>
                <a:gd name="T48" fmla="*/ 143 w 124"/>
                <a:gd name="T49" fmla="*/ 29 h 110"/>
                <a:gd name="T50" fmla="*/ 140 w 124"/>
                <a:gd name="T51" fmla="*/ 26 h 110"/>
                <a:gd name="T52" fmla="*/ 140 w 124"/>
                <a:gd name="T53" fmla="*/ 22 h 110"/>
                <a:gd name="T54" fmla="*/ 143 w 124"/>
                <a:gd name="T55" fmla="*/ 17 h 110"/>
                <a:gd name="T56" fmla="*/ 162 w 124"/>
                <a:gd name="T57" fmla="*/ 8 h 110"/>
                <a:gd name="T58" fmla="*/ 189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6" name="未知"/>
            <p:cNvSpPr/>
            <p:nvPr/>
          </p:nvSpPr>
          <p:spPr bwMode="auto">
            <a:xfrm rot="1584153">
              <a:off x="579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12 w 109"/>
                <a:gd name="T3" fmla="*/ 1 h 156"/>
                <a:gd name="T4" fmla="*/ 43 w 109"/>
                <a:gd name="T5" fmla="*/ 5 h 156"/>
                <a:gd name="T6" fmla="*/ 90 w 109"/>
                <a:gd name="T7" fmla="*/ 12 h 156"/>
                <a:gd name="T8" fmla="*/ 142 w 109"/>
                <a:gd name="T9" fmla="*/ 27 h 156"/>
                <a:gd name="T10" fmla="*/ 192 w 109"/>
                <a:gd name="T11" fmla="*/ 47 h 156"/>
                <a:gd name="T12" fmla="*/ 235 w 109"/>
                <a:gd name="T13" fmla="*/ 77 h 156"/>
                <a:gd name="T14" fmla="*/ 262 w 109"/>
                <a:gd name="T15" fmla="*/ 117 h 156"/>
                <a:gd name="T16" fmla="*/ 267 w 109"/>
                <a:gd name="T17" fmla="*/ 168 h 156"/>
                <a:gd name="T18" fmla="*/ 259 w 109"/>
                <a:gd name="T19" fmla="*/ 168 h 156"/>
                <a:gd name="T20" fmla="*/ 244 w 109"/>
                <a:gd name="T21" fmla="*/ 168 h 156"/>
                <a:gd name="T22" fmla="*/ 228 w 109"/>
                <a:gd name="T23" fmla="*/ 168 h 156"/>
                <a:gd name="T24" fmla="*/ 213 w 109"/>
                <a:gd name="T25" fmla="*/ 166 h 156"/>
                <a:gd name="T26" fmla="*/ 198 w 109"/>
                <a:gd name="T27" fmla="*/ 165 h 156"/>
                <a:gd name="T28" fmla="*/ 182 w 109"/>
                <a:gd name="T29" fmla="*/ 162 h 156"/>
                <a:gd name="T30" fmla="*/ 162 w 109"/>
                <a:gd name="T31" fmla="*/ 157 h 156"/>
                <a:gd name="T32" fmla="*/ 142 w 109"/>
                <a:gd name="T33" fmla="*/ 151 h 156"/>
                <a:gd name="T34" fmla="*/ 129 w 109"/>
                <a:gd name="T35" fmla="*/ 135 h 156"/>
                <a:gd name="T36" fmla="*/ 129 w 109"/>
                <a:gd name="T37" fmla="*/ 120 h 156"/>
                <a:gd name="T38" fmla="*/ 138 w 109"/>
                <a:gd name="T39" fmla="*/ 104 h 156"/>
                <a:gd name="T40" fmla="*/ 146 w 109"/>
                <a:gd name="T41" fmla="*/ 86 h 156"/>
                <a:gd name="T42" fmla="*/ 138 w 109"/>
                <a:gd name="T43" fmla="*/ 68 h 156"/>
                <a:gd name="T44" fmla="*/ 119 w 109"/>
                <a:gd name="T45" fmla="*/ 46 h 156"/>
                <a:gd name="T46" fmla="*/ 77 w 109"/>
                <a:gd name="T47" fmla="*/ 26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7" name="未知"/>
            <p:cNvSpPr/>
            <p:nvPr/>
          </p:nvSpPr>
          <p:spPr bwMode="auto">
            <a:xfrm rot="1584153">
              <a:off x="241" y="721"/>
              <a:ext cx="62" cy="97"/>
            </a:xfrm>
            <a:custGeom>
              <a:avLst/>
              <a:gdLst>
                <a:gd name="T0" fmla="*/ 77 w 46"/>
                <a:gd name="T1" fmla="*/ 0 h 94"/>
                <a:gd name="T2" fmla="*/ 49 w 46"/>
                <a:gd name="T3" fmla="*/ 41 h 94"/>
                <a:gd name="T4" fmla="*/ 36 w 46"/>
                <a:gd name="T5" fmla="*/ 68 h 94"/>
                <a:gd name="T6" fmla="*/ 27 w 46"/>
                <a:gd name="T7" fmla="*/ 88 h 94"/>
                <a:gd name="T8" fmla="*/ 0 w 46"/>
                <a:gd name="T9" fmla="*/ 103 h 94"/>
                <a:gd name="T10" fmla="*/ 30 w 46"/>
                <a:gd name="T11" fmla="*/ 97 h 94"/>
                <a:gd name="T12" fmla="*/ 57 w 46"/>
                <a:gd name="T13" fmla="*/ 89 h 94"/>
                <a:gd name="T14" fmla="*/ 78 w 46"/>
                <a:gd name="T15" fmla="*/ 75 h 94"/>
                <a:gd name="T16" fmla="*/ 98 w 46"/>
                <a:gd name="T17" fmla="*/ 63 h 94"/>
                <a:gd name="T18" fmla="*/ 111 w 46"/>
                <a:gd name="T19" fmla="*/ 47 h 94"/>
                <a:gd name="T20" fmla="*/ 113 w 46"/>
                <a:gd name="T21" fmla="*/ 33 h 94"/>
                <a:gd name="T22" fmla="*/ 104 w 46"/>
                <a:gd name="T23" fmla="*/ 15 h 94"/>
                <a:gd name="T24" fmla="*/ 77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8" name="未知"/>
            <p:cNvSpPr/>
            <p:nvPr/>
          </p:nvSpPr>
          <p:spPr bwMode="auto">
            <a:xfrm rot="1584153">
              <a:off x="590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15 w 54"/>
                <a:gd name="T5" fmla="*/ 3 h 40"/>
                <a:gd name="T6" fmla="*/ 31 w 54"/>
                <a:gd name="T7" fmla="*/ 8 h 40"/>
                <a:gd name="T8" fmla="*/ 49 w 54"/>
                <a:gd name="T9" fmla="*/ 12 h 40"/>
                <a:gd name="T10" fmla="*/ 69 w 54"/>
                <a:gd name="T11" fmla="*/ 15 h 40"/>
                <a:gd name="T12" fmla="*/ 91 w 54"/>
                <a:gd name="T13" fmla="*/ 17 h 40"/>
                <a:gd name="T14" fmla="*/ 108 w 54"/>
                <a:gd name="T15" fmla="*/ 18 h 40"/>
                <a:gd name="T16" fmla="*/ 128 w 54"/>
                <a:gd name="T17" fmla="*/ 16 h 40"/>
                <a:gd name="T18" fmla="*/ 127 w 54"/>
                <a:gd name="T19" fmla="*/ 28 h 40"/>
                <a:gd name="T20" fmla="*/ 119 w 54"/>
                <a:gd name="T21" fmla="*/ 36 h 40"/>
                <a:gd name="T22" fmla="*/ 105 w 54"/>
                <a:gd name="T23" fmla="*/ 41 h 40"/>
                <a:gd name="T24" fmla="*/ 87 w 54"/>
                <a:gd name="T25" fmla="*/ 43 h 40"/>
                <a:gd name="T26" fmla="*/ 65 w 54"/>
                <a:gd name="T27" fmla="*/ 42 h 40"/>
                <a:gd name="T28" fmla="*/ 44 w 54"/>
                <a:gd name="T29" fmla="*/ 35 h 40"/>
                <a:gd name="T30" fmla="*/ 23 w 54"/>
                <a:gd name="T31" fmla="*/ 23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59" name="未知"/>
            <p:cNvSpPr/>
            <p:nvPr/>
          </p:nvSpPr>
          <p:spPr bwMode="auto">
            <a:xfrm>
              <a:off x="5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060" name="未知"/>
            <p:cNvSpPr/>
            <p:nvPr/>
          </p:nvSpPr>
          <p:spPr bwMode="auto">
            <a:xfrm rot="1584153">
              <a:off x="61" y="84"/>
              <a:ext cx="804" cy="686"/>
            </a:xfrm>
            <a:custGeom>
              <a:avLst/>
              <a:gdLst>
                <a:gd name="T0" fmla="*/ 40 w 596"/>
                <a:gd name="T1" fmla="*/ 404 h 666"/>
                <a:gd name="T2" fmla="*/ 15 w 596"/>
                <a:gd name="T3" fmla="*/ 373 h 666"/>
                <a:gd name="T4" fmla="*/ 0 w 596"/>
                <a:gd name="T5" fmla="*/ 316 h 666"/>
                <a:gd name="T6" fmla="*/ 9 w 596"/>
                <a:gd name="T7" fmla="*/ 243 h 666"/>
                <a:gd name="T8" fmla="*/ 62 w 596"/>
                <a:gd name="T9" fmla="*/ 166 h 666"/>
                <a:gd name="T10" fmla="*/ 169 w 596"/>
                <a:gd name="T11" fmla="*/ 93 h 666"/>
                <a:gd name="T12" fmla="*/ 349 w 596"/>
                <a:gd name="T13" fmla="*/ 34 h 666"/>
                <a:gd name="T14" fmla="*/ 606 w 596"/>
                <a:gd name="T15" fmla="*/ 2 h 666"/>
                <a:gd name="T16" fmla="*/ 934 w 596"/>
                <a:gd name="T17" fmla="*/ 9 h 666"/>
                <a:gd name="T18" fmla="*/ 1188 w 596"/>
                <a:gd name="T19" fmla="*/ 74 h 666"/>
                <a:gd name="T20" fmla="*/ 1360 w 596"/>
                <a:gd name="T21" fmla="*/ 180 h 666"/>
                <a:gd name="T22" fmla="*/ 1450 w 596"/>
                <a:gd name="T23" fmla="*/ 311 h 666"/>
                <a:gd name="T24" fmla="*/ 1461 w 596"/>
                <a:gd name="T25" fmla="*/ 447 h 666"/>
                <a:gd name="T26" fmla="*/ 1391 w 596"/>
                <a:gd name="T27" fmla="*/ 574 h 666"/>
                <a:gd name="T28" fmla="*/ 1245 w 596"/>
                <a:gd name="T29" fmla="*/ 672 h 666"/>
                <a:gd name="T30" fmla="*/ 1024 w 596"/>
                <a:gd name="T31" fmla="*/ 725 h 666"/>
                <a:gd name="T32" fmla="*/ 955 w 596"/>
                <a:gd name="T33" fmla="*/ 720 h 666"/>
                <a:gd name="T34" fmla="*/ 1083 w 596"/>
                <a:gd name="T35" fmla="*/ 675 h 666"/>
                <a:gd name="T36" fmla="*/ 1183 w 596"/>
                <a:gd name="T37" fmla="*/ 594 h 666"/>
                <a:gd name="T38" fmla="*/ 1251 w 596"/>
                <a:gd name="T39" fmla="*/ 496 h 666"/>
                <a:gd name="T40" fmla="*/ 1276 w 596"/>
                <a:gd name="T41" fmla="*/ 388 h 666"/>
                <a:gd name="T42" fmla="*/ 1261 w 596"/>
                <a:gd name="T43" fmla="*/ 282 h 666"/>
                <a:gd name="T44" fmla="*/ 1190 w 596"/>
                <a:gd name="T45" fmla="*/ 190 h 666"/>
                <a:gd name="T46" fmla="*/ 1063 w 596"/>
                <a:gd name="T47" fmla="*/ 122 h 666"/>
                <a:gd name="T48" fmla="*/ 838 w 596"/>
                <a:gd name="T49" fmla="*/ 81 h 666"/>
                <a:gd name="T50" fmla="*/ 604 w 596"/>
                <a:gd name="T51" fmla="*/ 67 h 666"/>
                <a:gd name="T52" fmla="*/ 428 w 596"/>
                <a:gd name="T53" fmla="*/ 77 h 666"/>
                <a:gd name="T54" fmla="*/ 297 w 596"/>
                <a:gd name="T55" fmla="*/ 110 h 666"/>
                <a:gd name="T56" fmla="*/ 205 w 596"/>
                <a:gd name="T57" fmla="*/ 163 h 666"/>
                <a:gd name="T58" fmla="*/ 140 w 596"/>
                <a:gd name="T59" fmla="*/ 225 h 666"/>
                <a:gd name="T60" fmla="*/ 98 w 596"/>
                <a:gd name="T61" fmla="*/ 297 h 666"/>
                <a:gd name="T62" fmla="*/ 69 w 596"/>
                <a:gd name="T63" fmla="*/ 370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kern="120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cs typeface="+mn-cs"/>
              </a:endParaRPr>
            </a:p>
          </p:txBody>
        </p:sp>
      </p:grpSp>
      <p:sp>
        <p:nvSpPr>
          <p:cNvPr id="1028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784850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 标题页</a:t>
            </a:r>
            <a:endParaRPr lang="zh-CN" altLang="en-US" smtClean="0"/>
          </a:p>
        </p:txBody>
      </p:sp>
      <p:sp>
        <p:nvSpPr>
          <p:cNvPr id="1029" name="Rectangle 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45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文本</a:t>
            </a:r>
            <a:endParaRPr lang="zh-CN" altLang="en-US" smtClean="0"/>
          </a:p>
        </p:txBody>
      </p:sp>
      <p:sp>
        <p:nvSpPr>
          <p:cNvPr id="1030" name="AutoShape 48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7583488" y="6580188"/>
            <a:ext cx="309562" cy="233362"/>
          </a:xfrm>
          <a:prstGeom prst="actionButtonBeginning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1031" name="AutoShape 4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927975" y="6580188"/>
            <a:ext cx="309563" cy="233362"/>
          </a:xfrm>
          <a:prstGeom prst="actionButtonBackPrevious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1032" name="AutoShape 5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294688" y="6580188"/>
            <a:ext cx="309562" cy="233362"/>
          </a:xfrm>
          <a:prstGeom prst="actionButtonForwardNex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1033" name="AutoShape 51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>
            <a:off x="8655050" y="6569075"/>
            <a:ext cx="309563" cy="233363"/>
          </a:xfrm>
          <a:prstGeom prst="actionButtonEnd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  <a:cs typeface="+mn-cs"/>
            </a:endParaRPr>
          </a:p>
        </p:txBody>
      </p:sp>
      <p:pic>
        <p:nvPicPr>
          <p:cNvPr id="1034" name="Picture 52" descr="01-02-001-33">
            <a:hlinkClick r:id="rId1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6426200"/>
            <a:ext cx="431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53" descr="hudaxiaohui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6372225" y="188913"/>
            <a:ext cx="27717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 Box 54"/>
          <p:cNvSpPr txBox="1">
            <a:spLocks noChangeArrowheads="1"/>
          </p:cNvSpPr>
          <p:nvPr userDrawn="1"/>
        </p:nvSpPr>
        <p:spPr bwMode="auto">
          <a:xfrm>
            <a:off x="3203575" y="6567488"/>
            <a:ext cx="2036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 b="1" kern="1200" smtClean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Copyright</a:t>
            </a:r>
            <a:r>
              <a:rPr lang="zh-CN" altLang="en-US" sz="1200" b="1" kern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lang="zh-CN" altLang="en-US" sz="1200" kern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000" kern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数学与计量经济学院</a:t>
            </a:r>
            <a:endParaRPr lang="zh-CN" altLang="en-US" kern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7" name="Line 2"/>
          <p:cNvSpPr>
            <a:spLocks noChangeShapeType="1"/>
          </p:cNvSpPr>
          <p:nvPr userDrawn="1"/>
        </p:nvSpPr>
        <p:spPr bwMode="auto">
          <a:xfrm>
            <a:off x="0" y="765175"/>
            <a:ext cx="9147175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  <a:cs typeface="+mn-cs"/>
            </a:endParaRPr>
          </a:p>
        </p:txBody>
      </p:sp>
      <p:sp>
        <p:nvSpPr>
          <p:cNvPr id="1080" name="Rectangle 5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07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5D7E4504-E5F8-4147-A84B-F00A73AFAC8D}" type="datetime1">
              <a:rPr lang="zh-CN" altLang="en-US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67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fld id="{B25BE535-D469-4570-BF9D-9E05E2AAF1A5}" type="slidenum">
              <a:rPr lang="zh-CN" altLang="en-US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pull dir="rd"/>
  </p:transition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7.vml"/><Relationship Id="rId8" Type="http://schemas.openxmlformats.org/officeDocument/2006/relationships/slideLayout" Target="../slideLayouts/slideLayout15.xml"/><Relationship Id="rId7" Type="http://schemas.openxmlformats.org/officeDocument/2006/relationships/slide" Target="slide26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59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15.xml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64.e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63.emf"/><Relationship Id="rId1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66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15.xml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47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73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53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74.wmf"/><Relationship Id="rId15" Type="http://schemas.openxmlformats.org/officeDocument/2006/relationships/vmlDrawing" Target="../drawings/vmlDrawing25.vml"/><Relationship Id="rId14" Type="http://schemas.openxmlformats.org/officeDocument/2006/relationships/slideLayout" Target="../slideLayouts/slideLayout15.xml"/><Relationship Id="rId13" Type="http://schemas.openxmlformats.org/officeDocument/2006/relationships/image" Target="../media/image79.wmf"/><Relationship Id="rId12" Type="http://schemas.openxmlformats.org/officeDocument/2006/relationships/oleObject" Target="../embeddings/oleObject61.bin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55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0.wmf"/><Relationship Id="rId1" Type="http://schemas.openxmlformats.org/officeDocument/2006/relationships/oleObject" Target="../embeddings/oleObject62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82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81.wmf"/><Relationship Id="rId1" Type="http://schemas.openxmlformats.org/officeDocument/2006/relationships/oleObject" Target="../embeddings/oleObject63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83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65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84.wmf"/><Relationship Id="rId12" Type="http://schemas.openxmlformats.org/officeDocument/2006/relationships/vmlDrawing" Target="../drawings/vmlDrawing29.vml"/><Relationship Id="rId11" Type="http://schemas.openxmlformats.org/officeDocument/2006/relationships/slideLayout" Target="../slideLayouts/slideLayout15.xml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6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92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89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72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93.w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15.xml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76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99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98.wmf"/><Relationship Id="rId1" Type="http://schemas.openxmlformats.org/officeDocument/2006/relationships/oleObject" Target="../embeddings/oleObject81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oleObject" Target="../embeddings/oleObject86.bin"/><Relationship Id="rId7" Type="http://schemas.openxmlformats.org/officeDocument/2006/relationships/image" Target="../media/image103.wmf"/><Relationship Id="rId6" Type="http://schemas.openxmlformats.org/officeDocument/2006/relationships/oleObject" Target="../embeddings/oleObject85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84.bin"/><Relationship Id="rId3" Type="http://schemas.openxmlformats.org/officeDocument/2006/relationships/image" Target="../media/image101.wmf"/><Relationship Id="rId27" Type="http://schemas.openxmlformats.org/officeDocument/2006/relationships/vmlDrawing" Target="../drawings/vmlDrawing33.vml"/><Relationship Id="rId26" Type="http://schemas.openxmlformats.org/officeDocument/2006/relationships/slideLayout" Target="../slideLayouts/slideLayout15.xml"/><Relationship Id="rId25" Type="http://schemas.openxmlformats.org/officeDocument/2006/relationships/image" Target="../media/image112.emf"/><Relationship Id="rId24" Type="http://schemas.openxmlformats.org/officeDocument/2006/relationships/oleObject" Target="../embeddings/oleObject94.bin"/><Relationship Id="rId23" Type="http://schemas.openxmlformats.org/officeDocument/2006/relationships/image" Target="../media/image111.emf"/><Relationship Id="rId22" Type="http://schemas.openxmlformats.org/officeDocument/2006/relationships/oleObject" Target="../embeddings/oleObject93.bin"/><Relationship Id="rId21" Type="http://schemas.openxmlformats.org/officeDocument/2006/relationships/image" Target="../media/image110.emf"/><Relationship Id="rId20" Type="http://schemas.openxmlformats.org/officeDocument/2006/relationships/oleObject" Target="../embeddings/oleObject92.bin"/><Relationship Id="rId2" Type="http://schemas.openxmlformats.org/officeDocument/2006/relationships/oleObject" Target="../embeddings/oleObject83.bin"/><Relationship Id="rId19" Type="http://schemas.openxmlformats.org/officeDocument/2006/relationships/image" Target="../media/image109.emf"/><Relationship Id="rId18" Type="http://schemas.openxmlformats.org/officeDocument/2006/relationships/oleObject" Target="../embeddings/oleObject91.bin"/><Relationship Id="rId17" Type="http://schemas.openxmlformats.org/officeDocument/2006/relationships/image" Target="../media/image108.emf"/><Relationship Id="rId16" Type="http://schemas.openxmlformats.org/officeDocument/2006/relationships/oleObject" Target="../embeddings/oleObject90.bin"/><Relationship Id="rId15" Type="http://schemas.openxmlformats.org/officeDocument/2006/relationships/image" Target="../media/image107.emf"/><Relationship Id="rId14" Type="http://schemas.openxmlformats.org/officeDocument/2006/relationships/oleObject" Target="../embeddings/oleObject89.bin"/><Relationship Id="rId13" Type="http://schemas.openxmlformats.org/officeDocument/2006/relationships/image" Target="../media/image106.emf"/><Relationship Id="rId12" Type="http://schemas.openxmlformats.org/officeDocument/2006/relationships/oleObject" Target="../embeddings/oleObject88.bin"/><Relationship Id="rId11" Type="http://schemas.openxmlformats.org/officeDocument/2006/relationships/image" Target="../media/image105.emf"/><Relationship Id="rId10" Type="http://schemas.openxmlformats.org/officeDocument/2006/relationships/oleObject" Target="../embeddings/oleObject87.bin"/><Relationship Id="rId1" Type="http://schemas.openxmlformats.org/officeDocument/2006/relationships/image" Target="../media/image100.jpe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116.e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14.e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113.emf"/><Relationship Id="rId12" Type="http://schemas.openxmlformats.org/officeDocument/2006/relationships/vmlDrawing" Target="../drawings/vmlDrawing34.vml"/><Relationship Id="rId11" Type="http://schemas.openxmlformats.org/officeDocument/2006/relationships/slideLayout" Target="../slideLayouts/slideLayout15.xml"/><Relationship Id="rId10" Type="http://schemas.openxmlformats.org/officeDocument/2006/relationships/image" Target="../media/image117.emf"/><Relationship Id="rId1" Type="http://schemas.openxmlformats.org/officeDocument/2006/relationships/oleObject" Target="../embeddings/oleObject95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120.wmf"/><Relationship Id="rId5" Type="http://schemas.openxmlformats.org/officeDocument/2006/relationships/oleObject" Target="../embeddings/Presentation2.ppt"/><Relationship Id="rId4" Type="http://schemas.openxmlformats.org/officeDocument/2006/relationships/image" Target="../media/image119.wmf"/><Relationship Id="rId3" Type="http://schemas.openxmlformats.org/officeDocument/2006/relationships/oleObject" Target="../embeddings/Presentation1.ppt"/><Relationship Id="rId2" Type="http://schemas.openxmlformats.org/officeDocument/2006/relationships/image" Target="../media/image118.wmf"/><Relationship Id="rId10" Type="http://schemas.openxmlformats.org/officeDocument/2006/relationships/vmlDrawing" Target="../drawings/vmlDrawing35.vml"/><Relationship Id="rId1" Type="http://schemas.openxmlformats.org/officeDocument/2006/relationships/oleObject" Target="../embeddings/oleObject100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22.wmf"/><Relationship Id="rId10" Type="http://schemas.openxmlformats.org/officeDocument/2006/relationships/vmlDrawing" Target="../drawings/vmlDrawing36.vml"/><Relationship Id="rId1" Type="http://schemas.openxmlformats.org/officeDocument/2006/relationships/oleObject" Target="../embeddings/oleObject102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26.wmf"/><Relationship Id="rId18" Type="http://schemas.openxmlformats.org/officeDocument/2006/relationships/vmlDrawing" Target="../drawings/vmlDrawing37.vml"/><Relationship Id="rId17" Type="http://schemas.openxmlformats.org/officeDocument/2006/relationships/slideLayout" Target="../slideLayouts/slideLayout15.xml"/><Relationship Id="rId16" Type="http://schemas.openxmlformats.org/officeDocument/2006/relationships/image" Target="../media/image133.wmf"/><Relationship Id="rId15" Type="http://schemas.openxmlformats.org/officeDocument/2006/relationships/oleObject" Target="../embeddings/oleObject113.bin"/><Relationship Id="rId14" Type="http://schemas.openxmlformats.org/officeDocument/2006/relationships/image" Target="../media/image132.wmf"/><Relationship Id="rId13" Type="http://schemas.openxmlformats.org/officeDocument/2006/relationships/oleObject" Target="../embeddings/oleObject112.bin"/><Relationship Id="rId12" Type="http://schemas.openxmlformats.org/officeDocument/2006/relationships/image" Target="../media/image131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06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4.wmf"/><Relationship Id="rId1" Type="http://schemas.openxmlformats.org/officeDocument/2006/relationships/oleObject" Target="../embeddings/oleObject114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35.wmf"/><Relationship Id="rId10" Type="http://schemas.openxmlformats.org/officeDocument/2006/relationships/vmlDrawing" Target="../drawings/vmlDrawing39.vml"/><Relationship Id="rId1" Type="http://schemas.openxmlformats.org/officeDocument/2006/relationships/oleObject" Target="../embeddings/oleObject1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slide" Target="slide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39.wmf"/><Relationship Id="rId12" Type="http://schemas.openxmlformats.org/officeDocument/2006/relationships/vmlDrawing" Target="../drawings/vmlDrawing40.vml"/><Relationship Id="rId11" Type="http://schemas.openxmlformats.org/officeDocument/2006/relationships/slideLayout" Target="../slideLayouts/slideLayout16.xml"/><Relationship Id="rId10" Type="http://schemas.openxmlformats.org/officeDocument/2006/relationships/tags" Target="../tags/tag12.xml"/><Relationship Id="rId1" Type="http://schemas.openxmlformats.org/officeDocument/2006/relationships/oleObject" Target="../embeddings/oleObject119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41.wmf"/><Relationship Id="rId18" Type="http://schemas.openxmlformats.org/officeDocument/2006/relationships/vmlDrawing" Target="../drawings/vmlDrawing41.vml"/><Relationship Id="rId17" Type="http://schemas.openxmlformats.org/officeDocument/2006/relationships/slideLayout" Target="../slideLayouts/slideLayout15.xml"/><Relationship Id="rId16" Type="http://schemas.openxmlformats.org/officeDocument/2006/relationships/image" Target="../media/image146.wmf"/><Relationship Id="rId15" Type="http://schemas.openxmlformats.org/officeDocument/2006/relationships/oleObject" Target="../embeddings/oleObject128.bin"/><Relationship Id="rId14" Type="http://schemas.openxmlformats.org/officeDocument/2006/relationships/image" Target="../media/image145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21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50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30.bin"/><Relationship Id="rId20" Type="http://schemas.openxmlformats.org/officeDocument/2006/relationships/vmlDrawing" Target="../drawings/vmlDrawing42.vml"/><Relationship Id="rId2" Type="http://schemas.openxmlformats.org/officeDocument/2006/relationships/image" Target="../media/image147.wmf"/><Relationship Id="rId19" Type="http://schemas.openxmlformats.org/officeDocument/2006/relationships/slideLayout" Target="../slideLayouts/slideLayout15.xml"/><Relationship Id="rId18" Type="http://schemas.openxmlformats.org/officeDocument/2006/relationships/image" Target="../media/image143.wmf"/><Relationship Id="rId17" Type="http://schemas.openxmlformats.org/officeDocument/2006/relationships/oleObject" Target="../embeddings/oleObject137.bin"/><Relationship Id="rId16" Type="http://schemas.openxmlformats.org/officeDocument/2006/relationships/image" Target="../media/image154.wmf"/><Relationship Id="rId15" Type="http://schemas.openxmlformats.org/officeDocument/2006/relationships/oleObject" Target="../embeddings/oleObject136.bin"/><Relationship Id="rId14" Type="http://schemas.openxmlformats.org/officeDocument/2006/relationships/image" Target="../media/image153.wmf"/><Relationship Id="rId13" Type="http://schemas.openxmlformats.org/officeDocument/2006/relationships/oleObject" Target="../embeddings/oleObject135.bin"/><Relationship Id="rId12" Type="http://schemas.openxmlformats.org/officeDocument/2006/relationships/image" Target="../media/image152.wmf"/><Relationship Id="rId11" Type="http://schemas.openxmlformats.org/officeDocument/2006/relationships/oleObject" Target="../embeddings/oleObject134.bin"/><Relationship Id="rId10" Type="http://schemas.openxmlformats.org/officeDocument/2006/relationships/image" Target="../media/image151.wmf"/><Relationship Id="rId1" Type="http://schemas.openxmlformats.org/officeDocument/2006/relationships/oleObject" Target="../embeddings/oleObject129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55.wmf"/><Relationship Id="rId12" Type="http://schemas.openxmlformats.org/officeDocument/2006/relationships/vmlDrawing" Target="../drawings/vmlDrawing43.vml"/><Relationship Id="rId11" Type="http://schemas.openxmlformats.org/officeDocument/2006/relationships/slideLayout" Target="../slideLayouts/slideLayout16.xml"/><Relationship Id="rId10" Type="http://schemas.openxmlformats.org/officeDocument/2006/relationships/tags" Target="../tags/tag18.xml"/><Relationship Id="rId1" Type="http://schemas.openxmlformats.org/officeDocument/2006/relationships/oleObject" Target="../embeddings/oleObject138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57.wmf"/><Relationship Id="rId12" Type="http://schemas.openxmlformats.org/officeDocument/2006/relationships/vmlDrawing" Target="../drawings/vmlDrawing44.vml"/><Relationship Id="rId11" Type="http://schemas.openxmlformats.org/officeDocument/2006/relationships/slideLayout" Target="../slideLayouts/slideLayout15.xml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140.bin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5.v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61.png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60.wmf"/><Relationship Id="rId1" Type="http://schemas.openxmlformats.org/officeDocument/2006/relationships/oleObject" Target="../embeddings/oleObject145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62.wmf"/><Relationship Id="rId12" Type="http://schemas.openxmlformats.org/officeDocument/2006/relationships/vmlDrawing" Target="../drawings/vmlDrawing46.vml"/><Relationship Id="rId11" Type="http://schemas.openxmlformats.org/officeDocument/2006/relationships/slideLayout" Target="../slideLayouts/slideLayout16.xml"/><Relationship Id="rId10" Type="http://schemas.openxmlformats.org/officeDocument/2006/relationships/tags" Target="../tags/tag24.xml"/><Relationship Id="rId1" Type="http://schemas.openxmlformats.org/officeDocument/2006/relationships/oleObject" Target="../embeddings/oleObject147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62.wmf"/><Relationship Id="rId14" Type="http://schemas.openxmlformats.org/officeDocument/2006/relationships/vmlDrawing" Target="../drawings/vmlDrawing47.vml"/><Relationship Id="rId13" Type="http://schemas.openxmlformats.org/officeDocument/2006/relationships/slideLayout" Target="../slideLayouts/slideLayout15.xml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154.bin"/><Relationship Id="rId10" Type="http://schemas.openxmlformats.org/officeDocument/2006/relationships/image" Target="../media/image166.wmf"/><Relationship Id="rId1" Type="http://schemas.openxmlformats.org/officeDocument/2006/relationships/oleObject" Target="../embeddings/oleObject149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56.bin"/><Relationship Id="rId22" Type="http://schemas.openxmlformats.org/officeDocument/2006/relationships/vmlDrawing" Target="../drawings/vmlDrawing48.vml"/><Relationship Id="rId21" Type="http://schemas.openxmlformats.org/officeDocument/2006/relationships/slideLayout" Target="../slideLayouts/slideLayout15.xml"/><Relationship Id="rId20" Type="http://schemas.openxmlformats.org/officeDocument/2006/relationships/image" Target="../media/image162.wmf"/><Relationship Id="rId2" Type="http://schemas.openxmlformats.org/officeDocument/2006/relationships/image" Target="../media/image95.wmf"/><Relationship Id="rId19" Type="http://schemas.openxmlformats.org/officeDocument/2006/relationships/oleObject" Target="../embeddings/oleObject164.bin"/><Relationship Id="rId18" Type="http://schemas.openxmlformats.org/officeDocument/2006/relationships/image" Target="../media/image174.wmf"/><Relationship Id="rId17" Type="http://schemas.openxmlformats.org/officeDocument/2006/relationships/oleObject" Target="../embeddings/oleObject163.bin"/><Relationship Id="rId16" Type="http://schemas.openxmlformats.org/officeDocument/2006/relationships/image" Target="../media/image173.wmf"/><Relationship Id="rId15" Type="http://schemas.openxmlformats.org/officeDocument/2006/relationships/oleObject" Target="../embeddings/oleObject162.bin"/><Relationship Id="rId14" Type="http://schemas.openxmlformats.org/officeDocument/2006/relationships/image" Target="../media/image172.wmf"/><Relationship Id="rId13" Type="http://schemas.openxmlformats.org/officeDocument/2006/relationships/oleObject" Target="../embeddings/oleObject161.bin"/><Relationship Id="rId12" Type="http://schemas.openxmlformats.org/officeDocument/2006/relationships/image" Target="../media/image171.wmf"/><Relationship Id="rId11" Type="http://schemas.openxmlformats.org/officeDocument/2006/relationships/oleObject" Target="../embeddings/oleObject160.bin"/><Relationship Id="rId10" Type="http://schemas.openxmlformats.org/officeDocument/2006/relationships/image" Target="../media/image170.wmf"/><Relationship Id="rId1" Type="http://schemas.openxmlformats.org/officeDocument/2006/relationships/oleObject" Target="../embeddings/oleObject15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168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75.wmf"/><Relationship Id="rId10" Type="http://schemas.openxmlformats.org/officeDocument/2006/relationships/vmlDrawing" Target="../drawings/vmlDrawing49.vml"/><Relationship Id="rId1" Type="http://schemas.openxmlformats.org/officeDocument/2006/relationships/oleObject" Target="../embeddings/oleObject165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6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大学数学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812272" y="2325258"/>
            <a:ext cx="3240000" cy="460800"/>
          </a:xfrm>
        </p:spPr>
        <p:txBody>
          <a:bodyPr/>
          <a:lstStyle/>
          <a:p>
            <a:r>
              <a:rPr lang="zh-CN" altLang="en-US" dirty="0" smtClean="0"/>
              <a:t>第二章 矩阵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4812272" y="4824000"/>
            <a:ext cx="3240000" cy="460800"/>
          </a:xfrm>
        </p:spPr>
        <p:txBody>
          <a:bodyPr/>
          <a:lstStyle/>
          <a:p>
            <a:r>
              <a:rPr lang="zh-CN" altLang="en-US" dirty="0" smtClean="0"/>
              <a:t>第五章 二次型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1"/>
          </p:nvPr>
        </p:nvSpPr>
        <p:spPr>
          <a:xfrm>
            <a:off x="4812272" y="3128400"/>
            <a:ext cx="3240000" cy="460800"/>
          </a:xfrm>
        </p:spPr>
        <p:txBody>
          <a:bodyPr/>
          <a:lstStyle/>
          <a:p>
            <a:r>
              <a:rPr lang="zh-CN" altLang="en-US" dirty="0" smtClean="0"/>
              <a:t>第三章 向量空间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2"/>
          </p:nvPr>
        </p:nvSpPr>
        <p:spPr>
          <a:xfrm>
            <a:off x="4812272" y="1643050"/>
            <a:ext cx="3240000" cy="460800"/>
          </a:xfrm>
        </p:spPr>
        <p:txBody>
          <a:bodyPr/>
          <a:lstStyle/>
          <a:p>
            <a:r>
              <a:rPr lang="zh-CN" altLang="en-US" dirty="0" smtClean="0"/>
              <a:t>第一章 行列式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3"/>
          </p:nvPr>
        </p:nvSpPr>
        <p:spPr>
          <a:xfrm>
            <a:off x="4812272" y="3974400"/>
            <a:ext cx="3240000" cy="460800"/>
          </a:xfrm>
        </p:spPr>
        <p:txBody>
          <a:bodyPr/>
          <a:lstStyle/>
          <a:p>
            <a:r>
              <a:rPr lang="zh-CN" altLang="en-US" dirty="0" smtClean="0"/>
              <a:t>第四章 线性方程组</a:t>
            </a:r>
            <a:endParaRPr lang="zh-CN" altLang="en-US" dirty="0"/>
          </a:p>
        </p:txBody>
      </p:sp>
      <p:sp>
        <p:nvSpPr>
          <p:cNvPr id="11" name="椭圆 23"/>
          <p:cNvSpPr>
            <a:spLocks noChangeArrowheads="1"/>
          </p:cNvSpPr>
          <p:nvPr/>
        </p:nvSpPr>
        <p:spPr bwMode="auto">
          <a:xfrm>
            <a:off x="4500562" y="2467670"/>
            <a:ext cx="216026" cy="216178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dirty="0">
              <a:solidFill>
                <a:srgbClr val="78BEA6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23"/>
          <p:cNvSpPr>
            <a:spLocks noChangeArrowheads="1"/>
          </p:cNvSpPr>
          <p:nvPr/>
        </p:nvSpPr>
        <p:spPr bwMode="auto">
          <a:xfrm>
            <a:off x="4500562" y="1784859"/>
            <a:ext cx="216026" cy="216178"/>
          </a:xfrm>
          <a:prstGeom prst="ellipse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dirty="0">
              <a:solidFill>
                <a:srgbClr val="78BEA6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椭圆 23"/>
          <p:cNvSpPr>
            <a:spLocks noChangeArrowheads="1"/>
          </p:cNvSpPr>
          <p:nvPr/>
        </p:nvSpPr>
        <p:spPr bwMode="auto">
          <a:xfrm>
            <a:off x="4500562" y="3269606"/>
            <a:ext cx="216026" cy="216178"/>
          </a:xfrm>
          <a:prstGeom prst="ellipse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dirty="0">
              <a:solidFill>
                <a:srgbClr val="78BEA6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椭圆 23"/>
          <p:cNvSpPr>
            <a:spLocks noChangeArrowheads="1"/>
          </p:cNvSpPr>
          <p:nvPr/>
        </p:nvSpPr>
        <p:spPr bwMode="auto">
          <a:xfrm>
            <a:off x="4500562" y="4118603"/>
            <a:ext cx="216026" cy="216178"/>
          </a:xfrm>
          <a:prstGeom prst="ellipse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dirty="0">
              <a:solidFill>
                <a:srgbClr val="78BEA6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椭圆 23"/>
          <p:cNvSpPr>
            <a:spLocks noChangeArrowheads="1"/>
          </p:cNvSpPr>
          <p:nvPr/>
        </p:nvSpPr>
        <p:spPr bwMode="auto">
          <a:xfrm>
            <a:off x="4500562" y="4967599"/>
            <a:ext cx="216026" cy="216178"/>
          </a:xfrm>
          <a:prstGeom prst="ellipse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dirty="0">
              <a:solidFill>
                <a:srgbClr val="78BEA6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第一节  矩 阵及运算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580063" y="1773238"/>
          <a:ext cx="3097212" cy="264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37795200" imgH="32308800" progId="Equation.DSMT4">
                  <p:embed/>
                </p:oleObj>
              </mc:Choice>
              <mc:Fallback>
                <p:oleObj name="Equation" r:id="rId1" imgW="37795200" imgH="32308800" progId="Equation.DSMT4">
                  <p:embed/>
                  <p:pic>
                    <p:nvPicPr>
                      <p:cNvPr id="0" name="图片 5120" descr="image2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0063" y="1773238"/>
                        <a:ext cx="3097212" cy="2646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27088" y="1844675"/>
          <a:ext cx="316865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6880800" imgH="32308800" progId="Equation.DSMT4">
                  <p:embed/>
                </p:oleObj>
              </mc:Choice>
              <mc:Fallback>
                <p:oleObj name="Equation" r:id="rId3" imgW="36880800" imgH="32308800" progId="Equation.DSMT4">
                  <p:embed/>
                  <p:pic>
                    <p:nvPicPr>
                      <p:cNvPr id="0" name="图片 5121" descr="image2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1844675"/>
                        <a:ext cx="3168650" cy="2547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138613" y="3213100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067175" y="2708275"/>
            <a:ext cx="1454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经过</a:t>
            </a:r>
            <a:r>
              <a:rPr lang="en-US" altLang="zh-CN"/>
              <a:t>4</a:t>
            </a:r>
            <a:r>
              <a:rPr lang="zh-CN" altLang="en-US"/>
              <a:t>次交换</a:t>
            </a:r>
            <a:endParaRPr lang="zh-CN" alt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68313" y="835025"/>
            <a:ext cx="23399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仅供参考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第一节  矩 阵及运算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650" y="2000402"/>
            <a:ext cx="8258421" cy="3417736"/>
          </a:xfrm>
          <a:prstGeom prst="rect">
            <a:avLst/>
          </a:prstGeom>
        </p:spPr>
      </p:pic>
      <p:sp>
        <p:nvSpPr>
          <p:cNvPr id="20" name="标题 1"/>
          <p:cNvSpPr txBox="1"/>
          <p:nvPr/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第一节  矩 阵及运算</a:t>
            </a:r>
            <a:endParaRPr lang="zh-CN" altLang="en-US" dirty="0"/>
          </a:p>
        </p:txBody>
      </p:sp>
      <p:grpSp>
        <p:nvGrpSpPr>
          <p:cNvPr id="21" name="Group 5"/>
          <p:cNvGrpSpPr/>
          <p:nvPr/>
        </p:nvGrpSpPr>
        <p:grpSpPr bwMode="auto">
          <a:xfrm>
            <a:off x="179388" y="908050"/>
            <a:ext cx="1120775" cy="742950"/>
            <a:chOff x="288" y="1933"/>
            <a:chExt cx="706" cy="468"/>
          </a:xfrm>
        </p:grpSpPr>
        <p:sp>
          <p:nvSpPr>
            <p:cNvPr id="22" name="Freeform 6"/>
            <p:cNvSpPr/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exe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1143000" y="928688"/>
            <a:ext cx="780415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趣味足球赛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en-US" altLang="zh-CN" sz="2400" b="1" dirty="0"/>
              <a:t>2018</a:t>
            </a:r>
            <a:r>
              <a:rPr lang="zh-CN" altLang="en-US" sz="2400" b="1" dirty="0"/>
              <a:t>年俄罗斯</a:t>
            </a:r>
            <a:r>
              <a:rPr lang="zh-CN" altLang="en-US" sz="2400" b="1" dirty="0" smtClean="0"/>
              <a:t>世界杯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参赛代表队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表示两队有比赛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表示两队之间没有比赛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合理安排赛程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543071" y="5704387"/>
            <a:ext cx="2159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课后列数表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08382" y="4653136"/>
            <a:ext cx="857250" cy="35718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868144" y="3530676"/>
            <a:ext cx="857250" cy="3571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123728" y="3200731"/>
            <a:ext cx="857250" cy="28575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1485106" y="5713437"/>
            <a:ext cx="53911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问冠军队都和那些球队交锋过？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4" y="5418138"/>
            <a:ext cx="1155919" cy="1251553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7802563" y="2415266"/>
            <a:ext cx="857250" cy="28575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123728" y="3556355"/>
            <a:ext cx="857250" cy="28575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1" grpId="0" animBg="1"/>
      <p:bldP spid="32" grpId="0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第一节  矩 阵及运算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/>
              <a:t>学习要求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4213" y="981075"/>
            <a:ext cx="5113337" cy="58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理解矩阵的概念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1189" y="1773238"/>
            <a:ext cx="5186362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知道特殊类型的矩阵的性质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11189" y="2565400"/>
            <a:ext cx="4752900" cy="58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熟练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掌握矩阵的各类运算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750" y="3429000"/>
            <a:ext cx="6840538" cy="58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了解方阵的幂与方阵的乘积的行列式；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11189" y="4221163"/>
            <a:ext cx="3960812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了解矩阵的分块运算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Group 13"/>
          <p:cNvGrpSpPr/>
          <p:nvPr/>
        </p:nvGrpSpPr>
        <p:grpSpPr bwMode="auto">
          <a:xfrm>
            <a:off x="793750" y="4797425"/>
            <a:ext cx="7810500" cy="1655763"/>
            <a:chOff x="295" y="2886"/>
            <a:chExt cx="4920" cy="1043"/>
          </a:xfrm>
        </p:grpSpPr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295" y="2886"/>
              <a:ext cx="4853" cy="1043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76" y="3113"/>
              <a:ext cx="4739" cy="6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</a:rPr>
                <a:t>学习要求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对于概念和理论方面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从高到低分别用“理解”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了解”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知道”三级来表述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;  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对于方法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运算和能力方面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从高到低分别用“熟练掌握”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掌握”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能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会”三级来表述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762000" y="1309688"/>
            <a:ext cx="8077200" cy="579437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定义 </a:t>
            </a:r>
            <a:r>
              <a:rPr kumimoji="1"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由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个数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 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1, 2, 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;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 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1, </a:t>
            </a:r>
            <a:endParaRPr kumimoji="1" lang="en-US" altLang="zh-CN" sz="2800" b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000100" y="2643182"/>
            <a:ext cx="5818188" cy="2362200"/>
            <a:chOff x="1394" y="1632"/>
            <a:chExt cx="3665" cy="1488"/>
          </a:xfrm>
        </p:grpSpPr>
        <p:sp>
          <p:nvSpPr>
            <p:cNvPr id="178180" name="Rectangle 4"/>
            <p:cNvSpPr>
              <a:spLocks noChangeArrowheads="1"/>
            </p:cNvSpPr>
            <p:nvPr/>
          </p:nvSpPr>
          <p:spPr bwMode="auto">
            <a:xfrm>
              <a:off x="1394" y="1632"/>
              <a:ext cx="3168" cy="1488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2540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8181" name="Object 5"/>
            <p:cNvGraphicFramePr>
              <a:graphicFrameLocks noChangeAspect="1"/>
            </p:cNvGraphicFramePr>
            <p:nvPr/>
          </p:nvGraphicFramePr>
          <p:xfrm>
            <a:off x="1439" y="1632"/>
            <a:ext cx="3620" cy="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Equation" r:id="rId1" imgW="55168800" imgH="22555200" progId="Equation.3">
                    <p:embed/>
                  </p:oleObj>
                </mc:Choice>
                <mc:Fallback>
                  <p:oleObj name="Equation" r:id="rId1" imgW="55168800" imgH="22555200" progId="Equation.3">
                    <p:embed/>
                    <p:pic>
                      <p:nvPicPr>
                        <p:cNvPr id="0" name="图片 6144" descr="image3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39" y="1632"/>
                          <a:ext cx="3620" cy="14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762000" y="5156200"/>
            <a:ext cx="79248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叫做一个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kumimoji="1"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矩阵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这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个数叫做矩阵的</a:t>
            </a:r>
            <a:endParaRPr kumimoji="1"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762000" y="5881688"/>
            <a:ext cx="69342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元素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叫做矩阵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的第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行第</a:t>
            </a:r>
            <a:r>
              <a:rPr kumimoji="1"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列元素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kumimoji="1" lang="en-US" altLang="zh-CN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762000" y="1995488"/>
            <a:ext cx="5486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2, 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kumimoji="1" lang="zh-CN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排成的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行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列的数表</a:t>
            </a:r>
            <a:endParaRPr kumimoji="1"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" name="标题 35"/>
          <p:cNvSpPr txBox="1"/>
          <p:nvPr/>
        </p:nvSpPr>
        <p:spPr>
          <a:xfrm>
            <a:off x="0" y="285728"/>
            <a:ext cx="4500562" cy="64294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一 、矩阵的定义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858016" y="4143380"/>
            <a:ext cx="2070100" cy="955675"/>
          </a:xfrm>
          <a:prstGeom prst="rect">
            <a:avLst/>
          </a:prstGeom>
          <a:gradFill rotWithShape="0">
            <a:gsLst>
              <a:gs pos="0">
                <a:srgbClr val="45FF6D"/>
              </a:gs>
              <a:gs pos="50000">
                <a:srgbClr val="FFFFFF"/>
              </a:gs>
              <a:gs pos="100000">
                <a:srgbClr val="45FF6D"/>
              </a:gs>
            </a:gsLst>
            <a:lin ang="5400000" scaled="1"/>
          </a:gradFill>
          <a:ln w="9525">
            <a:solidFill>
              <a:srgbClr val="09B10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–––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行下标</a:t>
            </a:r>
            <a:endParaRPr kumimoji="1"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–––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列下标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8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utoUpdateAnimBg="0" build="p"/>
      <p:bldP spid="178182" grpId="0" autoUpdateAnimBg="0" build="p"/>
      <p:bldP spid="178184" grpId="0" advAuto="0" autoUpdateAnimBg="0" build="p"/>
      <p:bldP spid="178185" grpId="0" advAuto="0" autoUpdateAnimBg="0" build="p"/>
      <p:bldP spid="1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1403350" y="692150"/>
            <a:ext cx="7162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元素是实数的矩阵称为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实矩阵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，元素是复数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1752600" y="2452688"/>
            <a:ext cx="1143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例 如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1992313" y="3048000"/>
          <a:ext cx="31019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公式" r:id="rId1" imgW="28956000" imgH="17068800" progId="Equation.3">
                  <p:embed/>
                </p:oleObj>
              </mc:Choice>
              <mc:Fallback>
                <p:oleObj name="公式" r:id="rId1" imgW="28956000" imgH="17068800" progId="Equation.3">
                  <p:embed/>
                  <p:pic>
                    <p:nvPicPr>
                      <p:cNvPr id="0" name="图片 7168" descr="image3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2313" y="3048000"/>
                        <a:ext cx="3101975" cy="205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5538788" y="2743200"/>
          <a:ext cx="14001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7373600" imgH="27432000" progId="Equation.3">
                  <p:embed/>
                </p:oleObj>
              </mc:Choice>
              <mc:Fallback>
                <p:oleObj name="Equation" r:id="rId3" imgW="17373600" imgH="27432000" progId="Equation.3">
                  <p:embed/>
                  <p:pic>
                    <p:nvPicPr>
                      <p:cNvPr id="0" name="图片 7169" descr="image3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8788" y="2743200"/>
                        <a:ext cx="1400175" cy="297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1066800" y="5715000"/>
            <a:ext cx="1905000" cy="685800"/>
          </a:xfrm>
          <a:prstGeom prst="wedgeRoundRectCallout">
            <a:avLst>
              <a:gd name="adj1" fmla="val 58833"/>
              <a:gd name="adj2" fmla="val -175231"/>
              <a:gd name="adj3" fmla="val 16667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３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４矩阵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9207" name="AutoShape 7"/>
          <p:cNvSpPr>
            <a:spLocks noChangeArrowheads="1"/>
          </p:cNvSpPr>
          <p:nvPr/>
        </p:nvSpPr>
        <p:spPr bwMode="auto">
          <a:xfrm>
            <a:off x="6934200" y="1905000"/>
            <a:ext cx="1828800" cy="1219200"/>
          </a:xfrm>
          <a:prstGeom prst="wedgeEllipseCallout">
            <a:avLst>
              <a:gd name="adj1" fmla="val -54602"/>
              <a:gd name="adj2" fmla="val 93361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5×2</a:t>
            </a:r>
            <a:endParaRPr kumimoji="1" lang="en-US" altLang="zh-CN" sz="2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/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矩阵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2141538" y="1766888"/>
            <a:ext cx="47926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＝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)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或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(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.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838200" y="1143000"/>
            <a:ext cx="3657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的矩阵称为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复矩阵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．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3886200" y="1143000"/>
            <a:ext cx="37179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）式也可简记为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9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9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 build="p"/>
      <p:bldP spid="179203" grpId="0" autoUpdateAnimBg="0" build="p"/>
      <p:bldP spid="179206" grpId="0" animBg="1" autoUpdateAnimBg="0"/>
      <p:bldP spid="179207" grpId="0" animBg="1" autoUpdateAnimBg="0"/>
      <p:bldP spid="179208" grpId="0" advAuto="0" autoUpdateAnimBg="0" build="p"/>
      <p:bldP spid="179209" grpId="0" advAuto="0" autoUpdateAnimBg="0" build="p"/>
      <p:bldP spid="179210" grpId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684213" y="549275"/>
            <a:ext cx="73914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几种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常用的特殊矩阵</a:t>
            </a:r>
            <a:endParaRPr kumimoji="1"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1371600" y="1208088"/>
            <a:ext cx="4114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(1)   </a:t>
            </a:r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行矩阵和列矩阵</a:t>
            </a:r>
            <a:endParaRPr kumimoji="1" lang="zh-CN" altLang="en-US" sz="28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762000" y="1970088"/>
            <a:ext cx="8001000" cy="1160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只有一行的矩阵称为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行矩阵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也称为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行向量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).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如                 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= (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11 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).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3048000" y="3886200"/>
          <a:ext cx="209867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15849600" imgH="22555200" progId="Equation.3">
                  <p:embed/>
                </p:oleObj>
              </mc:Choice>
              <mc:Fallback>
                <p:oleObj name="Equation" r:id="rId1" imgW="15849600" imgH="22555200" progId="Equation.3">
                  <p:embed/>
                  <p:pic>
                    <p:nvPicPr>
                      <p:cNvPr id="0" name="图片 8192" descr="image3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3886200"/>
                        <a:ext cx="2098675" cy="2590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762000" y="3894138"/>
            <a:ext cx="5429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如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1387475" y="3316288"/>
            <a:ext cx="72993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只有一列的矩阵称为</a:t>
            </a:r>
            <a:r>
              <a:rPr kumimoji="1" lang="zh-CN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列矩阵 </a:t>
            </a:r>
            <a:r>
              <a:rPr kumimoji="1"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(也称为</a:t>
            </a:r>
            <a:r>
              <a:rPr kumimoji="1" lang="zh-CN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列向量</a:t>
            </a:r>
            <a:r>
              <a:rPr kumimoji="1"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 build="p"/>
      <p:bldP spid="182276" grpId="0" autoUpdateAnimBg="0" build="p"/>
      <p:bldP spid="182278" grpId="0" autoUpdateAnimBg="0" build="p"/>
      <p:bldP spid="182279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762000" y="312738"/>
            <a:ext cx="8001000" cy="1160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(2)   </a:t>
            </a:r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零矩阵</a:t>
            </a:r>
            <a:endParaRPr kumimoji="1"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若一个矩阵的所有元素都为零，则称这个矩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1924050" y="4038600"/>
          <a:ext cx="4032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38709600" imgH="22555200" progId="Equation.3">
                  <p:embed/>
                </p:oleObj>
              </mc:Choice>
              <mc:Fallback>
                <p:oleObj name="Equation" r:id="rId1" imgW="38709600" imgH="22555200" progId="Equation.3">
                  <p:embed/>
                  <p:pic>
                    <p:nvPicPr>
                      <p:cNvPr id="0" name="图片 9216" descr="image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0" y="4038600"/>
                        <a:ext cx="4032250" cy="2362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560513" y="3519488"/>
            <a:ext cx="56308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行数和列数相同的矩阵称为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方阵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．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946900" y="3482975"/>
            <a:ext cx="1358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例如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1524000" y="2895600"/>
            <a:ext cx="2438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(3)   </a:t>
            </a:r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方阵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kumimoji="1" lang="zh-CN" altLang="en-US" sz="2800" b="1">
              <a:solidFill>
                <a:srgbClr val="3333CC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838200" y="2209800"/>
            <a:ext cx="5791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引起混淆的情况下，也可记为 </a:t>
            </a:r>
            <a:r>
              <a:rPr kumimoji="1" lang="zh-CN" altLang="en-US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Ｏ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．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830263" y="1538288"/>
            <a:ext cx="77803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阵为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零矩阵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零矩阵记为 </a:t>
            </a:r>
            <a:r>
              <a:rPr kumimoji="1" lang="zh-CN" altLang="en-US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Ｏ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，在不会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3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 build="p"/>
      <p:bldP spid="183300" grpId="0" autoUpdateAnimBg="0" build="p"/>
      <p:bldP spid="183301" grpId="0" autoUpdateAnimBg="0" build="p"/>
      <p:bldP spid="183302" grpId="0" autoUpdateAnimBg="0" build="p"/>
      <p:bldP spid="183303" grpId="0" advAuto="0" autoUpdateAnimBg="0" build="p"/>
      <p:bldP spid="183304" grpId="0" advAuto="0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914400" y="344488"/>
            <a:ext cx="8001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称为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方阵，常称为 </a:t>
            </a:r>
            <a:r>
              <a:rPr kumimoji="1" lang="en-US" altLang="zh-CN" sz="2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阶方阵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或</a:t>
            </a: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阶矩阵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2111375" y="3886200"/>
          <a:ext cx="3951288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36880800" imgH="22555200" progId="Equation.3">
                  <p:embed/>
                </p:oleObj>
              </mc:Choice>
              <mc:Fallback>
                <p:oleObj name="Equation" r:id="rId1" imgW="36880800" imgH="22555200" progId="Equation.3">
                  <p:embed/>
                  <p:pic>
                    <p:nvPicPr>
                      <p:cNvPr id="0" name="图片 10240" descr="image3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1375" y="3886200"/>
                        <a:ext cx="3951288" cy="2590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4" name="Line 4"/>
          <p:cNvSpPr>
            <a:spLocks noChangeShapeType="1"/>
          </p:cNvSpPr>
          <p:nvPr/>
        </p:nvSpPr>
        <p:spPr bwMode="auto">
          <a:xfrm>
            <a:off x="3048000" y="4114800"/>
            <a:ext cx="2743200" cy="2286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5" name="AutoShape 5"/>
          <p:cNvSpPr/>
          <p:nvPr/>
        </p:nvSpPr>
        <p:spPr bwMode="auto">
          <a:xfrm>
            <a:off x="6804025" y="3689350"/>
            <a:ext cx="1806575" cy="528638"/>
          </a:xfrm>
          <a:prstGeom prst="borderCallout2">
            <a:avLst>
              <a:gd name="adj1" fmla="val 11958"/>
              <a:gd name="adj2" fmla="val -4218"/>
              <a:gd name="adj3" fmla="val 11958"/>
              <a:gd name="adj4" fmla="val -91741"/>
              <a:gd name="adj5" fmla="val 149833"/>
              <a:gd name="adj6" fmla="val -182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主对角线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>
            <a:off x="3048000" y="4114800"/>
            <a:ext cx="2743200" cy="22860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3048000" y="4114800"/>
            <a:ext cx="2743200" cy="2286000"/>
          </a:xfrm>
          <a:prstGeom prst="line">
            <a:avLst/>
          </a:prstGeom>
          <a:noFill/>
          <a:ln w="28575">
            <a:pattFill prst="wdUpDiag">
              <a:fgClr>
                <a:srgbClr val="FF0000"/>
              </a:fgClr>
              <a:bgClr>
                <a:srgbClr val="FFFFFF"/>
              </a:bgClr>
            </a:patt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914400" y="2930525"/>
            <a:ext cx="5486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都为零的方阵称为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对角矩阵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，如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1636713" y="2286000"/>
            <a:ext cx="72024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主对角线上的元素不全为零，其余的元素全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15240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(4)   </a:t>
            </a:r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对角矩阵</a:t>
            </a:r>
            <a:endParaRPr kumimoji="1" lang="zh-CN" altLang="en-US" sz="28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914400" y="990600"/>
            <a:ext cx="3733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简记为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(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.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utoUpdateAnimBg="0" build="p"/>
      <p:bldP spid="184324" grpId="0" animBg="1"/>
      <p:bldP spid="184325" grpId="0" animBg="1" autoUpdateAnimBg="0"/>
      <p:bldP spid="184326" grpId="0" animBg="1"/>
      <p:bldP spid="184327" grpId="0" animBg="1"/>
      <p:bldP spid="184328" grpId="0" advAuto="0" autoUpdateAnimBg="0" build="p"/>
      <p:bldP spid="184329" grpId="0" autoUpdateAnimBg="0" build="p"/>
      <p:bldP spid="184330" grpId="0" autoUpdateAnimBg="0" build="p"/>
      <p:bldP spid="184331" grpId="0" advAuto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762000" y="484188"/>
            <a:ext cx="7848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为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阶对角矩阵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其中未标记出的元素全为零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1752600" y="2514600"/>
          <a:ext cx="5791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41148000" imgH="17068800" progId="Equation.3">
                  <p:embed/>
                </p:oleObj>
              </mc:Choice>
              <mc:Fallback>
                <p:oleObj name="Equation" r:id="rId1" imgW="41148000" imgH="17068800" progId="Equation.3">
                  <p:embed/>
                  <p:pic>
                    <p:nvPicPr>
                      <p:cNvPr id="0" name="图片 11264" descr="image3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2514600"/>
                        <a:ext cx="5791200" cy="2438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8" name="AutoShape 4"/>
          <p:cNvSpPr>
            <a:spLocks noChangeArrowheads="1"/>
          </p:cNvSpPr>
          <p:nvPr/>
        </p:nvSpPr>
        <p:spPr bwMode="auto">
          <a:xfrm>
            <a:off x="2057400" y="5029200"/>
            <a:ext cx="2590800" cy="1371600"/>
          </a:xfrm>
          <a:prstGeom prst="wedgeRoundRectCallout">
            <a:avLst>
              <a:gd name="adj1" fmla="val 60907"/>
              <a:gd name="adj2" fmla="val -1340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对角矩阵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831850" y="1828800"/>
            <a:ext cx="71691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对角矩阵常记为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diag(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11 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22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 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nn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).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7708900" y="1828800"/>
            <a:ext cx="10541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例如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2162175" y="1143000"/>
            <a:ext cx="56102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= 0 ,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       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1, 2, 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5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1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 build="p"/>
      <p:bldP spid="185348" grpId="0" animBg="1" autoUpdateAnimBg="0"/>
      <p:bldP spid="185349" grpId="0" advAuto="0" autoUpdateAnimBg="0" build="p"/>
      <p:bldP spid="185350" grpId="0" autoUpdateAnimBg="0" build="p"/>
      <p:bldP spid="185351" grpId="0" advAuto="0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762000" y="471488"/>
            <a:ext cx="6858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(5)   </a:t>
            </a:r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单位矩阵</a:t>
            </a:r>
            <a:endParaRPr kumimoji="1"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685800" y="1125538"/>
            <a:ext cx="7924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主对角线上的元素全为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的对角矩阵称为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单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647950" y="2397125"/>
          <a:ext cx="4230688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32613600" imgH="22250400" progId="Equation.3">
                  <p:embed/>
                </p:oleObj>
              </mc:Choice>
              <mc:Fallback>
                <p:oleObj name="Equation" r:id="rId1" imgW="32613600" imgH="22250400" progId="Equation.3">
                  <p:embed/>
                  <p:pic>
                    <p:nvPicPr>
                      <p:cNvPr id="0" name="图片 12288" descr="image3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7950" y="2397125"/>
                        <a:ext cx="4230688" cy="2381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914400" y="4941888"/>
            <a:ext cx="7467600" cy="1382712"/>
          </a:xfrm>
          <a:prstGeom prst="rect">
            <a:avLst/>
          </a:prstGeom>
          <a:solidFill>
            <a:srgbClr val="66FF33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阶单位矩阵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在矩阵代数中占有很重要的地位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它的作用与 “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1”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在初等代数中的作用相似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如                          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EA = AE = A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.</a:t>
            </a:r>
            <a:endParaRPr kumimoji="1" lang="en-US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762000" y="1752600"/>
            <a:ext cx="3810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位矩阵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简记为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或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.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4410075" y="1752600"/>
            <a:ext cx="6191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如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utoUpdateAnimBg="0" build="p"/>
      <p:bldP spid="186371" grpId="0" autoUpdateAnimBg="0" build="p"/>
      <p:bldP spid="186373" grpId="0" animBg="1" autoUpdateAnimBg="0"/>
      <p:bldP spid="186374" grpId="0" advAuto="0" autoUpdateAnimBg="0" build="p"/>
      <p:bldP spid="186375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500034" y="2327287"/>
            <a:ext cx="437568" cy="436562"/>
          </a:xfrm>
          <a:prstGeom prst="ellipse">
            <a:avLst/>
          </a:prstGeom>
          <a:solidFill>
            <a:srgbClr val="002060"/>
          </a:solidFill>
          <a:ln w="12700">
            <a:noFill/>
            <a:bevel/>
          </a:ln>
        </p:spPr>
        <p:txBody>
          <a:bodyPr anchor="ctr"/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23"/>
          <p:cNvSpPr>
            <a:spLocks noChangeArrowheads="1"/>
          </p:cNvSpPr>
          <p:nvPr/>
        </p:nvSpPr>
        <p:spPr bwMode="auto">
          <a:xfrm>
            <a:off x="500034" y="3079762"/>
            <a:ext cx="437568" cy="438150"/>
          </a:xfrm>
          <a:prstGeom prst="ellipse">
            <a:avLst/>
          </a:prstGeom>
          <a:solidFill>
            <a:srgbClr val="002060"/>
          </a:solidFill>
          <a:ln w="12700">
            <a:noFill/>
            <a:bevel/>
          </a:ln>
        </p:spPr>
        <p:txBody>
          <a:bodyPr anchor="ctr"/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25"/>
          <p:cNvSpPr>
            <a:spLocks noChangeArrowheads="1"/>
          </p:cNvSpPr>
          <p:nvPr/>
        </p:nvSpPr>
        <p:spPr bwMode="auto">
          <a:xfrm>
            <a:off x="500034" y="3856049"/>
            <a:ext cx="437568" cy="438150"/>
          </a:xfrm>
          <a:prstGeom prst="ellipse">
            <a:avLst/>
          </a:prstGeom>
          <a:solidFill>
            <a:srgbClr val="002060"/>
          </a:solidFill>
          <a:ln w="12700">
            <a:noFill/>
            <a:bevel/>
          </a:ln>
        </p:spPr>
        <p:txBody>
          <a:bodyPr anchor="ctr"/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27"/>
          <p:cNvSpPr>
            <a:spLocks noChangeArrowheads="1"/>
          </p:cNvSpPr>
          <p:nvPr/>
        </p:nvSpPr>
        <p:spPr bwMode="auto">
          <a:xfrm>
            <a:off x="500034" y="4633924"/>
            <a:ext cx="437568" cy="438150"/>
          </a:xfrm>
          <a:prstGeom prst="ellipse">
            <a:avLst/>
          </a:prstGeom>
          <a:solidFill>
            <a:srgbClr val="002060"/>
          </a:solidFill>
          <a:ln w="12700">
            <a:noFill/>
            <a:bevel/>
          </a:ln>
        </p:spPr>
        <p:txBody>
          <a:bodyPr anchor="ctr"/>
          <a:lstStyle/>
          <a:p>
            <a:pPr algn="ctr"/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大学数学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altLang="en-US" dirty="0" smtClean="0"/>
              <a:t>本章我们学习什么内容？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/>
              <a:t>矩阵的初等变换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zh-CN" altLang="en-US" dirty="0" smtClean="0"/>
              <a:t>矩阵及运算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zh-CN" altLang="en-US" dirty="0" smtClean="0"/>
              <a:t>逆矩阵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CN" altLang="en-US" dirty="0" smtClean="0"/>
              <a:t>分块矩阵</a:t>
            </a:r>
            <a:endParaRPr lang="zh-CN" altLang="en-US" dirty="0"/>
          </a:p>
        </p:txBody>
      </p:sp>
      <p:sp>
        <p:nvSpPr>
          <p:cNvPr id="19" name="椭圆 27"/>
          <p:cNvSpPr>
            <a:spLocks noChangeArrowheads="1"/>
          </p:cNvSpPr>
          <p:nvPr/>
        </p:nvSpPr>
        <p:spPr bwMode="auto">
          <a:xfrm>
            <a:off x="428596" y="5491180"/>
            <a:ext cx="437568" cy="438150"/>
          </a:xfrm>
          <a:prstGeom prst="ellipse">
            <a:avLst/>
          </a:prstGeom>
          <a:solidFill>
            <a:srgbClr val="002060"/>
          </a:solidFill>
          <a:ln w="12700">
            <a:noFill/>
            <a:bevel/>
          </a:ln>
        </p:spPr>
        <p:txBody>
          <a:bodyPr anchor="ctr"/>
          <a:lstStyle/>
          <a:p>
            <a:pPr algn="ctr"/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864562" y="5537256"/>
            <a:ext cx="4040188" cy="3672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矩阵在经济中的应用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684213" y="692150"/>
            <a:ext cx="7924800" cy="1160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(6)    </a:t>
            </a:r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数量矩阵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主对角线上的元素全相等的对角矩阵称为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数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524000" y="3243263"/>
            <a:ext cx="6705600" cy="2624137"/>
            <a:chOff x="1152" y="1584"/>
            <a:chExt cx="4224" cy="1653"/>
          </a:xfrm>
        </p:grpSpPr>
        <p:graphicFrame>
          <p:nvGraphicFramePr>
            <p:cNvPr id="187396" name="Object 4"/>
            <p:cNvGraphicFramePr>
              <a:graphicFrameLocks noChangeAspect="1"/>
            </p:cNvGraphicFramePr>
            <p:nvPr/>
          </p:nvGraphicFramePr>
          <p:xfrm>
            <a:off x="1152" y="1584"/>
            <a:ext cx="2029" cy="1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3" name="公式" r:id="rId1" imgW="24384000" imgH="22250400" progId="Equation.3">
                    <p:embed/>
                  </p:oleObj>
                </mc:Choice>
                <mc:Fallback>
                  <p:oleObj name="公式" r:id="rId1" imgW="24384000" imgH="22250400" progId="Equation.3">
                    <p:embed/>
                    <p:pic>
                      <p:nvPicPr>
                        <p:cNvPr id="0" name="图片 13312" descr="image4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1584"/>
                          <a:ext cx="2029" cy="165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397" name="Text Box 5"/>
            <p:cNvSpPr txBox="1">
              <a:spLocks noChangeArrowheads="1"/>
            </p:cNvSpPr>
            <p:nvPr/>
          </p:nvSpPr>
          <p:spPr bwMode="auto">
            <a:xfrm>
              <a:off x="3264" y="2256"/>
              <a:ext cx="211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,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c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为常数）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.</a:t>
              </a:r>
              <a:endPara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5791200" y="2481263"/>
            <a:ext cx="2743200" cy="838200"/>
          </a:xfrm>
          <a:prstGeom prst="wedgeRectCallout">
            <a:avLst>
              <a:gd name="adj1" fmla="val -100523"/>
              <a:gd name="adj2" fmla="val 148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阶数量矩阵</a:t>
            </a:r>
            <a:endParaRPr kumimoji="1" lang="zh-CN" altLang="en-US" sz="2800" b="1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684213" y="2060575"/>
            <a:ext cx="15176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量矩阵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 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2124075" y="2133600"/>
            <a:ext cx="1066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3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 build="p"/>
      <p:bldP spid="187398" grpId="0" animBg="1" autoUpdateAnimBg="0"/>
      <p:bldP spid="187399" grpId="0" advAuto="0" autoUpdateAnimBg="0" build="p"/>
      <p:bldP spid="187400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8001000" cy="1160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(7)    </a:t>
            </a:r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三角形矩阵</a:t>
            </a:r>
            <a:endParaRPr kumimoji="1" lang="zh-CN" altLang="en-US" sz="2800" b="1">
              <a:solidFill>
                <a:srgbClr val="33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主对角线下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上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方的元素全为零的方阵称为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863600" y="2362200"/>
          <a:ext cx="3798888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32613600" imgH="22555200" progId="Equation.3">
                  <p:embed/>
                </p:oleObj>
              </mc:Choice>
              <mc:Fallback>
                <p:oleObj name="Equation" r:id="rId1" imgW="32613600" imgH="22555200" progId="Equation.3">
                  <p:embed/>
                  <p:pic>
                    <p:nvPicPr>
                      <p:cNvPr id="0" name="图片 14336" descr="image4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3600" y="2362200"/>
                        <a:ext cx="3798888" cy="2925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4745038" y="2362200"/>
          <a:ext cx="3959225" cy="28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2613600" imgH="22555200" progId="Equation.3">
                  <p:embed/>
                </p:oleObj>
              </mc:Choice>
              <mc:Fallback>
                <p:oleObj name="Equation" r:id="rId3" imgW="32613600" imgH="22555200" progId="Equation.3">
                  <p:embed/>
                  <p:pic>
                    <p:nvPicPr>
                      <p:cNvPr id="0" name="图片 14337" descr="image4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5038" y="2362200"/>
                        <a:ext cx="3959225" cy="2890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1" name="AutoShape 5"/>
          <p:cNvSpPr>
            <a:spLocks noChangeArrowheads="1"/>
          </p:cNvSpPr>
          <p:nvPr/>
        </p:nvSpPr>
        <p:spPr bwMode="auto">
          <a:xfrm>
            <a:off x="781050" y="5562600"/>
            <a:ext cx="2514600" cy="838200"/>
          </a:xfrm>
          <a:prstGeom prst="wedgeRectCallout">
            <a:avLst>
              <a:gd name="adj1" fmla="val -11426"/>
              <a:gd name="adj2" fmla="val -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上三角形矩阵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8422" name="AutoShape 6"/>
          <p:cNvSpPr>
            <a:spLocks noChangeArrowheads="1"/>
          </p:cNvSpPr>
          <p:nvPr/>
        </p:nvSpPr>
        <p:spPr bwMode="auto">
          <a:xfrm>
            <a:off x="5791200" y="5562600"/>
            <a:ext cx="2590800" cy="838200"/>
          </a:xfrm>
          <a:prstGeom prst="wedgeRectCallout">
            <a:avLst>
              <a:gd name="adj1" fmla="val -13296"/>
              <a:gd name="adj2" fmla="val -130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下三角形矩阵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827088" y="1844675"/>
            <a:ext cx="3505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上 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下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三角形矩阵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4211638" y="1773238"/>
            <a:ext cx="1066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8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 build="p"/>
      <p:bldP spid="188421" grpId="0" animBg="1" autoUpdateAnimBg="0"/>
      <p:bldP spid="188422" grpId="0" animBg="1" autoUpdateAnimBg="0"/>
      <p:bldP spid="188423" grpId="0" advAuto="0" autoUpdateAnimBg="0" build="p"/>
      <p:bldP spid="188424" grpId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755650" y="549275"/>
            <a:ext cx="7924800" cy="1160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en-US" altLang="zh-CN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(8)    </a:t>
            </a:r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对称矩阵与反对称矩阵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在方阵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= (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)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中,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如果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ji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= 1, 2,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971550" y="3716338"/>
          <a:ext cx="2781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22250400" imgH="17068800" progId="Equation.3">
                  <p:embed/>
                </p:oleObj>
              </mc:Choice>
              <mc:Fallback>
                <p:oleObj name="Equation" r:id="rId1" imgW="22250400" imgH="17068800" progId="Equation.3">
                  <p:embed/>
                  <p:pic>
                    <p:nvPicPr>
                      <p:cNvPr id="0" name="图片 15360" descr="image4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3716338"/>
                        <a:ext cx="2781300" cy="213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4011613" y="3716338"/>
          <a:ext cx="2808287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3" imgW="25908000" imgH="17068800" progId="Equation.3">
                  <p:embed/>
                </p:oleObj>
              </mc:Choice>
              <mc:Fallback>
                <p:oleObj name="公式" r:id="rId3" imgW="25908000" imgH="17068800" progId="Equation.3">
                  <p:embed/>
                  <p:pic>
                    <p:nvPicPr>
                      <p:cNvPr id="0" name="图片 15361" descr="image4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1613" y="3716338"/>
                        <a:ext cx="2808287" cy="2157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5" name="AutoShape 5"/>
          <p:cNvSpPr>
            <a:spLocks noChangeArrowheads="1"/>
          </p:cNvSpPr>
          <p:nvPr/>
        </p:nvSpPr>
        <p:spPr bwMode="auto">
          <a:xfrm>
            <a:off x="250825" y="5805488"/>
            <a:ext cx="1981200" cy="762000"/>
          </a:xfrm>
          <a:prstGeom prst="wedgeRoundRectCallout">
            <a:avLst>
              <a:gd name="adj1" fmla="val 31329"/>
              <a:gd name="adj2" fmla="val -112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实对称矩阵</a:t>
            </a:r>
            <a:endParaRPr kumimoji="1" lang="zh-CN" altLang="en-US" sz="2800" b="1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9446" name="AutoShape 6"/>
          <p:cNvSpPr>
            <a:spLocks noChangeArrowheads="1"/>
          </p:cNvSpPr>
          <p:nvPr/>
        </p:nvSpPr>
        <p:spPr bwMode="auto">
          <a:xfrm>
            <a:off x="7740650" y="3573463"/>
            <a:ext cx="762000" cy="2514600"/>
          </a:xfrm>
          <a:prstGeom prst="wedgeRoundRectCallout">
            <a:avLst>
              <a:gd name="adj1" fmla="val -179375"/>
              <a:gd name="adj2" fmla="val -486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反</a:t>
            </a:r>
            <a:endParaRPr kumimoji="1" lang="zh-CN" altLang="en-US" sz="2800" b="1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/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对</a:t>
            </a:r>
            <a:endParaRPr kumimoji="1" lang="zh-CN" altLang="en-US" sz="2800" b="1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/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称</a:t>
            </a:r>
            <a:endParaRPr kumimoji="1" lang="zh-CN" altLang="en-US" sz="2800" b="1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/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矩</a:t>
            </a:r>
            <a:endParaRPr kumimoji="1" lang="zh-CN" altLang="en-US" sz="2800" b="1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/>
            <a:r>
              <a: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阵</a:t>
            </a:r>
            <a:endParaRPr kumimoji="1" lang="zh-CN" altLang="en-US" sz="2800" b="1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827088" y="2997200"/>
            <a:ext cx="43386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 ,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则称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反对称矩阵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5003800" y="2997200"/>
            <a:ext cx="10541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793750" y="2286000"/>
            <a:ext cx="34337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称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实对称矩阵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4013200" y="2286000"/>
            <a:ext cx="4445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如果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ji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= 1, 2, 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793750" y="1676400"/>
            <a:ext cx="43116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则称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对称矩阵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4900613" y="1676400"/>
            <a:ext cx="37861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如果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还是实矩阵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9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9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9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utoUpdateAnimBg="0" build="p"/>
      <p:bldP spid="189445" grpId="0" animBg="1" autoUpdateAnimBg="0"/>
      <p:bldP spid="189446" grpId="0" animBg="1" autoUpdateAnimBg="0"/>
      <p:bldP spid="189447" grpId="0" advAuto="0" autoUpdateAnimBg="0" build="p"/>
      <p:bldP spid="189448" grpId="0" autoUpdateAnimBg="0" build="p"/>
      <p:bldP spid="189449" grpId="0" advAuto="0" autoUpdateAnimBg="0" build="p"/>
      <p:bldP spid="189450" grpId="0" autoUpdateAnimBg="0" build="p"/>
      <p:bldP spid="189451" grpId="0" advAuto="0" autoUpdateAnimBg="0" build="p"/>
      <p:bldP spid="189452" grpId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755650" y="620713"/>
            <a:ext cx="7772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矩阵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= (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)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与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= (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)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如果满足</a:t>
            </a:r>
            <a:endParaRPr kumimoji="1" lang="zh-CN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863600" y="4648200"/>
            <a:ext cx="3316288" cy="1524000"/>
            <a:chOff x="768" y="2808"/>
            <a:chExt cx="2089" cy="960"/>
          </a:xfrm>
        </p:grpSpPr>
        <p:graphicFrame>
          <p:nvGraphicFramePr>
            <p:cNvPr id="190468" name="Object 4"/>
            <p:cNvGraphicFramePr>
              <a:graphicFrameLocks noChangeAspect="1"/>
            </p:cNvGraphicFramePr>
            <p:nvPr/>
          </p:nvGraphicFramePr>
          <p:xfrm>
            <a:off x="768" y="2808"/>
            <a:ext cx="72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5" name="公式" r:id="rId1" imgW="16459200" imgH="17068800" progId="Equation.3">
                    <p:embed/>
                  </p:oleObj>
                </mc:Choice>
                <mc:Fallback>
                  <p:oleObj name="公式" r:id="rId1" imgW="16459200" imgH="17068800" progId="Equation.3">
                    <p:embed/>
                    <p:pic>
                      <p:nvPicPr>
                        <p:cNvPr id="0" name="图片 16384" descr="image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68" y="2808"/>
                          <a:ext cx="720" cy="9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469" name="Object 5"/>
            <p:cNvGraphicFramePr>
              <a:graphicFrameLocks noChangeAspect="1"/>
            </p:cNvGraphicFramePr>
            <p:nvPr/>
          </p:nvGraphicFramePr>
          <p:xfrm>
            <a:off x="2212" y="2808"/>
            <a:ext cx="645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公式" r:id="rId3" imgW="12496800" imgH="17068800" progId="Equation.3">
                    <p:embed/>
                  </p:oleObj>
                </mc:Choice>
                <mc:Fallback>
                  <p:oleObj name="公式" r:id="rId3" imgW="12496800" imgH="17068800" progId="Equation.3">
                    <p:embed/>
                    <p:pic>
                      <p:nvPicPr>
                        <p:cNvPr id="0" name="图片 16385" descr="image4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12" y="2808"/>
                          <a:ext cx="645" cy="9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70" name="Text Box 6"/>
            <p:cNvSpPr txBox="1">
              <a:spLocks noChangeArrowheads="1"/>
            </p:cNvSpPr>
            <p:nvPr/>
          </p:nvSpPr>
          <p:spPr bwMode="auto">
            <a:xfrm>
              <a:off x="1646" y="3072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与</a:t>
              </a:r>
              <a:endPara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90471" name="Text Box 7" descr="40%"/>
          <p:cNvSpPr txBox="1">
            <a:spLocks noChangeArrowheads="1"/>
          </p:cNvSpPr>
          <p:nvPr/>
        </p:nvSpPr>
        <p:spPr bwMode="auto">
          <a:xfrm>
            <a:off x="4673600" y="4762500"/>
            <a:ext cx="3937000" cy="1169988"/>
          </a:xfrm>
          <a:prstGeom prst="rect">
            <a:avLst/>
          </a:prstGeom>
          <a:pattFill prst="pct40">
            <a:fgClr>
              <a:srgbClr val="FF99CC"/>
            </a:fgClr>
            <a:bgClr>
              <a:srgbClr val="FFFFFF"/>
            </a:bgClr>
          </a:pattFill>
          <a:ln w="9525">
            <a:solidFill>
              <a:schemeClr val="accent2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=3,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1,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=4,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=2,</a:t>
            </a:r>
            <a:endParaRPr kumimoji="1" lang="en-US" altLang="zh-CN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5,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=6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它们相等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en-US" altLang="zh-CN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685800" y="3863975"/>
            <a:ext cx="68945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则称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矩阵 </a:t>
            </a:r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和矩阵 </a:t>
            </a:r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相等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记为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 = B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.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0473" name="Rectangle 9"/>
          <p:cNvSpPr>
            <a:spLocks noChangeArrowheads="1"/>
          </p:cNvSpPr>
          <p:nvPr/>
        </p:nvSpPr>
        <p:spPr bwMode="auto">
          <a:xfrm>
            <a:off x="7404100" y="3875088"/>
            <a:ext cx="1130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0474" name="Rectangle 10"/>
          <p:cNvSpPr>
            <a:spLocks noChangeArrowheads="1"/>
          </p:cNvSpPr>
          <p:nvPr/>
        </p:nvSpPr>
        <p:spPr bwMode="auto">
          <a:xfrm>
            <a:off x="1570038" y="3176588"/>
            <a:ext cx="64563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,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= 1,2, 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= 1, 2, 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···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,</a:t>
            </a:r>
            <a:endParaRPr kumimoji="1" lang="en-US" altLang="zh-CN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0475" name="Rectangle 11"/>
          <p:cNvSpPr>
            <a:spLocks noChangeArrowheads="1"/>
          </p:cNvSpPr>
          <p:nvPr/>
        </p:nvSpPr>
        <p:spPr bwMode="auto">
          <a:xfrm>
            <a:off x="685800" y="2552700"/>
            <a:ext cx="6248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= (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)</a:t>
            </a:r>
            <a:r>
              <a:rPr kumimoji="1" lang="en-US" altLang="zh-CN" sz="280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kumimoji="1" lang="en-US" altLang="zh-CN" sz="280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如果对应元素相等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endParaRPr kumimoji="1"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0476" name="Rectangle 12"/>
          <p:cNvSpPr>
            <a:spLocks noChangeArrowheads="1"/>
          </p:cNvSpPr>
          <p:nvPr/>
        </p:nvSpPr>
        <p:spPr bwMode="auto">
          <a:xfrm>
            <a:off x="1365250" y="1866900"/>
            <a:ext cx="68135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kumimoji="1"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两个同型矩阵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= ( </a:t>
            </a:r>
            <a:r>
              <a:rPr kumimoji="1" lang="en-US" altLang="zh-CN" sz="28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)</a:t>
            </a:r>
            <a:r>
              <a:rPr kumimoji="1" lang="en-US" altLang="zh-CN" sz="280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kumimoji="1" lang="en-US" altLang="zh-CN" sz="280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与 </a:t>
            </a:r>
            <a:endParaRPr kumimoji="1" lang="zh-CN" altLang="zh-CN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0477" name="Rectangle 13"/>
          <p:cNvSpPr>
            <a:spLocks noChangeArrowheads="1"/>
          </p:cNvSpPr>
          <p:nvPr/>
        </p:nvSpPr>
        <p:spPr bwMode="auto">
          <a:xfrm>
            <a:off x="685800" y="1181100"/>
            <a:ext cx="7340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且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则称这两个矩阵为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同型矩阵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0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0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autoUpdateAnimBg="0" build="p"/>
      <p:bldP spid="190471" grpId="0" animBg="1" autoUpdateAnimBg="0"/>
      <p:bldP spid="190472" grpId="0" advAuto="0" autoUpdateAnimBg="0" build="p"/>
      <p:bldP spid="190473" grpId="0" autoUpdateAnimBg="0" build="p"/>
      <p:bldP spid="190474" grpId="0" advAuto="0" autoUpdateAnimBg="0" build="p"/>
      <p:bldP spid="190475" grpId="0" advAuto="0" autoUpdateAnimBg="0" build="p"/>
      <p:bldP spid="190476" grpId="0" autoUpdateAnimBg="0" build="p"/>
      <p:bldP spid="190477" grpId="0" advAuto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836613"/>
            <a:ext cx="43021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、代数运算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52450" y="1349375"/>
            <a:ext cx="27590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加法</a:t>
            </a:r>
            <a:r>
              <a:rPr kumimoji="1" lang="en-US" altLang="zh-CN" sz="2800" b="1" dirty="0">
                <a:solidFill>
                  <a:srgbClr val="C600F4"/>
                </a:solidFill>
                <a:latin typeface="幼圆" pitchFamily="49" charset="-122"/>
                <a:ea typeface="幼圆" pitchFamily="49" charset="-122"/>
              </a:rPr>
              <a:t>: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47875" y="1349375"/>
            <a:ext cx="41798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8175" y="1916113"/>
            <a:ext cx="63214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则称矩阵 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= (C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(a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b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endParaRPr kumimoji="1" lang="en-US" altLang="zh-CN" sz="2800" b="1" i="1" baseline="-25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08175" y="2565400"/>
            <a:ext cx="55657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为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的和, 记为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192838" y="1347788"/>
            <a:ext cx="184150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endParaRPr kumimoji="1"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659563" y="1268413"/>
            <a:ext cx="1706562" cy="739775"/>
          </a:xfrm>
          <a:prstGeom prst="wave">
            <a:avLst>
              <a:gd name="adj1" fmla="val 13005"/>
              <a:gd name="adj2" fmla="val 0"/>
            </a:avLst>
          </a:prstGeom>
          <a:solidFill>
            <a:srgbClr val="45FF6D"/>
          </a:solidFill>
          <a:ln w="19050">
            <a:noFill/>
            <a:round/>
            <a:tailEnd type="none" w="sm" len="lg"/>
          </a:ln>
        </p:spPr>
        <p:txBody>
          <a:bodyPr wrap="none" anchor="ctr"/>
          <a:lstStyle/>
          <a:p>
            <a:pPr algn="ctr"/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阶数相同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16"/>
          <p:cNvGrpSpPr/>
          <p:nvPr/>
        </p:nvGrpSpPr>
        <p:grpSpPr bwMode="auto">
          <a:xfrm>
            <a:off x="684213" y="3213100"/>
            <a:ext cx="7824787" cy="965200"/>
            <a:chOff x="445" y="2024"/>
            <a:chExt cx="4929" cy="608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45" y="2113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885" y="2024"/>
            <a:ext cx="4489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9" name="公式" r:id="rId1" imgW="170992800" imgH="23164800" progId="Equation.3">
                    <p:embed/>
                  </p:oleObj>
                </mc:Choice>
                <mc:Fallback>
                  <p:oleObj name="公式" r:id="rId1" imgW="170992800" imgH="23164800" progId="Equation.3">
                    <p:embed/>
                    <p:pic>
                      <p:nvPicPr>
                        <p:cNvPr id="0" name="图片 17408" descr="image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85" y="2024"/>
                          <a:ext cx="4489" cy="60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66763" y="4637088"/>
            <a:ext cx="6889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解:</a:t>
            </a:r>
            <a:endParaRPr kumimoji="1"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619250" y="4652963"/>
            <a:ext cx="17414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 =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2944813" y="4429125"/>
          <a:ext cx="4127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公式" r:id="rId3" imgW="99060000" imgH="23164800" progId="Equation.3">
                  <p:embed/>
                </p:oleObj>
              </mc:Choice>
              <mc:Fallback>
                <p:oleObj name="公式" r:id="rId3" imgW="99060000" imgH="23164800" progId="Equation.3">
                  <p:embed/>
                  <p:pic>
                    <p:nvPicPr>
                      <p:cNvPr id="0" name="图片 17409" descr="image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4813" y="4429125"/>
                        <a:ext cx="41275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2627313" y="5516563"/>
          <a:ext cx="2260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公式" r:id="rId5" imgW="54254400" imgH="23164800" progId="Equation.3">
                  <p:embed/>
                </p:oleObj>
              </mc:Choice>
              <mc:Fallback>
                <p:oleObj name="公式" r:id="rId5" imgW="54254400" imgH="23164800" progId="Equation.3">
                  <p:embed/>
                  <p:pic>
                    <p:nvPicPr>
                      <p:cNvPr id="0" name="图片 17410" descr="image4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313" y="5516563"/>
                        <a:ext cx="22606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8"/>
          <p:cNvGrpSpPr/>
          <p:nvPr/>
        </p:nvGrpSpPr>
        <p:grpSpPr bwMode="auto">
          <a:xfrm>
            <a:off x="395288" y="3284538"/>
            <a:ext cx="1081087" cy="720725"/>
            <a:chOff x="2559" y="2024"/>
            <a:chExt cx="425" cy="399"/>
          </a:xfrm>
        </p:grpSpPr>
        <p:grpSp>
          <p:nvGrpSpPr>
            <p:cNvPr id="18" name="Group 19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20" name="Freeform 20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1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011863" y="5862638"/>
            <a:ext cx="2016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7" action="ppaction://hlinksldjump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hlinkClick r:id="rId7" action="ppaction://hlinksldjump"/>
              </a:rPr>
              <a:t>演示程序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hlinkClick r:id="rId7" action="ppaction://hlinksldjump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标题 35"/>
          <p:cNvSpPr>
            <a:spLocks noGrp="1"/>
          </p:cNvSpPr>
          <p:nvPr>
            <p:ph type="title"/>
          </p:nvPr>
        </p:nvSpPr>
        <p:spPr>
          <a:xfrm>
            <a:off x="143438" y="71414"/>
            <a:ext cx="4500000" cy="460800"/>
          </a:xfrm>
        </p:spPr>
        <p:txBody>
          <a:bodyPr/>
          <a:lstStyle/>
          <a:p>
            <a:r>
              <a:rPr lang="zh-CN" altLang="en-US" dirty="0" smtClean="0"/>
              <a:t>二、矩阵的运算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2" grpId="0" advAuto="0" autoUpdateAnimBg="0" build="p"/>
      <p:bldP spid="13" grpId="0" autoUpdateAnimBg="0" build="p"/>
      <p:bldP spid="24" grpId="0" advAuto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8163" y="868363"/>
            <a:ext cx="2217737" cy="579437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18900000" scaled="1"/>
          </a:gradFill>
          <a:ln w="9525">
            <a:miter lim="800000"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45FF6D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运算性质</a:t>
            </a:r>
            <a:endParaRPr kumimoji="1"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23900" y="1785938"/>
            <a:ext cx="26781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交换律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14625" y="1785938"/>
            <a:ext cx="2286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23900" y="2703513"/>
            <a:ext cx="26781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结合律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43188" y="2714625"/>
            <a:ext cx="4286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+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23900" y="3673475"/>
            <a:ext cx="3562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= A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41763" y="4448175"/>
            <a:ext cx="49260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00188" y="1428750"/>
            <a:ext cx="1066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016000" y="4572000"/>
          <a:ext cx="76993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1" imgW="84429600" imgH="10972800" progId="Equation.DSMT4">
                  <p:embed/>
                </p:oleObj>
              </mc:Choice>
              <mc:Fallback>
                <p:oleObj name="Equation" r:id="rId1" imgW="84429600" imgH="10972800" progId="Equation.DSMT4">
                  <p:embed/>
                  <p:pic>
                    <p:nvPicPr>
                      <p:cNvPr id="0" name="图片 18432" descr="image5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0" y="4572000"/>
                        <a:ext cx="7699375" cy="1000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85813" y="5857875"/>
            <a:ext cx="3562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)+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724152" y="5857875"/>
            <a:ext cx="206216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+(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57188" y="4767263"/>
            <a:ext cx="6889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exe</a:t>
            </a:r>
            <a:r>
              <a:rPr kumimoji="1" lang="zh-CN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3" grpId="0"/>
      <p:bldP spid="14" grpId="0"/>
      <p:bldP spid="15" grpId="0" advAuto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4282" y="642918"/>
            <a:ext cx="24463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幼圆" pitchFamily="49" charset="-122"/>
                <a:ea typeface="幼圆" pitchFamily="49" charset="-122"/>
              </a:rPr>
              <a:t>.</a:t>
            </a:r>
            <a:r>
              <a:rPr kumimoji="1" lang="zh-CN" altLang="en-US" sz="28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数乘</a:t>
            </a:r>
            <a:r>
              <a:rPr kumimoji="1" lang="en-US" altLang="zh-CN" sz="2800" b="1" dirty="0">
                <a:latin typeface="幼圆" pitchFamily="49" charset="-122"/>
                <a:ea typeface="幼圆" pitchFamily="49" charset="-122"/>
              </a:rPr>
              <a:t>:  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14438" y="1123937"/>
            <a:ext cx="43529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  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为常数. 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71563" y="1714500"/>
            <a:ext cx="67659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则称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为数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的乘积, 记为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012950" y="2959100"/>
          <a:ext cx="4076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公式" r:id="rId1" imgW="97840800" imgH="23164800" progId="Equation.3">
                  <p:embed/>
                </p:oleObj>
              </mc:Choice>
              <mc:Fallback>
                <p:oleObj name="公式" r:id="rId1" imgW="97840800" imgH="23164800" progId="Equation.3">
                  <p:embed/>
                  <p:pic>
                    <p:nvPicPr>
                      <p:cNvPr id="0" name="图片 19456" descr="image5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2950" y="2959100"/>
                        <a:ext cx="40767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7600" y="4287838"/>
            <a:ext cx="18557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184400" y="4167188"/>
          <a:ext cx="4521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公式" r:id="rId3" imgW="108508800" imgH="23164800" progId="Equation.3">
                  <p:embed/>
                </p:oleObj>
              </mc:Choice>
              <mc:Fallback>
                <p:oleObj name="公式" r:id="rId3" imgW="108508800" imgH="23164800" progId="Equation.3">
                  <p:embed/>
                  <p:pic>
                    <p:nvPicPr>
                      <p:cNvPr id="0" name="图片 19457" descr="image5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4400" y="4167188"/>
                        <a:ext cx="45212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636838" y="5421313"/>
          <a:ext cx="2603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公式" r:id="rId5" imgW="62484000" imgH="23164800" progId="Equation.3">
                  <p:embed/>
                </p:oleObj>
              </mc:Choice>
              <mc:Fallback>
                <p:oleObj name="公式" r:id="rId5" imgW="62484000" imgH="23164800" progId="Equation.3">
                  <p:embed/>
                  <p:pic>
                    <p:nvPicPr>
                      <p:cNvPr id="0" name="图片 19458" descr="image5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6838" y="5421313"/>
                        <a:ext cx="26035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1"/>
          <p:cNvGrpSpPr/>
          <p:nvPr/>
        </p:nvGrpSpPr>
        <p:grpSpPr bwMode="auto">
          <a:xfrm>
            <a:off x="900113" y="2997200"/>
            <a:ext cx="1081087" cy="720725"/>
            <a:chOff x="2559" y="2024"/>
            <a:chExt cx="425" cy="399"/>
          </a:xfrm>
        </p:grpSpPr>
        <p:grpSp>
          <p:nvGrpSpPr>
            <p:cNvPr id="11" name="Group 12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3" name="Freeform 13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2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39975" y="1052513"/>
            <a:ext cx="49434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为同阶矩阵,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为常数.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93913" y="2039938"/>
            <a:ext cx="46291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 A + k 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93913" y="2925763"/>
            <a:ext cx="46307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 A + l A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93913" y="3879850"/>
            <a:ext cx="46323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 l A = l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 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93913" y="4706938"/>
            <a:ext cx="46291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1 ·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800" i="1" baseline="30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8313" y="981075"/>
            <a:ext cx="1935162" cy="579438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18900000" scaled="1"/>
          </a:gradFill>
          <a:ln w="9525">
            <a:miter lim="800000"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45FF6D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运算性质</a:t>
            </a:r>
            <a:endParaRPr kumimoji="1"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1035050" y="1166813"/>
            <a:ext cx="6897688" cy="17891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9DFDBD"/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tailEnd type="none" w="sm" len="lg"/>
          </a:ln>
          <a:effectLst>
            <a:prstShdw prst="shdw13" dist="53882" dir="13500000">
              <a:srgbClr val="09B101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68400" y="1463675"/>
            <a:ext cx="45561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负矩阵：  设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92838" y="2154238"/>
            <a:ext cx="15700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记为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57224" y="3643314"/>
            <a:ext cx="27257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kumimoji="1" lang="zh-CN" altLang="en-US" sz="28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减法</a:t>
            </a:r>
            <a:r>
              <a:rPr kumimoji="1" lang="en-US" altLang="zh-C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幼圆" pitchFamily="49" charset="-122"/>
                <a:ea typeface="幼圆" pitchFamily="49" charset="-122"/>
              </a:rPr>
              <a:t>:</a:t>
            </a:r>
            <a:endParaRPr kumimoji="1" lang="en-US" altLang="zh-CN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46300" y="2154238"/>
            <a:ext cx="4222750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(–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的负矩阵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356" y="4143380"/>
            <a:ext cx="4910137" cy="1263650"/>
          </a:xfrm>
          <a:prstGeom prst="cloudCallout">
            <a:avLst>
              <a:gd name="adj1" fmla="val -41124"/>
              <a:gd name="adj2" fmla="val -57153"/>
            </a:avLst>
          </a:prstGeom>
          <a:gradFill rotWithShape="0">
            <a:gsLst>
              <a:gs pos="0">
                <a:schemeClr val="bg1"/>
              </a:gs>
              <a:gs pos="100000">
                <a:srgbClr val="9BF3FF"/>
              </a:gs>
            </a:gsLst>
            <a:path path="rect">
              <a:fillToRect l="50000" t="50000" r="50000" b="50000"/>
            </a:path>
          </a:gradFill>
          <a:ln w="19050">
            <a:noFill/>
            <a:round/>
            <a:tailEnd type="none" w="sm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– 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 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– 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0338" y="552433"/>
            <a:ext cx="24653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kumimoji="1" lang="zh-CN" altLang="en-US" sz="28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乘法</a:t>
            </a:r>
            <a:r>
              <a:rPr kumimoji="1" lang="en-US" altLang="zh-CN" sz="2800" b="1" dirty="0">
                <a:latin typeface="幼圆" pitchFamily="49" charset="-122"/>
                <a:ea typeface="幼圆" pitchFamily="49" charset="-122"/>
              </a:rPr>
              <a:t>:</a:t>
            </a:r>
            <a:endParaRPr kumimoji="1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5650" y="1104922"/>
            <a:ext cx="31178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我们先看一个例子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Group 129"/>
          <p:cNvGraphicFramePr>
            <a:graphicFrameLocks noGrp="1"/>
          </p:cNvGraphicFramePr>
          <p:nvPr/>
        </p:nvGraphicFramePr>
        <p:xfrm>
          <a:off x="1042988" y="1731985"/>
          <a:ext cx="6096000" cy="1752600"/>
        </p:xfrm>
        <a:graphic>
          <a:graphicData uri="http://schemas.openxmlformats.org/drawingml/2006/table">
            <a:tbl>
              <a:tblPr/>
              <a:tblGrid>
                <a:gridCol w="792162"/>
                <a:gridCol w="1800225"/>
                <a:gridCol w="1979613"/>
                <a:gridCol w="1524000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彩电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空调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冰箱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月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200(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台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105 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台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202 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台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月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250 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台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135 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台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300 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台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69"/>
          <p:cNvSpPr>
            <a:spLocks noChangeArrowheads="1"/>
          </p:cNvSpPr>
          <p:nvPr/>
        </p:nvSpPr>
        <p:spPr bwMode="auto">
          <a:xfrm>
            <a:off x="7451725" y="2379685"/>
            <a:ext cx="895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表一</a:t>
            </a:r>
            <a:endParaRPr kumimoji="1" lang="zh-CN" altLang="en-US" sz="2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Group 122"/>
          <p:cNvGraphicFramePr>
            <a:graphicFrameLocks noGrp="1"/>
          </p:cNvGraphicFramePr>
          <p:nvPr/>
        </p:nvGraphicFramePr>
        <p:xfrm>
          <a:off x="971550" y="3748110"/>
          <a:ext cx="6096000" cy="2232027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进价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零售价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彩电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千元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3.3 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千元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空调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 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千元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6.1 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千元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冰箱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 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千元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3.5 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千元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123"/>
          <p:cNvSpPr>
            <a:spLocks noChangeArrowheads="1"/>
          </p:cNvSpPr>
          <p:nvPr/>
        </p:nvSpPr>
        <p:spPr bwMode="auto">
          <a:xfrm>
            <a:off x="7524750" y="4827610"/>
            <a:ext cx="895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表二</a:t>
            </a:r>
            <a:endParaRPr kumimoji="1" lang="zh-CN" altLang="en-US" sz="2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124"/>
          <p:cNvSpPr>
            <a:spLocks noChangeArrowheads="1"/>
          </p:cNvSpPr>
          <p:nvPr/>
        </p:nvSpPr>
        <p:spPr bwMode="auto">
          <a:xfrm>
            <a:off x="250825" y="6124597"/>
            <a:ext cx="83629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试写出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月、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月这三种商品的进货总额与零售总额表</a:t>
            </a:r>
            <a:endParaRPr kumimoji="1"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125"/>
          <p:cNvSpPr>
            <a:spLocks noChangeArrowheads="1"/>
          </p:cNvSpPr>
          <p:nvPr/>
        </p:nvSpPr>
        <p:spPr bwMode="auto">
          <a:xfrm>
            <a:off x="3708400" y="1082697"/>
            <a:ext cx="45704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某商场某年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7-8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月的销售情况</a:t>
            </a:r>
            <a:endParaRPr kumimoji="1" lang="zh-CN" altLang="en-US" sz="2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69"/>
          <p:cNvGraphicFramePr>
            <a:graphicFrameLocks noChangeAspect="1"/>
          </p:cNvGraphicFramePr>
          <p:nvPr/>
        </p:nvGraphicFramePr>
        <p:xfrm>
          <a:off x="7143750" y="2174897"/>
          <a:ext cx="19288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1" imgW="27432000" imgH="10972800" progId="Equation.DSMT4">
                  <p:embed/>
                </p:oleObj>
              </mc:Choice>
              <mc:Fallback>
                <p:oleObj name="Equation" r:id="rId1" imgW="27432000" imgH="10972800" progId="Equation.DSMT4">
                  <p:embed/>
                  <p:pic>
                    <p:nvPicPr>
                      <p:cNvPr id="0" name="图片 20480" descr="image5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43750" y="2174897"/>
                        <a:ext cx="1928813" cy="1076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0"/>
          <p:cNvGraphicFramePr>
            <a:graphicFrameLocks noChangeAspect="1"/>
          </p:cNvGraphicFramePr>
          <p:nvPr/>
        </p:nvGraphicFramePr>
        <p:xfrm>
          <a:off x="7286625" y="4246585"/>
          <a:ext cx="1357313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14325600" imgH="17068800" progId="Equation.DSMT4">
                  <p:embed/>
                </p:oleObj>
              </mc:Choice>
              <mc:Fallback>
                <p:oleObj name="Equation" r:id="rId3" imgW="14325600" imgH="17068800" progId="Equation.DSMT4">
                  <p:embed/>
                  <p:pic>
                    <p:nvPicPr>
                      <p:cNvPr id="0" name="图片 20481" descr="image5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6625" y="4246585"/>
                        <a:ext cx="1357313" cy="14589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3933056"/>
            <a:ext cx="2912945" cy="1981327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07504" y="692696"/>
            <a:ext cx="902069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热传导研究中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重要问题是确定某块平板的稳态温度分布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1700" y="1429616"/>
            <a:ext cx="9304836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假设已知边界上的温度分布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设下图中的平板代表一条金</a:t>
            </a:r>
            <a:endParaRPr kumimoji="1"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属梁的横截面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忽略垂直于该截面方向上的热传导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endParaRPr kumimoji="1"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内部结点的温度近似等于相邻的结点的温度之和的平均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259632" y="4191471"/>
            <a:ext cx="41095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555776" y="4174215"/>
            <a:ext cx="41095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555775" y="5188461"/>
            <a:ext cx="41095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258447" y="5178421"/>
            <a:ext cx="41095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352374" y="3543399"/>
            <a:ext cx="8334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316073" y="3543399"/>
            <a:ext cx="100413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5496" y="4364264"/>
            <a:ext cx="78036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5496" y="4979021"/>
            <a:ext cx="78036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330133" y="5805264"/>
            <a:ext cx="98594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300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255689" y="5805264"/>
            <a:ext cx="87615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300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3481981" y="4365104"/>
            <a:ext cx="68941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400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3503243" y="5013176"/>
            <a:ext cx="90763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400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4744118" y="3459198"/>
            <a:ext cx="386033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=    ( 100+200+ 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+T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4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)</a:t>
            </a:r>
            <a:endParaRPr kumimoji="1"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" name="Object 45"/>
          <p:cNvGraphicFramePr>
            <a:graphicFrameLocks noChangeAspect="1"/>
          </p:cNvGraphicFramePr>
          <p:nvPr/>
        </p:nvGraphicFramePr>
        <p:xfrm>
          <a:off x="5290509" y="3333573"/>
          <a:ext cx="268612" cy="74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3657600" imgH="9448800" progId="Equation.DSMT4">
                  <p:embed/>
                </p:oleObj>
              </mc:Choice>
              <mc:Fallback>
                <p:oleObj name="Equation" r:id="rId2" imgW="3657600" imgH="9448800" progId="Equation.DSMT4">
                  <p:embed/>
                  <p:pic>
                    <p:nvPicPr>
                      <p:cNvPr id="0" name="图片 1024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90509" y="3333573"/>
                        <a:ext cx="268612" cy="7434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4744118" y="4251286"/>
            <a:ext cx="342828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=    ( 200+400+ 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+T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)</a:t>
            </a:r>
            <a:endParaRPr kumimoji="1"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" name="Object 45"/>
          <p:cNvGraphicFramePr>
            <a:graphicFrameLocks noChangeAspect="1"/>
          </p:cNvGraphicFramePr>
          <p:nvPr/>
        </p:nvGraphicFramePr>
        <p:xfrm>
          <a:off x="5290509" y="4125661"/>
          <a:ext cx="268612" cy="74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3657600" imgH="9448800" progId="Equation.DSMT4">
                  <p:embed/>
                </p:oleObj>
              </mc:Choice>
              <mc:Fallback>
                <p:oleObj name="Equation" r:id="rId4" imgW="3657600" imgH="9448800" progId="Equation.DSMT4">
                  <p:embed/>
                  <p:pic>
                    <p:nvPicPr>
                      <p:cNvPr id="0" name="图片 1025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90509" y="4125661"/>
                        <a:ext cx="268612" cy="7434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4716016" y="4994785"/>
            <a:ext cx="386033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=    ( 300+400+ 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+T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4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)</a:t>
            </a:r>
            <a:endParaRPr kumimoji="1"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" name="Object 45"/>
          <p:cNvGraphicFramePr>
            <a:graphicFrameLocks noChangeAspect="1"/>
          </p:cNvGraphicFramePr>
          <p:nvPr/>
        </p:nvGraphicFramePr>
        <p:xfrm>
          <a:off x="5262407" y="4869160"/>
          <a:ext cx="268612" cy="74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657600" imgH="9448800" progId="Equation.DSMT4">
                  <p:embed/>
                </p:oleObj>
              </mc:Choice>
              <mc:Fallback>
                <p:oleObj name="Equation" r:id="rId5" imgW="3657600" imgH="9448800" progId="Equation.DSMT4">
                  <p:embed/>
                  <p:pic>
                    <p:nvPicPr>
                      <p:cNvPr id="0" name="图片 1026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62407" y="4869160"/>
                        <a:ext cx="268612" cy="7434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4716016" y="5835462"/>
            <a:ext cx="386033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=    ( 100+300+ 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+T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)</a:t>
            </a:r>
            <a:endParaRPr kumimoji="1"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" name="Object 45"/>
          <p:cNvGraphicFramePr>
            <a:graphicFrameLocks noChangeAspect="1"/>
          </p:cNvGraphicFramePr>
          <p:nvPr/>
        </p:nvGraphicFramePr>
        <p:xfrm>
          <a:off x="5262407" y="5709837"/>
          <a:ext cx="268612" cy="74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3657600" imgH="9448800" progId="Equation.DSMT4">
                  <p:embed/>
                </p:oleObj>
              </mc:Choice>
              <mc:Fallback>
                <p:oleObj name="Equation" r:id="rId6" imgW="3657600" imgH="9448800" progId="Equation.DSMT4">
                  <p:embed/>
                  <p:pic>
                    <p:nvPicPr>
                      <p:cNvPr id="0" name="图片 1027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62407" y="5709837"/>
                        <a:ext cx="268612" cy="7434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左大括号 35"/>
          <p:cNvSpPr/>
          <p:nvPr/>
        </p:nvSpPr>
        <p:spPr>
          <a:xfrm>
            <a:off x="4410876" y="3574048"/>
            <a:ext cx="389695" cy="269288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9115" y="95049"/>
            <a:ext cx="300808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研究矩阵的意义</a:t>
            </a:r>
            <a:endParaRPr kumimoji="1"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2" grpId="0"/>
      <p:bldP spid="34" grpId="0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3"/>
          <p:cNvGraphicFramePr>
            <a:graphicFrameLocks noGrp="1"/>
          </p:cNvGraphicFramePr>
          <p:nvPr/>
        </p:nvGraphicFramePr>
        <p:xfrm>
          <a:off x="539750" y="865209"/>
          <a:ext cx="8280400" cy="2734247"/>
        </p:xfrm>
        <a:graphic>
          <a:graphicData uri="http://schemas.openxmlformats.org/drawingml/2006/table">
            <a:tbl>
              <a:tblPr/>
              <a:tblGrid>
                <a:gridCol w="863600"/>
                <a:gridCol w="3632200"/>
                <a:gridCol w="37846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进价总额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零售总额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月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200x3+105x5+202x3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=1731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200x3.3+105x6.1+202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x3.5=2007.5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月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250x3+135x5+300x3=2325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250x3.3+135x6.1+300x3.5=2698.5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Object 69"/>
          <p:cNvGraphicFramePr>
            <a:graphicFrameLocks noChangeAspect="1"/>
          </p:cNvGraphicFramePr>
          <p:nvPr/>
        </p:nvGraphicFramePr>
        <p:xfrm>
          <a:off x="395288" y="3673496"/>
          <a:ext cx="39147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1" imgW="39928800" imgH="10972800" progId="Equation.DSMT4">
                  <p:embed/>
                </p:oleObj>
              </mc:Choice>
              <mc:Fallback>
                <p:oleObj name="Equation" r:id="rId1" imgW="39928800" imgH="10972800" progId="Equation.DSMT4">
                  <p:embed/>
                  <p:pic>
                    <p:nvPicPr>
                      <p:cNvPr id="0" name="图片 21504" descr="image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3673496"/>
                        <a:ext cx="3914775" cy="1076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0"/>
          <p:cNvGraphicFramePr>
            <a:graphicFrameLocks noChangeAspect="1"/>
          </p:cNvGraphicFramePr>
          <p:nvPr/>
        </p:nvGraphicFramePr>
        <p:xfrm>
          <a:off x="4008438" y="3457596"/>
          <a:ext cx="21209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1640800" imgH="17068800" progId="Equation.DSMT4">
                  <p:embed/>
                </p:oleObj>
              </mc:Choice>
              <mc:Fallback>
                <p:oleObj name="Equation" r:id="rId3" imgW="21640800" imgH="17068800" progId="Equation.DSMT4">
                  <p:embed/>
                  <p:pic>
                    <p:nvPicPr>
                      <p:cNvPr id="0" name="图片 21505" descr="image5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8438" y="3457596"/>
                        <a:ext cx="2120900" cy="1673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1"/>
          <p:cNvGraphicFramePr>
            <a:graphicFrameLocks noChangeAspect="1"/>
          </p:cNvGraphicFramePr>
          <p:nvPr/>
        </p:nvGraphicFramePr>
        <p:xfrm>
          <a:off x="6018213" y="3744934"/>
          <a:ext cx="31257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34442400" imgH="10972800" progId="Equation.DSMT4">
                  <p:embed/>
                </p:oleObj>
              </mc:Choice>
              <mc:Fallback>
                <p:oleObj name="Equation" r:id="rId5" imgW="34442400" imgH="10972800" progId="Equation.DSMT4">
                  <p:embed/>
                  <p:pic>
                    <p:nvPicPr>
                      <p:cNvPr id="0" name="图片 21506" descr="image5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8213" y="3744934"/>
                        <a:ext cx="3125787" cy="1076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1403350" y="1297009"/>
            <a:ext cx="3527425" cy="9366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3"/>
          <p:cNvSpPr>
            <a:spLocks noChangeShapeType="1"/>
          </p:cNvSpPr>
          <p:nvPr/>
        </p:nvSpPr>
        <p:spPr bwMode="auto">
          <a:xfrm>
            <a:off x="1547813" y="4105296"/>
            <a:ext cx="223202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74"/>
          <p:cNvSpPr>
            <a:spLocks noChangeShapeType="1"/>
          </p:cNvSpPr>
          <p:nvPr/>
        </p:nvSpPr>
        <p:spPr bwMode="auto">
          <a:xfrm>
            <a:off x="5076825" y="3673496"/>
            <a:ext cx="0" cy="1296988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Oval 76"/>
          <p:cNvSpPr>
            <a:spLocks noChangeArrowheads="1"/>
          </p:cNvSpPr>
          <p:nvPr/>
        </p:nvSpPr>
        <p:spPr bwMode="auto">
          <a:xfrm>
            <a:off x="6732588" y="3673496"/>
            <a:ext cx="792162" cy="5762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755650" y="5186384"/>
            <a:ext cx="75072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恰好是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的第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行与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的第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列对应元素的乘积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78"/>
          <p:cNvSpPr>
            <a:spLocks noChangeArrowheads="1"/>
          </p:cNvSpPr>
          <p:nvPr/>
        </p:nvSpPr>
        <p:spPr bwMode="auto">
          <a:xfrm>
            <a:off x="785813" y="5905521"/>
            <a:ext cx="80248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恰好是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的第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行与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的第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列对应元素的乘积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74925" y="1252518"/>
            <a:ext cx="17414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2800" b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72038" y="1268393"/>
            <a:ext cx="16748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kumimoji="1" lang="en-US" altLang="zh-CN" sz="2800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1188" y="1868468"/>
            <a:ext cx="61579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则矩阵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称为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的乘积.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62688" y="1868468"/>
            <a:ext cx="25209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记为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AB 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9750" y="2732068"/>
            <a:ext cx="6896100" cy="1897063"/>
          </a:xfrm>
          <a:prstGeom prst="cloudCallout">
            <a:avLst>
              <a:gd name="adj1" fmla="val -12708"/>
              <a:gd name="adj2" fmla="val -65315"/>
            </a:avLst>
          </a:prstGeom>
          <a:gradFill rotWithShape="0">
            <a:gsLst>
              <a:gs pos="0">
                <a:schemeClr val="bg1"/>
              </a:gs>
              <a:gs pos="100000">
                <a:srgbClr val="37FB78"/>
              </a:gs>
            </a:gsLst>
            <a:path path="rect">
              <a:fillToRect l="50000" t="50000" r="50000" b="50000"/>
            </a:path>
          </a:gradFill>
          <a:ln w="19050">
            <a:noFill/>
            <a:round/>
            <a:tailEnd type="none" w="sm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909638" y="3055918"/>
            <a:ext cx="61579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ij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= 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+ … 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sj</a:t>
            </a:r>
            <a:endParaRPr kumimoji="1" lang="en-US" altLang="zh-CN" sz="280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763713" y="3668693"/>
            <a:ext cx="53863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1, 2, …,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1, 2, …,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11188" y="642918"/>
            <a:ext cx="77708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上面的例子让我们看到了两个矩阵的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乘法有用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endParaRPr kumimoji="1" lang="en-US" altLang="zh-CN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936625" y="4603731"/>
            <a:ext cx="7883525" cy="115236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9DFDBD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77825" indent="-377825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只有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当左边矩阵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列数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等于右边矩阵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行数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才能相乘.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928662" y="5807074"/>
            <a:ext cx="7921625" cy="6477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9DFDBD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76250" indent="-476250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的行数等于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的行数,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的列数等于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的列数.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Group 17"/>
          <p:cNvGrpSpPr/>
          <p:nvPr/>
        </p:nvGrpSpPr>
        <p:grpSpPr bwMode="auto">
          <a:xfrm>
            <a:off x="0" y="4459268"/>
            <a:ext cx="792163" cy="811213"/>
            <a:chOff x="521" y="2160"/>
            <a:chExt cx="831" cy="874"/>
          </a:xfrm>
        </p:grpSpPr>
        <p:sp>
          <p:nvSpPr>
            <p:cNvPr id="17" name="Freeform 18"/>
            <p:cNvSpPr/>
            <p:nvPr/>
          </p:nvSpPr>
          <p:spPr bwMode="auto">
            <a:xfrm flipH="1">
              <a:off x="561" y="2513"/>
              <a:ext cx="531" cy="491"/>
            </a:xfrm>
            <a:custGeom>
              <a:avLst/>
              <a:gdLst>
                <a:gd name="T0" fmla="*/ 1 w 1061"/>
                <a:gd name="T1" fmla="*/ 0 h 983"/>
                <a:gd name="T2" fmla="*/ 1 w 1061"/>
                <a:gd name="T3" fmla="*/ 0 h 983"/>
                <a:gd name="T4" fmla="*/ 1 w 1061"/>
                <a:gd name="T5" fmla="*/ 0 h 983"/>
                <a:gd name="T6" fmla="*/ 1 w 1061"/>
                <a:gd name="T7" fmla="*/ 0 h 983"/>
                <a:gd name="T8" fmla="*/ 1 w 1061"/>
                <a:gd name="T9" fmla="*/ 0 h 983"/>
                <a:gd name="T10" fmla="*/ 1 w 1061"/>
                <a:gd name="T11" fmla="*/ 0 h 983"/>
                <a:gd name="T12" fmla="*/ 1 w 1061"/>
                <a:gd name="T13" fmla="*/ 0 h 983"/>
                <a:gd name="T14" fmla="*/ 1 w 1061"/>
                <a:gd name="T15" fmla="*/ 0 h 983"/>
                <a:gd name="T16" fmla="*/ 1 w 1061"/>
                <a:gd name="T17" fmla="*/ 0 h 983"/>
                <a:gd name="T18" fmla="*/ 1 w 1061"/>
                <a:gd name="T19" fmla="*/ 0 h 983"/>
                <a:gd name="T20" fmla="*/ 1 w 1061"/>
                <a:gd name="T21" fmla="*/ 0 h 983"/>
                <a:gd name="T22" fmla="*/ 1 w 1061"/>
                <a:gd name="T23" fmla="*/ 0 h 983"/>
                <a:gd name="T24" fmla="*/ 1 w 1061"/>
                <a:gd name="T25" fmla="*/ 0 h 983"/>
                <a:gd name="T26" fmla="*/ 1 w 1061"/>
                <a:gd name="T27" fmla="*/ 0 h 983"/>
                <a:gd name="T28" fmla="*/ 1 w 1061"/>
                <a:gd name="T29" fmla="*/ 0 h 983"/>
                <a:gd name="T30" fmla="*/ 1 w 1061"/>
                <a:gd name="T31" fmla="*/ 0 h 983"/>
                <a:gd name="T32" fmla="*/ 1 w 1061"/>
                <a:gd name="T33" fmla="*/ 0 h 983"/>
                <a:gd name="T34" fmla="*/ 1 w 1061"/>
                <a:gd name="T35" fmla="*/ 0 h 983"/>
                <a:gd name="T36" fmla="*/ 1 w 1061"/>
                <a:gd name="T37" fmla="*/ 0 h 983"/>
                <a:gd name="T38" fmla="*/ 1 w 1061"/>
                <a:gd name="T39" fmla="*/ 0 h 983"/>
                <a:gd name="T40" fmla="*/ 1 w 1061"/>
                <a:gd name="T41" fmla="*/ 0 h 983"/>
                <a:gd name="T42" fmla="*/ 1 w 1061"/>
                <a:gd name="T43" fmla="*/ 0 h 983"/>
                <a:gd name="T44" fmla="*/ 1 w 1061"/>
                <a:gd name="T45" fmla="*/ 0 h 983"/>
                <a:gd name="T46" fmla="*/ 1 w 1061"/>
                <a:gd name="T47" fmla="*/ 0 h 983"/>
                <a:gd name="T48" fmla="*/ 1 w 1061"/>
                <a:gd name="T49" fmla="*/ 0 h 983"/>
                <a:gd name="T50" fmla="*/ 1 w 1061"/>
                <a:gd name="T51" fmla="*/ 0 h 983"/>
                <a:gd name="T52" fmla="*/ 1 w 1061"/>
                <a:gd name="T53" fmla="*/ 0 h 983"/>
                <a:gd name="T54" fmla="*/ 1 w 1061"/>
                <a:gd name="T55" fmla="*/ 0 h 983"/>
                <a:gd name="T56" fmla="*/ 1 w 1061"/>
                <a:gd name="T57" fmla="*/ 0 h 983"/>
                <a:gd name="T58" fmla="*/ 1 w 1061"/>
                <a:gd name="T59" fmla="*/ 0 h 983"/>
                <a:gd name="T60" fmla="*/ 1 w 1061"/>
                <a:gd name="T61" fmla="*/ 0 h 983"/>
                <a:gd name="T62" fmla="*/ 1 w 1061"/>
                <a:gd name="T63" fmla="*/ 0 h 983"/>
                <a:gd name="T64" fmla="*/ 1 w 1061"/>
                <a:gd name="T65" fmla="*/ 0 h 983"/>
                <a:gd name="T66" fmla="*/ 1 w 1061"/>
                <a:gd name="T67" fmla="*/ 0 h 983"/>
                <a:gd name="T68" fmla="*/ 1 w 1061"/>
                <a:gd name="T69" fmla="*/ 0 h 983"/>
                <a:gd name="T70" fmla="*/ 1 w 1061"/>
                <a:gd name="T71" fmla="*/ 0 h 983"/>
                <a:gd name="T72" fmla="*/ 1 w 1061"/>
                <a:gd name="T73" fmla="*/ 0 h 983"/>
                <a:gd name="T74" fmla="*/ 1 w 1061"/>
                <a:gd name="T75" fmla="*/ 0 h 983"/>
                <a:gd name="T76" fmla="*/ 1 w 1061"/>
                <a:gd name="T77" fmla="*/ 0 h 983"/>
                <a:gd name="T78" fmla="*/ 1 w 1061"/>
                <a:gd name="T79" fmla="*/ 0 h 983"/>
                <a:gd name="T80" fmla="*/ 1 w 1061"/>
                <a:gd name="T81" fmla="*/ 0 h 983"/>
                <a:gd name="T82" fmla="*/ 1 w 1061"/>
                <a:gd name="T83" fmla="*/ 0 h 983"/>
                <a:gd name="T84" fmla="*/ 1 w 1061"/>
                <a:gd name="T85" fmla="*/ 0 h 983"/>
                <a:gd name="T86" fmla="*/ 1 w 1061"/>
                <a:gd name="T87" fmla="*/ 0 h 983"/>
                <a:gd name="T88" fmla="*/ 1 w 1061"/>
                <a:gd name="T89" fmla="*/ 0 h 983"/>
                <a:gd name="T90" fmla="*/ 1 w 1061"/>
                <a:gd name="T91" fmla="*/ 0 h 983"/>
                <a:gd name="T92" fmla="*/ 1 w 1061"/>
                <a:gd name="T93" fmla="*/ 0 h 983"/>
                <a:gd name="T94" fmla="*/ 1 w 1061"/>
                <a:gd name="T95" fmla="*/ 0 h 983"/>
                <a:gd name="T96" fmla="*/ 1 w 1061"/>
                <a:gd name="T97" fmla="*/ 0 h 983"/>
                <a:gd name="T98" fmla="*/ 1 w 1061"/>
                <a:gd name="T99" fmla="*/ 0 h 983"/>
                <a:gd name="T100" fmla="*/ 1 w 1061"/>
                <a:gd name="T101" fmla="*/ 0 h 983"/>
                <a:gd name="T102" fmla="*/ 1 w 1061"/>
                <a:gd name="T103" fmla="*/ 0 h 98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61"/>
                <a:gd name="T157" fmla="*/ 0 h 983"/>
                <a:gd name="T158" fmla="*/ 1061 w 1061"/>
                <a:gd name="T159" fmla="*/ 983 h 98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61" h="983">
                  <a:moveTo>
                    <a:pt x="35" y="127"/>
                  </a:moveTo>
                  <a:lnTo>
                    <a:pt x="36" y="126"/>
                  </a:lnTo>
                  <a:lnTo>
                    <a:pt x="37" y="123"/>
                  </a:lnTo>
                  <a:lnTo>
                    <a:pt x="40" y="116"/>
                  </a:lnTo>
                  <a:lnTo>
                    <a:pt x="46" y="109"/>
                  </a:lnTo>
                  <a:lnTo>
                    <a:pt x="53" y="99"/>
                  </a:lnTo>
                  <a:lnTo>
                    <a:pt x="61" y="90"/>
                  </a:lnTo>
                  <a:lnTo>
                    <a:pt x="71" y="80"/>
                  </a:lnTo>
                  <a:lnTo>
                    <a:pt x="84" y="70"/>
                  </a:lnTo>
                  <a:lnTo>
                    <a:pt x="98" y="59"/>
                  </a:lnTo>
                  <a:lnTo>
                    <a:pt x="114" y="50"/>
                  </a:lnTo>
                  <a:lnTo>
                    <a:pt x="132" y="42"/>
                  </a:lnTo>
                  <a:lnTo>
                    <a:pt x="153" y="35"/>
                  </a:lnTo>
                  <a:lnTo>
                    <a:pt x="176" y="29"/>
                  </a:lnTo>
                  <a:lnTo>
                    <a:pt x="202" y="27"/>
                  </a:lnTo>
                  <a:lnTo>
                    <a:pt x="230" y="27"/>
                  </a:lnTo>
                  <a:lnTo>
                    <a:pt x="260" y="29"/>
                  </a:lnTo>
                  <a:lnTo>
                    <a:pt x="287" y="33"/>
                  </a:lnTo>
                  <a:lnTo>
                    <a:pt x="312" y="36"/>
                  </a:lnTo>
                  <a:lnTo>
                    <a:pt x="335" y="37"/>
                  </a:lnTo>
                  <a:lnTo>
                    <a:pt x="357" y="40"/>
                  </a:lnTo>
                  <a:lnTo>
                    <a:pt x="378" y="41"/>
                  </a:lnTo>
                  <a:lnTo>
                    <a:pt x="396" y="41"/>
                  </a:lnTo>
                  <a:lnTo>
                    <a:pt x="415" y="40"/>
                  </a:lnTo>
                  <a:lnTo>
                    <a:pt x="432" y="38"/>
                  </a:lnTo>
                  <a:lnTo>
                    <a:pt x="449" y="37"/>
                  </a:lnTo>
                  <a:lnTo>
                    <a:pt x="467" y="35"/>
                  </a:lnTo>
                  <a:lnTo>
                    <a:pt x="483" y="32"/>
                  </a:lnTo>
                  <a:lnTo>
                    <a:pt x="500" y="28"/>
                  </a:lnTo>
                  <a:lnTo>
                    <a:pt x="517" y="23"/>
                  </a:lnTo>
                  <a:lnTo>
                    <a:pt x="536" y="18"/>
                  </a:lnTo>
                  <a:lnTo>
                    <a:pt x="555" y="13"/>
                  </a:lnTo>
                  <a:lnTo>
                    <a:pt x="575" y="6"/>
                  </a:lnTo>
                  <a:lnTo>
                    <a:pt x="598" y="2"/>
                  </a:lnTo>
                  <a:lnTo>
                    <a:pt x="625" y="0"/>
                  </a:lnTo>
                  <a:lnTo>
                    <a:pt x="656" y="3"/>
                  </a:lnTo>
                  <a:lnTo>
                    <a:pt x="689" y="7"/>
                  </a:lnTo>
                  <a:lnTo>
                    <a:pt x="724" y="15"/>
                  </a:lnTo>
                  <a:lnTo>
                    <a:pt x="761" y="26"/>
                  </a:lnTo>
                  <a:lnTo>
                    <a:pt x="797" y="38"/>
                  </a:lnTo>
                  <a:lnTo>
                    <a:pt x="835" y="53"/>
                  </a:lnTo>
                  <a:lnTo>
                    <a:pt x="872" y="70"/>
                  </a:lnTo>
                  <a:lnTo>
                    <a:pt x="907" y="87"/>
                  </a:lnTo>
                  <a:lnTo>
                    <a:pt x="940" y="106"/>
                  </a:lnTo>
                  <a:lnTo>
                    <a:pt x="970" y="126"/>
                  </a:lnTo>
                  <a:lnTo>
                    <a:pt x="998" y="147"/>
                  </a:lnTo>
                  <a:lnTo>
                    <a:pt x="1021" y="167"/>
                  </a:lnTo>
                  <a:lnTo>
                    <a:pt x="1039" y="188"/>
                  </a:lnTo>
                  <a:lnTo>
                    <a:pt x="1052" y="209"/>
                  </a:lnTo>
                  <a:lnTo>
                    <a:pt x="1059" y="234"/>
                  </a:lnTo>
                  <a:lnTo>
                    <a:pt x="1061" y="266"/>
                  </a:lnTo>
                  <a:lnTo>
                    <a:pt x="1059" y="307"/>
                  </a:lnTo>
                  <a:lnTo>
                    <a:pt x="1052" y="353"/>
                  </a:lnTo>
                  <a:lnTo>
                    <a:pt x="1039" y="404"/>
                  </a:lnTo>
                  <a:lnTo>
                    <a:pt x="1021" y="458"/>
                  </a:lnTo>
                  <a:lnTo>
                    <a:pt x="999" y="514"/>
                  </a:lnTo>
                  <a:lnTo>
                    <a:pt x="971" y="573"/>
                  </a:lnTo>
                  <a:lnTo>
                    <a:pt x="938" y="633"/>
                  </a:lnTo>
                  <a:lnTo>
                    <a:pt x="900" y="692"/>
                  </a:lnTo>
                  <a:lnTo>
                    <a:pt x="857" y="749"/>
                  </a:lnTo>
                  <a:lnTo>
                    <a:pt x="809" y="803"/>
                  </a:lnTo>
                  <a:lnTo>
                    <a:pt x="755" y="855"/>
                  </a:lnTo>
                  <a:lnTo>
                    <a:pt x="696" y="902"/>
                  </a:lnTo>
                  <a:lnTo>
                    <a:pt x="631" y="943"/>
                  </a:lnTo>
                  <a:lnTo>
                    <a:pt x="562" y="977"/>
                  </a:lnTo>
                  <a:lnTo>
                    <a:pt x="561" y="977"/>
                  </a:lnTo>
                  <a:lnTo>
                    <a:pt x="558" y="978"/>
                  </a:lnTo>
                  <a:lnTo>
                    <a:pt x="552" y="979"/>
                  </a:lnTo>
                  <a:lnTo>
                    <a:pt x="544" y="981"/>
                  </a:lnTo>
                  <a:lnTo>
                    <a:pt x="534" y="982"/>
                  </a:lnTo>
                  <a:lnTo>
                    <a:pt x="521" y="983"/>
                  </a:lnTo>
                  <a:lnTo>
                    <a:pt x="507" y="983"/>
                  </a:lnTo>
                  <a:lnTo>
                    <a:pt x="491" y="983"/>
                  </a:lnTo>
                  <a:lnTo>
                    <a:pt x="472" y="981"/>
                  </a:lnTo>
                  <a:lnTo>
                    <a:pt x="453" y="978"/>
                  </a:lnTo>
                  <a:lnTo>
                    <a:pt x="431" y="974"/>
                  </a:lnTo>
                  <a:lnTo>
                    <a:pt x="408" y="967"/>
                  </a:lnTo>
                  <a:lnTo>
                    <a:pt x="384" y="959"/>
                  </a:lnTo>
                  <a:lnTo>
                    <a:pt x="357" y="947"/>
                  </a:lnTo>
                  <a:lnTo>
                    <a:pt x="330" y="935"/>
                  </a:lnTo>
                  <a:lnTo>
                    <a:pt x="301" y="918"/>
                  </a:lnTo>
                  <a:lnTo>
                    <a:pt x="272" y="901"/>
                  </a:lnTo>
                  <a:lnTo>
                    <a:pt x="245" y="883"/>
                  </a:lnTo>
                  <a:lnTo>
                    <a:pt x="219" y="864"/>
                  </a:lnTo>
                  <a:lnTo>
                    <a:pt x="195" y="846"/>
                  </a:lnTo>
                  <a:lnTo>
                    <a:pt x="173" y="826"/>
                  </a:lnTo>
                  <a:lnTo>
                    <a:pt x="153" y="807"/>
                  </a:lnTo>
                  <a:lnTo>
                    <a:pt x="135" y="786"/>
                  </a:lnTo>
                  <a:lnTo>
                    <a:pt x="119" y="764"/>
                  </a:lnTo>
                  <a:lnTo>
                    <a:pt x="104" y="742"/>
                  </a:lnTo>
                  <a:lnTo>
                    <a:pt x="92" y="719"/>
                  </a:lnTo>
                  <a:lnTo>
                    <a:pt x="83" y="695"/>
                  </a:lnTo>
                  <a:lnTo>
                    <a:pt x="76" y="670"/>
                  </a:lnTo>
                  <a:lnTo>
                    <a:pt x="71" y="643"/>
                  </a:lnTo>
                  <a:lnTo>
                    <a:pt x="70" y="617"/>
                  </a:lnTo>
                  <a:lnTo>
                    <a:pt x="71" y="588"/>
                  </a:lnTo>
                  <a:lnTo>
                    <a:pt x="75" y="558"/>
                  </a:lnTo>
                  <a:lnTo>
                    <a:pt x="77" y="503"/>
                  </a:lnTo>
                  <a:lnTo>
                    <a:pt x="66" y="454"/>
                  </a:lnTo>
                  <a:lnTo>
                    <a:pt x="46" y="410"/>
                  </a:lnTo>
                  <a:lnTo>
                    <a:pt x="25" y="367"/>
                  </a:lnTo>
                  <a:lnTo>
                    <a:pt x="8" y="321"/>
                  </a:lnTo>
                  <a:lnTo>
                    <a:pt x="0" y="268"/>
                  </a:lnTo>
                  <a:lnTo>
                    <a:pt x="7" y="204"/>
                  </a:lnTo>
                  <a:lnTo>
                    <a:pt x="35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9"/>
            <p:cNvSpPr/>
            <p:nvPr/>
          </p:nvSpPr>
          <p:spPr bwMode="auto">
            <a:xfrm flipH="1">
              <a:off x="572" y="2523"/>
              <a:ext cx="511" cy="475"/>
            </a:xfrm>
            <a:custGeom>
              <a:avLst/>
              <a:gdLst>
                <a:gd name="T0" fmla="*/ 0 w 1024"/>
                <a:gd name="T1" fmla="*/ 1 h 950"/>
                <a:gd name="T2" fmla="*/ 0 w 1024"/>
                <a:gd name="T3" fmla="*/ 1 h 950"/>
                <a:gd name="T4" fmla="*/ 0 w 1024"/>
                <a:gd name="T5" fmla="*/ 1 h 950"/>
                <a:gd name="T6" fmla="*/ 0 w 1024"/>
                <a:gd name="T7" fmla="*/ 1 h 950"/>
                <a:gd name="T8" fmla="*/ 0 w 1024"/>
                <a:gd name="T9" fmla="*/ 1 h 950"/>
                <a:gd name="T10" fmla="*/ 0 w 1024"/>
                <a:gd name="T11" fmla="*/ 1 h 950"/>
                <a:gd name="T12" fmla="*/ 0 w 1024"/>
                <a:gd name="T13" fmla="*/ 1 h 950"/>
                <a:gd name="T14" fmla="*/ 0 w 1024"/>
                <a:gd name="T15" fmla="*/ 1 h 950"/>
                <a:gd name="T16" fmla="*/ 0 w 1024"/>
                <a:gd name="T17" fmla="*/ 1 h 950"/>
                <a:gd name="T18" fmla="*/ 0 w 1024"/>
                <a:gd name="T19" fmla="*/ 1 h 950"/>
                <a:gd name="T20" fmla="*/ 0 w 1024"/>
                <a:gd name="T21" fmla="*/ 1 h 950"/>
                <a:gd name="T22" fmla="*/ 0 w 1024"/>
                <a:gd name="T23" fmla="*/ 1 h 950"/>
                <a:gd name="T24" fmla="*/ 0 w 1024"/>
                <a:gd name="T25" fmla="*/ 1 h 950"/>
                <a:gd name="T26" fmla="*/ 0 w 1024"/>
                <a:gd name="T27" fmla="*/ 1 h 950"/>
                <a:gd name="T28" fmla="*/ 0 w 1024"/>
                <a:gd name="T29" fmla="*/ 1 h 950"/>
                <a:gd name="T30" fmla="*/ 0 w 1024"/>
                <a:gd name="T31" fmla="*/ 1 h 950"/>
                <a:gd name="T32" fmla="*/ 0 w 1024"/>
                <a:gd name="T33" fmla="*/ 1 h 950"/>
                <a:gd name="T34" fmla="*/ 0 w 1024"/>
                <a:gd name="T35" fmla="*/ 1 h 950"/>
                <a:gd name="T36" fmla="*/ 0 w 1024"/>
                <a:gd name="T37" fmla="*/ 1 h 950"/>
                <a:gd name="T38" fmla="*/ 0 w 1024"/>
                <a:gd name="T39" fmla="*/ 1 h 950"/>
                <a:gd name="T40" fmla="*/ 0 w 1024"/>
                <a:gd name="T41" fmla="*/ 1 h 950"/>
                <a:gd name="T42" fmla="*/ 0 w 1024"/>
                <a:gd name="T43" fmla="*/ 1 h 950"/>
                <a:gd name="T44" fmla="*/ 0 w 1024"/>
                <a:gd name="T45" fmla="*/ 1 h 950"/>
                <a:gd name="T46" fmla="*/ 0 w 1024"/>
                <a:gd name="T47" fmla="*/ 1 h 950"/>
                <a:gd name="T48" fmla="*/ 0 w 1024"/>
                <a:gd name="T49" fmla="*/ 1 h 950"/>
                <a:gd name="T50" fmla="*/ 0 w 1024"/>
                <a:gd name="T51" fmla="*/ 1 h 950"/>
                <a:gd name="T52" fmla="*/ 0 w 1024"/>
                <a:gd name="T53" fmla="*/ 1 h 950"/>
                <a:gd name="T54" fmla="*/ 0 w 1024"/>
                <a:gd name="T55" fmla="*/ 1 h 950"/>
                <a:gd name="T56" fmla="*/ 0 w 1024"/>
                <a:gd name="T57" fmla="*/ 1 h 950"/>
                <a:gd name="T58" fmla="*/ 0 w 1024"/>
                <a:gd name="T59" fmla="*/ 1 h 950"/>
                <a:gd name="T60" fmla="*/ 0 w 1024"/>
                <a:gd name="T61" fmla="*/ 1 h 950"/>
                <a:gd name="T62" fmla="*/ 0 w 1024"/>
                <a:gd name="T63" fmla="*/ 1 h 950"/>
                <a:gd name="T64" fmla="*/ 0 w 1024"/>
                <a:gd name="T65" fmla="*/ 1 h 950"/>
                <a:gd name="T66" fmla="*/ 0 w 1024"/>
                <a:gd name="T67" fmla="*/ 1 h 950"/>
                <a:gd name="T68" fmla="*/ 0 w 1024"/>
                <a:gd name="T69" fmla="*/ 1 h 950"/>
                <a:gd name="T70" fmla="*/ 0 w 1024"/>
                <a:gd name="T71" fmla="*/ 1 h 950"/>
                <a:gd name="T72" fmla="*/ 0 w 1024"/>
                <a:gd name="T73" fmla="*/ 1 h 950"/>
                <a:gd name="T74" fmla="*/ 0 w 1024"/>
                <a:gd name="T75" fmla="*/ 1 h 950"/>
                <a:gd name="T76" fmla="*/ 0 w 1024"/>
                <a:gd name="T77" fmla="*/ 1 h 950"/>
                <a:gd name="T78" fmla="*/ 0 w 1024"/>
                <a:gd name="T79" fmla="*/ 1 h 950"/>
                <a:gd name="T80" fmla="*/ 0 w 1024"/>
                <a:gd name="T81" fmla="*/ 1 h 950"/>
                <a:gd name="T82" fmla="*/ 0 w 1024"/>
                <a:gd name="T83" fmla="*/ 1 h 950"/>
                <a:gd name="T84" fmla="*/ 0 w 1024"/>
                <a:gd name="T85" fmla="*/ 1 h 950"/>
                <a:gd name="T86" fmla="*/ 0 w 1024"/>
                <a:gd name="T87" fmla="*/ 1 h 950"/>
                <a:gd name="T88" fmla="*/ 0 w 1024"/>
                <a:gd name="T89" fmla="*/ 1 h 950"/>
                <a:gd name="T90" fmla="*/ 0 w 1024"/>
                <a:gd name="T91" fmla="*/ 1 h 950"/>
                <a:gd name="T92" fmla="*/ 0 w 1024"/>
                <a:gd name="T93" fmla="*/ 1 h 950"/>
                <a:gd name="T94" fmla="*/ 0 w 1024"/>
                <a:gd name="T95" fmla="*/ 1 h 950"/>
                <a:gd name="T96" fmla="*/ 0 w 1024"/>
                <a:gd name="T97" fmla="*/ 1 h 950"/>
                <a:gd name="T98" fmla="*/ 0 w 1024"/>
                <a:gd name="T99" fmla="*/ 1 h 950"/>
                <a:gd name="T100" fmla="*/ 0 w 1024"/>
                <a:gd name="T101" fmla="*/ 1 h 950"/>
                <a:gd name="T102" fmla="*/ 0 w 1024"/>
                <a:gd name="T103" fmla="*/ 1 h 9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24"/>
                <a:gd name="T157" fmla="*/ 0 h 950"/>
                <a:gd name="T158" fmla="*/ 1024 w 1024"/>
                <a:gd name="T159" fmla="*/ 950 h 9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24" h="950">
                  <a:moveTo>
                    <a:pt x="33" y="123"/>
                  </a:moveTo>
                  <a:lnTo>
                    <a:pt x="34" y="122"/>
                  </a:lnTo>
                  <a:lnTo>
                    <a:pt x="35" y="119"/>
                  </a:lnTo>
                  <a:lnTo>
                    <a:pt x="38" y="113"/>
                  </a:lnTo>
                  <a:lnTo>
                    <a:pt x="44" y="105"/>
                  </a:lnTo>
                  <a:lnTo>
                    <a:pt x="50" y="97"/>
                  </a:lnTo>
                  <a:lnTo>
                    <a:pt x="59" y="88"/>
                  </a:lnTo>
                  <a:lnTo>
                    <a:pt x="68" y="77"/>
                  </a:lnTo>
                  <a:lnTo>
                    <a:pt x="81" y="67"/>
                  </a:lnTo>
                  <a:lnTo>
                    <a:pt x="95" y="58"/>
                  </a:lnTo>
                  <a:lnTo>
                    <a:pt x="110" y="48"/>
                  </a:lnTo>
                  <a:lnTo>
                    <a:pt x="128" y="40"/>
                  </a:lnTo>
                  <a:lnTo>
                    <a:pt x="148" y="33"/>
                  </a:lnTo>
                  <a:lnTo>
                    <a:pt x="170" y="29"/>
                  </a:lnTo>
                  <a:lnTo>
                    <a:pt x="194" y="26"/>
                  </a:lnTo>
                  <a:lnTo>
                    <a:pt x="221" y="26"/>
                  </a:lnTo>
                  <a:lnTo>
                    <a:pt x="250" y="29"/>
                  </a:lnTo>
                  <a:lnTo>
                    <a:pt x="277" y="32"/>
                  </a:lnTo>
                  <a:lnTo>
                    <a:pt x="301" y="35"/>
                  </a:lnTo>
                  <a:lnTo>
                    <a:pt x="323" y="37"/>
                  </a:lnTo>
                  <a:lnTo>
                    <a:pt x="344" y="38"/>
                  </a:lnTo>
                  <a:lnTo>
                    <a:pt x="363" y="39"/>
                  </a:lnTo>
                  <a:lnTo>
                    <a:pt x="382" y="39"/>
                  </a:lnTo>
                  <a:lnTo>
                    <a:pt x="400" y="38"/>
                  </a:lnTo>
                  <a:lnTo>
                    <a:pt x="416" y="37"/>
                  </a:lnTo>
                  <a:lnTo>
                    <a:pt x="434" y="36"/>
                  </a:lnTo>
                  <a:lnTo>
                    <a:pt x="450" y="33"/>
                  </a:lnTo>
                  <a:lnTo>
                    <a:pt x="466" y="30"/>
                  </a:lnTo>
                  <a:lnTo>
                    <a:pt x="482" y="26"/>
                  </a:lnTo>
                  <a:lnTo>
                    <a:pt x="499" y="22"/>
                  </a:lnTo>
                  <a:lnTo>
                    <a:pt x="517" y="17"/>
                  </a:lnTo>
                  <a:lnTo>
                    <a:pt x="535" y="12"/>
                  </a:lnTo>
                  <a:lnTo>
                    <a:pt x="555" y="6"/>
                  </a:lnTo>
                  <a:lnTo>
                    <a:pt x="576" y="1"/>
                  </a:lnTo>
                  <a:lnTo>
                    <a:pt x="603" y="0"/>
                  </a:lnTo>
                  <a:lnTo>
                    <a:pt x="632" y="2"/>
                  </a:lnTo>
                  <a:lnTo>
                    <a:pt x="664" y="7"/>
                  </a:lnTo>
                  <a:lnTo>
                    <a:pt x="699" y="15"/>
                  </a:lnTo>
                  <a:lnTo>
                    <a:pt x="733" y="25"/>
                  </a:lnTo>
                  <a:lnTo>
                    <a:pt x="770" y="37"/>
                  </a:lnTo>
                  <a:lnTo>
                    <a:pt x="806" y="51"/>
                  </a:lnTo>
                  <a:lnTo>
                    <a:pt x="842" y="67"/>
                  </a:lnTo>
                  <a:lnTo>
                    <a:pt x="875" y="84"/>
                  </a:lnTo>
                  <a:lnTo>
                    <a:pt x="907" y="103"/>
                  </a:lnTo>
                  <a:lnTo>
                    <a:pt x="936" y="121"/>
                  </a:lnTo>
                  <a:lnTo>
                    <a:pt x="963" y="141"/>
                  </a:lnTo>
                  <a:lnTo>
                    <a:pt x="984" y="161"/>
                  </a:lnTo>
                  <a:lnTo>
                    <a:pt x="1002" y="181"/>
                  </a:lnTo>
                  <a:lnTo>
                    <a:pt x="1014" y="202"/>
                  </a:lnTo>
                  <a:lnTo>
                    <a:pt x="1021" y="226"/>
                  </a:lnTo>
                  <a:lnTo>
                    <a:pt x="1024" y="258"/>
                  </a:lnTo>
                  <a:lnTo>
                    <a:pt x="1021" y="296"/>
                  </a:lnTo>
                  <a:lnTo>
                    <a:pt x="1014" y="341"/>
                  </a:lnTo>
                  <a:lnTo>
                    <a:pt x="1002" y="389"/>
                  </a:lnTo>
                  <a:lnTo>
                    <a:pt x="986" y="442"/>
                  </a:lnTo>
                  <a:lnTo>
                    <a:pt x="964" y="498"/>
                  </a:lnTo>
                  <a:lnTo>
                    <a:pt x="937" y="554"/>
                  </a:lnTo>
                  <a:lnTo>
                    <a:pt x="905" y="612"/>
                  </a:lnTo>
                  <a:lnTo>
                    <a:pt x="869" y="668"/>
                  </a:lnTo>
                  <a:lnTo>
                    <a:pt x="827" y="723"/>
                  </a:lnTo>
                  <a:lnTo>
                    <a:pt x="780" y="776"/>
                  </a:lnTo>
                  <a:lnTo>
                    <a:pt x="729" y="827"/>
                  </a:lnTo>
                  <a:lnTo>
                    <a:pt x="672" y="872"/>
                  </a:lnTo>
                  <a:lnTo>
                    <a:pt x="610" y="911"/>
                  </a:lnTo>
                  <a:lnTo>
                    <a:pt x="543" y="945"/>
                  </a:lnTo>
                  <a:lnTo>
                    <a:pt x="542" y="945"/>
                  </a:lnTo>
                  <a:lnTo>
                    <a:pt x="538" y="946"/>
                  </a:lnTo>
                  <a:lnTo>
                    <a:pt x="533" y="947"/>
                  </a:lnTo>
                  <a:lnTo>
                    <a:pt x="525" y="948"/>
                  </a:lnTo>
                  <a:lnTo>
                    <a:pt x="515" y="949"/>
                  </a:lnTo>
                  <a:lnTo>
                    <a:pt x="503" y="950"/>
                  </a:lnTo>
                  <a:lnTo>
                    <a:pt x="489" y="950"/>
                  </a:lnTo>
                  <a:lnTo>
                    <a:pt x="474" y="950"/>
                  </a:lnTo>
                  <a:lnTo>
                    <a:pt x="455" y="948"/>
                  </a:lnTo>
                  <a:lnTo>
                    <a:pt x="437" y="946"/>
                  </a:lnTo>
                  <a:lnTo>
                    <a:pt x="416" y="941"/>
                  </a:lnTo>
                  <a:lnTo>
                    <a:pt x="393" y="935"/>
                  </a:lnTo>
                  <a:lnTo>
                    <a:pt x="370" y="926"/>
                  </a:lnTo>
                  <a:lnTo>
                    <a:pt x="345" y="916"/>
                  </a:lnTo>
                  <a:lnTo>
                    <a:pt x="318" y="903"/>
                  </a:lnTo>
                  <a:lnTo>
                    <a:pt x="291" y="888"/>
                  </a:lnTo>
                  <a:lnTo>
                    <a:pt x="263" y="871"/>
                  </a:lnTo>
                  <a:lnTo>
                    <a:pt x="236" y="854"/>
                  </a:lnTo>
                  <a:lnTo>
                    <a:pt x="211" y="836"/>
                  </a:lnTo>
                  <a:lnTo>
                    <a:pt x="188" y="818"/>
                  </a:lnTo>
                  <a:lnTo>
                    <a:pt x="167" y="799"/>
                  </a:lnTo>
                  <a:lnTo>
                    <a:pt x="147" y="780"/>
                  </a:lnTo>
                  <a:lnTo>
                    <a:pt x="129" y="760"/>
                  </a:lnTo>
                  <a:lnTo>
                    <a:pt x="113" y="739"/>
                  </a:lnTo>
                  <a:lnTo>
                    <a:pt x="99" y="718"/>
                  </a:lnTo>
                  <a:lnTo>
                    <a:pt x="89" y="696"/>
                  </a:lnTo>
                  <a:lnTo>
                    <a:pt x="80" y="672"/>
                  </a:lnTo>
                  <a:lnTo>
                    <a:pt x="73" y="647"/>
                  </a:lnTo>
                  <a:lnTo>
                    <a:pt x="68" y="622"/>
                  </a:lnTo>
                  <a:lnTo>
                    <a:pt x="66" y="596"/>
                  </a:lnTo>
                  <a:lnTo>
                    <a:pt x="67" y="568"/>
                  </a:lnTo>
                  <a:lnTo>
                    <a:pt x="71" y="539"/>
                  </a:lnTo>
                  <a:lnTo>
                    <a:pt x="73" y="485"/>
                  </a:lnTo>
                  <a:lnTo>
                    <a:pt x="62" y="439"/>
                  </a:lnTo>
                  <a:lnTo>
                    <a:pt x="45" y="396"/>
                  </a:lnTo>
                  <a:lnTo>
                    <a:pt x="24" y="354"/>
                  </a:lnTo>
                  <a:lnTo>
                    <a:pt x="8" y="310"/>
                  </a:lnTo>
                  <a:lnTo>
                    <a:pt x="0" y="258"/>
                  </a:lnTo>
                  <a:lnTo>
                    <a:pt x="6" y="197"/>
                  </a:lnTo>
                  <a:lnTo>
                    <a:pt x="33" y="123"/>
                  </a:lnTo>
                  <a:close/>
                </a:path>
              </a:pathLst>
            </a:custGeom>
            <a:solidFill>
              <a:srgbClr val="F2F7F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0"/>
            <p:cNvSpPr/>
            <p:nvPr/>
          </p:nvSpPr>
          <p:spPr bwMode="auto">
            <a:xfrm flipH="1">
              <a:off x="582" y="2533"/>
              <a:ext cx="493" cy="459"/>
            </a:xfrm>
            <a:custGeom>
              <a:avLst/>
              <a:gdLst>
                <a:gd name="T0" fmla="*/ 0 w 988"/>
                <a:gd name="T1" fmla="*/ 1 h 918"/>
                <a:gd name="T2" fmla="*/ 0 w 988"/>
                <a:gd name="T3" fmla="*/ 1 h 918"/>
                <a:gd name="T4" fmla="*/ 0 w 988"/>
                <a:gd name="T5" fmla="*/ 1 h 918"/>
                <a:gd name="T6" fmla="*/ 0 w 988"/>
                <a:gd name="T7" fmla="*/ 1 h 918"/>
                <a:gd name="T8" fmla="*/ 0 w 988"/>
                <a:gd name="T9" fmla="*/ 1 h 918"/>
                <a:gd name="T10" fmla="*/ 0 w 988"/>
                <a:gd name="T11" fmla="*/ 1 h 918"/>
                <a:gd name="T12" fmla="*/ 0 w 988"/>
                <a:gd name="T13" fmla="*/ 1 h 918"/>
                <a:gd name="T14" fmla="*/ 0 w 988"/>
                <a:gd name="T15" fmla="*/ 1 h 918"/>
                <a:gd name="T16" fmla="*/ 0 w 988"/>
                <a:gd name="T17" fmla="*/ 1 h 918"/>
                <a:gd name="T18" fmla="*/ 0 w 988"/>
                <a:gd name="T19" fmla="*/ 1 h 918"/>
                <a:gd name="T20" fmla="*/ 0 w 988"/>
                <a:gd name="T21" fmla="*/ 1 h 918"/>
                <a:gd name="T22" fmla="*/ 0 w 988"/>
                <a:gd name="T23" fmla="*/ 1 h 918"/>
                <a:gd name="T24" fmla="*/ 0 w 988"/>
                <a:gd name="T25" fmla="*/ 1 h 918"/>
                <a:gd name="T26" fmla="*/ 0 w 988"/>
                <a:gd name="T27" fmla="*/ 1 h 918"/>
                <a:gd name="T28" fmla="*/ 0 w 988"/>
                <a:gd name="T29" fmla="*/ 1 h 918"/>
                <a:gd name="T30" fmla="*/ 0 w 988"/>
                <a:gd name="T31" fmla="*/ 1 h 918"/>
                <a:gd name="T32" fmla="*/ 0 w 988"/>
                <a:gd name="T33" fmla="*/ 1 h 918"/>
                <a:gd name="T34" fmla="*/ 0 w 988"/>
                <a:gd name="T35" fmla="*/ 1 h 918"/>
                <a:gd name="T36" fmla="*/ 0 w 988"/>
                <a:gd name="T37" fmla="*/ 1 h 918"/>
                <a:gd name="T38" fmla="*/ 0 w 988"/>
                <a:gd name="T39" fmla="*/ 1 h 918"/>
                <a:gd name="T40" fmla="*/ 0 w 988"/>
                <a:gd name="T41" fmla="*/ 1 h 918"/>
                <a:gd name="T42" fmla="*/ 0 w 988"/>
                <a:gd name="T43" fmla="*/ 1 h 918"/>
                <a:gd name="T44" fmla="*/ 0 w 988"/>
                <a:gd name="T45" fmla="*/ 1 h 918"/>
                <a:gd name="T46" fmla="*/ 0 w 988"/>
                <a:gd name="T47" fmla="*/ 1 h 918"/>
                <a:gd name="T48" fmla="*/ 0 w 988"/>
                <a:gd name="T49" fmla="*/ 1 h 918"/>
                <a:gd name="T50" fmla="*/ 0 w 988"/>
                <a:gd name="T51" fmla="*/ 1 h 918"/>
                <a:gd name="T52" fmla="*/ 0 w 988"/>
                <a:gd name="T53" fmla="*/ 1 h 918"/>
                <a:gd name="T54" fmla="*/ 0 w 988"/>
                <a:gd name="T55" fmla="*/ 1 h 918"/>
                <a:gd name="T56" fmla="*/ 0 w 988"/>
                <a:gd name="T57" fmla="*/ 1 h 918"/>
                <a:gd name="T58" fmla="*/ 0 w 988"/>
                <a:gd name="T59" fmla="*/ 1 h 918"/>
                <a:gd name="T60" fmla="*/ 0 w 988"/>
                <a:gd name="T61" fmla="*/ 1 h 918"/>
                <a:gd name="T62" fmla="*/ 0 w 988"/>
                <a:gd name="T63" fmla="*/ 1 h 918"/>
                <a:gd name="T64" fmla="*/ 0 w 988"/>
                <a:gd name="T65" fmla="*/ 1 h 918"/>
                <a:gd name="T66" fmla="*/ 0 w 988"/>
                <a:gd name="T67" fmla="*/ 1 h 918"/>
                <a:gd name="T68" fmla="*/ 0 w 988"/>
                <a:gd name="T69" fmla="*/ 1 h 918"/>
                <a:gd name="T70" fmla="*/ 0 w 988"/>
                <a:gd name="T71" fmla="*/ 1 h 918"/>
                <a:gd name="T72" fmla="*/ 0 w 988"/>
                <a:gd name="T73" fmla="*/ 1 h 918"/>
                <a:gd name="T74" fmla="*/ 0 w 988"/>
                <a:gd name="T75" fmla="*/ 1 h 918"/>
                <a:gd name="T76" fmla="*/ 0 w 988"/>
                <a:gd name="T77" fmla="*/ 1 h 918"/>
                <a:gd name="T78" fmla="*/ 0 w 988"/>
                <a:gd name="T79" fmla="*/ 1 h 918"/>
                <a:gd name="T80" fmla="*/ 0 w 988"/>
                <a:gd name="T81" fmla="*/ 1 h 918"/>
                <a:gd name="T82" fmla="*/ 0 w 988"/>
                <a:gd name="T83" fmla="*/ 1 h 918"/>
                <a:gd name="T84" fmla="*/ 0 w 988"/>
                <a:gd name="T85" fmla="*/ 1 h 918"/>
                <a:gd name="T86" fmla="*/ 0 w 988"/>
                <a:gd name="T87" fmla="*/ 1 h 918"/>
                <a:gd name="T88" fmla="*/ 0 w 988"/>
                <a:gd name="T89" fmla="*/ 1 h 918"/>
                <a:gd name="T90" fmla="*/ 0 w 988"/>
                <a:gd name="T91" fmla="*/ 1 h 918"/>
                <a:gd name="T92" fmla="*/ 0 w 988"/>
                <a:gd name="T93" fmla="*/ 1 h 918"/>
                <a:gd name="T94" fmla="*/ 0 w 988"/>
                <a:gd name="T95" fmla="*/ 1 h 918"/>
                <a:gd name="T96" fmla="*/ 0 w 988"/>
                <a:gd name="T97" fmla="*/ 1 h 918"/>
                <a:gd name="T98" fmla="*/ 0 w 988"/>
                <a:gd name="T99" fmla="*/ 1 h 918"/>
                <a:gd name="T100" fmla="*/ 0 w 988"/>
                <a:gd name="T101" fmla="*/ 1 h 918"/>
                <a:gd name="T102" fmla="*/ 0 w 988"/>
                <a:gd name="T103" fmla="*/ 1 h 9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88"/>
                <a:gd name="T157" fmla="*/ 0 h 918"/>
                <a:gd name="T158" fmla="*/ 988 w 988"/>
                <a:gd name="T159" fmla="*/ 918 h 9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88" h="918">
                  <a:moveTo>
                    <a:pt x="33" y="118"/>
                  </a:moveTo>
                  <a:lnTo>
                    <a:pt x="34" y="117"/>
                  </a:lnTo>
                  <a:lnTo>
                    <a:pt x="35" y="114"/>
                  </a:lnTo>
                  <a:lnTo>
                    <a:pt x="38" y="108"/>
                  </a:lnTo>
                  <a:lnTo>
                    <a:pt x="43" y="101"/>
                  </a:lnTo>
                  <a:lnTo>
                    <a:pt x="50" y="93"/>
                  </a:lnTo>
                  <a:lnTo>
                    <a:pt x="58" y="84"/>
                  </a:lnTo>
                  <a:lnTo>
                    <a:pt x="67" y="74"/>
                  </a:lnTo>
                  <a:lnTo>
                    <a:pt x="79" y="64"/>
                  </a:lnTo>
                  <a:lnTo>
                    <a:pt x="91" y="55"/>
                  </a:lnTo>
                  <a:lnTo>
                    <a:pt x="108" y="47"/>
                  </a:lnTo>
                  <a:lnTo>
                    <a:pt x="125" y="39"/>
                  </a:lnTo>
                  <a:lnTo>
                    <a:pt x="143" y="32"/>
                  </a:lnTo>
                  <a:lnTo>
                    <a:pt x="165" y="27"/>
                  </a:lnTo>
                  <a:lnTo>
                    <a:pt x="188" y="25"/>
                  </a:lnTo>
                  <a:lnTo>
                    <a:pt x="215" y="25"/>
                  </a:lnTo>
                  <a:lnTo>
                    <a:pt x="242" y="27"/>
                  </a:lnTo>
                  <a:lnTo>
                    <a:pt x="268" y="31"/>
                  </a:lnTo>
                  <a:lnTo>
                    <a:pt x="291" y="33"/>
                  </a:lnTo>
                  <a:lnTo>
                    <a:pt x="313" y="35"/>
                  </a:lnTo>
                  <a:lnTo>
                    <a:pt x="332" y="36"/>
                  </a:lnTo>
                  <a:lnTo>
                    <a:pt x="351" y="36"/>
                  </a:lnTo>
                  <a:lnTo>
                    <a:pt x="369" y="36"/>
                  </a:lnTo>
                  <a:lnTo>
                    <a:pt x="385" y="36"/>
                  </a:lnTo>
                  <a:lnTo>
                    <a:pt x="403" y="35"/>
                  </a:lnTo>
                  <a:lnTo>
                    <a:pt x="418" y="33"/>
                  </a:lnTo>
                  <a:lnTo>
                    <a:pt x="434" y="31"/>
                  </a:lnTo>
                  <a:lnTo>
                    <a:pt x="450" y="28"/>
                  </a:lnTo>
                  <a:lnTo>
                    <a:pt x="465" y="25"/>
                  </a:lnTo>
                  <a:lnTo>
                    <a:pt x="482" y="20"/>
                  </a:lnTo>
                  <a:lnTo>
                    <a:pt x="498" y="16"/>
                  </a:lnTo>
                  <a:lnTo>
                    <a:pt x="517" y="11"/>
                  </a:lnTo>
                  <a:lnTo>
                    <a:pt x="535" y="5"/>
                  </a:lnTo>
                  <a:lnTo>
                    <a:pt x="557" y="1"/>
                  </a:lnTo>
                  <a:lnTo>
                    <a:pt x="581" y="0"/>
                  </a:lnTo>
                  <a:lnTo>
                    <a:pt x="610" y="2"/>
                  </a:lnTo>
                  <a:lnTo>
                    <a:pt x="641" y="6"/>
                  </a:lnTo>
                  <a:lnTo>
                    <a:pt x="673" y="15"/>
                  </a:lnTo>
                  <a:lnTo>
                    <a:pt x="708" y="24"/>
                  </a:lnTo>
                  <a:lnTo>
                    <a:pt x="743" y="35"/>
                  </a:lnTo>
                  <a:lnTo>
                    <a:pt x="777" y="49"/>
                  </a:lnTo>
                  <a:lnTo>
                    <a:pt x="812" y="64"/>
                  </a:lnTo>
                  <a:lnTo>
                    <a:pt x="844" y="80"/>
                  </a:lnTo>
                  <a:lnTo>
                    <a:pt x="875" y="97"/>
                  </a:lnTo>
                  <a:lnTo>
                    <a:pt x="904" y="116"/>
                  </a:lnTo>
                  <a:lnTo>
                    <a:pt x="929" y="135"/>
                  </a:lnTo>
                  <a:lnTo>
                    <a:pt x="950" y="155"/>
                  </a:lnTo>
                  <a:lnTo>
                    <a:pt x="967" y="175"/>
                  </a:lnTo>
                  <a:lnTo>
                    <a:pt x="979" y="194"/>
                  </a:lnTo>
                  <a:lnTo>
                    <a:pt x="986" y="217"/>
                  </a:lnTo>
                  <a:lnTo>
                    <a:pt x="988" y="248"/>
                  </a:lnTo>
                  <a:lnTo>
                    <a:pt x="986" y="286"/>
                  </a:lnTo>
                  <a:lnTo>
                    <a:pt x="979" y="329"/>
                  </a:lnTo>
                  <a:lnTo>
                    <a:pt x="966" y="376"/>
                  </a:lnTo>
                  <a:lnTo>
                    <a:pt x="950" y="427"/>
                  </a:lnTo>
                  <a:lnTo>
                    <a:pt x="929" y="480"/>
                  </a:lnTo>
                  <a:lnTo>
                    <a:pt x="904" y="535"/>
                  </a:lnTo>
                  <a:lnTo>
                    <a:pt x="873" y="590"/>
                  </a:lnTo>
                  <a:lnTo>
                    <a:pt x="837" y="646"/>
                  </a:lnTo>
                  <a:lnTo>
                    <a:pt x="797" y="699"/>
                  </a:lnTo>
                  <a:lnTo>
                    <a:pt x="752" y="751"/>
                  </a:lnTo>
                  <a:lnTo>
                    <a:pt x="702" y="798"/>
                  </a:lnTo>
                  <a:lnTo>
                    <a:pt x="648" y="842"/>
                  </a:lnTo>
                  <a:lnTo>
                    <a:pt x="588" y="880"/>
                  </a:lnTo>
                  <a:lnTo>
                    <a:pt x="524" y="912"/>
                  </a:lnTo>
                  <a:lnTo>
                    <a:pt x="522" y="912"/>
                  </a:lnTo>
                  <a:lnTo>
                    <a:pt x="519" y="913"/>
                  </a:lnTo>
                  <a:lnTo>
                    <a:pt x="513" y="914"/>
                  </a:lnTo>
                  <a:lnTo>
                    <a:pt x="506" y="915"/>
                  </a:lnTo>
                  <a:lnTo>
                    <a:pt x="497" y="916"/>
                  </a:lnTo>
                  <a:lnTo>
                    <a:pt x="486" y="918"/>
                  </a:lnTo>
                  <a:lnTo>
                    <a:pt x="472" y="918"/>
                  </a:lnTo>
                  <a:lnTo>
                    <a:pt x="457" y="918"/>
                  </a:lnTo>
                  <a:lnTo>
                    <a:pt x="441" y="915"/>
                  </a:lnTo>
                  <a:lnTo>
                    <a:pt x="422" y="913"/>
                  </a:lnTo>
                  <a:lnTo>
                    <a:pt x="401" y="908"/>
                  </a:lnTo>
                  <a:lnTo>
                    <a:pt x="381" y="903"/>
                  </a:lnTo>
                  <a:lnTo>
                    <a:pt x="358" y="895"/>
                  </a:lnTo>
                  <a:lnTo>
                    <a:pt x="333" y="885"/>
                  </a:lnTo>
                  <a:lnTo>
                    <a:pt x="307" y="873"/>
                  </a:lnTo>
                  <a:lnTo>
                    <a:pt x="280" y="858"/>
                  </a:lnTo>
                  <a:lnTo>
                    <a:pt x="254" y="842"/>
                  </a:lnTo>
                  <a:lnTo>
                    <a:pt x="229" y="824"/>
                  </a:lnTo>
                  <a:lnTo>
                    <a:pt x="204" y="807"/>
                  </a:lnTo>
                  <a:lnTo>
                    <a:pt x="182" y="790"/>
                  </a:lnTo>
                  <a:lnTo>
                    <a:pt x="162" y="771"/>
                  </a:lnTo>
                  <a:lnTo>
                    <a:pt x="142" y="753"/>
                  </a:lnTo>
                  <a:lnTo>
                    <a:pt x="125" y="733"/>
                  </a:lnTo>
                  <a:lnTo>
                    <a:pt x="110" y="713"/>
                  </a:lnTo>
                  <a:lnTo>
                    <a:pt x="97" y="692"/>
                  </a:lnTo>
                  <a:lnTo>
                    <a:pt x="86" y="671"/>
                  </a:lnTo>
                  <a:lnTo>
                    <a:pt x="78" y="648"/>
                  </a:lnTo>
                  <a:lnTo>
                    <a:pt x="71" y="625"/>
                  </a:lnTo>
                  <a:lnTo>
                    <a:pt x="66" y="601"/>
                  </a:lnTo>
                  <a:lnTo>
                    <a:pt x="65" y="574"/>
                  </a:lnTo>
                  <a:lnTo>
                    <a:pt x="66" y="548"/>
                  </a:lnTo>
                  <a:lnTo>
                    <a:pt x="70" y="520"/>
                  </a:lnTo>
                  <a:lnTo>
                    <a:pt x="72" y="468"/>
                  </a:lnTo>
                  <a:lnTo>
                    <a:pt x="61" y="423"/>
                  </a:lnTo>
                  <a:lnTo>
                    <a:pt x="44" y="382"/>
                  </a:lnTo>
                  <a:lnTo>
                    <a:pt x="25" y="342"/>
                  </a:lnTo>
                  <a:lnTo>
                    <a:pt x="8" y="298"/>
                  </a:lnTo>
                  <a:lnTo>
                    <a:pt x="0" y="250"/>
                  </a:lnTo>
                  <a:lnTo>
                    <a:pt x="7" y="190"/>
                  </a:lnTo>
                  <a:lnTo>
                    <a:pt x="33" y="118"/>
                  </a:lnTo>
                  <a:close/>
                </a:path>
              </a:pathLst>
            </a:custGeom>
            <a:solidFill>
              <a:srgbClr val="E5EFEA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1"/>
            <p:cNvSpPr/>
            <p:nvPr/>
          </p:nvSpPr>
          <p:spPr bwMode="auto">
            <a:xfrm flipH="1">
              <a:off x="592" y="2543"/>
              <a:ext cx="475" cy="442"/>
            </a:xfrm>
            <a:custGeom>
              <a:avLst/>
              <a:gdLst>
                <a:gd name="T0" fmla="*/ 1 w 949"/>
                <a:gd name="T1" fmla="*/ 0 h 885"/>
                <a:gd name="T2" fmla="*/ 1 w 949"/>
                <a:gd name="T3" fmla="*/ 0 h 885"/>
                <a:gd name="T4" fmla="*/ 1 w 949"/>
                <a:gd name="T5" fmla="*/ 0 h 885"/>
                <a:gd name="T6" fmla="*/ 1 w 949"/>
                <a:gd name="T7" fmla="*/ 0 h 885"/>
                <a:gd name="T8" fmla="*/ 1 w 949"/>
                <a:gd name="T9" fmla="*/ 0 h 885"/>
                <a:gd name="T10" fmla="*/ 1 w 949"/>
                <a:gd name="T11" fmla="*/ 0 h 885"/>
                <a:gd name="T12" fmla="*/ 1 w 949"/>
                <a:gd name="T13" fmla="*/ 0 h 885"/>
                <a:gd name="T14" fmla="*/ 1 w 949"/>
                <a:gd name="T15" fmla="*/ 0 h 885"/>
                <a:gd name="T16" fmla="*/ 1 w 949"/>
                <a:gd name="T17" fmla="*/ 0 h 885"/>
                <a:gd name="T18" fmla="*/ 1 w 949"/>
                <a:gd name="T19" fmla="*/ 0 h 885"/>
                <a:gd name="T20" fmla="*/ 1 w 949"/>
                <a:gd name="T21" fmla="*/ 0 h 885"/>
                <a:gd name="T22" fmla="*/ 1 w 949"/>
                <a:gd name="T23" fmla="*/ 0 h 885"/>
                <a:gd name="T24" fmla="*/ 1 w 949"/>
                <a:gd name="T25" fmla="*/ 0 h 885"/>
                <a:gd name="T26" fmla="*/ 1 w 949"/>
                <a:gd name="T27" fmla="*/ 0 h 885"/>
                <a:gd name="T28" fmla="*/ 1 w 949"/>
                <a:gd name="T29" fmla="*/ 0 h 885"/>
                <a:gd name="T30" fmla="*/ 1 w 949"/>
                <a:gd name="T31" fmla="*/ 0 h 885"/>
                <a:gd name="T32" fmla="*/ 1 w 949"/>
                <a:gd name="T33" fmla="*/ 0 h 885"/>
                <a:gd name="T34" fmla="*/ 1 w 949"/>
                <a:gd name="T35" fmla="*/ 0 h 885"/>
                <a:gd name="T36" fmla="*/ 1 w 949"/>
                <a:gd name="T37" fmla="*/ 0 h 885"/>
                <a:gd name="T38" fmla="*/ 1 w 949"/>
                <a:gd name="T39" fmla="*/ 0 h 885"/>
                <a:gd name="T40" fmla="*/ 1 w 949"/>
                <a:gd name="T41" fmla="*/ 0 h 885"/>
                <a:gd name="T42" fmla="*/ 1 w 949"/>
                <a:gd name="T43" fmla="*/ 0 h 885"/>
                <a:gd name="T44" fmla="*/ 1 w 949"/>
                <a:gd name="T45" fmla="*/ 0 h 885"/>
                <a:gd name="T46" fmla="*/ 1 w 949"/>
                <a:gd name="T47" fmla="*/ 0 h 885"/>
                <a:gd name="T48" fmla="*/ 1 w 949"/>
                <a:gd name="T49" fmla="*/ 0 h 885"/>
                <a:gd name="T50" fmla="*/ 1 w 949"/>
                <a:gd name="T51" fmla="*/ 0 h 885"/>
                <a:gd name="T52" fmla="*/ 1 w 949"/>
                <a:gd name="T53" fmla="*/ 0 h 885"/>
                <a:gd name="T54" fmla="*/ 1 w 949"/>
                <a:gd name="T55" fmla="*/ 0 h 885"/>
                <a:gd name="T56" fmla="*/ 1 w 949"/>
                <a:gd name="T57" fmla="*/ 0 h 885"/>
                <a:gd name="T58" fmla="*/ 1 w 949"/>
                <a:gd name="T59" fmla="*/ 0 h 885"/>
                <a:gd name="T60" fmla="*/ 1 w 949"/>
                <a:gd name="T61" fmla="*/ 0 h 885"/>
                <a:gd name="T62" fmla="*/ 1 w 949"/>
                <a:gd name="T63" fmla="*/ 0 h 885"/>
                <a:gd name="T64" fmla="*/ 1 w 949"/>
                <a:gd name="T65" fmla="*/ 0 h 885"/>
                <a:gd name="T66" fmla="*/ 1 w 949"/>
                <a:gd name="T67" fmla="*/ 0 h 885"/>
                <a:gd name="T68" fmla="*/ 1 w 949"/>
                <a:gd name="T69" fmla="*/ 0 h 885"/>
                <a:gd name="T70" fmla="*/ 1 w 949"/>
                <a:gd name="T71" fmla="*/ 0 h 885"/>
                <a:gd name="T72" fmla="*/ 1 w 949"/>
                <a:gd name="T73" fmla="*/ 0 h 885"/>
                <a:gd name="T74" fmla="*/ 1 w 949"/>
                <a:gd name="T75" fmla="*/ 0 h 885"/>
                <a:gd name="T76" fmla="*/ 1 w 949"/>
                <a:gd name="T77" fmla="*/ 0 h 885"/>
                <a:gd name="T78" fmla="*/ 1 w 949"/>
                <a:gd name="T79" fmla="*/ 0 h 885"/>
                <a:gd name="T80" fmla="*/ 1 w 949"/>
                <a:gd name="T81" fmla="*/ 0 h 885"/>
                <a:gd name="T82" fmla="*/ 1 w 949"/>
                <a:gd name="T83" fmla="*/ 0 h 885"/>
                <a:gd name="T84" fmla="*/ 1 w 949"/>
                <a:gd name="T85" fmla="*/ 0 h 885"/>
                <a:gd name="T86" fmla="*/ 1 w 949"/>
                <a:gd name="T87" fmla="*/ 0 h 885"/>
                <a:gd name="T88" fmla="*/ 1 w 949"/>
                <a:gd name="T89" fmla="*/ 0 h 885"/>
                <a:gd name="T90" fmla="*/ 1 w 949"/>
                <a:gd name="T91" fmla="*/ 0 h 885"/>
                <a:gd name="T92" fmla="*/ 1 w 949"/>
                <a:gd name="T93" fmla="*/ 0 h 885"/>
                <a:gd name="T94" fmla="*/ 1 w 949"/>
                <a:gd name="T95" fmla="*/ 0 h 885"/>
                <a:gd name="T96" fmla="*/ 1 w 949"/>
                <a:gd name="T97" fmla="*/ 0 h 885"/>
                <a:gd name="T98" fmla="*/ 1 w 949"/>
                <a:gd name="T99" fmla="*/ 0 h 885"/>
                <a:gd name="T100" fmla="*/ 1 w 949"/>
                <a:gd name="T101" fmla="*/ 0 h 885"/>
                <a:gd name="T102" fmla="*/ 1 w 949"/>
                <a:gd name="T103" fmla="*/ 0 h 8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9"/>
                <a:gd name="T157" fmla="*/ 0 h 885"/>
                <a:gd name="T158" fmla="*/ 949 w 949"/>
                <a:gd name="T159" fmla="*/ 885 h 88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9" h="885">
                  <a:moveTo>
                    <a:pt x="30" y="113"/>
                  </a:moveTo>
                  <a:lnTo>
                    <a:pt x="31" y="112"/>
                  </a:lnTo>
                  <a:lnTo>
                    <a:pt x="32" y="109"/>
                  </a:lnTo>
                  <a:lnTo>
                    <a:pt x="35" y="103"/>
                  </a:lnTo>
                  <a:lnTo>
                    <a:pt x="40" y="97"/>
                  </a:lnTo>
                  <a:lnTo>
                    <a:pt x="46" y="89"/>
                  </a:lnTo>
                  <a:lnTo>
                    <a:pt x="54" y="80"/>
                  </a:lnTo>
                  <a:lnTo>
                    <a:pt x="63" y="71"/>
                  </a:lnTo>
                  <a:lnTo>
                    <a:pt x="75" y="61"/>
                  </a:lnTo>
                  <a:lnTo>
                    <a:pt x="87" y="52"/>
                  </a:lnTo>
                  <a:lnTo>
                    <a:pt x="101" y="44"/>
                  </a:lnTo>
                  <a:lnTo>
                    <a:pt x="118" y="36"/>
                  </a:lnTo>
                  <a:lnTo>
                    <a:pt x="137" y="30"/>
                  </a:lnTo>
                  <a:lnTo>
                    <a:pt x="158" y="26"/>
                  </a:lnTo>
                  <a:lnTo>
                    <a:pt x="181" y="22"/>
                  </a:lnTo>
                  <a:lnTo>
                    <a:pt x="205" y="22"/>
                  </a:lnTo>
                  <a:lnTo>
                    <a:pt x="232" y="24"/>
                  </a:lnTo>
                  <a:lnTo>
                    <a:pt x="257" y="28"/>
                  </a:lnTo>
                  <a:lnTo>
                    <a:pt x="279" y="30"/>
                  </a:lnTo>
                  <a:lnTo>
                    <a:pt x="299" y="33"/>
                  </a:lnTo>
                  <a:lnTo>
                    <a:pt x="319" y="34"/>
                  </a:lnTo>
                  <a:lnTo>
                    <a:pt x="337" y="34"/>
                  </a:lnTo>
                  <a:lnTo>
                    <a:pt x="355" y="35"/>
                  </a:lnTo>
                  <a:lnTo>
                    <a:pt x="371" y="34"/>
                  </a:lnTo>
                  <a:lnTo>
                    <a:pt x="386" y="33"/>
                  </a:lnTo>
                  <a:lnTo>
                    <a:pt x="402" y="31"/>
                  </a:lnTo>
                  <a:lnTo>
                    <a:pt x="417" y="29"/>
                  </a:lnTo>
                  <a:lnTo>
                    <a:pt x="432" y="27"/>
                  </a:lnTo>
                  <a:lnTo>
                    <a:pt x="447" y="23"/>
                  </a:lnTo>
                  <a:lnTo>
                    <a:pt x="462" y="20"/>
                  </a:lnTo>
                  <a:lnTo>
                    <a:pt x="479" y="15"/>
                  </a:lnTo>
                  <a:lnTo>
                    <a:pt x="495" y="11"/>
                  </a:lnTo>
                  <a:lnTo>
                    <a:pt x="514" y="5"/>
                  </a:lnTo>
                  <a:lnTo>
                    <a:pt x="534" y="0"/>
                  </a:lnTo>
                  <a:lnTo>
                    <a:pt x="559" y="0"/>
                  </a:lnTo>
                  <a:lnTo>
                    <a:pt x="586" y="1"/>
                  </a:lnTo>
                  <a:lnTo>
                    <a:pt x="615" y="6"/>
                  </a:lnTo>
                  <a:lnTo>
                    <a:pt x="647" y="13"/>
                  </a:lnTo>
                  <a:lnTo>
                    <a:pt x="680" y="22"/>
                  </a:lnTo>
                  <a:lnTo>
                    <a:pt x="713" y="34"/>
                  </a:lnTo>
                  <a:lnTo>
                    <a:pt x="746" y="48"/>
                  </a:lnTo>
                  <a:lnTo>
                    <a:pt x="780" y="61"/>
                  </a:lnTo>
                  <a:lnTo>
                    <a:pt x="811" y="77"/>
                  </a:lnTo>
                  <a:lnTo>
                    <a:pt x="841" y="95"/>
                  </a:lnTo>
                  <a:lnTo>
                    <a:pt x="869" y="112"/>
                  </a:lnTo>
                  <a:lnTo>
                    <a:pt x="893" y="130"/>
                  </a:lnTo>
                  <a:lnTo>
                    <a:pt x="914" y="149"/>
                  </a:lnTo>
                  <a:lnTo>
                    <a:pt x="930" y="168"/>
                  </a:lnTo>
                  <a:lnTo>
                    <a:pt x="941" y="187"/>
                  </a:lnTo>
                  <a:lnTo>
                    <a:pt x="948" y="210"/>
                  </a:lnTo>
                  <a:lnTo>
                    <a:pt x="949" y="240"/>
                  </a:lnTo>
                  <a:lnTo>
                    <a:pt x="947" y="276"/>
                  </a:lnTo>
                  <a:lnTo>
                    <a:pt x="940" y="317"/>
                  </a:lnTo>
                  <a:lnTo>
                    <a:pt x="930" y="362"/>
                  </a:lnTo>
                  <a:lnTo>
                    <a:pt x="914" y="412"/>
                  </a:lnTo>
                  <a:lnTo>
                    <a:pt x="893" y="462"/>
                  </a:lnTo>
                  <a:lnTo>
                    <a:pt x="869" y="515"/>
                  </a:lnTo>
                  <a:lnTo>
                    <a:pt x="839" y="568"/>
                  </a:lnTo>
                  <a:lnTo>
                    <a:pt x="805" y="622"/>
                  </a:lnTo>
                  <a:lnTo>
                    <a:pt x="766" y="673"/>
                  </a:lnTo>
                  <a:lnTo>
                    <a:pt x="723" y="723"/>
                  </a:lnTo>
                  <a:lnTo>
                    <a:pt x="675" y="769"/>
                  </a:lnTo>
                  <a:lnTo>
                    <a:pt x="623" y="811"/>
                  </a:lnTo>
                  <a:lnTo>
                    <a:pt x="565" y="848"/>
                  </a:lnTo>
                  <a:lnTo>
                    <a:pt x="503" y="879"/>
                  </a:lnTo>
                  <a:lnTo>
                    <a:pt x="502" y="879"/>
                  </a:lnTo>
                  <a:lnTo>
                    <a:pt x="499" y="880"/>
                  </a:lnTo>
                  <a:lnTo>
                    <a:pt x="494" y="881"/>
                  </a:lnTo>
                  <a:lnTo>
                    <a:pt x="486" y="883"/>
                  </a:lnTo>
                  <a:lnTo>
                    <a:pt x="477" y="884"/>
                  </a:lnTo>
                  <a:lnTo>
                    <a:pt x="466" y="885"/>
                  </a:lnTo>
                  <a:lnTo>
                    <a:pt x="453" y="885"/>
                  </a:lnTo>
                  <a:lnTo>
                    <a:pt x="439" y="884"/>
                  </a:lnTo>
                  <a:lnTo>
                    <a:pt x="423" y="883"/>
                  </a:lnTo>
                  <a:lnTo>
                    <a:pt x="404" y="880"/>
                  </a:lnTo>
                  <a:lnTo>
                    <a:pt x="385" y="876"/>
                  </a:lnTo>
                  <a:lnTo>
                    <a:pt x="364" y="870"/>
                  </a:lnTo>
                  <a:lnTo>
                    <a:pt x="342" y="862"/>
                  </a:lnTo>
                  <a:lnTo>
                    <a:pt x="319" y="853"/>
                  </a:lnTo>
                  <a:lnTo>
                    <a:pt x="294" y="841"/>
                  </a:lnTo>
                  <a:lnTo>
                    <a:pt x="268" y="826"/>
                  </a:lnTo>
                  <a:lnTo>
                    <a:pt x="243" y="810"/>
                  </a:lnTo>
                  <a:lnTo>
                    <a:pt x="217" y="794"/>
                  </a:lnTo>
                  <a:lnTo>
                    <a:pt x="194" y="778"/>
                  </a:lnTo>
                  <a:lnTo>
                    <a:pt x="174" y="762"/>
                  </a:lnTo>
                  <a:lnTo>
                    <a:pt x="153" y="743"/>
                  </a:lnTo>
                  <a:lnTo>
                    <a:pt x="136" y="726"/>
                  </a:lnTo>
                  <a:lnTo>
                    <a:pt x="118" y="708"/>
                  </a:lnTo>
                  <a:lnTo>
                    <a:pt x="105" y="688"/>
                  </a:lnTo>
                  <a:lnTo>
                    <a:pt x="92" y="668"/>
                  </a:lnTo>
                  <a:lnTo>
                    <a:pt x="80" y="647"/>
                  </a:lnTo>
                  <a:lnTo>
                    <a:pt x="72" y="626"/>
                  </a:lnTo>
                  <a:lnTo>
                    <a:pt x="66" y="603"/>
                  </a:lnTo>
                  <a:lnTo>
                    <a:pt x="62" y="579"/>
                  </a:lnTo>
                  <a:lnTo>
                    <a:pt x="61" y="554"/>
                  </a:lnTo>
                  <a:lnTo>
                    <a:pt x="62" y="528"/>
                  </a:lnTo>
                  <a:lnTo>
                    <a:pt x="65" y="501"/>
                  </a:lnTo>
                  <a:lnTo>
                    <a:pt x="68" y="451"/>
                  </a:lnTo>
                  <a:lnTo>
                    <a:pt x="57" y="408"/>
                  </a:lnTo>
                  <a:lnTo>
                    <a:pt x="41" y="368"/>
                  </a:lnTo>
                  <a:lnTo>
                    <a:pt x="22" y="330"/>
                  </a:lnTo>
                  <a:lnTo>
                    <a:pt x="7" y="287"/>
                  </a:lnTo>
                  <a:lnTo>
                    <a:pt x="0" y="240"/>
                  </a:lnTo>
                  <a:lnTo>
                    <a:pt x="5" y="182"/>
                  </a:lnTo>
                  <a:lnTo>
                    <a:pt x="30" y="113"/>
                  </a:lnTo>
                  <a:close/>
                </a:path>
              </a:pathLst>
            </a:custGeom>
            <a:solidFill>
              <a:srgbClr val="DBE8E5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2"/>
            <p:cNvSpPr/>
            <p:nvPr/>
          </p:nvSpPr>
          <p:spPr bwMode="auto">
            <a:xfrm flipH="1">
              <a:off x="602" y="2552"/>
              <a:ext cx="457" cy="427"/>
            </a:xfrm>
            <a:custGeom>
              <a:avLst/>
              <a:gdLst>
                <a:gd name="T0" fmla="*/ 1 w 914"/>
                <a:gd name="T1" fmla="*/ 1 h 853"/>
                <a:gd name="T2" fmla="*/ 1 w 914"/>
                <a:gd name="T3" fmla="*/ 1 h 853"/>
                <a:gd name="T4" fmla="*/ 1 w 914"/>
                <a:gd name="T5" fmla="*/ 1 h 853"/>
                <a:gd name="T6" fmla="*/ 1 w 914"/>
                <a:gd name="T7" fmla="*/ 1 h 853"/>
                <a:gd name="T8" fmla="*/ 1 w 914"/>
                <a:gd name="T9" fmla="*/ 1 h 853"/>
                <a:gd name="T10" fmla="*/ 1 w 914"/>
                <a:gd name="T11" fmla="*/ 1 h 853"/>
                <a:gd name="T12" fmla="*/ 1 w 914"/>
                <a:gd name="T13" fmla="*/ 1 h 853"/>
                <a:gd name="T14" fmla="*/ 1 w 914"/>
                <a:gd name="T15" fmla="*/ 1 h 853"/>
                <a:gd name="T16" fmla="*/ 1 w 914"/>
                <a:gd name="T17" fmla="*/ 1 h 853"/>
                <a:gd name="T18" fmla="*/ 1 w 914"/>
                <a:gd name="T19" fmla="*/ 1 h 853"/>
                <a:gd name="T20" fmla="*/ 1 w 914"/>
                <a:gd name="T21" fmla="*/ 1 h 853"/>
                <a:gd name="T22" fmla="*/ 1 w 914"/>
                <a:gd name="T23" fmla="*/ 1 h 853"/>
                <a:gd name="T24" fmla="*/ 1 w 914"/>
                <a:gd name="T25" fmla="*/ 1 h 853"/>
                <a:gd name="T26" fmla="*/ 1 w 914"/>
                <a:gd name="T27" fmla="*/ 1 h 853"/>
                <a:gd name="T28" fmla="*/ 1 w 914"/>
                <a:gd name="T29" fmla="*/ 1 h 853"/>
                <a:gd name="T30" fmla="*/ 1 w 914"/>
                <a:gd name="T31" fmla="*/ 1 h 853"/>
                <a:gd name="T32" fmla="*/ 1 w 914"/>
                <a:gd name="T33" fmla="*/ 1 h 853"/>
                <a:gd name="T34" fmla="*/ 1 w 914"/>
                <a:gd name="T35" fmla="*/ 1 h 853"/>
                <a:gd name="T36" fmla="*/ 1 w 914"/>
                <a:gd name="T37" fmla="*/ 1 h 853"/>
                <a:gd name="T38" fmla="*/ 1 w 914"/>
                <a:gd name="T39" fmla="*/ 1 h 853"/>
                <a:gd name="T40" fmla="*/ 1 w 914"/>
                <a:gd name="T41" fmla="*/ 1 h 853"/>
                <a:gd name="T42" fmla="*/ 1 w 914"/>
                <a:gd name="T43" fmla="*/ 1 h 853"/>
                <a:gd name="T44" fmla="*/ 1 w 914"/>
                <a:gd name="T45" fmla="*/ 1 h 853"/>
                <a:gd name="T46" fmla="*/ 1 w 914"/>
                <a:gd name="T47" fmla="*/ 1 h 853"/>
                <a:gd name="T48" fmla="*/ 1 w 914"/>
                <a:gd name="T49" fmla="*/ 1 h 853"/>
                <a:gd name="T50" fmla="*/ 1 w 914"/>
                <a:gd name="T51" fmla="*/ 1 h 853"/>
                <a:gd name="T52" fmla="*/ 1 w 914"/>
                <a:gd name="T53" fmla="*/ 1 h 853"/>
                <a:gd name="T54" fmla="*/ 1 w 914"/>
                <a:gd name="T55" fmla="*/ 1 h 853"/>
                <a:gd name="T56" fmla="*/ 1 w 914"/>
                <a:gd name="T57" fmla="*/ 1 h 853"/>
                <a:gd name="T58" fmla="*/ 1 w 914"/>
                <a:gd name="T59" fmla="*/ 1 h 853"/>
                <a:gd name="T60" fmla="*/ 1 w 914"/>
                <a:gd name="T61" fmla="*/ 1 h 853"/>
                <a:gd name="T62" fmla="*/ 1 w 914"/>
                <a:gd name="T63" fmla="*/ 1 h 853"/>
                <a:gd name="T64" fmla="*/ 1 w 914"/>
                <a:gd name="T65" fmla="*/ 1 h 853"/>
                <a:gd name="T66" fmla="*/ 1 w 914"/>
                <a:gd name="T67" fmla="*/ 1 h 853"/>
                <a:gd name="T68" fmla="*/ 1 w 914"/>
                <a:gd name="T69" fmla="*/ 1 h 853"/>
                <a:gd name="T70" fmla="*/ 1 w 914"/>
                <a:gd name="T71" fmla="*/ 1 h 853"/>
                <a:gd name="T72" fmla="*/ 1 w 914"/>
                <a:gd name="T73" fmla="*/ 1 h 853"/>
                <a:gd name="T74" fmla="*/ 1 w 914"/>
                <a:gd name="T75" fmla="*/ 1 h 853"/>
                <a:gd name="T76" fmla="*/ 1 w 914"/>
                <a:gd name="T77" fmla="*/ 1 h 853"/>
                <a:gd name="T78" fmla="*/ 1 w 914"/>
                <a:gd name="T79" fmla="*/ 1 h 853"/>
                <a:gd name="T80" fmla="*/ 1 w 914"/>
                <a:gd name="T81" fmla="*/ 1 h 853"/>
                <a:gd name="T82" fmla="*/ 1 w 914"/>
                <a:gd name="T83" fmla="*/ 1 h 853"/>
                <a:gd name="T84" fmla="*/ 1 w 914"/>
                <a:gd name="T85" fmla="*/ 1 h 853"/>
                <a:gd name="T86" fmla="*/ 1 w 914"/>
                <a:gd name="T87" fmla="*/ 1 h 853"/>
                <a:gd name="T88" fmla="*/ 1 w 914"/>
                <a:gd name="T89" fmla="*/ 1 h 853"/>
                <a:gd name="T90" fmla="*/ 1 w 914"/>
                <a:gd name="T91" fmla="*/ 1 h 853"/>
                <a:gd name="T92" fmla="*/ 1 w 914"/>
                <a:gd name="T93" fmla="*/ 1 h 853"/>
                <a:gd name="T94" fmla="*/ 1 w 914"/>
                <a:gd name="T95" fmla="*/ 1 h 853"/>
                <a:gd name="T96" fmla="*/ 1 w 914"/>
                <a:gd name="T97" fmla="*/ 1 h 853"/>
                <a:gd name="T98" fmla="*/ 1 w 914"/>
                <a:gd name="T99" fmla="*/ 1 h 853"/>
                <a:gd name="T100" fmla="*/ 1 w 914"/>
                <a:gd name="T101" fmla="*/ 1 h 853"/>
                <a:gd name="T102" fmla="*/ 1 w 914"/>
                <a:gd name="T103" fmla="*/ 1 h 8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14"/>
                <a:gd name="T157" fmla="*/ 0 h 853"/>
                <a:gd name="T158" fmla="*/ 914 w 914"/>
                <a:gd name="T159" fmla="*/ 853 h 8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14" h="853">
                  <a:moveTo>
                    <a:pt x="29" y="110"/>
                  </a:moveTo>
                  <a:lnTo>
                    <a:pt x="30" y="109"/>
                  </a:lnTo>
                  <a:lnTo>
                    <a:pt x="31" y="106"/>
                  </a:lnTo>
                  <a:lnTo>
                    <a:pt x="34" y="101"/>
                  </a:lnTo>
                  <a:lnTo>
                    <a:pt x="39" y="94"/>
                  </a:lnTo>
                  <a:lnTo>
                    <a:pt x="45" y="86"/>
                  </a:lnTo>
                  <a:lnTo>
                    <a:pt x="52" y="78"/>
                  </a:lnTo>
                  <a:lnTo>
                    <a:pt x="61" y="69"/>
                  </a:lnTo>
                  <a:lnTo>
                    <a:pt x="71" y="60"/>
                  </a:lnTo>
                  <a:lnTo>
                    <a:pt x="84" y="50"/>
                  </a:lnTo>
                  <a:lnTo>
                    <a:pt x="98" y="42"/>
                  </a:lnTo>
                  <a:lnTo>
                    <a:pt x="114" y="35"/>
                  </a:lnTo>
                  <a:lnTo>
                    <a:pt x="131" y="30"/>
                  </a:lnTo>
                  <a:lnTo>
                    <a:pt x="152" y="25"/>
                  </a:lnTo>
                  <a:lnTo>
                    <a:pt x="174" y="22"/>
                  </a:lnTo>
                  <a:lnTo>
                    <a:pt x="197" y="22"/>
                  </a:lnTo>
                  <a:lnTo>
                    <a:pt x="223" y="24"/>
                  </a:lnTo>
                  <a:lnTo>
                    <a:pt x="246" y="27"/>
                  </a:lnTo>
                  <a:lnTo>
                    <a:pt x="268" y="30"/>
                  </a:lnTo>
                  <a:lnTo>
                    <a:pt x="288" y="32"/>
                  </a:lnTo>
                  <a:lnTo>
                    <a:pt x="306" y="33"/>
                  </a:lnTo>
                  <a:lnTo>
                    <a:pt x="324" y="33"/>
                  </a:lnTo>
                  <a:lnTo>
                    <a:pt x="341" y="34"/>
                  </a:lnTo>
                  <a:lnTo>
                    <a:pt x="356" y="33"/>
                  </a:lnTo>
                  <a:lnTo>
                    <a:pt x="371" y="32"/>
                  </a:lnTo>
                  <a:lnTo>
                    <a:pt x="386" y="31"/>
                  </a:lnTo>
                  <a:lnTo>
                    <a:pt x="401" y="29"/>
                  </a:lnTo>
                  <a:lnTo>
                    <a:pt x="415" y="26"/>
                  </a:lnTo>
                  <a:lnTo>
                    <a:pt x="430" y="23"/>
                  </a:lnTo>
                  <a:lnTo>
                    <a:pt x="445" y="19"/>
                  </a:lnTo>
                  <a:lnTo>
                    <a:pt x="461" y="15"/>
                  </a:lnTo>
                  <a:lnTo>
                    <a:pt x="477" y="10"/>
                  </a:lnTo>
                  <a:lnTo>
                    <a:pt x="494" y="4"/>
                  </a:lnTo>
                  <a:lnTo>
                    <a:pt x="514" y="1"/>
                  </a:lnTo>
                  <a:lnTo>
                    <a:pt x="538" y="0"/>
                  </a:lnTo>
                  <a:lnTo>
                    <a:pt x="563" y="1"/>
                  </a:lnTo>
                  <a:lnTo>
                    <a:pt x="592" y="5"/>
                  </a:lnTo>
                  <a:lnTo>
                    <a:pt x="622" y="12"/>
                  </a:lnTo>
                  <a:lnTo>
                    <a:pt x="654" y="22"/>
                  </a:lnTo>
                  <a:lnTo>
                    <a:pt x="687" y="33"/>
                  </a:lnTo>
                  <a:lnTo>
                    <a:pt x="719" y="46"/>
                  </a:lnTo>
                  <a:lnTo>
                    <a:pt x="750" y="60"/>
                  </a:lnTo>
                  <a:lnTo>
                    <a:pt x="780" y="75"/>
                  </a:lnTo>
                  <a:lnTo>
                    <a:pt x="809" y="91"/>
                  </a:lnTo>
                  <a:lnTo>
                    <a:pt x="835" y="108"/>
                  </a:lnTo>
                  <a:lnTo>
                    <a:pt x="858" y="126"/>
                  </a:lnTo>
                  <a:lnTo>
                    <a:pt x="878" y="145"/>
                  </a:lnTo>
                  <a:lnTo>
                    <a:pt x="893" y="162"/>
                  </a:lnTo>
                  <a:lnTo>
                    <a:pt x="904" y="181"/>
                  </a:lnTo>
                  <a:lnTo>
                    <a:pt x="911" y="202"/>
                  </a:lnTo>
                  <a:lnTo>
                    <a:pt x="914" y="231"/>
                  </a:lnTo>
                  <a:lnTo>
                    <a:pt x="911" y="266"/>
                  </a:lnTo>
                  <a:lnTo>
                    <a:pt x="904" y="305"/>
                  </a:lnTo>
                  <a:lnTo>
                    <a:pt x="894" y="349"/>
                  </a:lnTo>
                  <a:lnTo>
                    <a:pt x="879" y="396"/>
                  </a:lnTo>
                  <a:lnTo>
                    <a:pt x="859" y="446"/>
                  </a:lnTo>
                  <a:lnTo>
                    <a:pt x="835" y="496"/>
                  </a:lnTo>
                  <a:lnTo>
                    <a:pt x="808" y="548"/>
                  </a:lnTo>
                  <a:lnTo>
                    <a:pt x="774" y="600"/>
                  </a:lnTo>
                  <a:lnTo>
                    <a:pt x="737" y="649"/>
                  </a:lnTo>
                  <a:lnTo>
                    <a:pt x="696" y="697"/>
                  </a:lnTo>
                  <a:lnTo>
                    <a:pt x="650" y="742"/>
                  </a:lnTo>
                  <a:lnTo>
                    <a:pt x="599" y="782"/>
                  </a:lnTo>
                  <a:lnTo>
                    <a:pt x="544" y="818"/>
                  </a:lnTo>
                  <a:lnTo>
                    <a:pt x="484" y="848"/>
                  </a:lnTo>
                  <a:lnTo>
                    <a:pt x="483" y="848"/>
                  </a:lnTo>
                  <a:lnTo>
                    <a:pt x="479" y="849"/>
                  </a:lnTo>
                  <a:lnTo>
                    <a:pt x="475" y="850"/>
                  </a:lnTo>
                  <a:lnTo>
                    <a:pt x="468" y="851"/>
                  </a:lnTo>
                  <a:lnTo>
                    <a:pt x="458" y="852"/>
                  </a:lnTo>
                  <a:lnTo>
                    <a:pt x="448" y="853"/>
                  </a:lnTo>
                  <a:lnTo>
                    <a:pt x="435" y="853"/>
                  </a:lnTo>
                  <a:lnTo>
                    <a:pt x="422" y="852"/>
                  </a:lnTo>
                  <a:lnTo>
                    <a:pt x="407" y="851"/>
                  </a:lnTo>
                  <a:lnTo>
                    <a:pt x="389" y="849"/>
                  </a:lnTo>
                  <a:lnTo>
                    <a:pt x="371" y="844"/>
                  </a:lnTo>
                  <a:lnTo>
                    <a:pt x="351" y="838"/>
                  </a:lnTo>
                  <a:lnTo>
                    <a:pt x="329" y="831"/>
                  </a:lnTo>
                  <a:lnTo>
                    <a:pt x="307" y="822"/>
                  </a:lnTo>
                  <a:lnTo>
                    <a:pt x="283" y="811"/>
                  </a:lnTo>
                  <a:lnTo>
                    <a:pt x="259" y="797"/>
                  </a:lnTo>
                  <a:lnTo>
                    <a:pt x="234" y="782"/>
                  </a:lnTo>
                  <a:lnTo>
                    <a:pt x="211" y="766"/>
                  </a:lnTo>
                  <a:lnTo>
                    <a:pt x="189" y="750"/>
                  </a:lnTo>
                  <a:lnTo>
                    <a:pt x="168" y="733"/>
                  </a:lnTo>
                  <a:lnTo>
                    <a:pt x="148" y="717"/>
                  </a:lnTo>
                  <a:lnTo>
                    <a:pt x="131" y="700"/>
                  </a:lnTo>
                  <a:lnTo>
                    <a:pt x="115" y="682"/>
                  </a:lnTo>
                  <a:lnTo>
                    <a:pt x="101" y="663"/>
                  </a:lnTo>
                  <a:lnTo>
                    <a:pt x="89" y="644"/>
                  </a:lnTo>
                  <a:lnTo>
                    <a:pt x="78" y="624"/>
                  </a:lnTo>
                  <a:lnTo>
                    <a:pt x="70" y="602"/>
                  </a:lnTo>
                  <a:lnTo>
                    <a:pt x="64" y="581"/>
                  </a:lnTo>
                  <a:lnTo>
                    <a:pt x="60" y="558"/>
                  </a:lnTo>
                  <a:lnTo>
                    <a:pt x="59" y="534"/>
                  </a:lnTo>
                  <a:lnTo>
                    <a:pt x="60" y="510"/>
                  </a:lnTo>
                  <a:lnTo>
                    <a:pt x="63" y="484"/>
                  </a:lnTo>
                  <a:lnTo>
                    <a:pt x="65" y="435"/>
                  </a:lnTo>
                  <a:lnTo>
                    <a:pt x="56" y="394"/>
                  </a:lnTo>
                  <a:lnTo>
                    <a:pt x="40" y="356"/>
                  </a:lnTo>
                  <a:lnTo>
                    <a:pt x="22" y="318"/>
                  </a:lnTo>
                  <a:lnTo>
                    <a:pt x="7" y="277"/>
                  </a:lnTo>
                  <a:lnTo>
                    <a:pt x="0" y="232"/>
                  </a:lnTo>
                  <a:lnTo>
                    <a:pt x="6" y="177"/>
                  </a:lnTo>
                  <a:lnTo>
                    <a:pt x="29" y="110"/>
                  </a:lnTo>
                  <a:close/>
                </a:path>
              </a:pathLst>
            </a:custGeom>
            <a:solidFill>
              <a:srgbClr val="D1E0D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3"/>
            <p:cNvSpPr/>
            <p:nvPr/>
          </p:nvSpPr>
          <p:spPr bwMode="auto">
            <a:xfrm flipH="1">
              <a:off x="612" y="2562"/>
              <a:ext cx="439" cy="411"/>
            </a:xfrm>
            <a:custGeom>
              <a:avLst/>
              <a:gdLst>
                <a:gd name="T0" fmla="*/ 1 w 877"/>
                <a:gd name="T1" fmla="*/ 1 h 822"/>
                <a:gd name="T2" fmla="*/ 1 w 877"/>
                <a:gd name="T3" fmla="*/ 1 h 822"/>
                <a:gd name="T4" fmla="*/ 1 w 877"/>
                <a:gd name="T5" fmla="*/ 1 h 822"/>
                <a:gd name="T6" fmla="*/ 1 w 877"/>
                <a:gd name="T7" fmla="*/ 1 h 822"/>
                <a:gd name="T8" fmla="*/ 1 w 877"/>
                <a:gd name="T9" fmla="*/ 1 h 822"/>
                <a:gd name="T10" fmla="*/ 1 w 877"/>
                <a:gd name="T11" fmla="*/ 1 h 822"/>
                <a:gd name="T12" fmla="*/ 1 w 877"/>
                <a:gd name="T13" fmla="*/ 1 h 822"/>
                <a:gd name="T14" fmla="*/ 1 w 877"/>
                <a:gd name="T15" fmla="*/ 1 h 822"/>
                <a:gd name="T16" fmla="*/ 1 w 877"/>
                <a:gd name="T17" fmla="*/ 1 h 822"/>
                <a:gd name="T18" fmla="*/ 1 w 877"/>
                <a:gd name="T19" fmla="*/ 1 h 822"/>
                <a:gd name="T20" fmla="*/ 1 w 877"/>
                <a:gd name="T21" fmla="*/ 1 h 822"/>
                <a:gd name="T22" fmla="*/ 1 w 877"/>
                <a:gd name="T23" fmla="*/ 1 h 822"/>
                <a:gd name="T24" fmla="*/ 1 w 877"/>
                <a:gd name="T25" fmla="*/ 1 h 822"/>
                <a:gd name="T26" fmla="*/ 1 w 877"/>
                <a:gd name="T27" fmla="*/ 1 h 822"/>
                <a:gd name="T28" fmla="*/ 1 w 877"/>
                <a:gd name="T29" fmla="*/ 1 h 822"/>
                <a:gd name="T30" fmla="*/ 1 w 877"/>
                <a:gd name="T31" fmla="*/ 1 h 822"/>
                <a:gd name="T32" fmla="*/ 1 w 877"/>
                <a:gd name="T33" fmla="*/ 0 h 822"/>
                <a:gd name="T34" fmla="*/ 1 w 877"/>
                <a:gd name="T35" fmla="*/ 1 h 822"/>
                <a:gd name="T36" fmla="*/ 1 w 877"/>
                <a:gd name="T37" fmla="*/ 1 h 822"/>
                <a:gd name="T38" fmla="*/ 1 w 877"/>
                <a:gd name="T39" fmla="*/ 1 h 822"/>
                <a:gd name="T40" fmla="*/ 1 w 877"/>
                <a:gd name="T41" fmla="*/ 1 h 822"/>
                <a:gd name="T42" fmla="*/ 1 w 877"/>
                <a:gd name="T43" fmla="*/ 1 h 822"/>
                <a:gd name="T44" fmla="*/ 1 w 877"/>
                <a:gd name="T45" fmla="*/ 1 h 822"/>
                <a:gd name="T46" fmla="*/ 1 w 877"/>
                <a:gd name="T47" fmla="*/ 1 h 822"/>
                <a:gd name="T48" fmla="*/ 1 w 877"/>
                <a:gd name="T49" fmla="*/ 1 h 822"/>
                <a:gd name="T50" fmla="*/ 1 w 877"/>
                <a:gd name="T51" fmla="*/ 1 h 822"/>
                <a:gd name="T52" fmla="*/ 1 w 877"/>
                <a:gd name="T53" fmla="*/ 1 h 822"/>
                <a:gd name="T54" fmla="*/ 1 w 877"/>
                <a:gd name="T55" fmla="*/ 1 h 822"/>
                <a:gd name="T56" fmla="*/ 1 w 877"/>
                <a:gd name="T57" fmla="*/ 1 h 822"/>
                <a:gd name="T58" fmla="*/ 1 w 877"/>
                <a:gd name="T59" fmla="*/ 1 h 822"/>
                <a:gd name="T60" fmla="*/ 1 w 877"/>
                <a:gd name="T61" fmla="*/ 1 h 822"/>
                <a:gd name="T62" fmla="*/ 1 w 877"/>
                <a:gd name="T63" fmla="*/ 1 h 822"/>
                <a:gd name="T64" fmla="*/ 1 w 877"/>
                <a:gd name="T65" fmla="*/ 1 h 822"/>
                <a:gd name="T66" fmla="*/ 1 w 877"/>
                <a:gd name="T67" fmla="*/ 1 h 822"/>
                <a:gd name="T68" fmla="*/ 1 w 877"/>
                <a:gd name="T69" fmla="*/ 1 h 822"/>
                <a:gd name="T70" fmla="*/ 1 w 877"/>
                <a:gd name="T71" fmla="*/ 1 h 822"/>
                <a:gd name="T72" fmla="*/ 1 w 877"/>
                <a:gd name="T73" fmla="*/ 1 h 822"/>
                <a:gd name="T74" fmla="*/ 1 w 877"/>
                <a:gd name="T75" fmla="*/ 1 h 822"/>
                <a:gd name="T76" fmla="*/ 1 w 877"/>
                <a:gd name="T77" fmla="*/ 1 h 822"/>
                <a:gd name="T78" fmla="*/ 1 w 877"/>
                <a:gd name="T79" fmla="*/ 1 h 822"/>
                <a:gd name="T80" fmla="*/ 1 w 877"/>
                <a:gd name="T81" fmla="*/ 1 h 822"/>
                <a:gd name="T82" fmla="*/ 1 w 877"/>
                <a:gd name="T83" fmla="*/ 1 h 822"/>
                <a:gd name="T84" fmla="*/ 1 w 877"/>
                <a:gd name="T85" fmla="*/ 1 h 822"/>
                <a:gd name="T86" fmla="*/ 1 w 877"/>
                <a:gd name="T87" fmla="*/ 1 h 822"/>
                <a:gd name="T88" fmla="*/ 1 w 877"/>
                <a:gd name="T89" fmla="*/ 1 h 822"/>
                <a:gd name="T90" fmla="*/ 1 w 877"/>
                <a:gd name="T91" fmla="*/ 1 h 822"/>
                <a:gd name="T92" fmla="*/ 1 w 877"/>
                <a:gd name="T93" fmla="*/ 1 h 822"/>
                <a:gd name="T94" fmla="*/ 1 w 877"/>
                <a:gd name="T95" fmla="*/ 1 h 822"/>
                <a:gd name="T96" fmla="*/ 1 w 877"/>
                <a:gd name="T97" fmla="*/ 1 h 822"/>
                <a:gd name="T98" fmla="*/ 1 w 877"/>
                <a:gd name="T99" fmla="*/ 1 h 822"/>
                <a:gd name="T100" fmla="*/ 1 w 877"/>
                <a:gd name="T101" fmla="*/ 1 h 822"/>
                <a:gd name="T102" fmla="*/ 1 w 877"/>
                <a:gd name="T103" fmla="*/ 1 h 8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77"/>
                <a:gd name="T157" fmla="*/ 0 h 822"/>
                <a:gd name="T158" fmla="*/ 877 w 877"/>
                <a:gd name="T159" fmla="*/ 822 h 8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77" h="822">
                  <a:moveTo>
                    <a:pt x="28" y="106"/>
                  </a:moveTo>
                  <a:lnTo>
                    <a:pt x="29" y="105"/>
                  </a:lnTo>
                  <a:lnTo>
                    <a:pt x="30" y="102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3" y="83"/>
                  </a:lnTo>
                  <a:lnTo>
                    <a:pt x="51" y="75"/>
                  </a:lnTo>
                  <a:lnTo>
                    <a:pt x="59" y="67"/>
                  </a:lnTo>
                  <a:lnTo>
                    <a:pt x="69" y="58"/>
                  </a:lnTo>
                  <a:lnTo>
                    <a:pt x="81" y="50"/>
                  </a:lnTo>
                  <a:lnTo>
                    <a:pt x="94" y="42"/>
                  </a:lnTo>
                  <a:lnTo>
                    <a:pt x="111" y="35"/>
                  </a:lnTo>
                  <a:lnTo>
                    <a:pt x="127" y="28"/>
                  </a:lnTo>
                  <a:lnTo>
                    <a:pt x="146" y="25"/>
                  </a:lnTo>
                  <a:lnTo>
                    <a:pt x="167" y="21"/>
                  </a:lnTo>
                  <a:lnTo>
                    <a:pt x="190" y="21"/>
                  </a:lnTo>
                  <a:lnTo>
                    <a:pt x="215" y="23"/>
                  </a:lnTo>
                  <a:lnTo>
                    <a:pt x="237" y="27"/>
                  </a:lnTo>
                  <a:lnTo>
                    <a:pt x="258" y="29"/>
                  </a:lnTo>
                  <a:lnTo>
                    <a:pt x="278" y="30"/>
                  </a:lnTo>
                  <a:lnTo>
                    <a:pt x="295" y="31"/>
                  </a:lnTo>
                  <a:lnTo>
                    <a:pt x="312" y="33"/>
                  </a:lnTo>
                  <a:lnTo>
                    <a:pt x="327" y="33"/>
                  </a:lnTo>
                  <a:lnTo>
                    <a:pt x="342" y="33"/>
                  </a:lnTo>
                  <a:lnTo>
                    <a:pt x="357" y="31"/>
                  </a:lnTo>
                  <a:lnTo>
                    <a:pt x="371" y="30"/>
                  </a:lnTo>
                  <a:lnTo>
                    <a:pt x="385" y="28"/>
                  </a:lnTo>
                  <a:lnTo>
                    <a:pt x="399" y="26"/>
                  </a:lnTo>
                  <a:lnTo>
                    <a:pt x="414" y="22"/>
                  </a:lnTo>
                  <a:lnTo>
                    <a:pt x="427" y="19"/>
                  </a:lnTo>
                  <a:lnTo>
                    <a:pt x="442" y="14"/>
                  </a:lnTo>
                  <a:lnTo>
                    <a:pt x="459" y="10"/>
                  </a:lnTo>
                  <a:lnTo>
                    <a:pt x="475" y="5"/>
                  </a:lnTo>
                  <a:lnTo>
                    <a:pt x="493" y="0"/>
                  </a:lnTo>
                  <a:lnTo>
                    <a:pt x="516" y="0"/>
                  </a:lnTo>
                  <a:lnTo>
                    <a:pt x="542" y="1"/>
                  </a:lnTo>
                  <a:lnTo>
                    <a:pt x="569" y="6"/>
                  </a:lnTo>
                  <a:lnTo>
                    <a:pt x="598" y="12"/>
                  </a:lnTo>
                  <a:lnTo>
                    <a:pt x="628" y="21"/>
                  </a:lnTo>
                  <a:lnTo>
                    <a:pt x="659" y="31"/>
                  </a:lnTo>
                  <a:lnTo>
                    <a:pt x="690" y="44"/>
                  </a:lnTo>
                  <a:lnTo>
                    <a:pt x="720" y="58"/>
                  </a:lnTo>
                  <a:lnTo>
                    <a:pt x="749" y="72"/>
                  </a:lnTo>
                  <a:lnTo>
                    <a:pt x="777" y="88"/>
                  </a:lnTo>
                  <a:lnTo>
                    <a:pt x="802" y="105"/>
                  </a:lnTo>
                  <a:lnTo>
                    <a:pt x="824" y="121"/>
                  </a:lnTo>
                  <a:lnTo>
                    <a:pt x="843" y="140"/>
                  </a:lnTo>
                  <a:lnTo>
                    <a:pt x="858" y="157"/>
                  </a:lnTo>
                  <a:lnTo>
                    <a:pt x="869" y="174"/>
                  </a:lnTo>
                  <a:lnTo>
                    <a:pt x="875" y="195"/>
                  </a:lnTo>
                  <a:lnTo>
                    <a:pt x="877" y="223"/>
                  </a:lnTo>
                  <a:lnTo>
                    <a:pt x="875" y="256"/>
                  </a:lnTo>
                  <a:lnTo>
                    <a:pt x="869" y="294"/>
                  </a:lnTo>
                  <a:lnTo>
                    <a:pt x="858" y="337"/>
                  </a:lnTo>
                  <a:lnTo>
                    <a:pt x="843" y="382"/>
                  </a:lnTo>
                  <a:lnTo>
                    <a:pt x="825" y="430"/>
                  </a:lnTo>
                  <a:lnTo>
                    <a:pt x="802" y="478"/>
                  </a:lnTo>
                  <a:lnTo>
                    <a:pt x="776" y="528"/>
                  </a:lnTo>
                  <a:lnTo>
                    <a:pt x="744" y="577"/>
                  </a:lnTo>
                  <a:lnTo>
                    <a:pt x="709" y="626"/>
                  </a:lnTo>
                  <a:lnTo>
                    <a:pt x="668" y="671"/>
                  </a:lnTo>
                  <a:lnTo>
                    <a:pt x="625" y="714"/>
                  </a:lnTo>
                  <a:lnTo>
                    <a:pt x="576" y="752"/>
                  </a:lnTo>
                  <a:lnTo>
                    <a:pt x="523" y="787"/>
                  </a:lnTo>
                  <a:lnTo>
                    <a:pt x="466" y="816"/>
                  </a:lnTo>
                  <a:lnTo>
                    <a:pt x="464" y="816"/>
                  </a:lnTo>
                  <a:lnTo>
                    <a:pt x="462" y="817"/>
                  </a:lnTo>
                  <a:lnTo>
                    <a:pt x="456" y="818"/>
                  </a:lnTo>
                  <a:lnTo>
                    <a:pt x="451" y="819"/>
                  </a:lnTo>
                  <a:lnTo>
                    <a:pt x="441" y="820"/>
                  </a:lnTo>
                  <a:lnTo>
                    <a:pt x="431" y="820"/>
                  </a:lnTo>
                  <a:lnTo>
                    <a:pt x="419" y="822"/>
                  </a:lnTo>
                  <a:lnTo>
                    <a:pt x="406" y="820"/>
                  </a:lnTo>
                  <a:lnTo>
                    <a:pt x="391" y="819"/>
                  </a:lnTo>
                  <a:lnTo>
                    <a:pt x="374" y="817"/>
                  </a:lnTo>
                  <a:lnTo>
                    <a:pt x="357" y="812"/>
                  </a:lnTo>
                  <a:lnTo>
                    <a:pt x="338" y="808"/>
                  </a:lnTo>
                  <a:lnTo>
                    <a:pt x="317" y="801"/>
                  </a:lnTo>
                  <a:lnTo>
                    <a:pt x="296" y="792"/>
                  </a:lnTo>
                  <a:lnTo>
                    <a:pt x="273" y="781"/>
                  </a:lnTo>
                  <a:lnTo>
                    <a:pt x="249" y="767"/>
                  </a:lnTo>
                  <a:lnTo>
                    <a:pt x="225" y="752"/>
                  </a:lnTo>
                  <a:lnTo>
                    <a:pt x="203" y="738"/>
                  </a:lnTo>
                  <a:lnTo>
                    <a:pt x="181" y="723"/>
                  </a:lnTo>
                  <a:lnTo>
                    <a:pt x="161" y="706"/>
                  </a:lnTo>
                  <a:lnTo>
                    <a:pt x="143" y="690"/>
                  </a:lnTo>
                  <a:lnTo>
                    <a:pt x="126" y="673"/>
                  </a:lnTo>
                  <a:lnTo>
                    <a:pt x="111" y="656"/>
                  </a:lnTo>
                  <a:lnTo>
                    <a:pt x="97" y="638"/>
                  </a:lnTo>
                  <a:lnTo>
                    <a:pt x="85" y="620"/>
                  </a:lnTo>
                  <a:lnTo>
                    <a:pt x="76" y="600"/>
                  </a:lnTo>
                  <a:lnTo>
                    <a:pt x="68" y="580"/>
                  </a:lnTo>
                  <a:lnTo>
                    <a:pt x="62" y="559"/>
                  </a:lnTo>
                  <a:lnTo>
                    <a:pt x="59" y="537"/>
                  </a:lnTo>
                  <a:lnTo>
                    <a:pt x="56" y="514"/>
                  </a:lnTo>
                  <a:lnTo>
                    <a:pt x="58" y="491"/>
                  </a:lnTo>
                  <a:lnTo>
                    <a:pt x="61" y="466"/>
                  </a:lnTo>
                  <a:lnTo>
                    <a:pt x="63" y="418"/>
                  </a:lnTo>
                  <a:lnTo>
                    <a:pt x="54" y="379"/>
                  </a:lnTo>
                  <a:lnTo>
                    <a:pt x="39" y="342"/>
                  </a:lnTo>
                  <a:lnTo>
                    <a:pt x="22" y="307"/>
                  </a:lnTo>
                  <a:lnTo>
                    <a:pt x="7" y="268"/>
                  </a:lnTo>
                  <a:lnTo>
                    <a:pt x="0" y="224"/>
                  </a:lnTo>
                  <a:lnTo>
                    <a:pt x="6" y="171"/>
                  </a:lnTo>
                  <a:lnTo>
                    <a:pt x="28" y="106"/>
                  </a:lnTo>
                  <a:close/>
                </a:path>
              </a:pathLst>
            </a:custGeom>
            <a:solidFill>
              <a:srgbClr val="C4D8D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4"/>
            <p:cNvSpPr/>
            <p:nvPr/>
          </p:nvSpPr>
          <p:spPr bwMode="auto">
            <a:xfrm flipH="1">
              <a:off x="622" y="2571"/>
              <a:ext cx="420" cy="395"/>
            </a:xfrm>
            <a:custGeom>
              <a:avLst/>
              <a:gdLst>
                <a:gd name="T0" fmla="*/ 1 w 840"/>
                <a:gd name="T1" fmla="*/ 1 h 789"/>
                <a:gd name="T2" fmla="*/ 1 w 840"/>
                <a:gd name="T3" fmla="*/ 1 h 789"/>
                <a:gd name="T4" fmla="*/ 1 w 840"/>
                <a:gd name="T5" fmla="*/ 1 h 789"/>
                <a:gd name="T6" fmla="*/ 1 w 840"/>
                <a:gd name="T7" fmla="*/ 1 h 789"/>
                <a:gd name="T8" fmla="*/ 1 w 840"/>
                <a:gd name="T9" fmla="*/ 1 h 789"/>
                <a:gd name="T10" fmla="*/ 1 w 840"/>
                <a:gd name="T11" fmla="*/ 1 h 789"/>
                <a:gd name="T12" fmla="*/ 1 w 840"/>
                <a:gd name="T13" fmla="*/ 1 h 789"/>
                <a:gd name="T14" fmla="*/ 1 w 840"/>
                <a:gd name="T15" fmla="*/ 1 h 789"/>
                <a:gd name="T16" fmla="*/ 1 w 840"/>
                <a:gd name="T17" fmla="*/ 1 h 789"/>
                <a:gd name="T18" fmla="*/ 1 w 840"/>
                <a:gd name="T19" fmla="*/ 1 h 789"/>
                <a:gd name="T20" fmla="*/ 1 w 840"/>
                <a:gd name="T21" fmla="*/ 1 h 789"/>
                <a:gd name="T22" fmla="*/ 1 w 840"/>
                <a:gd name="T23" fmla="*/ 1 h 789"/>
                <a:gd name="T24" fmla="*/ 1 w 840"/>
                <a:gd name="T25" fmla="*/ 1 h 789"/>
                <a:gd name="T26" fmla="*/ 1 w 840"/>
                <a:gd name="T27" fmla="*/ 1 h 789"/>
                <a:gd name="T28" fmla="*/ 1 w 840"/>
                <a:gd name="T29" fmla="*/ 1 h 789"/>
                <a:gd name="T30" fmla="*/ 1 w 840"/>
                <a:gd name="T31" fmla="*/ 1 h 789"/>
                <a:gd name="T32" fmla="*/ 1 w 840"/>
                <a:gd name="T33" fmla="*/ 1 h 789"/>
                <a:gd name="T34" fmla="*/ 1 w 840"/>
                <a:gd name="T35" fmla="*/ 1 h 789"/>
                <a:gd name="T36" fmla="*/ 1 w 840"/>
                <a:gd name="T37" fmla="*/ 1 h 789"/>
                <a:gd name="T38" fmla="*/ 1 w 840"/>
                <a:gd name="T39" fmla="*/ 1 h 789"/>
                <a:gd name="T40" fmla="*/ 1 w 840"/>
                <a:gd name="T41" fmla="*/ 1 h 789"/>
                <a:gd name="T42" fmla="*/ 1 w 840"/>
                <a:gd name="T43" fmla="*/ 1 h 789"/>
                <a:gd name="T44" fmla="*/ 1 w 840"/>
                <a:gd name="T45" fmla="*/ 1 h 789"/>
                <a:gd name="T46" fmla="*/ 1 w 840"/>
                <a:gd name="T47" fmla="*/ 1 h 789"/>
                <a:gd name="T48" fmla="*/ 1 w 840"/>
                <a:gd name="T49" fmla="*/ 1 h 789"/>
                <a:gd name="T50" fmla="*/ 1 w 840"/>
                <a:gd name="T51" fmla="*/ 1 h 789"/>
                <a:gd name="T52" fmla="*/ 1 w 840"/>
                <a:gd name="T53" fmla="*/ 1 h 789"/>
                <a:gd name="T54" fmla="*/ 1 w 840"/>
                <a:gd name="T55" fmla="*/ 1 h 789"/>
                <a:gd name="T56" fmla="*/ 1 w 840"/>
                <a:gd name="T57" fmla="*/ 1 h 789"/>
                <a:gd name="T58" fmla="*/ 1 w 840"/>
                <a:gd name="T59" fmla="*/ 1 h 789"/>
                <a:gd name="T60" fmla="*/ 1 w 840"/>
                <a:gd name="T61" fmla="*/ 1 h 789"/>
                <a:gd name="T62" fmla="*/ 1 w 840"/>
                <a:gd name="T63" fmla="*/ 1 h 789"/>
                <a:gd name="T64" fmla="*/ 1 w 840"/>
                <a:gd name="T65" fmla="*/ 1 h 789"/>
                <a:gd name="T66" fmla="*/ 1 w 840"/>
                <a:gd name="T67" fmla="*/ 1 h 789"/>
                <a:gd name="T68" fmla="*/ 1 w 840"/>
                <a:gd name="T69" fmla="*/ 1 h 789"/>
                <a:gd name="T70" fmla="*/ 1 w 840"/>
                <a:gd name="T71" fmla="*/ 1 h 789"/>
                <a:gd name="T72" fmla="*/ 1 w 840"/>
                <a:gd name="T73" fmla="*/ 1 h 789"/>
                <a:gd name="T74" fmla="*/ 1 w 840"/>
                <a:gd name="T75" fmla="*/ 1 h 789"/>
                <a:gd name="T76" fmla="*/ 1 w 840"/>
                <a:gd name="T77" fmla="*/ 1 h 789"/>
                <a:gd name="T78" fmla="*/ 1 w 840"/>
                <a:gd name="T79" fmla="*/ 1 h 789"/>
                <a:gd name="T80" fmla="*/ 1 w 840"/>
                <a:gd name="T81" fmla="*/ 1 h 789"/>
                <a:gd name="T82" fmla="*/ 1 w 840"/>
                <a:gd name="T83" fmla="*/ 1 h 789"/>
                <a:gd name="T84" fmla="*/ 1 w 840"/>
                <a:gd name="T85" fmla="*/ 1 h 789"/>
                <a:gd name="T86" fmla="*/ 1 w 840"/>
                <a:gd name="T87" fmla="*/ 1 h 789"/>
                <a:gd name="T88" fmla="*/ 1 w 840"/>
                <a:gd name="T89" fmla="*/ 1 h 789"/>
                <a:gd name="T90" fmla="*/ 1 w 840"/>
                <a:gd name="T91" fmla="*/ 1 h 789"/>
                <a:gd name="T92" fmla="*/ 1 w 840"/>
                <a:gd name="T93" fmla="*/ 1 h 789"/>
                <a:gd name="T94" fmla="*/ 1 w 840"/>
                <a:gd name="T95" fmla="*/ 1 h 78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40"/>
                <a:gd name="T145" fmla="*/ 0 h 789"/>
                <a:gd name="T146" fmla="*/ 840 w 840"/>
                <a:gd name="T147" fmla="*/ 789 h 78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40" h="789">
                  <a:moveTo>
                    <a:pt x="26" y="102"/>
                  </a:moveTo>
                  <a:lnTo>
                    <a:pt x="28" y="98"/>
                  </a:lnTo>
                  <a:lnTo>
                    <a:pt x="35" y="87"/>
                  </a:lnTo>
                  <a:lnTo>
                    <a:pt x="47" y="72"/>
                  </a:lnTo>
                  <a:lnTo>
                    <a:pt x="66" y="56"/>
                  </a:lnTo>
                  <a:lnTo>
                    <a:pt x="90" y="40"/>
                  </a:lnTo>
                  <a:lnTo>
                    <a:pt x="121" y="27"/>
                  </a:lnTo>
                  <a:lnTo>
                    <a:pt x="159" y="22"/>
                  </a:lnTo>
                  <a:lnTo>
                    <a:pt x="205" y="24"/>
                  </a:lnTo>
                  <a:lnTo>
                    <a:pt x="227" y="26"/>
                  </a:lnTo>
                  <a:lnTo>
                    <a:pt x="247" y="29"/>
                  </a:lnTo>
                  <a:lnTo>
                    <a:pt x="265" y="31"/>
                  </a:lnTo>
                  <a:lnTo>
                    <a:pt x="283" y="32"/>
                  </a:lnTo>
                  <a:lnTo>
                    <a:pt x="298" y="32"/>
                  </a:lnTo>
                  <a:lnTo>
                    <a:pt x="314" y="32"/>
                  </a:lnTo>
                  <a:lnTo>
                    <a:pt x="327" y="32"/>
                  </a:lnTo>
                  <a:lnTo>
                    <a:pt x="341" y="31"/>
                  </a:lnTo>
                  <a:lnTo>
                    <a:pt x="355" y="30"/>
                  </a:lnTo>
                  <a:lnTo>
                    <a:pt x="368" y="27"/>
                  </a:lnTo>
                  <a:lnTo>
                    <a:pt x="382" y="25"/>
                  </a:lnTo>
                  <a:lnTo>
                    <a:pt x="395" y="22"/>
                  </a:lnTo>
                  <a:lnTo>
                    <a:pt x="409" y="18"/>
                  </a:lnTo>
                  <a:lnTo>
                    <a:pt x="423" y="14"/>
                  </a:lnTo>
                  <a:lnTo>
                    <a:pt x="438" y="9"/>
                  </a:lnTo>
                  <a:lnTo>
                    <a:pt x="454" y="4"/>
                  </a:lnTo>
                  <a:lnTo>
                    <a:pt x="473" y="1"/>
                  </a:lnTo>
                  <a:lnTo>
                    <a:pt x="493" y="0"/>
                  </a:lnTo>
                  <a:lnTo>
                    <a:pt x="518" y="2"/>
                  </a:lnTo>
                  <a:lnTo>
                    <a:pt x="544" y="6"/>
                  </a:lnTo>
                  <a:lnTo>
                    <a:pt x="573" y="12"/>
                  </a:lnTo>
                  <a:lnTo>
                    <a:pt x="602" y="20"/>
                  </a:lnTo>
                  <a:lnTo>
                    <a:pt x="631" y="31"/>
                  </a:lnTo>
                  <a:lnTo>
                    <a:pt x="661" y="42"/>
                  </a:lnTo>
                  <a:lnTo>
                    <a:pt x="689" y="56"/>
                  </a:lnTo>
                  <a:lnTo>
                    <a:pt x="717" y="70"/>
                  </a:lnTo>
                  <a:lnTo>
                    <a:pt x="744" y="85"/>
                  </a:lnTo>
                  <a:lnTo>
                    <a:pt x="768" y="101"/>
                  </a:lnTo>
                  <a:lnTo>
                    <a:pt x="790" y="117"/>
                  </a:lnTo>
                  <a:lnTo>
                    <a:pt x="808" y="135"/>
                  </a:lnTo>
                  <a:lnTo>
                    <a:pt x="822" y="151"/>
                  </a:lnTo>
                  <a:lnTo>
                    <a:pt x="832" y="168"/>
                  </a:lnTo>
                  <a:lnTo>
                    <a:pt x="838" y="188"/>
                  </a:lnTo>
                  <a:lnTo>
                    <a:pt x="840" y="214"/>
                  </a:lnTo>
                  <a:lnTo>
                    <a:pt x="838" y="246"/>
                  </a:lnTo>
                  <a:lnTo>
                    <a:pt x="832" y="283"/>
                  </a:lnTo>
                  <a:lnTo>
                    <a:pt x="822" y="323"/>
                  </a:lnTo>
                  <a:lnTo>
                    <a:pt x="808" y="367"/>
                  </a:lnTo>
                  <a:lnTo>
                    <a:pt x="791" y="413"/>
                  </a:lnTo>
                  <a:lnTo>
                    <a:pt x="769" y="460"/>
                  </a:lnTo>
                  <a:lnTo>
                    <a:pt x="742" y="508"/>
                  </a:lnTo>
                  <a:lnTo>
                    <a:pt x="712" y="555"/>
                  </a:lnTo>
                  <a:lnTo>
                    <a:pt x="678" y="601"/>
                  </a:lnTo>
                  <a:lnTo>
                    <a:pt x="640" y="646"/>
                  </a:lnTo>
                  <a:lnTo>
                    <a:pt x="597" y="686"/>
                  </a:lnTo>
                  <a:lnTo>
                    <a:pt x="551" y="724"/>
                  </a:lnTo>
                  <a:lnTo>
                    <a:pt x="500" y="757"/>
                  </a:lnTo>
                  <a:lnTo>
                    <a:pt x="445" y="784"/>
                  </a:lnTo>
                  <a:lnTo>
                    <a:pt x="444" y="784"/>
                  </a:lnTo>
                  <a:lnTo>
                    <a:pt x="442" y="785"/>
                  </a:lnTo>
                  <a:lnTo>
                    <a:pt x="437" y="786"/>
                  </a:lnTo>
                  <a:lnTo>
                    <a:pt x="430" y="788"/>
                  </a:lnTo>
                  <a:lnTo>
                    <a:pt x="422" y="789"/>
                  </a:lnTo>
                  <a:lnTo>
                    <a:pt x="413" y="789"/>
                  </a:lnTo>
                  <a:lnTo>
                    <a:pt x="401" y="789"/>
                  </a:lnTo>
                  <a:lnTo>
                    <a:pt x="389" y="789"/>
                  </a:lnTo>
                  <a:lnTo>
                    <a:pt x="374" y="788"/>
                  </a:lnTo>
                  <a:lnTo>
                    <a:pt x="357" y="785"/>
                  </a:lnTo>
                  <a:lnTo>
                    <a:pt x="341" y="782"/>
                  </a:lnTo>
                  <a:lnTo>
                    <a:pt x="323" y="776"/>
                  </a:lnTo>
                  <a:lnTo>
                    <a:pt x="303" y="769"/>
                  </a:lnTo>
                  <a:lnTo>
                    <a:pt x="283" y="761"/>
                  </a:lnTo>
                  <a:lnTo>
                    <a:pt x="261" y="751"/>
                  </a:lnTo>
                  <a:lnTo>
                    <a:pt x="238" y="738"/>
                  </a:lnTo>
                  <a:lnTo>
                    <a:pt x="215" y="724"/>
                  </a:lnTo>
                  <a:lnTo>
                    <a:pt x="193" y="709"/>
                  </a:lnTo>
                  <a:lnTo>
                    <a:pt x="173" y="694"/>
                  </a:lnTo>
                  <a:lnTo>
                    <a:pt x="153" y="679"/>
                  </a:lnTo>
                  <a:lnTo>
                    <a:pt x="136" y="664"/>
                  </a:lnTo>
                  <a:lnTo>
                    <a:pt x="120" y="648"/>
                  </a:lnTo>
                  <a:lnTo>
                    <a:pt x="105" y="631"/>
                  </a:lnTo>
                  <a:lnTo>
                    <a:pt x="92" y="614"/>
                  </a:lnTo>
                  <a:lnTo>
                    <a:pt x="81" y="596"/>
                  </a:lnTo>
                  <a:lnTo>
                    <a:pt x="72" y="578"/>
                  </a:lnTo>
                  <a:lnTo>
                    <a:pt x="65" y="558"/>
                  </a:lnTo>
                  <a:lnTo>
                    <a:pt x="59" y="538"/>
                  </a:lnTo>
                  <a:lnTo>
                    <a:pt x="56" y="517"/>
                  </a:lnTo>
                  <a:lnTo>
                    <a:pt x="54" y="495"/>
                  </a:lnTo>
                  <a:lnTo>
                    <a:pt x="54" y="472"/>
                  </a:lnTo>
                  <a:lnTo>
                    <a:pt x="58" y="448"/>
                  </a:lnTo>
                  <a:lnTo>
                    <a:pt x="60" y="403"/>
                  </a:lnTo>
                  <a:lnTo>
                    <a:pt x="51" y="365"/>
                  </a:lnTo>
                  <a:lnTo>
                    <a:pt x="36" y="329"/>
                  </a:lnTo>
                  <a:lnTo>
                    <a:pt x="20" y="295"/>
                  </a:lnTo>
                  <a:lnTo>
                    <a:pt x="6" y="258"/>
                  </a:lnTo>
                  <a:lnTo>
                    <a:pt x="0" y="215"/>
                  </a:lnTo>
                  <a:lnTo>
                    <a:pt x="5" y="164"/>
                  </a:lnTo>
                  <a:lnTo>
                    <a:pt x="26" y="102"/>
                  </a:lnTo>
                  <a:close/>
                </a:path>
              </a:pathLst>
            </a:custGeom>
            <a:solidFill>
              <a:srgbClr val="BAD3C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5"/>
            <p:cNvSpPr/>
            <p:nvPr/>
          </p:nvSpPr>
          <p:spPr bwMode="auto">
            <a:xfrm flipH="1">
              <a:off x="632" y="2581"/>
              <a:ext cx="402" cy="379"/>
            </a:xfrm>
            <a:custGeom>
              <a:avLst/>
              <a:gdLst>
                <a:gd name="T0" fmla="*/ 1 w 804"/>
                <a:gd name="T1" fmla="*/ 1 h 757"/>
                <a:gd name="T2" fmla="*/ 1 w 804"/>
                <a:gd name="T3" fmla="*/ 1 h 757"/>
                <a:gd name="T4" fmla="*/ 1 w 804"/>
                <a:gd name="T5" fmla="*/ 1 h 757"/>
                <a:gd name="T6" fmla="*/ 1 w 804"/>
                <a:gd name="T7" fmla="*/ 1 h 757"/>
                <a:gd name="T8" fmla="*/ 1 w 804"/>
                <a:gd name="T9" fmla="*/ 1 h 757"/>
                <a:gd name="T10" fmla="*/ 1 w 804"/>
                <a:gd name="T11" fmla="*/ 1 h 757"/>
                <a:gd name="T12" fmla="*/ 1 w 804"/>
                <a:gd name="T13" fmla="*/ 1 h 757"/>
                <a:gd name="T14" fmla="*/ 1 w 804"/>
                <a:gd name="T15" fmla="*/ 1 h 757"/>
                <a:gd name="T16" fmla="*/ 1 w 804"/>
                <a:gd name="T17" fmla="*/ 1 h 757"/>
                <a:gd name="T18" fmla="*/ 1 w 804"/>
                <a:gd name="T19" fmla="*/ 1 h 757"/>
                <a:gd name="T20" fmla="*/ 1 w 804"/>
                <a:gd name="T21" fmla="*/ 1 h 757"/>
                <a:gd name="T22" fmla="*/ 1 w 804"/>
                <a:gd name="T23" fmla="*/ 1 h 757"/>
                <a:gd name="T24" fmla="*/ 1 w 804"/>
                <a:gd name="T25" fmla="*/ 1 h 757"/>
                <a:gd name="T26" fmla="*/ 1 w 804"/>
                <a:gd name="T27" fmla="*/ 1 h 757"/>
                <a:gd name="T28" fmla="*/ 1 w 804"/>
                <a:gd name="T29" fmla="*/ 1 h 757"/>
                <a:gd name="T30" fmla="*/ 1 w 804"/>
                <a:gd name="T31" fmla="*/ 1 h 757"/>
                <a:gd name="T32" fmla="*/ 1 w 804"/>
                <a:gd name="T33" fmla="*/ 1 h 757"/>
                <a:gd name="T34" fmla="*/ 1 w 804"/>
                <a:gd name="T35" fmla="*/ 1 h 757"/>
                <a:gd name="T36" fmla="*/ 1 w 804"/>
                <a:gd name="T37" fmla="*/ 1 h 757"/>
                <a:gd name="T38" fmla="*/ 1 w 804"/>
                <a:gd name="T39" fmla="*/ 1 h 757"/>
                <a:gd name="T40" fmla="*/ 1 w 804"/>
                <a:gd name="T41" fmla="*/ 1 h 757"/>
                <a:gd name="T42" fmla="*/ 1 w 804"/>
                <a:gd name="T43" fmla="*/ 1 h 757"/>
                <a:gd name="T44" fmla="*/ 1 w 804"/>
                <a:gd name="T45" fmla="*/ 1 h 757"/>
                <a:gd name="T46" fmla="*/ 1 w 804"/>
                <a:gd name="T47" fmla="*/ 1 h 757"/>
                <a:gd name="T48" fmla="*/ 1 w 804"/>
                <a:gd name="T49" fmla="*/ 1 h 757"/>
                <a:gd name="T50" fmla="*/ 1 w 804"/>
                <a:gd name="T51" fmla="*/ 1 h 757"/>
                <a:gd name="T52" fmla="*/ 1 w 804"/>
                <a:gd name="T53" fmla="*/ 1 h 757"/>
                <a:gd name="T54" fmla="*/ 1 w 804"/>
                <a:gd name="T55" fmla="*/ 1 h 757"/>
                <a:gd name="T56" fmla="*/ 1 w 804"/>
                <a:gd name="T57" fmla="*/ 1 h 757"/>
                <a:gd name="T58" fmla="*/ 1 w 804"/>
                <a:gd name="T59" fmla="*/ 1 h 757"/>
                <a:gd name="T60" fmla="*/ 1 w 804"/>
                <a:gd name="T61" fmla="*/ 1 h 757"/>
                <a:gd name="T62" fmla="*/ 1 w 804"/>
                <a:gd name="T63" fmla="*/ 1 h 757"/>
                <a:gd name="T64" fmla="*/ 1 w 804"/>
                <a:gd name="T65" fmla="*/ 1 h 757"/>
                <a:gd name="T66" fmla="*/ 1 w 804"/>
                <a:gd name="T67" fmla="*/ 1 h 757"/>
                <a:gd name="T68" fmla="*/ 1 w 804"/>
                <a:gd name="T69" fmla="*/ 1 h 757"/>
                <a:gd name="T70" fmla="*/ 1 w 804"/>
                <a:gd name="T71" fmla="*/ 1 h 757"/>
                <a:gd name="T72" fmla="*/ 1 w 804"/>
                <a:gd name="T73" fmla="*/ 1 h 757"/>
                <a:gd name="T74" fmla="*/ 1 w 804"/>
                <a:gd name="T75" fmla="*/ 1 h 757"/>
                <a:gd name="T76" fmla="*/ 1 w 804"/>
                <a:gd name="T77" fmla="*/ 1 h 757"/>
                <a:gd name="T78" fmla="*/ 1 w 804"/>
                <a:gd name="T79" fmla="*/ 1 h 757"/>
                <a:gd name="T80" fmla="*/ 1 w 804"/>
                <a:gd name="T81" fmla="*/ 1 h 757"/>
                <a:gd name="T82" fmla="*/ 1 w 804"/>
                <a:gd name="T83" fmla="*/ 1 h 757"/>
                <a:gd name="T84" fmla="*/ 1 w 804"/>
                <a:gd name="T85" fmla="*/ 1 h 757"/>
                <a:gd name="T86" fmla="*/ 1 w 804"/>
                <a:gd name="T87" fmla="*/ 1 h 757"/>
                <a:gd name="T88" fmla="*/ 1 w 804"/>
                <a:gd name="T89" fmla="*/ 1 h 757"/>
                <a:gd name="T90" fmla="*/ 1 w 804"/>
                <a:gd name="T91" fmla="*/ 1 h 757"/>
                <a:gd name="T92" fmla="*/ 1 w 804"/>
                <a:gd name="T93" fmla="*/ 1 h 757"/>
                <a:gd name="T94" fmla="*/ 1 w 804"/>
                <a:gd name="T95" fmla="*/ 1 h 7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04"/>
                <a:gd name="T145" fmla="*/ 0 h 757"/>
                <a:gd name="T146" fmla="*/ 804 w 804"/>
                <a:gd name="T147" fmla="*/ 757 h 7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04" h="757">
                  <a:moveTo>
                    <a:pt x="26" y="99"/>
                  </a:moveTo>
                  <a:lnTo>
                    <a:pt x="28" y="96"/>
                  </a:lnTo>
                  <a:lnTo>
                    <a:pt x="35" y="84"/>
                  </a:lnTo>
                  <a:lnTo>
                    <a:pt x="46" y="71"/>
                  </a:lnTo>
                  <a:lnTo>
                    <a:pt x="64" y="54"/>
                  </a:lnTo>
                  <a:lnTo>
                    <a:pt x="87" y="39"/>
                  </a:lnTo>
                  <a:lnTo>
                    <a:pt x="117" y="28"/>
                  </a:lnTo>
                  <a:lnTo>
                    <a:pt x="154" y="21"/>
                  </a:lnTo>
                  <a:lnTo>
                    <a:pt x="197" y="23"/>
                  </a:lnTo>
                  <a:lnTo>
                    <a:pt x="218" y="26"/>
                  </a:lnTo>
                  <a:lnTo>
                    <a:pt x="237" y="28"/>
                  </a:lnTo>
                  <a:lnTo>
                    <a:pt x="254" y="30"/>
                  </a:lnTo>
                  <a:lnTo>
                    <a:pt x="270" y="31"/>
                  </a:lnTo>
                  <a:lnTo>
                    <a:pt x="286" y="31"/>
                  </a:lnTo>
                  <a:lnTo>
                    <a:pt x="300" y="31"/>
                  </a:lnTo>
                  <a:lnTo>
                    <a:pt x="314" y="31"/>
                  </a:lnTo>
                  <a:lnTo>
                    <a:pt x="328" y="30"/>
                  </a:lnTo>
                  <a:lnTo>
                    <a:pt x="340" y="29"/>
                  </a:lnTo>
                  <a:lnTo>
                    <a:pt x="353" y="27"/>
                  </a:lnTo>
                  <a:lnTo>
                    <a:pt x="366" y="25"/>
                  </a:lnTo>
                  <a:lnTo>
                    <a:pt x="378" y="22"/>
                  </a:lnTo>
                  <a:lnTo>
                    <a:pt x="392" y="19"/>
                  </a:lnTo>
                  <a:lnTo>
                    <a:pt x="405" y="14"/>
                  </a:lnTo>
                  <a:lnTo>
                    <a:pt x="420" y="10"/>
                  </a:lnTo>
                  <a:lnTo>
                    <a:pt x="435" y="5"/>
                  </a:lnTo>
                  <a:lnTo>
                    <a:pt x="452" y="1"/>
                  </a:lnTo>
                  <a:lnTo>
                    <a:pt x="473" y="0"/>
                  </a:lnTo>
                  <a:lnTo>
                    <a:pt x="496" y="3"/>
                  </a:lnTo>
                  <a:lnTo>
                    <a:pt x="521" y="6"/>
                  </a:lnTo>
                  <a:lnTo>
                    <a:pt x="548" y="12"/>
                  </a:lnTo>
                  <a:lnTo>
                    <a:pt x="575" y="20"/>
                  </a:lnTo>
                  <a:lnTo>
                    <a:pt x="604" y="30"/>
                  </a:lnTo>
                  <a:lnTo>
                    <a:pt x="632" y="42"/>
                  </a:lnTo>
                  <a:lnTo>
                    <a:pt x="660" y="54"/>
                  </a:lnTo>
                  <a:lnTo>
                    <a:pt x="686" y="67"/>
                  </a:lnTo>
                  <a:lnTo>
                    <a:pt x="711" y="82"/>
                  </a:lnTo>
                  <a:lnTo>
                    <a:pt x="734" y="97"/>
                  </a:lnTo>
                  <a:lnTo>
                    <a:pt x="755" y="113"/>
                  </a:lnTo>
                  <a:lnTo>
                    <a:pt x="772" y="129"/>
                  </a:lnTo>
                  <a:lnTo>
                    <a:pt x="786" y="145"/>
                  </a:lnTo>
                  <a:lnTo>
                    <a:pt x="796" y="162"/>
                  </a:lnTo>
                  <a:lnTo>
                    <a:pt x="801" y="181"/>
                  </a:lnTo>
                  <a:lnTo>
                    <a:pt x="804" y="207"/>
                  </a:lnTo>
                  <a:lnTo>
                    <a:pt x="801" y="236"/>
                  </a:lnTo>
                  <a:lnTo>
                    <a:pt x="796" y="272"/>
                  </a:lnTo>
                  <a:lnTo>
                    <a:pt x="786" y="311"/>
                  </a:lnTo>
                  <a:lnTo>
                    <a:pt x="774" y="353"/>
                  </a:lnTo>
                  <a:lnTo>
                    <a:pt x="756" y="397"/>
                  </a:lnTo>
                  <a:lnTo>
                    <a:pt x="736" y="441"/>
                  </a:lnTo>
                  <a:lnTo>
                    <a:pt x="710" y="488"/>
                  </a:lnTo>
                  <a:lnTo>
                    <a:pt x="681" y="532"/>
                  </a:lnTo>
                  <a:lnTo>
                    <a:pt x="649" y="577"/>
                  </a:lnTo>
                  <a:lnTo>
                    <a:pt x="612" y="619"/>
                  </a:lnTo>
                  <a:lnTo>
                    <a:pt x="572" y="659"/>
                  </a:lnTo>
                  <a:lnTo>
                    <a:pt x="528" y="695"/>
                  </a:lnTo>
                  <a:lnTo>
                    <a:pt x="480" y="726"/>
                  </a:lnTo>
                  <a:lnTo>
                    <a:pt x="427" y="752"/>
                  </a:lnTo>
                  <a:lnTo>
                    <a:pt x="426" y="752"/>
                  </a:lnTo>
                  <a:lnTo>
                    <a:pt x="423" y="754"/>
                  </a:lnTo>
                  <a:lnTo>
                    <a:pt x="419" y="755"/>
                  </a:lnTo>
                  <a:lnTo>
                    <a:pt x="413" y="756"/>
                  </a:lnTo>
                  <a:lnTo>
                    <a:pt x="405" y="757"/>
                  </a:lnTo>
                  <a:lnTo>
                    <a:pt x="396" y="757"/>
                  </a:lnTo>
                  <a:lnTo>
                    <a:pt x="384" y="757"/>
                  </a:lnTo>
                  <a:lnTo>
                    <a:pt x="373" y="757"/>
                  </a:lnTo>
                  <a:lnTo>
                    <a:pt x="359" y="756"/>
                  </a:lnTo>
                  <a:lnTo>
                    <a:pt x="344" y="754"/>
                  </a:lnTo>
                  <a:lnTo>
                    <a:pt x="328" y="750"/>
                  </a:lnTo>
                  <a:lnTo>
                    <a:pt x="309" y="746"/>
                  </a:lnTo>
                  <a:lnTo>
                    <a:pt x="291" y="739"/>
                  </a:lnTo>
                  <a:lnTo>
                    <a:pt x="271" y="731"/>
                  </a:lnTo>
                  <a:lnTo>
                    <a:pt x="250" y="720"/>
                  </a:lnTo>
                  <a:lnTo>
                    <a:pt x="229" y="708"/>
                  </a:lnTo>
                  <a:lnTo>
                    <a:pt x="207" y="694"/>
                  </a:lnTo>
                  <a:lnTo>
                    <a:pt x="186" y="680"/>
                  </a:lnTo>
                  <a:lnTo>
                    <a:pt x="166" y="666"/>
                  </a:lnTo>
                  <a:lnTo>
                    <a:pt x="148" y="652"/>
                  </a:lnTo>
                  <a:lnTo>
                    <a:pt x="132" y="637"/>
                  </a:lnTo>
                  <a:lnTo>
                    <a:pt x="116" y="621"/>
                  </a:lnTo>
                  <a:lnTo>
                    <a:pt x="102" y="605"/>
                  </a:lnTo>
                  <a:lnTo>
                    <a:pt x="89" y="589"/>
                  </a:lnTo>
                  <a:lnTo>
                    <a:pt x="79" y="572"/>
                  </a:lnTo>
                  <a:lnTo>
                    <a:pt x="69" y="554"/>
                  </a:lnTo>
                  <a:lnTo>
                    <a:pt x="63" y="536"/>
                  </a:lnTo>
                  <a:lnTo>
                    <a:pt x="58" y="516"/>
                  </a:lnTo>
                  <a:lnTo>
                    <a:pt x="55" y="496"/>
                  </a:lnTo>
                  <a:lnTo>
                    <a:pt x="53" y="475"/>
                  </a:lnTo>
                  <a:lnTo>
                    <a:pt x="53" y="453"/>
                  </a:lnTo>
                  <a:lnTo>
                    <a:pt x="57" y="430"/>
                  </a:lnTo>
                  <a:lnTo>
                    <a:pt x="59" y="387"/>
                  </a:lnTo>
                  <a:lnTo>
                    <a:pt x="50" y="350"/>
                  </a:lnTo>
                  <a:lnTo>
                    <a:pt x="36" y="317"/>
                  </a:lnTo>
                  <a:lnTo>
                    <a:pt x="20" y="284"/>
                  </a:lnTo>
                  <a:lnTo>
                    <a:pt x="7" y="248"/>
                  </a:lnTo>
                  <a:lnTo>
                    <a:pt x="0" y="207"/>
                  </a:lnTo>
                  <a:lnTo>
                    <a:pt x="5" y="158"/>
                  </a:lnTo>
                  <a:lnTo>
                    <a:pt x="26" y="99"/>
                  </a:lnTo>
                  <a:close/>
                </a:path>
              </a:pathLst>
            </a:custGeom>
            <a:solidFill>
              <a:srgbClr val="ADCCB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6"/>
            <p:cNvSpPr/>
            <p:nvPr/>
          </p:nvSpPr>
          <p:spPr bwMode="auto">
            <a:xfrm flipH="1">
              <a:off x="1058" y="2594"/>
              <a:ext cx="148" cy="209"/>
            </a:xfrm>
            <a:custGeom>
              <a:avLst/>
              <a:gdLst>
                <a:gd name="T0" fmla="*/ 1 w 295"/>
                <a:gd name="T1" fmla="*/ 1 h 417"/>
                <a:gd name="T2" fmla="*/ 1 w 295"/>
                <a:gd name="T3" fmla="*/ 1 h 417"/>
                <a:gd name="T4" fmla="*/ 1 w 295"/>
                <a:gd name="T5" fmla="*/ 1 h 417"/>
                <a:gd name="T6" fmla="*/ 1 w 295"/>
                <a:gd name="T7" fmla="*/ 1 h 417"/>
                <a:gd name="T8" fmla="*/ 1 w 295"/>
                <a:gd name="T9" fmla="*/ 1 h 417"/>
                <a:gd name="T10" fmla="*/ 1 w 295"/>
                <a:gd name="T11" fmla="*/ 1 h 417"/>
                <a:gd name="T12" fmla="*/ 1 w 295"/>
                <a:gd name="T13" fmla="*/ 1 h 417"/>
                <a:gd name="T14" fmla="*/ 1 w 295"/>
                <a:gd name="T15" fmla="*/ 1 h 417"/>
                <a:gd name="T16" fmla="*/ 1 w 295"/>
                <a:gd name="T17" fmla="*/ 1 h 417"/>
                <a:gd name="T18" fmla="*/ 1 w 295"/>
                <a:gd name="T19" fmla="*/ 1 h 417"/>
                <a:gd name="T20" fmla="*/ 1 w 295"/>
                <a:gd name="T21" fmla="*/ 1 h 417"/>
                <a:gd name="T22" fmla="*/ 1 w 295"/>
                <a:gd name="T23" fmla="*/ 1 h 417"/>
                <a:gd name="T24" fmla="*/ 1 w 295"/>
                <a:gd name="T25" fmla="*/ 1 h 417"/>
                <a:gd name="T26" fmla="*/ 1 w 295"/>
                <a:gd name="T27" fmla="*/ 1 h 417"/>
                <a:gd name="T28" fmla="*/ 1 w 295"/>
                <a:gd name="T29" fmla="*/ 1 h 417"/>
                <a:gd name="T30" fmla="*/ 1 w 295"/>
                <a:gd name="T31" fmla="*/ 1 h 417"/>
                <a:gd name="T32" fmla="*/ 1 w 295"/>
                <a:gd name="T33" fmla="*/ 1 h 417"/>
                <a:gd name="T34" fmla="*/ 1 w 295"/>
                <a:gd name="T35" fmla="*/ 1 h 417"/>
                <a:gd name="T36" fmla="*/ 1 w 295"/>
                <a:gd name="T37" fmla="*/ 1 h 417"/>
                <a:gd name="T38" fmla="*/ 1 w 295"/>
                <a:gd name="T39" fmla="*/ 1 h 417"/>
                <a:gd name="T40" fmla="*/ 1 w 295"/>
                <a:gd name="T41" fmla="*/ 1 h 417"/>
                <a:gd name="T42" fmla="*/ 1 w 295"/>
                <a:gd name="T43" fmla="*/ 0 h 417"/>
                <a:gd name="T44" fmla="*/ 1 w 295"/>
                <a:gd name="T45" fmla="*/ 1 h 417"/>
                <a:gd name="T46" fmla="*/ 1 w 295"/>
                <a:gd name="T47" fmla="*/ 1 h 417"/>
                <a:gd name="T48" fmla="*/ 1 w 295"/>
                <a:gd name="T49" fmla="*/ 1 h 417"/>
                <a:gd name="T50" fmla="*/ 1 w 295"/>
                <a:gd name="T51" fmla="*/ 1 h 417"/>
                <a:gd name="T52" fmla="*/ 1 w 295"/>
                <a:gd name="T53" fmla="*/ 1 h 417"/>
                <a:gd name="T54" fmla="*/ 1 w 295"/>
                <a:gd name="T55" fmla="*/ 1 h 417"/>
                <a:gd name="T56" fmla="*/ 1 w 295"/>
                <a:gd name="T57" fmla="*/ 1 h 417"/>
                <a:gd name="T58" fmla="*/ 1 w 295"/>
                <a:gd name="T59" fmla="*/ 1 h 417"/>
                <a:gd name="T60" fmla="*/ 1 w 295"/>
                <a:gd name="T61" fmla="*/ 1 h 417"/>
                <a:gd name="T62" fmla="*/ 1 w 295"/>
                <a:gd name="T63" fmla="*/ 1 h 417"/>
                <a:gd name="T64" fmla="*/ 0 w 295"/>
                <a:gd name="T65" fmla="*/ 1 h 417"/>
                <a:gd name="T66" fmla="*/ 1 w 295"/>
                <a:gd name="T67" fmla="*/ 1 h 417"/>
                <a:gd name="T68" fmla="*/ 1 w 295"/>
                <a:gd name="T69" fmla="*/ 1 h 417"/>
                <a:gd name="T70" fmla="*/ 1 w 295"/>
                <a:gd name="T71" fmla="*/ 1 h 417"/>
                <a:gd name="T72" fmla="*/ 1 w 295"/>
                <a:gd name="T73" fmla="*/ 1 h 417"/>
                <a:gd name="T74" fmla="*/ 1 w 295"/>
                <a:gd name="T75" fmla="*/ 1 h 417"/>
                <a:gd name="T76" fmla="*/ 1 w 295"/>
                <a:gd name="T77" fmla="*/ 1 h 417"/>
                <a:gd name="T78" fmla="*/ 1 w 295"/>
                <a:gd name="T79" fmla="*/ 1 h 417"/>
                <a:gd name="T80" fmla="*/ 1 w 295"/>
                <a:gd name="T81" fmla="*/ 1 h 417"/>
                <a:gd name="T82" fmla="*/ 1 w 295"/>
                <a:gd name="T83" fmla="*/ 1 h 417"/>
                <a:gd name="T84" fmla="*/ 1 w 295"/>
                <a:gd name="T85" fmla="*/ 1 h 417"/>
                <a:gd name="T86" fmla="*/ 1 w 295"/>
                <a:gd name="T87" fmla="*/ 1 h 417"/>
                <a:gd name="T88" fmla="*/ 1 w 295"/>
                <a:gd name="T89" fmla="*/ 1 h 417"/>
                <a:gd name="T90" fmla="*/ 1 w 295"/>
                <a:gd name="T91" fmla="*/ 1 h 417"/>
                <a:gd name="T92" fmla="*/ 1 w 295"/>
                <a:gd name="T93" fmla="*/ 1 h 417"/>
                <a:gd name="T94" fmla="*/ 1 w 295"/>
                <a:gd name="T95" fmla="*/ 1 h 417"/>
                <a:gd name="T96" fmla="*/ 1 w 295"/>
                <a:gd name="T97" fmla="*/ 1 h 41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5"/>
                <a:gd name="T148" fmla="*/ 0 h 417"/>
                <a:gd name="T149" fmla="*/ 295 w 295"/>
                <a:gd name="T150" fmla="*/ 417 h 41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5" h="417">
                  <a:moveTo>
                    <a:pt x="294" y="320"/>
                  </a:moveTo>
                  <a:lnTo>
                    <a:pt x="293" y="315"/>
                  </a:lnTo>
                  <a:lnTo>
                    <a:pt x="288" y="303"/>
                  </a:lnTo>
                  <a:lnTo>
                    <a:pt x="282" y="283"/>
                  </a:lnTo>
                  <a:lnTo>
                    <a:pt x="274" y="260"/>
                  </a:lnTo>
                  <a:lnTo>
                    <a:pt x="265" y="234"/>
                  </a:lnTo>
                  <a:lnTo>
                    <a:pt x="253" y="205"/>
                  </a:lnTo>
                  <a:lnTo>
                    <a:pt x="242" y="178"/>
                  </a:lnTo>
                  <a:lnTo>
                    <a:pt x="230" y="153"/>
                  </a:lnTo>
                  <a:lnTo>
                    <a:pt x="222" y="140"/>
                  </a:lnTo>
                  <a:lnTo>
                    <a:pt x="211" y="127"/>
                  </a:lnTo>
                  <a:lnTo>
                    <a:pt x="196" y="112"/>
                  </a:lnTo>
                  <a:lnTo>
                    <a:pt x="177" y="97"/>
                  </a:lnTo>
                  <a:lnTo>
                    <a:pt x="158" y="80"/>
                  </a:lnTo>
                  <a:lnTo>
                    <a:pt x="137" y="65"/>
                  </a:lnTo>
                  <a:lnTo>
                    <a:pt x="116" y="51"/>
                  </a:lnTo>
                  <a:lnTo>
                    <a:pt x="96" y="38"/>
                  </a:lnTo>
                  <a:lnTo>
                    <a:pt x="75" y="25"/>
                  </a:lnTo>
                  <a:lnTo>
                    <a:pt x="55" y="15"/>
                  </a:lnTo>
                  <a:lnTo>
                    <a:pt x="39" y="8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7" y="8"/>
                  </a:lnTo>
                  <a:lnTo>
                    <a:pt x="11" y="17"/>
                  </a:lnTo>
                  <a:lnTo>
                    <a:pt x="22" y="42"/>
                  </a:lnTo>
                  <a:lnTo>
                    <a:pt x="26" y="68"/>
                  </a:lnTo>
                  <a:lnTo>
                    <a:pt x="24" y="94"/>
                  </a:lnTo>
                  <a:lnTo>
                    <a:pt x="20" y="121"/>
                  </a:lnTo>
                  <a:lnTo>
                    <a:pt x="13" y="145"/>
                  </a:lnTo>
                  <a:lnTo>
                    <a:pt x="7" y="167"/>
                  </a:lnTo>
                  <a:lnTo>
                    <a:pt x="1" y="185"/>
                  </a:lnTo>
                  <a:lnTo>
                    <a:pt x="0" y="200"/>
                  </a:lnTo>
                  <a:lnTo>
                    <a:pt x="6" y="216"/>
                  </a:lnTo>
                  <a:lnTo>
                    <a:pt x="20" y="239"/>
                  </a:lnTo>
                  <a:lnTo>
                    <a:pt x="40" y="265"/>
                  </a:lnTo>
                  <a:lnTo>
                    <a:pt x="66" y="294"/>
                  </a:lnTo>
                  <a:lnTo>
                    <a:pt x="92" y="321"/>
                  </a:lnTo>
                  <a:lnTo>
                    <a:pt x="120" y="348"/>
                  </a:lnTo>
                  <a:lnTo>
                    <a:pt x="144" y="370"/>
                  </a:lnTo>
                  <a:lnTo>
                    <a:pt x="165" y="387"/>
                  </a:lnTo>
                  <a:lnTo>
                    <a:pt x="184" y="400"/>
                  </a:lnTo>
                  <a:lnTo>
                    <a:pt x="207" y="410"/>
                  </a:lnTo>
                  <a:lnTo>
                    <a:pt x="232" y="417"/>
                  </a:lnTo>
                  <a:lnTo>
                    <a:pt x="253" y="417"/>
                  </a:lnTo>
                  <a:lnTo>
                    <a:pt x="273" y="410"/>
                  </a:lnTo>
                  <a:lnTo>
                    <a:pt x="287" y="391"/>
                  </a:lnTo>
                  <a:lnTo>
                    <a:pt x="295" y="363"/>
                  </a:lnTo>
                  <a:lnTo>
                    <a:pt x="294" y="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7"/>
            <p:cNvSpPr/>
            <p:nvPr/>
          </p:nvSpPr>
          <p:spPr bwMode="auto">
            <a:xfrm flipH="1">
              <a:off x="1061" y="2600"/>
              <a:ext cx="139" cy="200"/>
            </a:xfrm>
            <a:custGeom>
              <a:avLst/>
              <a:gdLst>
                <a:gd name="T0" fmla="*/ 0 w 278"/>
                <a:gd name="T1" fmla="*/ 1 h 400"/>
                <a:gd name="T2" fmla="*/ 1 w 278"/>
                <a:gd name="T3" fmla="*/ 1 h 400"/>
                <a:gd name="T4" fmla="*/ 1 w 278"/>
                <a:gd name="T5" fmla="*/ 1 h 400"/>
                <a:gd name="T6" fmla="*/ 1 w 278"/>
                <a:gd name="T7" fmla="*/ 1 h 400"/>
                <a:gd name="T8" fmla="*/ 1 w 278"/>
                <a:gd name="T9" fmla="*/ 1 h 400"/>
                <a:gd name="T10" fmla="*/ 1 w 278"/>
                <a:gd name="T11" fmla="*/ 1 h 400"/>
                <a:gd name="T12" fmla="*/ 1 w 278"/>
                <a:gd name="T13" fmla="*/ 1 h 400"/>
                <a:gd name="T14" fmla="*/ 1 w 278"/>
                <a:gd name="T15" fmla="*/ 1 h 400"/>
                <a:gd name="T16" fmla="*/ 1 w 278"/>
                <a:gd name="T17" fmla="*/ 1 h 400"/>
                <a:gd name="T18" fmla="*/ 1 w 278"/>
                <a:gd name="T19" fmla="*/ 1 h 400"/>
                <a:gd name="T20" fmla="*/ 1 w 278"/>
                <a:gd name="T21" fmla="*/ 1 h 400"/>
                <a:gd name="T22" fmla="*/ 1 w 278"/>
                <a:gd name="T23" fmla="*/ 1 h 400"/>
                <a:gd name="T24" fmla="*/ 1 w 278"/>
                <a:gd name="T25" fmla="*/ 1 h 400"/>
                <a:gd name="T26" fmla="*/ 1 w 278"/>
                <a:gd name="T27" fmla="*/ 1 h 400"/>
                <a:gd name="T28" fmla="*/ 1 w 278"/>
                <a:gd name="T29" fmla="*/ 1 h 400"/>
                <a:gd name="T30" fmla="*/ 1 w 278"/>
                <a:gd name="T31" fmla="*/ 1 h 400"/>
                <a:gd name="T32" fmla="*/ 1 w 278"/>
                <a:gd name="T33" fmla="*/ 1 h 400"/>
                <a:gd name="T34" fmla="*/ 1 w 278"/>
                <a:gd name="T35" fmla="*/ 1 h 400"/>
                <a:gd name="T36" fmla="*/ 1 w 278"/>
                <a:gd name="T37" fmla="*/ 1 h 400"/>
                <a:gd name="T38" fmla="*/ 1 w 278"/>
                <a:gd name="T39" fmla="*/ 1 h 400"/>
                <a:gd name="T40" fmla="*/ 1 w 278"/>
                <a:gd name="T41" fmla="*/ 1 h 400"/>
                <a:gd name="T42" fmla="*/ 1 w 278"/>
                <a:gd name="T43" fmla="*/ 1 h 400"/>
                <a:gd name="T44" fmla="*/ 1 w 278"/>
                <a:gd name="T45" fmla="*/ 1 h 400"/>
                <a:gd name="T46" fmla="*/ 1 w 278"/>
                <a:gd name="T47" fmla="*/ 1 h 400"/>
                <a:gd name="T48" fmla="*/ 1 w 278"/>
                <a:gd name="T49" fmla="*/ 1 h 400"/>
                <a:gd name="T50" fmla="*/ 1 w 278"/>
                <a:gd name="T51" fmla="*/ 1 h 400"/>
                <a:gd name="T52" fmla="*/ 1 w 278"/>
                <a:gd name="T53" fmla="*/ 1 h 400"/>
                <a:gd name="T54" fmla="*/ 1 w 278"/>
                <a:gd name="T55" fmla="*/ 1 h 400"/>
                <a:gd name="T56" fmla="*/ 1 w 278"/>
                <a:gd name="T57" fmla="*/ 1 h 400"/>
                <a:gd name="T58" fmla="*/ 1 w 278"/>
                <a:gd name="T59" fmla="*/ 1 h 400"/>
                <a:gd name="T60" fmla="*/ 1 w 278"/>
                <a:gd name="T61" fmla="*/ 1 h 400"/>
                <a:gd name="T62" fmla="*/ 1 w 278"/>
                <a:gd name="T63" fmla="*/ 1 h 400"/>
                <a:gd name="T64" fmla="*/ 1 w 278"/>
                <a:gd name="T65" fmla="*/ 1 h 400"/>
                <a:gd name="T66" fmla="*/ 1 w 278"/>
                <a:gd name="T67" fmla="*/ 1 h 400"/>
                <a:gd name="T68" fmla="*/ 1 w 278"/>
                <a:gd name="T69" fmla="*/ 1 h 400"/>
                <a:gd name="T70" fmla="*/ 1 w 278"/>
                <a:gd name="T71" fmla="*/ 1 h 400"/>
                <a:gd name="T72" fmla="*/ 1 w 278"/>
                <a:gd name="T73" fmla="*/ 1 h 400"/>
                <a:gd name="T74" fmla="*/ 1 w 278"/>
                <a:gd name="T75" fmla="*/ 0 h 400"/>
                <a:gd name="T76" fmla="*/ 1 w 278"/>
                <a:gd name="T77" fmla="*/ 1 h 400"/>
                <a:gd name="T78" fmla="*/ 1 w 278"/>
                <a:gd name="T79" fmla="*/ 1 h 400"/>
                <a:gd name="T80" fmla="*/ 1 w 278"/>
                <a:gd name="T81" fmla="*/ 1 h 400"/>
                <a:gd name="T82" fmla="*/ 1 w 278"/>
                <a:gd name="T83" fmla="*/ 1 h 400"/>
                <a:gd name="T84" fmla="*/ 1 w 278"/>
                <a:gd name="T85" fmla="*/ 1 h 400"/>
                <a:gd name="T86" fmla="*/ 1 w 278"/>
                <a:gd name="T87" fmla="*/ 1 h 400"/>
                <a:gd name="T88" fmla="*/ 1 w 278"/>
                <a:gd name="T89" fmla="*/ 1 h 400"/>
                <a:gd name="T90" fmla="*/ 1 w 278"/>
                <a:gd name="T91" fmla="*/ 1 h 400"/>
                <a:gd name="T92" fmla="*/ 1 w 278"/>
                <a:gd name="T93" fmla="*/ 1 h 400"/>
                <a:gd name="T94" fmla="*/ 1 w 278"/>
                <a:gd name="T95" fmla="*/ 1 h 400"/>
                <a:gd name="T96" fmla="*/ 0 w 278"/>
                <a:gd name="T97" fmla="*/ 1 h 4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8"/>
                <a:gd name="T148" fmla="*/ 0 h 400"/>
                <a:gd name="T149" fmla="*/ 278 w 278"/>
                <a:gd name="T150" fmla="*/ 400 h 4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8" h="400">
                  <a:moveTo>
                    <a:pt x="0" y="193"/>
                  </a:moveTo>
                  <a:lnTo>
                    <a:pt x="6" y="208"/>
                  </a:lnTo>
                  <a:lnTo>
                    <a:pt x="19" y="230"/>
                  </a:lnTo>
                  <a:lnTo>
                    <a:pt x="38" y="254"/>
                  </a:lnTo>
                  <a:lnTo>
                    <a:pt x="63" y="281"/>
                  </a:lnTo>
                  <a:lnTo>
                    <a:pt x="88" y="308"/>
                  </a:lnTo>
                  <a:lnTo>
                    <a:pt x="113" y="333"/>
                  </a:lnTo>
                  <a:lnTo>
                    <a:pt x="136" y="355"/>
                  </a:lnTo>
                  <a:lnTo>
                    <a:pt x="156" y="371"/>
                  </a:lnTo>
                  <a:lnTo>
                    <a:pt x="174" y="384"/>
                  </a:lnTo>
                  <a:lnTo>
                    <a:pt x="196" y="394"/>
                  </a:lnTo>
                  <a:lnTo>
                    <a:pt x="218" y="400"/>
                  </a:lnTo>
                  <a:lnTo>
                    <a:pt x="239" y="400"/>
                  </a:lnTo>
                  <a:lnTo>
                    <a:pt x="257" y="392"/>
                  </a:lnTo>
                  <a:lnTo>
                    <a:pt x="271" y="376"/>
                  </a:lnTo>
                  <a:lnTo>
                    <a:pt x="278" y="348"/>
                  </a:lnTo>
                  <a:lnTo>
                    <a:pt x="278" y="307"/>
                  </a:lnTo>
                  <a:lnTo>
                    <a:pt x="277" y="302"/>
                  </a:lnTo>
                  <a:lnTo>
                    <a:pt x="273" y="289"/>
                  </a:lnTo>
                  <a:lnTo>
                    <a:pt x="267" y="271"/>
                  </a:lnTo>
                  <a:lnTo>
                    <a:pt x="260" y="249"/>
                  </a:lnTo>
                  <a:lnTo>
                    <a:pt x="250" y="223"/>
                  </a:lnTo>
                  <a:lnTo>
                    <a:pt x="240" y="196"/>
                  </a:lnTo>
                  <a:lnTo>
                    <a:pt x="230" y="171"/>
                  </a:lnTo>
                  <a:lnTo>
                    <a:pt x="218" y="147"/>
                  </a:lnTo>
                  <a:lnTo>
                    <a:pt x="211" y="135"/>
                  </a:lnTo>
                  <a:lnTo>
                    <a:pt x="200" y="121"/>
                  </a:lnTo>
                  <a:lnTo>
                    <a:pt x="186" y="107"/>
                  </a:lnTo>
                  <a:lnTo>
                    <a:pt x="169" y="92"/>
                  </a:lnTo>
                  <a:lnTo>
                    <a:pt x="150" y="78"/>
                  </a:lnTo>
                  <a:lnTo>
                    <a:pt x="131" y="63"/>
                  </a:lnTo>
                  <a:lnTo>
                    <a:pt x="111" y="49"/>
                  </a:lnTo>
                  <a:lnTo>
                    <a:pt x="91" y="36"/>
                  </a:lnTo>
                  <a:lnTo>
                    <a:pt x="72" y="25"/>
                  </a:lnTo>
                  <a:lnTo>
                    <a:pt x="53" y="14"/>
                  </a:lnTo>
                  <a:lnTo>
                    <a:pt x="38" y="7"/>
                  </a:lnTo>
                  <a:lnTo>
                    <a:pt x="24" y="3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8" y="7"/>
                  </a:lnTo>
                  <a:lnTo>
                    <a:pt x="12" y="16"/>
                  </a:lnTo>
                  <a:lnTo>
                    <a:pt x="21" y="41"/>
                  </a:lnTo>
                  <a:lnTo>
                    <a:pt x="24" y="66"/>
                  </a:lnTo>
                  <a:lnTo>
                    <a:pt x="23" y="90"/>
                  </a:lnTo>
                  <a:lnTo>
                    <a:pt x="19" y="116"/>
                  </a:lnTo>
                  <a:lnTo>
                    <a:pt x="13" y="139"/>
                  </a:lnTo>
                  <a:lnTo>
                    <a:pt x="7" y="159"/>
                  </a:lnTo>
                  <a:lnTo>
                    <a:pt x="1" y="178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F4E8E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8"/>
            <p:cNvSpPr/>
            <p:nvPr/>
          </p:nvSpPr>
          <p:spPr bwMode="auto">
            <a:xfrm flipH="1">
              <a:off x="1064" y="2606"/>
              <a:ext cx="131" cy="191"/>
            </a:xfrm>
            <a:custGeom>
              <a:avLst/>
              <a:gdLst>
                <a:gd name="T0" fmla="*/ 0 w 261"/>
                <a:gd name="T1" fmla="*/ 1 h 381"/>
                <a:gd name="T2" fmla="*/ 1 w 261"/>
                <a:gd name="T3" fmla="*/ 1 h 381"/>
                <a:gd name="T4" fmla="*/ 1 w 261"/>
                <a:gd name="T5" fmla="*/ 1 h 381"/>
                <a:gd name="T6" fmla="*/ 1 w 261"/>
                <a:gd name="T7" fmla="*/ 1 h 381"/>
                <a:gd name="T8" fmla="*/ 1 w 261"/>
                <a:gd name="T9" fmla="*/ 1 h 381"/>
                <a:gd name="T10" fmla="*/ 1 w 261"/>
                <a:gd name="T11" fmla="*/ 1 h 381"/>
                <a:gd name="T12" fmla="*/ 1 w 261"/>
                <a:gd name="T13" fmla="*/ 1 h 381"/>
                <a:gd name="T14" fmla="*/ 1 w 261"/>
                <a:gd name="T15" fmla="*/ 1 h 381"/>
                <a:gd name="T16" fmla="*/ 1 w 261"/>
                <a:gd name="T17" fmla="*/ 1 h 381"/>
                <a:gd name="T18" fmla="*/ 1 w 261"/>
                <a:gd name="T19" fmla="*/ 1 h 381"/>
                <a:gd name="T20" fmla="*/ 1 w 261"/>
                <a:gd name="T21" fmla="*/ 1 h 381"/>
                <a:gd name="T22" fmla="*/ 1 w 261"/>
                <a:gd name="T23" fmla="*/ 1 h 381"/>
                <a:gd name="T24" fmla="*/ 1 w 261"/>
                <a:gd name="T25" fmla="*/ 1 h 381"/>
                <a:gd name="T26" fmla="*/ 1 w 261"/>
                <a:gd name="T27" fmla="*/ 1 h 381"/>
                <a:gd name="T28" fmla="*/ 1 w 261"/>
                <a:gd name="T29" fmla="*/ 1 h 381"/>
                <a:gd name="T30" fmla="*/ 1 w 261"/>
                <a:gd name="T31" fmla="*/ 1 h 381"/>
                <a:gd name="T32" fmla="*/ 1 w 261"/>
                <a:gd name="T33" fmla="*/ 1 h 381"/>
                <a:gd name="T34" fmla="*/ 1 w 261"/>
                <a:gd name="T35" fmla="*/ 1 h 381"/>
                <a:gd name="T36" fmla="*/ 1 w 261"/>
                <a:gd name="T37" fmla="*/ 1 h 381"/>
                <a:gd name="T38" fmla="*/ 1 w 261"/>
                <a:gd name="T39" fmla="*/ 1 h 381"/>
                <a:gd name="T40" fmla="*/ 1 w 261"/>
                <a:gd name="T41" fmla="*/ 1 h 381"/>
                <a:gd name="T42" fmla="*/ 1 w 261"/>
                <a:gd name="T43" fmla="*/ 1 h 381"/>
                <a:gd name="T44" fmla="*/ 1 w 261"/>
                <a:gd name="T45" fmla="*/ 1 h 381"/>
                <a:gd name="T46" fmla="*/ 1 w 261"/>
                <a:gd name="T47" fmla="*/ 1 h 381"/>
                <a:gd name="T48" fmla="*/ 1 w 261"/>
                <a:gd name="T49" fmla="*/ 1 h 381"/>
                <a:gd name="T50" fmla="*/ 1 w 261"/>
                <a:gd name="T51" fmla="*/ 1 h 381"/>
                <a:gd name="T52" fmla="*/ 1 w 261"/>
                <a:gd name="T53" fmla="*/ 1 h 381"/>
                <a:gd name="T54" fmla="*/ 1 w 261"/>
                <a:gd name="T55" fmla="*/ 1 h 381"/>
                <a:gd name="T56" fmla="*/ 1 w 261"/>
                <a:gd name="T57" fmla="*/ 1 h 381"/>
                <a:gd name="T58" fmla="*/ 1 w 261"/>
                <a:gd name="T59" fmla="*/ 1 h 381"/>
                <a:gd name="T60" fmla="*/ 1 w 261"/>
                <a:gd name="T61" fmla="*/ 1 h 381"/>
                <a:gd name="T62" fmla="*/ 1 w 261"/>
                <a:gd name="T63" fmla="*/ 1 h 381"/>
                <a:gd name="T64" fmla="*/ 1 w 261"/>
                <a:gd name="T65" fmla="*/ 1 h 381"/>
                <a:gd name="T66" fmla="*/ 1 w 261"/>
                <a:gd name="T67" fmla="*/ 1 h 381"/>
                <a:gd name="T68" fmla="*/ 1 w 261"/>
                <a:gd name="T69" fmla="*/ 1 h 381"/>
                <a:gd name="T70" fmla="*/ 1 w 261"/>
                <a:gd name="T71" fmla="*/ 1 h 381"/>
                <a:gd name="T72" fmla="*/ 1 w 261"/>
                <a:gd name="T73" fmla="*/ 1 h 381"/>
                <a:gd name="T74" fmla="*/ 1 w 261"/>
                <a:gd name="T75" fmla="*/ 0 h 381"/>
                <a:gd name="T76" fmla="*/ 1 w 261"/>
                <a:gd name="T77" fmla="*/ 1 h 381"/>
                <a:gd name="T78" fmla="*/ 1 w 261"/>
                <a:gd name="T79" fmla="*/ 1 h 381"/>
                <a:gd name="T80" fmla="*/ 1 w 261"/>
                <a:gd name="T81" fmla="*/ 1 h 381"/>
                <a:gd name="T82" fmla="*/ 1 w 261"/>
                <a:gd name="T83" fmla="*/ 1 h 381"/>
                <a:gd name="T84" fmla="*/ 1 w 261"/>
                <a:gd name="T85" fmla="*/ 1 h 381"/>
                <a:gd name="T86" fmla="*/ 1 w 261"/>
                <a:gd name="T87" fmla="*/ 1 h 381"/>
                <a:gd name="T88" fmla="*/ 1 w 261"/>
                <a:gd name="T89" fmla="*/ 1 h 381"/>
                <a:gd name="T90" fmla="*/ 1 w 261"/>
                <a:gd name="T91" fmla="*/ 1 h 381"/>
                <a:gd name="T92" fmla="*/ 1 w 261"/>
                <a:gd name="T93" fmla="*/ 1 h 381"/>
                <a:gd name="T94" fmla="*/ 1 w 261"/>
                <a:gd name="T95" fmla="*/ 1 h 381"/>
                <a:gd name="T96" fmla="*/ 0 w 261"/>
                <a:gd name="T97" fmla="*/ 1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1"/>
                <a:gd name="T148" fmla="*/ 0 h 381"/>
                <a:gd name="T149" fmla="*/ 261 w 261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1" h="381">
                  <a:moveTo>
                    <a:pt x="0" y="184"/>
                  </a:moveTo>
                  <a:lnTo>
                    <a:pt x="4" y="199"/>
                  </a:lnTo>
                  <a:lnTo>
                    <a:pt x="17" y="219"/>
                  </a:lnTo>
                  <a:lnTo>
                    <a:pt x="35" y="243"/>
                  </a:lnTo>
                  <a:lnTo>
                    <a:pt x="57" y="268"/>
                  </a:lnTo>
                  <a:lnTo>
                    <a:pt x="81" y="294"/>
                  </a:lnTo>
                  <a:lnTo>
                    <a:pt x="106" y="318"/>
                  </a:lnTo>
                  <a:lnTo>
                    <a:pt x="128" y="339"/>
                  </a:lnTo>
                  <a:lnTo>
                    <a:pt x="146" y="353"/>
                  </a:lnTo>
                  <a:lnTo>
                    <a:pt x="163" y="365"/>
                  </a:lnTo>
                  <a:lnTo>
                    <a:pt x="183" y="375"/>
                  </a:lnTo>
                  <a:lnTo>
                    <a:pt x="204" y="381"/>
                  </a:lnTo>
                  <a:lnTo>
                    <a:pt x="224" y="381"/>
                  </a:lnTo>
                  <a:lnTo>
                    <a:pt x="242" y="374"/>
                  </a:lnTo>
                  <a:lnTo>
                    <a:pt x="254" y="358"/>
                  </a:lnTo>
                  <a:lnTo>
                    <a:pt x="261" y="332"/>
                  </a:lnTo>
                  <a:lnTo>
                    <a:pt x="261" y="291"/>
                  </a:lnTo>
                  <a:lnTo>
                    <a:pt x="260" y="287"/>
                  </a:lnTo>
                  <a:lnTo>
                    <a:pt x="257" y="275"/>
                  </a:lnTo>
                  <a:lnTo>
                    <a:pt x="251" y="258"/>
                  </a:lnTo>
                  <a:lnTo>
                    <a:pt x="244" y="236"/>
                  </a:lnTo>
                  <a:lnTo>
                    <a:pt x="235" y="212"/>
                  </a:lnTo>
                  <a:lnTo>
                    <a:pt x="226" y="186"/>
                  </a:lnTo>
                  <a:lnTo>
                    <a:pt x="215" y="162"/>
                  </a:lnTo>
                  <a:lnTo>
                    <a:pt x="205" y="139"/>
                  </a:lnTo>
                  <a:lnTo>
                    <a:pt x="198" y="128"/>
                  </a:lnTo>
                  <a:lnTo>
                    <a:pt x="188" y="115"/>
                  </a:lnTo>
                  <a:lnTo>
                    <a:pt x="174" y="101"/>
                  </a:lnTo>
                  <a:lnTo>
                    <a:pt x="158" y="87"/>
                  </a:lnTo>
                  <a:lnTo>
                    <a:pt x="140" y="74"/>
                  </a:lnTo>
                  <a:lnTo>
                    <a:pt x="122" y="59"/>
                  </a:lnTo>
                  <a:lnTo>
                    <a:pt x="103" y="46"/>
                  </a:lnTo>
                  <a:lnTo>
                    <a:pt x="85" y="33"/>
                  </a:lnTo>
                  <a:lnTo>
                    <a:pt x="67" y="23"/>
                  </a:lnTo>
                  <a:lnTo>
                    <a:pt x="50" y="14"/>
                  </a:lnTo>
                  <a:lnTo>
                    <a:pt x="35" y="6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6"/>
                  </a:lnTo>
                  <a:lnTo>
                    <a:pt x="11" y="15"/>
                  </a:lnTo>
                  <a:lnTo>
                    <a:pt x="20" y="38"/>
                  </a:lnTo>
                  <a:lnTo>
                    <a:pt x="24" y="62"/>
                  </a:lnTo>
                  <a:lnTo>
                    <a:pt x="22" y="86"/>
                  </a:lnTo>
                  <a:lnTo>
                    <a:pt x="18" y="109"/>
                  </a:lnTo>
                  <a:lnTo>
                    <a:pt x="11" y="132"/>
                  </a:lnTo>
                  <a:lnTo>
                    <a:pt x="5" y="153"/>
                  </a:lnTo>
                  <a:lnTo>
                    <a:pt x="1" y="17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AD3C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9"/>
            <p:cNvSpPr/>
            <p:nvPr/>
          </p:nvSpPr>
          <p:spPr bwMode="auto">
            <a:xfrm flipH="1">
              <a:off x="1067" y="2611"/>
              <a:ext cx="123" cy="183"/>
            </a:xfrm>
            <a:custGeom>
              <a:avLst/>
              <a:gdLst>
                <a:gd name="T0" fmla="*/ 0 w 246"/>
                <a:gd name="T1" fmla="*/ 1 h 365"/>
                <a:gd name="T2" fmla="*/ 1 w 246"/>
                <a:gd name="T3" fmla="*/ 1 h 365"/>
                <a:gd name="T4" fmla="*/ 1 w 246"/>
                <a:gd name="T5" fmla="*/ 1 h 365"/>
                <a:gd name="T6" fmla="*/ 1 w 246"/>
                <a:gd name="T7" fmla="*/ 1 h 365"/>
                <a:gd name="T8" fmla="*/ 1 w 246"/>
                <a:gd name="T9" fmla="*/ 1 h 365"/>
                <a:gd name="T10" fmla="*/ 1 w 246"/>
                <a:gd name="T11" fmla="*/ 1 h 365"/>
                <a:gd name="T12" fmla="*/ 1 w 246"/>
                <a:gd name="T13" fmla="*/ 1 h 365"/>
                <a:gd name="T14" fmla="*/ 1 w 246"/>
                <a:gd name="T15" fmla="*/ 1 h 365"/>
                <a:gd name="T16" fmla="*/ 1 w 246"/>
                <a:gd name="T17" fmla="*/ 1 h 365"/>
                <a:gd name="T18" fmla="*/ 1 w 246"/>
                <a:gd name="T19" fmla="*/ 1 h 365"/>
                <a:gd name="T20" fmla="*/ 1 w 246"/>
                <a:gd name="T21" fmla="*/ 1 h 365"/>
                <a:gd name="T22" fmla="*/ 1 w 246"/>
                <a:gd name="T23" fmla="*/ 1 h 365"/>
                <a:gd name="T24" fmla="*/ 1 w 246"/>
                <a:gd name="T25" fmla="*/ 1 h 365"/>
                <a:gd name="T26" fmla="*/ 1 w 246"/>
                <a:gd name="T27" fmla="*/ 1 h 365"/>
                <a:gd name="T28" fmla="*/ 1 w 246"/>
                <a:gd name="T29" fmla="*/ 1 h 365"/>
                <a:gd name="T30" fmla="*/ 1 w 246"/>
                <a:gd name="T31" fmla="*/ 1 h 365"/>
                <a:gd name="T32" fmla="*/ 1 w 246"/>
                <a:gd name="T33" fmla="*/ 1 h 365"/>
                <a:gd name="T34" fmla="*/ 1 w 246"/>
                <a:gd name="T35" fmla="*/ 1 h 365"/>
                <a:gd name="T36" fmla="*/ 1 w 246"/>
                <a:gd name="T37" fmla="*/ 1 h 365"/>
                <a:gd name="T38" fmla="*/ 1 w 246"/>
                <a:gd name="T39" fmla="*/ 1 h 365"/>
                <a:gd name="T40" fmla="*/ 1 w 246"/>
                <a:gd name="T41" fmla="*/ 1 h 365"/>
                <a:gd name="T42" fmla="*/ 1 w 246"/>
                <a:gd name="T43" fmla="*/ 1 h 365"/>
                <a:gd name="T44" fmla="*/ 1 w 246"/>
                <a:gd name="T45" fmla="*/ 1 h 365"/>
                <a:gd name="T46" fmla="*/ 1 w 246"/>
                <a:gd name="T47" fmla="*/ 1 h 365"/>
                <a:gd name="T48" fmla="*/ 1 w 246"/>
                <a:gd name="T49" fmla="*/ 1 h 365"/>
                <a:gd name="T50" fmla="*/ 1 w 246"/>
                <a:gd name="T51" fmla="*/ 1 h 365"/>
                <a:gd name="T52" fmla="*/ 1 w 246"/>
                <a:gd name="T53" fmla="*/ 1 h 365"/>
                <a:gd name="T54" fmla="*/ 1 w 246"/>
                <a:gd name="T55" fmla="*/ 1 h 365"/>
                <a:gd name="T56" fmla="*/ 1 w 246"/>
                <a:gd name="T57" fmla="*/ 1 h 365"/>
                <a:gd name="T58" fmla="*/ 1 w 246"/>
                <a:gd name="T59" fmla="*/ 1 h 365"/>
                <a:gd name="T60" fmla="*/ 1 w 246"/>
                <a:gd name="T61" fmla="*/ 1 h 365"/>
                <a:gd name="T62" fmla="*/ 1 w 246"/>
                <a:gd name="T63" fmla="*/ 1 h 365"/>
                <a:gd name="T64" fmla="*/ 1 w 246"/>
                <a:gd name="T65" fmla="*/ 1 h 365"/>
                <a:gd name="T66" fmla="*/ 1 w 246"/>
                <a:gd name="T67" fmla="*/ 1 h 365"/>
                <a:gd name="T68" fmla="*/ 1 w 246"/>
                <a:gd name="T69" fmla="*/ 1 h 365"/>
                <a:gd name="T70" fmla="*/ 1 w 246"/>
                <a:gd name="T71" fmla="*/ 1 h 365"/>
                <a:gd name="T72" fmla="*/ 1 w 246"/>
                <a:gd name="T73" fmla="*/ 1 h 365"/>
                <a:gd name="T74" fmla="*/ 1 w 246"/>
                <a:gd name="T75" fmla="*/ 0 h 365"/>
                <a:gd name="T76" fmla="*/ 1 w 246"/>
                <a:gd name="T77" fmla="*/ 1 h 365"/>
                <a:gd name="T78" fmla="*/ 1 w 246"/>
                <a:gd name="T79" fmla="*/ 1 h 365"/>
                <a:gd name="T80" fmla="*/ 1 w 246"/>
                <a:gd name="T81" fmla="*/ 1 h 365"/>
                <a:gd name="T82" fmla="*/ 1 w 246"/>
                <a:gd name="T83" fmla="*/ 1 h 365"/>
                <a:gd name="T84" fmla="*/ 1 w 246"/>
                <a:gd name="T85" fmla="*/ 1 h 365"/>
                <a:gd name="T86" fmla="*/ 1 w 246"/>
                <a:gd name="T87" fmla="*/ 1 h 365"/>
                <a:gd name="T88" fmla="*/ 1 w 246"/>
                <a:gd name="T89" fmla="*/ 1 h 365"/>
                <a:gd name="T90" fmla="*/ 1 w 246"/>
                <a:gd name="T91" fmla="*/ 1 h 365"/>
                <a:gd name="T92" fmla="*/ 1 w 246"/>
                <a:gd name="T93" fmla="*/ 1 h 365"/>
                <a:gd name="T94" fmla="*/ 1 w 246"/>
                <a:gd name="T95" fmla="*/ 1 h 365"/>
                <a:gd name="T96" fmla="*/ 0 w 246"/>
                <a:gd name="T97" fmla="*/ 1 h 36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46"/>
                <a:gd name="T148" fmla="*/ 0 h 365"/>
                <a:gd name="T149" fmla="*/ 246 w 246"/>
                <a:gd name="T150" fmla="*/ 365 h 36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46" h="365">
                  <a:moveTo>
                    <a:pt x="0" y="176"/>
                  </a:moveTo>
                  <a:lnTo>
                    <a:pt x="5" y="190"/>
                  </a:lnTo>
                  <a:lnTo>
                    <a:pt x="16" y="210"/>
                  </a:lnTo>
                  <a:lnTo>
                    <a:pt x="33" y="233"/>
                  </a:lnTo>
                  <a:lnTo>
                    <a:pt x="54" y="257"/>
                  </a:lnTo>
                  <a:lnTo>
                    <a:pt x="76" y="281"/>
                  </a:lnTo>
                  <a:lnTo>
                    <a:pt x="98" y="304"/>
                  </a:lnTo>
                  <a:lnTo>
                    <a:pt x="119" y="324"/>
                  </a:lnTo>
                  <a:lnTo>
                    <a:pt x="136" y="339"/>
                  </a:lnTo>
                  <a:lnTo>
                    <a:pt x="153" y="350"/>
                  </a:lnTo>
                  <a:lnTo>
                    <a:pt x="172" y="360"/>
                  </a:lnTo>
                  <a:lnTo>
                    <a:pt x="191" y="365"/>
                  </a:lnTo>
                  <a:lnTo>
                    <a:pt x="210" y="365"/>
                  </a:lnTo>
                  <a:lnTo>
                    <a:pt x="227" y="358"/>
                  </a:lnTo>
                  <a:lnTo>
                    <a:pt x="239" y="342"/>
                  </a:lnTo>
                  <a:lnTo>
                    <a:pt x="246" y="317"/>
                  </a:lnTo>
                  <a:lnTo>
                    <a:pt x="246" y="279"/>
                  </a:lnTo>
                  <a:lnTo>
                    <a:pt x="244" y="276"/>
                  </a:lnTo>
                  <a:lnTo>
                    <a:pt x="241" y="264"/>
                  </a:lnTo>
                  <a:lnTo>
                    <a:pt x="236" y="248"/>
                  </a:lnTo>
                  <a:lnTo>
                    <a:pt x="229" y="227"/>
                  </a:lnTo>
                  <a:lnTo>
                    <a:pt x="221" y="204"/>
                  </a:lnTo>
                  <a:lnTo>
                    <a:pt x="212" y="180"/>
                  </a:lnTo>
                  <a:lnTo>
                    <a:pt x="203" y="156"/>
                  </a:lnTo>
                  <a:lnTo>
                    <a:pt x="192" y="134"/>
                  </a:lnTo>
                  <a:lnTo>
                    <a:pt x="186" y="123"/>
                  </a:lnTo>
                  <a:lnTo>
                    <a:pt x="176" y="111"/>
                  </a:lnTo>
                  <a:lnTo>
                    <a:pt x="164" y="98"/>
                  </a:lnTo>
                  <a:lnTo>
                    <a:pt x="149" y="84"/>
                  </a:lnTo>
                  <a:lnTo>
                    <a:pt x="133" y="70"/>
                  </a:lnTo>
                  <a:lnTo>
                    <a:pt x="115" y="58"/>
                  </a:lnTo>
                  <a:lnTo>
                    <a:pt x="98" y="45"/>
                  </a:lnTo>
                  <a:lnTo>
                    <a:pt x="81" y="32"/>
                  </a:lnTo>
                  <a:lnTo>
                    <a:pt x="63" y="22"/>
                  </a:lnTo>
                  <a:lnTo>
                    <a:pt x="48" y="14"/>
                  </a:lnTo>
                  <a:lnTo>
                    <a:pt x="35" y="7"/>
                  </a:lnTo>
                  <a:lnTo>
                    <a:pt x="23" y="3"/>
                  </a:lnTo>
                  <a:lnTo>
                    <a:pt x="14" y="0"/>
                  </a:lnTo>
                  <a:lnTo>
                    <a:pt x="9" y="1"/>
                  </a:lnTo>
                  <a:lnTo>
                    <a:pt x="8" y="7"/>
                  </a:lnTo>
                  <a:lnTo>
                    <a:pt x="12" y="15"/>
                  </a:lnTo>
                  <a:lnTo>
                    <a:pt x="20" y="37"/>
                  </a:lnTo>
                  <a:lnTo>
                    <a:pt x="23" y="60"/>
                  </a:lnTo>
                  <a:lnTo>
                    <a:pt x="21" y="83"/>
                  </a:lnTo>
                  <a:lnTo>
                    <a:pt x="17" y="106"/>
                  </a:lnTo>
                  <a:lnTo>
                    <a:pt x="12" y="127"/>
                  </a:lnTo>
                  <a:lnTo>
                    <a:pt x="6" y="147"/>
                  </a:lnTo>
                  <a:lnTo>
                    <a:pt x="1" y="164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E0BCA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0"/>
            <p:cNvSpPr/>
            <p:nvPr/>
          </p:nvSpPr>
          <p:spPr bwMode="auto">
            <a:xfrm flipH="1">
              <a:off x="1071" y="2617"/>
              <a:ext cx="114" cy="173"/>
            </a:xfrm>
            <a:custGeom>
              <a:avLst/>
              <a:gdLst>
                <a:gd name="T0" fmla="*/ 0 w 229"/>
                <a:gd name="T1" fmla="*/ 1 h 346"/>
                <a:gd name="T2" fmla="*/ 0 w 229"/>
                <a:gd name="T3" fmla="*/ 1 h 346"/>
                <a:gd name="T4" fmla="*/ 0 w 229"/>
                <a:gd name="T5" fmla="*/ 1 h 346"/>
                <a:gd name="T6" fmla="*/ 0 w 229"/>
                <a:gd name="T7" fmla="*/ 1 h 346"/>
                <a:gd name="T8" fmla="*/ 0 w 229"/>
                <a:gd name="T9" fmla="*/ 1 h 346"/>
                <a:gd name="T10" fmla="*/ 0 w 229"/>
                <a:gd name="T11" fmla="*/ 1 h 346"/>
                <a:gd name="T12" fmla="*/ 0 w 229"/>
                <a:gd name="T13" fmla="*/ 1 h 346"/>
                <a:gd name="T14" fmla="*/ 0 w 229"/>
                <a:gd name="T15" fmla="*/ 1 h 346"/>
                <a:gd name="T16" fmla="*/ 0 w 229"/>
                <a:gd name="T17" fmla="*/ 1 h 346"/>
                <a:gd name="T18" fmla="*/ 0 w 229"/>
                <a:gd name="T19" fmla="*/ 1 h 346"/>
                <a:gd name="T20" fmla="*/ 0 w 229"/>
                <a:gd name="T21" fmla="*/ 1 h 346"/>
                <a:gd name="T22" fmla="*/ 0 w 229"/>
                <a:gd name="T23" fmla="*/ 1 h 346"/>
                <a:gd name="T24" fmla="*/ 0 w 229"/>
                <a:gd name="T25" fmla="*/ 1 h 346"/>
                <a:gd name="T26" fmla="*/ 0 w 229"/>
                <a:gd name="T27" fmla="*/ 1 h 346"/>
                <a:gd name="T28" fmla="*/ 0 w 229"/>
                <a:gd name="T29" fmla="*/ 1 h 346"/>
                <a:gd name="T30" fmla="*/ 0 w 229"/>
                <a:gd name="T31" fmla="*/ 1 h 346"/>
                <a:gd name="T32" fmla="*/ 0 w 229"/>
                <a:gd name="T33" fmla="*/ 1 h 346"/>
                <a:gd name="T34" fmla="*/ 0 w 229"/>
                <a:gd name="T35" fmla="*/ 1 h 346"/>
                <a:gd name="T36" fmla="*/ 0 w 229"/>
                <a:gd name="T37" fmla="*/ 1 h 346"/>
                <a:gd name="T38" fmla="*/ 0 w 229"/>
                <a:gd name="T39" fmla="*/ 1 h 346"/>
                <a:gd name="T40" fmla="*/ 0 w 229"/>
                <a:gd name="T41" fmla="*/ 1 h 346"/>
                <a:gd name="T42" fmla="*/ 0 w 229"/>
                <a:gd name="T43" fmla="*/ 1 h 346"/>
                <a:gd name="T44" fmla="*/ 0 w 229"/>
                <a:gd name="T45" fmla="*/ 1 h 346"/>
                <a:gd name="T46" fmla="*/ 0 w 229"/>
                <a:gd name="T47" fmla="*/ 1 h 346"/>
                <a:gd name="T48" fmla="*/ 0 w 229"/>
                <a:gd name="T49" fmla="*/ 1 h 346"/>
                <a:gd name="T50" fmla="*/ 0 w 229"/>
                <a:gd name="T51" fmla="*/ 1 h 346"/>
                <a:gd name="T52" fmla="*/ 0 w 229"/>
                <a:gd name="T53" fmla="*/ 1 h 346"/>
                <a:gd name="T54" fmla="*/ 0 w 229"/>
                <a:gd name="T55" fmla="*/ 1 h 346"/>
                <a:gd name="T56" fmla="*/ 0 w 229"/>
                <a:gd name="T57" fmla="*/ 1 h 346"/>
                <a:gd name="T58" fmla="*/ 0 w 229"/>
                <a:gd name="T59" fmla="*/ 1 h 346"/>
                <a:gd name="T60" fmla="*/ 0 w 229"/>
                <a:gd name="T61" fmla="*/ 1 h 346"/>
                <a:gd name="T62" fmla="*/ 0 w 229"/>
                <a:gd name="T63" fmla="*/ 1 h 346"/>
                <a:gd name="T64" fmla="*/ 0 w 229"/>
                <a:gd name="T65" fmla="*/ 1 h 346"/>
                <a:gd name="T66" fmla="*/ 0 w 229"/>
                <a:gd name="T67" fmla="*/ 1 h 346"/>
                <a:gd name="T68" fmla="*/ 0 w 229"/>
                <a:gd name="T69" fmla="*/ 1 h 346"/>
                <a:gd name="T70" fmla="*/ 0 w 229"/>
                <a:gd name="T71" fmla="*/ 1 h 346"/>
                <a:gd name="T72" fmla="*/ 0 w 229"/>
                <a:gd name="T73" fmla="*/ 1 h 346"/>
                <a:gd name="T74" fmla="*/ 0 w 229"/>
                <a:gd name="T75" fmla="*/ 0 h 346"/>
                <a:gd name="T76" fmla="*/ 0 w 229"/>
                <a:gd name="T77" fmla="*/ 1 h 346"/>
                <a:gd name="T78" fmla="*/ 0 w 229"/>
                <a:gd name="T79" fmla="*/ 1 h 346"/>
                <a:gd name="T80" fmla="*/ 0 w 229"/>
                <a:gd name="T81" fmla="*/ 1 h 346"/>
                <a:gd name="T82" fmla="*/ 0 w 229"/>
                <a:gd name="T83" fmla="*/ 1 h 346"/>
                <a:gd name="T84" fmla="*/ 0 w 229"/>
                <a:gd name="T85" fmla="*/ 1 h 346"/>
                <a:gd name="T86" fmla="*/ 0 w 229"/>
                <a:gd name="T87" fmla="*/ 1 h 346"/>
                <a:gd name="T88" fmla="*/ 0 w 229"/>
                <a:gd name="T89" fmla="*/ 1 h 346"/>
                <a:gd name="T90" fmla="*/ 0 w 229"/>
                <a:gd name="T91" fmla="*/ 1 h 346"/>
                <a:gd name="T92" fmla="*/ 0 w 229"/>
                <a:gd name="T93" fmla="*/ 1 h 346"/>
                <a:gd name="T94" fmla="*/ 0 w 229"/>
                <a:gd name="T95" fmla="*/ 1 h 346"/>
                <a:gd name="T96" fmla="*/ 0 w 229"/>
                <a:gd name="T97" fmla="*/ 1 h 3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346"/>
                <a:gd name="T149" fmla="*/ 229 w 229"/>
                <a:gd name="T150" fmla="*/ 346 h 34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346">
                  <a:moveTo>
                    <a:pt x="0" y="168"/>
                  </a:moveTo>
                  <a:lnTo>
                    <a:pt x="5" y="182"/>
                  </a:lnTo>
                  <a:lnTo>
                    <a:pt x="15" y="200"/>
                  </a:lnTo>
                  <a:lnTo>
                    <a:pt x="32" y="222"/>
                  </a:lnTo>
                  <a:lnTo>
                    <a:pt x="50" y="245"/>
                  </a:lnTo>
                  <a:lnTo>
                    <a:pt x="71" y="268"/>
                  </a:lnTo>
                  <a:lnTo>
                    <a:pt x="91" y="290"/>
                  </a:lnTo>
                  <a:lnTo>
                    <a:pt x="111" y="308"/>
                  </a:lnTo>
                  <a:lnTo>
                    <a:pt x="127" y="322"/>
                  </a:lnTo>
                  <a:lnTo>
                    <a:pt x="142" y="333"/>
                  </a:lnTo>
                  <a:lnTo>
                    <a:pt x="161" y="342"/>
                  </a:lnTo>
                  <a:lnTo>
                    <a:pt x="179" y="346"/>
                  </a:lnTo>
                  <a:lnTo>
                    <a:pt x="196" y="346"/>
                  </a:lnTo>
                  <a:lnTo>
                    <a:pt x="211" y="341"/>
                  </a:lnTo>
                  <a:lnTo>
                    <a:pt x="223" y="326"/>
                  </a:lnTo>
                  <a:lnTo>
                    <a:pt x="229" y="300"/>
                  </a:lnTo>
                  <a:lnTo>
                    <a:pt x="229" y="265"/>
                  </a:lnTo>
                  <a:lnTo>
                    <a:pt x="227" y="261"/>
                  </a:lnTo>
                  <a:lnTo>
                    <a:pt x="224" y="250"/>
                  </a:lnTo>
                  <a:lnTo>
                    <a:pt x="219" y="235"/>
                  </a:lnTo>
                  <a:lnTo>
                    <a:pt x="214" y="214"/>
                  </a:lnTo>
                  <a:lnTo>
                    <a:pt x="207" y="192"/>
                  </a:lnTo>
                  <a:lnTo>
                    <a:pt x="197" y="169"/>
                  </a:lnTo>
                  <a:lnTo>
                    <a:pt x="189" y="146"/>
                  </a:lnTo>
                  <a:lnTo>
                    <a:pt x="180" y="125"/>
                  </a:lnTo>
                  <a:lnTo>
                    <a:pt x="174" y="115"/>
                  </a:lnTo>
                  <a:lnTo>
                    <a:pt x="165" y="103"/>
                  </a:lnTo>
                  <a:lnTo>
                    <a:pt x="154" y="92"/>
                  </a:lnTo>
                  <a:lnTo>
                    <a:pt x="140" y="79"/>
                  </a:lnTo>
                  <a:lnTo>
                    <a:pt x="125" y="67"/>
                  </a:lnTo>
                  <a:lnTo>
                    <a:pt x="109" y="54"/>
                  </a:lnTo>
                  <a:lnTo>
                    <a:pt x="93" y="41"/>
                  </a:lnTo>
                  <a:lnTo>
                    <a:pt x="76" y="30"/>
                  </a:lnTo>
                  <a:lnTo>
                    <a:pt x="60" y="20"/>
                  </a:lnTo>
                  <a:lnTo>
                    <a:pt x="45" y="11"/>
                  </a:lnTo>
                  <a:lnTo>
                    <a:pt x="33" y="6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7" y="6"/>
                  </a:lnTo>
                  <a:lnTo>
                    <a:pt x="11" y="14"/>
                  </a:lnTo>
                  <a:lnTo>
                    <a:pt x="19" y="34"/>
                  </a:lnTo>
                  <a:lnTo>
                    <a:pt x="21" y="56"/>
                  </a:lnTo>
                  <a:lnTo>
                    <a:pt x="20" y="78"/>
                  </a:lnTo>
                  <a:lnTo>
                    <a:pt x="17" y="100"/>
                  </a:lnTo>
                  <a:lnTo>
                    <a:pt x="11" y="121"/>
                  </a:lnTo>
                  <a:lnTo>
                    <a:pt x="6" y="139"/>
                  </a:lnTo>
                  <a:lnTo>
                    <a:pt x="2" y="155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D3A58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1"/>
            <p:cNvSpPr/>
            <p:nvPr/>
          </p:nvSpPr>
          <p:spPr bwMode="auto">
            <a:xfrm flipH="1">
              <a:off x="1074" y="2623"/>
              <a:ext cx="106" cy="164"/>
            </a:xfrm>
            <a:custGeom>
              <a:avLst/>
              <a:gdLst>
                <a:gd name="T0" fmla="*/ 0 w 212"/>
                <a:gd name="T1" fmla="*/ 0 h 330"/>
                <a:gd name="T2" fmla="*/ 1 w 212"/>
                <a:gd name="T3" fmla="*/ 0 h 330"/>
                <a:gd name="T4" fmla="*/ 1 w 212"/>
                <a:gd name="T5" fmla="*/ 0 h 330"/>
                <a:gd name="T6" fmla="*/ 1 w 212"/>
                <a:gd name="T7" fmla="*/ 0 h 330"/>
                <a:gd name="T8" fmla="*/ 1 w 212"/>
                <a:gd name="T9" fmla="*/ 0 h 330"/>
                <a:gd name="T10" fmla="*/ 1 w 212"/>
                <a:gd name="T11" fmla="*/ 0 h 330"/>
                <a:gd name="T12" fmla="*/ 1 w 212"/>
                <a:gd name="T13" fmla="*/ 0 h 330"/>
                <a:gd name="T14" fmla="*/ 1 w 212"/>
                <a:gd name="T15" fmla="*/ 0 h 330"/>
                <a:gd name="T16" fmla="*/ 1 w 212"/>
                <a:gd name="T17" fmla="*/ 0 h 330"/>
                <a:gd name="T18" fmla="*/ 1 w 212"/>
                <a:gd name="T19" fmla="*/ 0 h 330"/>
                <a:gd name="T20" fmla="*/ 1 w 212"/>
                <a:gd name="T21" fmla="*/ 0 h 330"/>
                <a:gd name="T22" fmla="*/ 1 w 212"/>
                <a:gd name="T23" fmla="*/ 0 h 330"/>
                <a:gd name="T24" fmla="*/ 1 w 212"/>
                <a:gd name="T25" fmla="*/ 0 h 330"/>
                <a:gd name="T26" fmla="*/ 1 w 212"/>
                <a:gd name="T27" fmla="*/ 0 h 330"/>
                <a:gd name="T28" fmla="*/ 1 w 212"/>
                <a:gd name="T29" fmla="*/ 0 h 330"/>
                <a:gd name="T30" fmla="*/ 1 w 212"/>
                <a:gd name="T31" fmla="*/ 0 h 330"/>
                <a:gd name="T32" fmla="*/ 1 w 212"/>
                <a:gd name="T33" fmla="*/ 0 h 330"/>
                <a:gd name="T34" fmla="*/ 1 w 212"/>
                <a:gd name="T35" fmla="*/ 0 h 330"/>
                <a:gd name="T36" fmla="*/ 1 w 212"/>
                <a:gd name="T37" fmla="*/ 0 h 330"/>
                <a:gd name="T38" fmla="*/ 1 w 212"/>
                <a:gd name="T39" fmla="*/ 0 h 330"/>
                <a:gd name="T40" fmla="*/ 1 w 212"/>
                <a:gd name="T41" fmla="*/ 0 h 330"/>
                <a:gd name="T42" fmla="*/ 1 w 212"/>
                <a:gd name="T43" fmla="*/ 0 h 330"/>
                <a:gd name="T44" fmla="*/ 1 w 212"/>
                <a:gd name="T45" fmla="*/ 0 h 330"/>
                <a:gd name="T46" fmla="*/ 1 w 212"/>
                <a:gd name="T47" fmla="*/ 0 h 330"/>
                <a:gd name="T48" fmla="*/ 1 w 212"/>
                <a:gd name="T49" fmla="*/ 0 h 330"/>
                <a:gd name="T50" fmla="*/ 1 w 212"/>
                <a:gd name="T51" fmla="*/ 0 h 330"/>
                <a:gd name="T52" fmla="*/ 1 w 212"/>
                <a:gd name="T53" fmla="*/ 0 h 330"/>
                <a:gd name="T54" fmla="*/ 1 w 212"/>
                <a:gd name="T55" fmla="*/ 0 h 330"/>
                <a:gd name="T56" fmla="*/ 1 w 212"/>
                <a:gd name="T57" fmla="*/ 0 h 330"/>
                <a:gd name="T58" fmla="*/ 1 w 212"/>
                <a:gd name="T59" fmla="*/ 0 h 330"/>
                <a:gd name="T60" fmla="*/ 1 w 212"/>
                <a:gd name="T61" fmla="*/ 0 h 330"/>
                <a:gd name="T62" fmla="*/ 1 w 212"/>
                <a:gd name="T63" fmla="*/ 0 h 330"/>
                <a:gd name="T64" fmla="*/ 1 w 212"/>
                <a:gd name="T65" fmla="*/ 0 h 330"/>
                <a:gd name="T66" fmla="*/ 1 w 212"/>
                <a:gd name="T67" fmla="*/ 0 h 330"/>
                <a:gd name="T68" fmla="*/ 1 w 212"/>
                <a:gd name="T69" fmla="*/ 0 h 330"/>
                <a:gd name="T70" fmla="*/ 1 w 212"/>
                <a:gd name="T71" fmla="*/ 0 h 330"/>
                <a:gd name="T72" fmla="*/ 1 w 212"/>
                <a:gd name="T73" fmla="*/ 0 h 330"/>
                <a:gd name="T74" fmla="*/ 1 w 212"/>
                <a:gd name="T75" fmla="*/ 0 h 330"/>
                <a:gd name="T76" fmla="*/ 1 w 212"/>
                <a:gd name="T77" fmla="*/ 0 h 330"/>
                <a:gd name="T78" fmla="*/ 1 w 212"/>
                <a:gd name="T79" fmla="*/ 0 h 330"/>
                <a:gd name="T80" fmla="*/ 1 w 212"/>
                <a:gd name="T81" fmla="*/ 0 h 330"/>
                <a:gd name="T82" fmla="*/ 1 w 212"/>
                <a:gd name="T83" fmla="*/ 0 h 330"/>
                <a:gd name="T84" fmla="*/ 1 w 212"/>
                <a:gd name="T85" fmla="*/ 0 h 330"/>
                <a:gd name="T86" fmla="*/ 1 w 212"/>
                <a:gd name="T87" fmla="*/ 0 h 330"/>
                <a:gd name="T88" fmla="*/ 1 w 212"/>
                <a:gd name="T89" fmla="*/ 0 h 330"/>
                <a:gd name="T90" fmla="*/ 1 w 212"/>
                <a:gd name="T91" fmla="*/ 0 h 330"/>
                <a:gd name="T92" fmla="*/ 1 w 212"/>
                <a:gd name="T93" fmla="*/ 0 h 330"/>
                <a:gd name="T94" fmla="*/ 1 w 212"/>
                <a:gd name="T95" fmla="*/ 0 h 330"/>
                <a:gd name="T96" fmla="*/ 0 w 212"/>
                <a:gd name="T97" fmla="*/ 0 h 3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2"/>
                <a:gd name="T148" fmla="*/ 0 h 330"/>
                <a:gd name="T149" fmla="*/ 212 w 212"/>
                <a:gd name="T150" fmla="*/ 330 h 3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2" h="330">
                  <a:moveTo>
                    <a:pt x="0" y="159"/>
                  </a:moveTo>
                  <a:lnTo>
                    <a:pt x="3" y="172"/>
                  </a:lnTo>
                  <a:lnTo>
                    <a:pt x="14" y="190"/>
                  </a:lnTo>
                  <a:lnTo>
                    <a:pt x="29" y="210"/>
                  </a:lnTo>
                  <a:lnTo>
                    <a:pt x="46" y="233"/>
                  </a:lnTo>
                  <a:lnTo>
                    <a:pt x="65" y="255"/>
                  </a:lnTo>
                  <a:lnTo>
                    <a:pt x="85" y="276"/>
                  </a:lnTo>
                  <a:lnTo>
                    <a:pt x="102" y="293"/>
                  </a:lnTo>
                  <a:lnTo>
                    <a:pt x="117" y="307"/>
                  </a:lnTo>
                  <a:lnTo>
                    <a:pt x="131" y="317"/>
                  </a:lnTo>
                  <a:lnTo>
                    <a:pt x="147" y="325"/>
                  </a:lnTo>
                  <a:lnTo>
                    <a:pt x="165" y="330"/>
                  </a:lnTo>
                  <a:lnTo>
                    <a:pt x="181" y="330"/>
                  </a:lnTo>
                  <a:lnTo>
                    <a:pt x="195" y="323"/>
                  </a:lnTo>
                  <a:lnTo>
                    <a:pt x="206" y="309"/>
                  </a:lnTo>
                  <a:lnTo>
                    <a:pt x="212" y="286"/>
                  </a:lnTo>
                  <a:lnTo>
                    <a:pt x="212" y="251"/>
                  </a:lnTo>
                  <a:lnTo>
                    <a:pt x="211" y="248"/>
                  </a:lnTo>
                  <a:lnTo>
                    <a:pt x="208" y="238"/>
                  </a:lnTo>
                  <a:lnTo>
                    <a:pt x="204" y="223"/>
                  </a:lnTo>
                  <a:lnTo>
                    <a:pt x="198" y="204"/>
                  </a:lnTo>
                  <a:lnTo>
                    <a:pt x="191" y="182"/>
                  </a:lnTo>
                  <a:lnTo>
                    <a:pt x="184" y="160"/>
                  </a:lnTo>
                  <a:lnTo>
                    <a:pt x="176" y="138"/>
                  </a:lnTo>
                  <a:lnTo>
                    <a:pt x="168" y="119"/>
                  </a:lnTo>
                  <a:lnTo>
                    <a:pt x="162" y="110"/>
                  </a:lnTo>
                  <a:lnTo>
                    <a:pt x="153" y="98"/>
                  </a:lnTo>
                  <a:lnTo>
                    <a:pt x="143" y="87"/>
                  </a:lnTo>
                  <a:lnTo>
                    <a:pt x="130" y="75"/>
                  </a:lnTo>
                  <a:lnTo>
                    <a:pt x="116" y="62"/>
                  </a:lnTo>
                  <a:lnTo>
                    <a:pt x="101" y="51"/>
                  </a:lnTo>
                  <a:lnTo>
                    <a:pt x="85" y="39"/>
                  </a:lnTo>
                  <a:lnTo>
                    <a:pt x="70" y="29"/>
                  </a:lnTo>
                  <a:lnTo>
                    <a:pt x="55" y="20"/>
                  </a:lnTo>
                  <a:lnTo>
                    <a:pt x="42" y="12"/>
                  </a:lnTo>
                  <a:lnTo>
                    <a:pt x="30" y="5"/>
                  </a:lnTo>
                  <a:lnTo>
                    <a:pt x="19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5"/>
                  </a:lnTo>
                  <a:lnTo>
                    <a:pt x="10" y="13"/>
                  </a:lnTo>
                  <a:lnTo>
                    <a:pt x="17" y="33"/>
                  </a:lnTo>
                  <a:lnTo>
                    <a:pt x="19" y="54"/>
                  </a:lnTo>
                  <a:lnTo>
                    <a:pt x="18" y="75"/>
                  </a:lnTo>
                  <a:lnTo>
                    <a:pt x="15" y="96"/>
                  </a:lnTo>
                  <a:lnTo>
                    <a:pt x="9" y="115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CC916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2"/>
            <p:cNvSpPr/>
            <p:nvPr/>
          </p:nvSpPr>
          <p:spPr bwMode="auto">
            <a:xfrm flipH="1">
              <a:off x="1076" y="2628"/>
              <a:ext cx="98" cy="156"/>
            </a:xfrm>
            <a:custGeom>
              <a:avLst/>
              <a:gdLst>
                <a:gd name="T0" fmla="*/ 0 w 196"/>
                <a:gd name="T1" fmla="*/ 1 h 312"/>
                <a:gd name="T2" fmla="*/ 1 w 196"/>
                <a:gd name="T3" fmla="*/ 1 h 312"/>
                <a:gd name="T4" fmla="*/ 1 w 196"/>
                <a:gd name="T5" fmla="*/ 1 h 312"/>
                <a:gd name="T6" fmla="*/ 1 w 196"/>
                <a:gd name="T7" fmla="*/ 1 h 312"/>
                <a:gd name="T8" fmla="*/ 1 w 196"/>
                <a:gd name="T9" fmla="*/ 1 h 312"/>
                <a:gd name="T10" fmla="*/ 1 w 196"/>
                <a:gd name="T11" fmla="*/ 1 h 312"/>
                <a:gd name="T12" fmla="*/ 1 w 196"/>
                <a:gd name="T13" fmla="*/ 1 h 312"/>
                <a:gd name="T14" fmla="*/ 1 w 196"/>
                <a:gd name="T15" fmla="*/ 1 h 312"/>
                <a:gd name="T16" fmla="*/ 1 w 196"/>
                <a:gd name="T17" fmla="*/ 1 h 312"/>
                <a:gd name="T18" fmla="*/ 1 w 196"/>
                <a:gd name="T19" fmla="*/ 1 h 312"/>
                <a:gd name="T20" fmla="*/ 1 w 196"/>
                <a:gd name="T21" fmla="*/ 1 h 312"/>
                <a:gd name="T22" fmla="*/ 1 w 196"/>
                <a:gd name="T23" fmla="*/ 1 h 312"/>
                <a:gd name="T24" fmla="*/ 1 w 196"/>
                <a:gd name="T25" fmla="*/ 1 h 312"/>
                <a:gd name="T26" fmla="*/ 1 w 196"/>
                <a:gd name="T27" fmla="*/ 1 h 312"/>
                <a:gd name="T28" fmla="*/ 1 w 196"/>
                <a:gd name="T29" fmla="*/ 1 h 312"/>
                <a:gd name="T30" fmla="*/ 1 w 196"/>
                <a:gd name="T31" fmla="*/ 1 h 312"/>
                <a:gd name="T32" fmla="*/ 1 w 196"/>
                <a:gd name="T33" fmla="*/ 1 h 312"/>
                <a:gd name="T34" fmla="*/ 1 w 196"/>
                <a:gd name="T35" fmla="*/ 1 h 312"/>
                <a:gd name="T36" fmla="*/ 1 w 196"/>
                <a:gd name="T37" fmla="*/ 1 h 312"/>
                <a:gd name="T38" fmla="*/ 1 w 196"/>
                <a:gd name="T39" fmla="*/ 1 h 312"/>
                <a:gd name="T40" fmla="*/ 1 w 196"/>
                <a:gd name="T41" fmla="*/ 1 h 312"/>
                <a:gd name="T42" fmla="*/ 1 w 196"/>
                <a:gd name="T43" fmla="*/ 1 h 312"/>
                <a:gd name="T44" fmla="*/ 1 w 196"/>
                <a:gd name="T45" fmla="*/ 1 h 312"/>
                <a:gd name="T46" fmla="*/ 1 w 196"/>
                <a:gd name="T47" fmla="*/ 1 h 312"/>
                <a:gd name="T48" fmla="*/ 1 w 196"/>
                <a:gd name="T49" fmla="*/ 1 h 312"/>
                <a:gd name="T50" fmla="*/ 1 w 196"/>
                <a:gd name="T51" fmla="*/ 1 h 312"/>
                <a:gd name="T52" fmla="*/ 1 w 196"/>
                <a:gd name="T53" fmla="*/ 1 h 312"/>
                <a:gd name="T54" fmla="*/ 1 w 196"/>
                <a:gd name="T55" fmla="*/ 1 h 312"/>
                <a:gd name="T56" fmla="*/ 1 w 196"/>
                <a:gd name="T57" fmla="*/ 1 h 312"/>
                <a:gd name="T58" fmla="*/ 1 w 196"/>
                <a:gd name="T59" fmla="*/ 1 h 312"/>
                <a:gd name="T60" fmla="*/ 1 w 196"/>
                <a:gd name="T61" fmla="*/ 0 h 312"/>
                <a:gd name="T62" fmla="*/ 1 w 196"/>
                <a:gd name="T63" fmla="*/ 0 h 312"/>
                <a:gd name="T64" fmla="*/ 1 w 196"/>
                <a:gd name="T65" fmla="*/ 1 h 312"/>
                <a:gd name="T66" fmla="*/ 1 w 196"/>
                <a:gd name="T67" fmla="*/ 1 h 312"/>
                <a:gd name="T68" fmla="*/ 1 w 196"/>
                <a:gd name="T69" fmla="*/ 1 h 312"/>
                <a:gd name="T70" fmla="*/ 1 w 196"/>
                <a:gd name="T71" fmla="*/ 1 h 312"/>
                <a:gd name="T72" fmla="*/ 1 w 196"/>
                <a:gd name="T73" fmla="*/ 1 h 312"/>
                <a:gd name="T74" fmla="*/ 1 w 196"/>
                <a:gd name="T75" fmla="*/ 1 h 312"/>
                <a:gd name="T76" fmla="*/ 1 w 196"/>
                <a:gd name="T77" fmla="*/ 1 h 312"/>
                <a:gd name="T78" fmla="*/ 1 w 196"/>
                <a:gd name="T79" fmla="*/ 1 h 312"/>
                <a:gd name="T80" fmla="*/ 0 w 196"/>
                <a:gd name="T81" fmla="*/ 1 h 3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6"/>
                <a:gd name="T124" fmla="*/ 0 h 312"/>
                <a:gd name="T125" fmla="*/ 196 w 196"/>
                <a:gd name="T126" fmla="*/ 312 h 3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6" h="312">
                  <a:moveTo>
                    <a:pt x="0" y="151"/>
                  </a:moveTo>
                  <a:lnTo>
                    <a:pt x="4" y="163"/>
                  </a:lnTo>
                  <a:lnTo>
                    <a:pt x="13" y="179"/>
                  </a:lnTo>
                  <a:lnTo>
                    <a:pt x="26" y="199"/>
                  </a:lnTo>
                  <a:lnTo>
                    <a:pt x="42" y="220"/>
                  </a:lnTo>
                  <a:lnTo>
                    <a:pt x="60" y="242"/>
                  </a:lnTo>
                  <a:lnTo>
                    <a:pt x="77" y="261"/>
                  </a:lnTo>
                  <a:lnTo>
                    <a:pt x="93" y="277"/>
                  </a:lnTo>
                  <a:lnTo>
                    <a:pt x="107" y="290"/>
                  </a:lnTo>
                  <a:lnTo>
                    <a:pt x="121" y="299"/>
                  </a:lnTo>
                  <a:lnTo>
                    <a:pt x="136" y="307"/>
                  </a:lnTo>
                  <a:lnTo>
                    <a:pt x="152" y="312"/>
                  </a:lnTo>
                  <a:lnTo>
                    <a:pt x="167" y="312"/>
                  </a:lnTo>
                  <a:lnTo>
                    <a:pt x="180" y="305"/>
                  </a:lnTo>
                  <a:lnTo>
                    <a:pt x="190" y="292"/>
                  </a:lnTo>
                  <a:lnTo>
                    <a:pt x="196" y="269"/>
                  </a:lnTo>
                  <a:lnTo>
                    <a:pt x="196" y="237"/>
                  </a:lnTo>
                  <a:lnTo>
                    <a:pt x="195" y="234"/>
                  </a:lnTo>
                  <a:lnTo>
                    <a:pt x="193" y="224"/>
                  </a:lnTo>
                  <a:lnTo>
                    <a:pt x="188" y="209"/>
                  </a:lnTo>
                  <a:lnTo>
                    <a:pt x="183" y="191"/>
                  </a:lnTo>
                  <a:lnTo>
                    <a:pt x="178" y="171"/>
                  </a:lnTo>
                  <a:lnTo>
                    <a:pt x="171" y="151"/>
                  </a:lnTo>
                  <a:lnTo>
                    <a:pt x="163" y="130"/>
                  </a:lnTo>
                  <a:lnTo>
                    <a:pt x="156" y="112"/>
                  </a:lnTo>
                  <a:lnTo>
                    <a:pt x="143" y="92"/>
                  </a:lnTo>
                  <a:lnTo>
                    <a:pt x="121" y="70"/>
                  </a:lnTo>
                  <a:lnTo>
                    <a:pt x="93" y="47"/>
                  </a:lnTo>
                  <a:lnTo>
                    <a:pt x="66" y="26"/>
                  </a:lnTo>
                  <a:lnTo>
                    <a:pt x="39" y="1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11" y="11"/>
                  </a:lnTo>
                  <a:lnTo>
                    <a:pt x="17" y="31"/>
                  </a:lnTo>
                  <a:lnTo>
                    <a:pt x="19" y="50"/>
                  </a:lnTo>
                  <a:lnTo>
                    <a:pt x="17" y="70"/>
                  </a:lnTo>
                  <a:lnTo>
                    <a:pt x="14" y="90"/>
                  </a:lnTo>
                  <a:lnTo>
                    <a:pt x="9" y="108"/>
                  </a:lnTo>
                  <a:lnTo>
                    <a:pt x="5" y="125"/>
                  </a:lnTo>
                  <a:lnTo>
                    <a:pt x="1" y="139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17A4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3"/>
            <p:cNvSpPr/>
            <p:nvPr/>
          </p:nvSpPr>
          <p:spPr bwMode="auto">
            <a:xfrm flipH="1">
              <a:off x="1080" y="2634"/>
              <a:ext cx="90" cy="147"/>
            </a:xfrm>
            <a:custGeom>
              <a:avLst/>
              <a:gdLst>
                <a:gd name="T0" fmla="*/ 1 w 180"/>
                <a:gd name="T1" fmla="*/ 1 h 294"/>
                <a:gd name="T2" fmla="*/ 1 w 180"/>
                <a:gd name="T3" fmla="*/ 1 h 294"/>
                <a:gd name="T4" fmla="*/ 1 w 180"/>
                <a:gd name="T5" fmla="*/ 1 h 294"/>
                <a:gd name="T6" fmla="*/ 1 w 180"/>
                <a:gd name="T7" fmla="*/ 1 h 294"/>
                <a:gd name="T8" fmla="*/ 1 w 180"/>
                <a:gd name="T9" fmla="*/ 1 h 294"/>
                <a:gd name="T10" fmla="*/ 1 w 180"/>
                <a:gd name="T11" fmla="*/ 1 h 294"/>
                <a:gd name="T12" fmla="*/ 1 w 180"/>
                <a:gd name="T13" fmla="*/ 1 h 294"/>
                <a:gd name="T14" fmla="*/ 1 w 180"/>
                <a:gd name="T15" fmla="*/ 1 h 294"/>
                <a:gd name="T16" fmla="*/ 1 w 180"/>
                <a:gd name="T17" fmla="*/ 1 h 294"/>
                <a:gd name="T18" fmla="*/ 1 w 180"/>
                <a:gd name="T19" fmla="*/ 1 h 294"/>
                <a:gd name="T20" fmla="*/ 1 w 180"/>
                <a:gd name="T21" fmla="*/ 1 h 294"/>
                <a:gd name="T22" fmla="*/ 1 w 180"/>
                <a:gd name="T23" fmla="*/ 1 h 294"/>
                <a:gd name="T24" fmla="*/ 1 w 180"/>
                <a:gd name="T25" fmla="*/ 1 h 294"/>
                <a:gd name="T26" fmla="*/ 1 w 180"/>
                <a:gd name="T27" fmla="*/ 1 h 294"/>
                <a:gd name="T28" fmla="*/ 1 w 180"/>
                <a:gd name="T29" fmla="*/ 0 h 294"/>
                <a:gd name="T30" fmla="*/ 1 w 180"/>
                <a:gd name="T31" fmla="*/ 0 h 294"/>
                <a:gd name="T32" fmla="*/ 1 w 180"/>
                <a:gd name="T33" fmla="*/ 1 h 294"/>
                <a:gd name="T34" fmla="*/ 1 w 180"/>
                <a:gd name="T35" fmla="*/ 1 h 294"/>
                <a:gd name="T36" fmla="*/ 1 w 180"/>
                <a:gd name="T37" fmla="*/ 1 h 294"/>
                <a:gd name="T38" fmla="*/ 1 w 180"/>
                <a:gd name="T39" fmla="*/ 1 h 294"/>
                <a:gd name="T40" fmla="*/ 0 w 180"/>
                <a:gd name="T41" fmla="*/ 1 h 294"/>
                <a:gd name="T42" fmla="*/ 1 w 180"/>
                <a:gd name="T43" fmla="*/ 1 h 294"/>
                <a:gd name="T44" fmla="*/ 1 w 180"/>
                <a:gd name="T45" fmla="*/ 1 h 294"/>
                <a:gd name="T46" fmla="*/ 1 w 180"/>
                <a:gd name="T47" fmla="*/ 1 h 294"/>
                <a:gd name="T48" fmla="*/ 1 w 180"/>
                <a:gd name="T49" fmla="*/ 1 h 294"/>
                <a:gd name="T50" fmla="*/ 1 w 180"/>
                <a:gd name="T51" fmla="*/ 1 h 294"/>
                <a:gd name="T52" fmla="*/ 1 w 180"/>
                <a:gd name="T53" fmla="*/ 1 h 294"/>
                <a:gd name="T54" fmla="*/ 1 w 180"/>
                <a:gd name="T55" fmla="*/ 1 h 294"/>
                <a:gd name="T56" fmla="*/ 1 w 180"/>
                <a:gd name="T57" fmla="*/ 1 h 294"/>
                <a:gd name="T58" fmla="*/ 1 w 180"/>
                <a:gd name="T59" fmla="*/ 1 h 294"/>
                <a:gd name="T60" fmla="*/ 1 w 180"/>
                <a:gd name="T61" fmla="*/ 1 h 294"/>
                <a:gd name="T62" fmla="*/ 1 w 180"/>
                <a:gd name="T63" fmla="*/ 1 h 294"/>
                <a:gd name="T64" fmla="*/ 1 w 180"/>
                <a:gd name="T65" fmla="*/ 1 h 294"/>
                <a:gd name="T66" fmla="*/ 1 w 180"/>
                <a:gd name="T67" fmla="*/ 1 h 294"/>
                <a:gd name="T68" fmla="*/ 1 w 180"/>
                <a:gd name="T69" fmla="*/ 1 h 294"/>
                <a:gd name="T70" fmla="*/ 1 w 180"/>
                <a:gd name="T71" fmla="*/ 1 h 294"/>
                <a:gd name="T72" fmla="*/ 1 w 180"/>
                <a:gd name="T73" fmla="*/ 1 h 2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0"/>
                <a:gd name="T112" fmla="*/ 0 h 294"/>
                <a:gd name="T113" fmla="*/ 180 w 180"/>
                <a:gd name="T114" fmla="*/ 294 h 2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0" h="294">
                  <a:moveTo>
                    <a:pt x="180" y="224"/>
                  </a:moveTo>
                  <a:lnTo>
                    <a:pt x="179" y="220"/>
                  </a:lnTo>
                  <a:lnTo>
                    <a:pt x="177" y="211"/>
                  </a:lnTo>
                  <a:lnTo>
                    <a:pt x="173" y="197"/>
                  </a:lnTo>
                  <a:lnTo>
                    <a:pt x="170" y="181"/>
                  </a:lnTo>
                  <a:lnTo>
                    <a:pt x="164" y="162"/>
                  </a:lnTo>
                  <a:lnTo>
                    <a:pt x="158" y="142"/>
                  </a:lnTo>
                  <a:lnTo>
                    <a:pt x="151" y="122"/>
                  </a:lnTo>
                  <a:lnTo>
                    <a:pt x="144" y="105"/>
                  </a:lnTo>
                  <a:lnTo>
                    <a:pt x="133" y="87"/>
                  </a:lnTo>
                  <a:lnTo>
                    <a:pt x="112" y="66"/>
                  </a:lnTo>
                  <a:lnTo>
                    <a:pt x="88" y="44"/>
                  </a:lnTo>
                  <a:lnTo>
                    <a:pt x="63" y="24"/>
                  </a:lnTo>
                  <a:lnTo>
                    <a:pt x="38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9" y="48"/>
                  </a:lnTo>
                  <a:lnTo>
                    <a:pt x="14" y="86"/>
                  </a:lnTo>
                  <a:lnTo>
                    <a:pt x="5" y="119"/>
                  </a:lnTo>
                  <a:lnTo>
                    <a:pt x="0" y="143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5" y="188"/>
                  </a:lnTo>
                  <a:lnTo>
                    <a:pt x="40" y="209"/>
                  </a:lnTo>
                  <a:lnTo>
                    <a:pt x="56" y="228"/>
                  </a:lnTo>
                  <a:lnTo>
                    <a:pt x="72" y="247"/>
                  </a:lnTo>
                  <a:lnTo>
                    <a:pt x="87" y="263"/>
                  </a:lnTo>
                  <a:lnTo>
                    <a:pt x="99" y="274"/>
                  </a:lnTo>
                  <a:lnTo>
                    <a:pt x="111" y="284"/>
                  </a:lnTo>
                  <a:lnTo>
                    <a:pt x="125" y="291"/>
                  </a:lnTo>
                  <a:lnTo>
                    <a:pt x="140" y="294"/>
                  </a:lnTo>
                  <a:lnTo>
                    <a:pt x="154" y="294"/>
                  </a:lnTo>
                  <a:lnTo>
                    <a:pt x="166" y="288"/>
                  </a:lnTo>
                  <a:lnTo>
                    <a:pt x="176" y="276"/>
                  </a:lnTo>
                  <a:lnTo>
                    <a:pt x="180" y="255"/>
                  </a:lnTo>
                  <a:lnTo>
                    <a:pt x="180" y="224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4"/>
            <p:cNvSpPr/>
            <p:nvPr/>
          </p:nvSpPr>
          <p:spPr bwMode="auto">
            <a:xfrm flipH="1">
              <a:off x="745" y="2181"/>
              <a:ext cx="199" cy="336"/>
            </a:xfrm>
            <a:custGeom>
              <a:avLst/>
              <a:gdLst>
                <a:gd name="T0" fmla="*/ 1 w 398"/>
                <a:gd name="T1" fmla="*/ 1 h 672"/>
                <a:gd name="T2" fmla="*/ 1 w 398"/>
                <a:gd name="T3" fmla="*/ 0 h 672"/>
                <a:gd name="T4" fmla="*/ 1 w 398"/>
                <a:gd name="T5" fmla="*/ 1 h 672"/>
                <a:gd name="T6" fmla="*/ 1 w 398"/>
                <a:gd name="T7" fmla="*/ 1 h 672"/>
                <a:gd name="T8" fmla="*/ 1 w 398"/>
                <a:gd name="T9" fmla="*/ 1 h 672"/>
                <a:gd name="T10" fmla="*/ 1 w 398"/>
                <a:gd name="T11" fmla="*/ 1 h 672"/>
                <a:gd name="T12" fmla="*/ 1 w 398"/>
                <a:gd name="T13" fmla="*/ 1 h 672"/>
                <a:gd name="T14" fmla="*/ 1 w 398"/>
                <a:gd name="T15" fmla="*/ 1 h 672"/>
                <a:gd name="T16" fmla="*/ 1 w 398"/>
                <a:gd name="T17" fmla="*/ 1 h 672"/>
                <a:gd name="T18" fmla="*/ 1 w 398"/>
                <a:gd name="T19" fmla="*/ 1 h 672"/>
                <a:gd name="T20" fmla="*/ 1 w 398"/>
                <a:gd name="T21" fmla="*/ 1 h 672"/>
                <a:gd name="T22" fmla="*/ 1 w 398"/>
                <a:gd name="T23" fmla="*/ 1 h 672"/>
                <a:gd name="T24" fmla="*/ 1 w 398"/>
                <a:gd name="T25" fmla="*/ 1 h 672"/>
                <a:gd name="T26" fmla="*/ 1 w 398"/>
                <a:gd name="T27" fmla="*/ 1 h 672"/>
                <a:gd name="T28" fmla="*/ 1 w 398"/>
                <a:gd name="T29" fmla="*/ 1 h 672"/>
                <a:gd name="T30" fmla="*/ 1 w 398"/>
                <a:gd name="T31" fmla="*/ 1 h 672"/>
                <a:gd name="T32" fmla="*/ 1 w 398"/>
                <a:gd name="T33" fmla="*/ 1 h 672"/>
                <a:gd name="T34" fmla="*/ 1 w 398"/>
                <a:gd name="T35" fmla="*/ 1 h 672"/>
                <a:gd name="T36" fmla="*/ 1 w 398"/>
                <a:gd name="T37" fmla="*/ 1 h 672"/>
                <a:gd name="T38" fmla="*/ 1 w 398"/>
                <a:gd name="T39" fmla="*/ 1 h 672"/>
                <a:gd name="T40" fmla="*/ 1 w 398"/>
                <a:gd name="T41" fmla="*/ 1 h 672"/>
                <a:gd name="T42" fmla="*/ 1 w 398"/>
                <a:gd name="T43" fmla="*/ 1 h 672"/>
                <a:gd name="T44" fmla="*/ 1 w 398"/>
                <a:gd name="T45" fmla="*/ 1 h 672"/>
                <a:gd name="T46" fmla="*/ 1 w 398"/>
                <a:gd name="T47" fmla="*/ 1 h 672"/>
                <a:gd name="T48" fmla="*/ 1 w 398"/>
                <a:gd name="T49" fmla="*/ 1 h 672"/>
                <a:gd name="T50" fmla="*/ 1 w 398"/>
                <a:gd name="T51" fmla="*/ 1 h 672"/>
                <a:gd name="T52" fmla="*/ 1 w 398"/>
                <a:gd name="T53" fmla="*/ 1 h 672"/>
                <a:gd name="T54" fmla="*/ 1 w 398"/>
                <a:gd name="T55" fmla="*/ 1 h 672"/>
                <a:gd name="T56" fmla="*/ 1 w 398"/>
                <a:gd name="T57" fmla="*/ 1 h 672"/>
                <a:gd name="T58" fmla="*/ 1 w 398"/>
                <a:gd name="T59" fmla="*/ 1 h 672"/>
                <a:gd name="T60" fmla="*/ 1 w 398"/>
                <a:gd name="T61" fmla="*/ 1 h 672"/>
                <a:gd name="T62" fmla="*/ 1 w 398"/>
                <a:gd name="T63" fmla="*/ 1 h 672"/>
                <a:gd name="T64" fmla="*/ 1 w 398"/>
                <a:gd name="T65" fmla="*/ 1 h 672"/>
                <a:gd name="T66" fmla="*/ 1 w 398"/>
                <a:gd name="T67" fmla="*/ 1 h 672"/>
                <a:gd name="T68" fmla="*/ 1 w 398"/>
                <a:gd name="T69" fmla="*/ 1 h 672"/>
                <a:gd name="T70" fmla="*/ 1 w 398"/>
                <a:gd name="T71" fmla="*/ 1 h 672"/>
                <a:gd name="T72" fmla="*/ 1 w 398"/>
                <a:gd name="T73" fmla="*/ 1 h 672"/>
                <a:gd name="T74" fmla="*/ 1 w 398"/>
                <a:gd name="T75" fmla="*/ 1 h 6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98"/>
                <a:gd name="T115" fmla="*/ 0 h 672"/>
                <a:gd name="T116" fmla="*/ 398 w 398"/>
                <a:gd name="T117" fmla="*/ 672 h 6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98" h="672">
                  <a:moveTo>
                    <a:pt x="212" y="1"/>
                  </a:moveTo>
                  <a:lnTo>
                    <a:pt x="210" y="1"/>
                  </a:lnTo>
                  <a:lnTo>
                    <a:pt x="205" y="0"/>
                  </a:lnTo>
                  <a:lnTo>
                    <a:pt x="196" y="0"/>
                  </a:lnTo>
                  <a:lnTo>
                    <a:pt x="186" y="0"/>
                  </a:lnTo>
                  <a:lnTo>
                    <a:pt x="172" y="1"/>
                  </a:lnTo>
                  <a:lnTo>
                    <a:pt x="158" y="3"/>
                  </a:lnTo>
                  <a:lnTo>
                    <a:pt x="142" y="7"/>
                  </a:lnTo>
                  <a:lnTo>
                    <a:pt x="125" y="14"/>
                  </a:lnTo>
                  <a:lnTo>
                    <a:pt x="107" y="23"/>
                  </a:lnTo>
                  <a:lnTo>
                    <a:pt x="90" y="35"/>
                  </a:lnTo>
                  <a:lnTo>
                    <a:pt x="73" y="53"/>
                  </a:lnTo>
                  <a:lnTo>
                    <a:pt x="57" y="72"/>
                  </a:lnTo>
                  <a:lnTo>
                    <a:pt x="42" y="98"/>
                  </a:lnTo>
                  <a:lnTo>
                    <a:pt x="29" y="128"/>
                  </a:lnTo>
                  <a:lnTo>
                    <a:pt x="19" y="163"/>
                  </a:lnTo>
                  <a:lnTo>
                    <a:pt x="10" y="205"/>
                  </a:lnTo>
                  <a:lnTo>
                    <a:pt x="1" y="288"/>
                  </a:lnTo>
                  <a:lnTo>
                    <a:pt x="0" y="359"/>
                  </a:lnTo>
                  <a:lnTo>
                    <a:pt x="5" y="419"/>
                  </a:lnTo>
                  <a:lnTo>
                    <a:pt x="15" y="467"/>
                  </a:lnTo>
                  <a:lnTo>
                    <a:pt x="30" y="507"/>
                  </a:lnTo>
                  <a:lnTo>
                    <a:pt x="50" y="537"/>
                  </a:lnTo>
                  <a:lnTo>
                    <a:pt x="73" y="557"/>
                  </a:lnTo>
                  <a:lnTo>
                    <a:pt x="99" y="570"/>
                  </a:lnTo>
                  <a:lnTo>
                    <a:pt x="104" y="575"/>
                  </a:lnTo>
                  <a:lnTo>
                    <a:pt x="112" y="586"/>
                  </a:lnTo>
                  <a:lnTo>
                    <a:pt x="118" y="607"/>
                  </a:lnTo>
                  <a:lnTo>
                    <a:pt x="117" y="634"/>
                  </a:lnTo>
                  <a:lnTo>
                    <a:pt x="117" y="646"/>
                  </a:lnTo>
                  <a:lnTo>
                    <a:pt x="120" y="656"/>
                  </a:lnTo>
                  <a:lnTo>
                    <a:pt x="128" y="664"/>
                  </a:lnTo>
                  <a:lnTo>
                    <a:pt x="141" y="670"/>
                  </a:lnTo>
                  <a:lnTo>
                    <a:pt x="155" y="672"/>
                  </a:lnTo>
                  <a:lnTo>
                    <a:pt x="172" y="671"/>
                  </a:lnTo>
                  <a:lnTo>
                    <a:pt x="191" y="668"/>
                  </a:lnTo>
                  <a:lnTo>
                    <a:pt x="212" y="661"/>
                  </a:lnTo>
                  <a:lnTo>
                    <a:pt x="234" y="651"/>
                  </a:lnTo>
                  <a:lnTo>
                    <a:pt x="257" y="638"/>
                  </a:lnTo>
                  <a:lnTo>
                    <a:pt x="280" y="622"/>
                  </a:lnTo>
                  <a:lnTo>
                    <a:pt x="302" y="601"/>
                  </a:lnTo>
                  <a:lnTo>
                    <a:pt x="322" y="578"/>
                  </a:lnTo>
                  <a:lnTo>
                    <a:pt x="338" y="550"/>
                  </a:lnTo>
                  <a:lnTo>
                    <a:pt x="349" y="519"/>
                  </a:lnTo>
                  <a:lnTo>
                    <a:pt x="355" y="484"/>
                  </a:lnTo>
                  <a:lnTo>
                    <a:pt x="361" y="446"/>
                  </a:lnTo>
                  <a:lnTo>
                    <a:pt x="371" y="410"/>
                  </a:lnTo>
                  <a:lnTo>
                    <a:pt x="383" y="374"/>
                  </a:lnTo>
                  <a:lnTo>
                    <a:pt x="393" y="342"/>
                  </a:lnTo>
                  <a:lnTo>
                    <a:pt x="398" y="313"/>
                  </a:lnTo>
                  <a:lnTo>
                    <a:pt x="394" y="289"/>
                  </a:lnTo>
                  <a:lnTo>
                    <a:pt x="379" y="269"/>
                  </a:lnTo>
                  <a:lnTo>
                    <a:pt x="350" y="257"/>
                  </a:lnTo>
                  <a:lnTo>
                    <a:pt x="348" y="253"/>
                  </a:lnTo>
                  <a:lnTo>
                    <a:pt x="342" y="245"/>
                  </a:lnTo>
                  <a:lnTo>
                    <a:pt x="335" y="234"/>
                  </a:lnTo>
                  <a:lnTo>
                    <a:pt x="329" y="219"/>
                  </a:lnTo>
                  <a:lnTo>
                    <a:pt x="323" y="203"/>
                  </a:lnTo>
                  <a:lnTo>
                    <a:pt x="320" y="186"/>
                  </a:lnTo>
                  <a:lnTo>
                    <a:pt x="324" y="171"/>
                  </a:lnTo>
                  <a:lnTo>
                    <a:pt x="334" y="159"/>
                  </a:lnTo>
                  <a:lnTo>
                    <a:pt x="342" y="153"/>
                  </a:lnTo>
                  <a:lnTo>
                    <a:pt x="349" y="145"/>
                  </a:lnTo>
                  <a:lnTo>
                    <a:pt x="357" y="136"/>
                  </a:lnTo>
                  <a:lnTo>
                    <a:pt x="365" y="125"/>
                  </a:lnTo>
                  <a:lnTo>
                    <a:pt x="371" y="114"/>
                  </a:lnTo>
                  <a:lnTo>
                    <a:pt x="376" y="101"/>
                  </a:lnTo>
                  <a:lnTo>
                    <a:pt x="378" y="88"/>
                  </a:lnTo>
                  <a:lnTo>
                    <a:pt x="378" y="76"/>
                  </a:lnTo>
                  <a:lnTo>
                    <a:pt x="375" y="64"/>
                  </a:lnTo>
                  <a:lnTo>
                    <a:pt x="367" y="52"/>
                  </a:lnTo>
                  <a:lnTo>
                    <a:pt x="355" y="40"/>
                  </a:lnTo>
                  <a:lnTo>
                    <a:pt x="338" y="30"/>
                  </a:lnTo>
                  <a:lnTo>
                    <a:pt x="316" y="21"/>
                  </a:lnTo>
                  <a:lnTo>
                    <a:pt x="288" y="11"/>
                  </a:lnTo>
                  <a:lnTo>
                    <a:pt x="254" y="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 flipH="1">
              <a:off x="750" y="2183"/>
              <a:ext cx="191" cy="328"/>
            </a:xfrm>
            <a:custGeom>
              <a:avLst/>
              <a:gdLst>
                <a:gd name="T0" fmla="*/ 1 w 382"/>
                <a:gd name="T1" fmla="*/ 1 h 656"/>
                <a:gd name="T2" fmla="*/ 1 w 382"/>
                <a:gd name="T3" fmla="*/ 1 h 656"/>
                <a:gd name="T4" fmla="*/ 1 w 382"/>
                <a:gd name="T5" fmla="*/ 1 h 656"/>
                <a:gd name="T6" fmla="*/ 1 w 382"/>
                <a:gd name="T7" fmla="*/ 1 h 656"/>
                <a:gd name="T8" fmla="*/ 1 w 382"/>
                <a:gd name="T9" fmla="*/ 1 h 656"/>
                <a:gd name="T10" fmla="*/ 1 w 382"/>
                <a:gd name="T11" fmla="*/ 1 h 656"/>
                <a:gd name="T12" fmla="*/ 1 w 382"/>
                <a:gd name="T13" fmla="*/ 1 h 656"/>
                <a:gd name="T14" fmla="*/ 1 w 382"/>
                <a:gd name="T15" fmla="*/ 1 h 656"/>
                <a:gd name="T16" fmla="*/ 1 w 382"/>
                <a:gd name="T17" fmla="*/ 1 h 656"/>
                <a:gd name="T18" fmla="*/ 1 w 382"/>
                <a:gd name="T19" fmla="*/ 1 h 656"/>
                <a:gd name="T20" fmla="*/ 1 w 382"/>
                <a:gd name="T21" fmla="*/ 1 h 656"/>
                <a:gd name="T22" fmla="*/ 1 w 382"/>
                <a:gd name="T23" fmla="*/ 1 h 656"/>
                <a:gd name="T24" fmla="*/ 1 w 382"/>
                <a:gd name="T25" fmla="*/ 1 h 656"/>
                <a:gd name="T26" fmla="*/ 1 w 382"/>
                <a:gd name="T27" fmla="*/ 1 h 656"/>
                <a:gd name="T28" fmla="*/ 1 w 382"/>
                <a:gd name="T29" fmla="*/ 1 h 656"/>
                <a:gd name="T30" fmla="*/ 1 w 382"/>
                <a:gd name="T31" fmla="*/ 1 h 656"/>
                <a:gd name="T32" fmla="*/ 1 w 382"/>
                <a:gd name="T33" fmla="*/ 1 h 656"/>
                <a:gd name="T34" fmla="*/ 1 w 382"/>
                <a:gd name="T35" fmla="*/ 1 h 656"/>
                <a:gd name="T36" fmla="*/ 1 w 382"/>
                <a:gd name="T37" fmla="*/ 1 h 656"/>
                <a:gd name="T38" fmla="*/ 1 w 382"/>
                <a:gd name="T39" fmla="*/ 1 h 656"/>
                <a:gd name="T40" fmla="*/ 1 w 382"/>
                <a:gd name="T41" fmla="*/ 1 h 656"/>
                <a:gd name="T42" fmla="*/ 1 w 382"/>
                <a:gd name="T43" fmla="*/ 1 h 656"/>
                <a:gd name="T44" fmla="*/ 1 w 382"/>
                <a:gd name="T45" fmla="*/ 1 h 656"/>
                <a:gd name="T46" fmla="*/ 1 w 382"/>
                <a:gd name="T47" fmla="*/ 1 h 656"/>
                <a:gd name="T48" fmla="*/ 1 w 382"/>
                <a:gd name="T49" fmla="*/ 1 h 656"/>
                <a:gd name="T50" fmla="*/ 1 w 382"/>
                <a:gd name="T51" fmla="*/ 1 h 656"/>
                <a:gd name="T52" fmla="*/ 1 w 382"/>
                <a:gd name="T53" fmla="*/ 1 h 656"/>
                <a:gd name="T54" fmla="*/ 1 w 382"/>
                <a:gd name="T55" fmla="*/ 1 h 656"/>
                <a:gd name="T56" fmla="*/ 1 w 382"/>
                <a:gd name="T57" fmla="*/ 1 h 656"/>
                <a:gd name="T58" fmla="*/ 1 w 382"/>
                <a:gd name="T59" fmla="*/ 0 h 656"/>
                <a:gd name="T60" fmla="*/ 1 w 382"/>
                <a:gd name="T61" fmla="*/ 1 h 656"/>
                <a:gd name="T62" fmla="*/ 1 w 382"/>
                <a:gd name="T63" fmla="*/ 1 h 656"/>
                <a:gd name="T64" fmla="*/ 1 w 382"/>
                <a:gd name="T65" fmla="*/ 1 h 656"/>
                <a:gd name="T66" fmla="*/ 1 w 382"/>
                <a:gd name="T67" fmla="*/ 1 h 656"/>
                <a:gd name="T68" fmla="*/ 1 w 382"/>
                <a:gd name="T69" fmla="*/ 1 h 656"/>
                <a:gd name="T70" fmla="*/ 1 w 382"/>
                <a:gd name="T71" fmla="*/ 1 h 656"/>
                <a:gd name="T72" fmla="*/ 1 w 382"/>
                <a:gd name="T73" fmla="*/ 1 h 656"/>
                <a:gd name="T74" fmla="*/ 1 w 382"/>
                <a:gd name="T75" fmla="*/ 1 h 656"/>
                <a:gd name="T76" fmla="*/ 1 w 382"/>
                <a:gd name="T77" fmla="*/ 1 h 656"/>
                <a:gd name="T78" fmla="*/ 1 w 382"/>
                <a:gd name="T79" fmla="*/ 1 h 6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2"/>
                <a:gd name="T121" fmla="*/ 0 h 656"/>
                <a:gd name="T122" fmla="*/ 382 w 382"/>
                <a:gd name="T123" fmla="*/ 656 h 6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2" h="656">
                  <a:moveTo>
                    <a:pt x="90" y="559"/>
                  </a:moveTo>
                  <a:lnTo>
                    <a:pt x="94" y="562"/>
                  </a:lnTo>
                  <a:lnTo>
                    <a:pt x="104" y="573"/>
                  </a:lnTo>
                  <a:lnTo>
                    <a:pt x="112" y="591"/>
                  </a:lnTo>
                  <a:lnTo>
                    <a:pt x="113" y="615"/>
                  </a:lnTo>
                  <a:lnTo>
                    <a:pt x="113" y="622"/>
                  </a:lnTo>
                  <a:lnTo>
                    <a:pt x="114" y="629"/>
                  </a:lnTo>
                  <a:lnTo>
                    <a:pt x="117" y="635"/>
                  </a:lnTo>
                  <a:lnTo>
                    <a:pt x="121" y="641"/>
                  </a:lnTo>
                  <a:lnTo>
                    <a:pt x="127" y="647"/>
                  </a:lnTo>
                  <a:lnTo>
                    <a:pt x="134" y="650"/>
                  </a:lnTo>
                  <a:lnTo>
                    <a:pt x="142" y="653"/>
                  </a:lnTo>
                  <a:lnTo>
                    <a:pt x="152" y="655"/>
                  </a:lnTo>
                  <a:lnTo>
                    <a:pt x="162" y="656"/>
                  </a:lnTo>
                  <a:lnTo>
                    <a:pt x="175" y="653"/>
                  </a:lnTo>
                  <a:lnTo>
                    <a:pt x="189" y="650"/>
                  </a:lnTo>
                  <a:lnTo>
                    <a:pt x="203" y="645"/>
                  </a:lnTo>
                  <a:lnTo>
                    <a:pt x="223" y="635"/>
                  </a:lnTo>
                  <a:lnTo>
                    <a:pt x="247" y="622"/>
                  </a:lnTo>
                  <a:lnTo>
                    <a:pt x="268" y="607"/>
                  </a:lnTo>
                  <a:lnTo>
                    <a:pt x="290" y="588"/>
                  </a:lnTo>
                  <a:lnTo>
                    <a:pt x="309" y="566"/>
                  </a:lnTo>
                  <a:lnTo>
                    <a:pt x="325" y="539"/>
                  </a:lnTo>
                  <a:lnTo>
                    <a:pt x="336" y="510"/>
                  </a:lnTo>
                  <a:lnTo>
                    <a:pt x="342" y="475"/>
                  </a:lnTo>
                  <a:lnTo>
                    <a:pt x="348" y="438"/>
                  </a:lnTo>
                  <a:lnTo>
                    <a:pt x="357" y="404"/>
                  </a:lnTo>
                  <a:lnTo>
                    <a:pt x="369" y="370"/>
                  </a:lnTo>
                  <a:lnTo>
                    <a:pt x="378" y="340"/>
                  </a:lnTo>
                  <a:lnTo>
                    <a:pt x="382" y="313"/>
                  </a:lnTo>
                  <a:lnTo>
                    <a:pt x="379" y="288"/>
                  </a:lnTo>
                  <a:lnTo>
                    <a:pt x="365" y="269"/>
                  </a:lnTo>
                  <a:lnTo>
                    <a:pt x="338" y="255"/>
                  </a:lnTo>
                  <a:lnTo>
                    <a:pt x="335" y="251"/>
                  </a:lnTo>
                  <a:lnTo>
                    <a:pt x="329" y="243"/>
                  </a:lnTo>
                  <a:lnTo>
                    <a:pt x="323" y="231"/>
                  </a:lnTo>
                  <a:lnTo>
                    <a:pt x="316" y="216"/>
                  </a:lnTo>
                  <a:lnTo>
                    <a:pt x="310" y="200"/>
                  </a:lnTo>
                  <a:lnTo>
                    <a:pt x="308" y="184"/>
                  </a:lnTo>
                  <a:lnTo>
                    <a:pt x="310" y="169"/>
                  </a:lnTo>
                  <a:lnTo>
                    <a:pt x="320" y="156"/>
                  </a:lnTo>
                  <a:lnTo>
                    <a:pt x="327" y="150"/>
                  </a:lnTo>
                  <a:lnTo>
                    <a:pt x="335" y="142"/>
                  </a:lnTo>
                  <a:lnTo>
                    <a:pt x="342" y="133"/>
                  </a:lnTo>
                  <a:lnTo>
                    <a:pt x="349" y="122"/>
                  </a:lnTo>
                  <a:lnTo>
                    <a:pt x="355" y="112"/>
                  </a:lnTo>
                  <a:lnTo>
                    <a:pt x="359" y="99"/>
                  </a:lnTo>
                  <a:lnTo>
                    <a:pt x="362" y="88"/>
                  </a:lnTo>
                  <a:lnTo>
                    <a:pt x="362" y="75"/>
                  </a:lnTo>
                  <a:lnTo>
                    <a:pt x="358" y="63"/>
                  </a:lnTo>
                  <a:lnTo>
                    <a:pt x="350" y="51"/>
                  </a:lnTo>
                  <a:lnTo>
                    <a:pt x="340" y="40"/>
                  </a:lnTo>
                  <a:lnTo>
                    <a:pt x="324" y="29"/>
                  </a:lnTo>
                  <a:lnTo>
                    <a:pt x="302" y="20"/>
                  </a:lnTo>
                  <a:lnTo>
                    <a:pt x="275" y="12"/>
                  </a:lnTo>
                  <a:lnTo>
                    <a:pt x="242" y="6"/>
                  </a:lnTo>
                  <a:lnTo>
                    <a:pt x="203" y="2"/>
                  </a:lnTo>
                  <a:lnTo>
                    <a:pt x="200" y="2"/>
                  </a:lnTo>
                  <a:lnTo>
                    <a:pt x="196" y="0"/>
                  </a:lnTo>
                  <a:lnTo>
                    <a:pt x="188" y="0"/>
                  </a:lnTo>
                  <a:lnTo>
                    <a:pt x="177" y="0"/>
                  </a:lnTo>
                  <a:lnTo>
                    <a:pt x="165" y="2"/>
                  </a:lnTo>
                  <a:lnTo>
                    <a:pt x="151" y="4"/>
                  </a:lnTo>
                  <a:lnTo>
                    <a:pt x="135" y="7"/>
                  </a:lnTo>
                  <a:lnTo>
                    <a:pt x="119" y="14"/>
                  </a:lnTo>
                  <a:lnTo>
                    <a:pt x="102" y="23"/>
                  </a:lnTo>
                  <a:lnTo>
                    <a:pt x="86" y="36"/>
                  </a:lnTo>
                  <a:lnTo>
                    <a:pt x="70" y="52"/>
                  </a:lnTo>
                  <a:lnTo>
                    <a:pt x="54" y="72"/>
                  </a:lnTo>
                  <a:lnTo>
                    <a:pt x="40" y="96"/>
                  </a:lnTo>
                  <a:lnTo>
                    <a:pt x="29" y="126"/>
                  </a:lnTo>
                  <a:lnTo>
                    <a:pt x="18" y="160"/>
                  </a:lnTo>
                  <a:lnTo>
                    <a:pt x="10" y="201"/>
                  </a:lnTo>
                  <a:lnTo>
                    <a:pt x="2" y="281"/>
                  </a:lnTo>
                  <a:lnTo>
                    <a:pt x="0" y="352"/>
                  </a:lnTo>
                  <a:lnTo>
                    <a:pt x="3" y="409"/>
                  </a:lnTo>
                  <a:lnTo>
                    <a:pt x="14" y="458"/>
                  </a:lnTo>
                  <a:lnTo>
                    <a:pt x="28" y="497"/>
                  </a:lnTo>
                  <a:lnTo>
                    <a:pt x="45" y="526"/>
                  </a:lnTo>
                  <a:lnTo>
                    <a:pt x="67" y="546"/>
                  </a:lnTo>
                  <a:lnTo>
                    <a:pt x="90" y="559"/>
                  </a:lnTo>
                  <a:close/>
                </a:path>
              </a:pathLst>
            </a:custGeom>
            <a:solidFill>
              <a:srgbClr val="F4E5D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 flipH="1">
              <a:off x="754" y="2186"/>
              <a:ext cx="184" cy="319"/>
            </a:xfrm>
            <a:custGeom>
              <a:avLst/>
              <a:gdLst>
                <a:gd name="T0" fmla="*/ 1 w 367"/>
                <a:gd name="T1" fmla="*/ 1 h 638"/>
                <a:gd name="T2" fmla="*/ 1 w 367"/>
                <a:gd name="T3" fmla="*/ 1 h 638"/>
                <a:gd name="T4" fmla="*/ 1 w 367"/>
                <a:gd name="T5" fmla="*/ 1 h 638"/>
                <a:gd name="T6" fmla="*/ 1 w 367"/>
                <a:gd name="T7" fmla="*/ 1 h 638"/>
                <a:gd name="T8" fmla="*/ 1 w 367"/>
                <a:gd name="T9" fmla="*/ 1 h 638"/>
                <a:gd name="T10" fmla="*/ 1 w 367"/>
                <a:gd name="T11" fmla="*/ 1 h 638"/>
                <a:gd name="T12" fmla="*/ 1 w 367"/>
                <a:gd name="T13" fmla="*/ 1 h 638"/>
                <a:gd name="T14" fmla="*/ 1 w 367"/>
                <a:gd name="T15" fmla="*/ 1 h 638"/>
                <a:gd name="T16" fmla="*/ 1 w 367"/>
                <a:gd name="T17" fmla="*/ 1 h 638"/>
                <a:gd name="T18" fmla="*/ 1 w 367"/>
                <a:gd name="T19" fmla="*/ 1 h 638"/>
                <a:gd name="T20" fmla="*/ 1 w 367"/>
                <a:gd name="T21" fmla="*/ 1 h 638"/>
                <a:gd name="T22" fmla="*/ 1 w 367"/>
                <a:gd name="T23" fmla="*/ 1 h 638"/>
                <a:gd name="T24" fmla="*/ 1 w 367"/>
                <a:gd name="T25" fmla="*/ 1 h 638"/>
                <a:gd name="T26" fmla="*/ 1 w 367"/>
                <a:gd name="T27" fmla="*/ 1 h 638"/>
                <a:gd name="T28" fmla="*/ 1 w 367"/>
                <a:gd name="T29" fmla="*/ 1 h 638"/>
                <a:gd name="T30" fmla="*/ 1 w 367"/>
                <a:gd name="T31" fmla="*/ 1 h 638"/>
                <a:gd name="T32" fmla="*/ 1 w 367"/>
                <a:gd name="T33" fmla="*/ 1 h 638"/>
                <a:gd name="T34" fmla="*/ 1 w 367"/>
                <a:gd name="T35" fmla="*/ 1 h 638"/>
                <a:gd name="T36" fmla="*/ 1 w 367"/>
                <a:gd name="T37" fmla="*/ 1 h 638"/>
                <a:gd name="T38" fmla="*/ 1 w 367"/>
                <a:gd name="T39" fmla="*/ 1 h 638"/>
                <a:gd name="T40" fmla="*/ 1 w 367"/>
                <a:gd name="T41" fmla="*/ 1 h 638"/>
                <a:gd name="T42" fmla="*/ 1 w 367"/>
                <a:gd name="T43" fmla="*/ 1 h 638"/>
                <a:gd name="T44" fmla="*/ 1 w 367"/>
                <a:gd name="T45" fmla="*/ 1 h 638"/>
                <a:gd name="T46" fmla="*/ 1 w 367"/>
                <a:gd name="T47" fmla="*/ 1 h 638"/>
                <a:gd name="T48" fmla="*/ 1 w 367"/>
                <a:gd name="T49" fmla="*/ 1 h 638"/>
                <a:gd name="T50" fmla="*/ 1 w 367"/>
                <a:gd name="T51" fmla="*/ 1 h 638"/>
                <a:gd name="T52" fmla="*/ 1 w 367"/>
                <a:gd name="T53" fmla="*/ 1 h 638"/>
                <a:gd name="T54" fmla="*/ 1 w 367"/>
                <a:gd name="T55" fmla="*/ 1 h 638"/>
                <a:gd name="T56" fmla="*/ 1 w 367"/>
                <a:gd name="T57" fmla="*/ 0 h 638"/>
                <a:gd name="T58" fmla="*/ 1 w 367"/>
                <a:gd name="T59" fmla="*/ 1 h 638"/>
                <a:gd name="T60" fmla="*/ 1 w 367"/>
                <a:gd name="T61" fmla="*/ 1 h 638"/>
                <a:gd name="T62" fmla="*/ 1 w 367"/>
                <a:gd name="T63" fmla="*/ 1 h 638"/>
                <a:gd name="T64" fmla="*/ 1 w 367"/>
                <a:gd name="T65" fmla="*/ 1 h 638"/>
                <a:gd name="T66" fmla="*/ 1 w 367"/>
                <a:gd name="T67" fmla="*/ 1 h 638"/>
                <a:gd name="T68" fmla="*/ 1 w 367"/>
                <a:gd name="T69" fmla="*/ 1 h 638"/>
                <a:gd name="T70" fmla="*/ 1 w 367"/>
                <a:gd name="T71" fmla="*/ 1 h 6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7"/>
                <a:gd name="T109" fmla="*/ 0 h 638"/>
                <a:gd name="T110" fmla="*/ 367 w 367"/>
                <a:gd name="T111" fmla="*/ 638 h 6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7" h="638">
                  <a:moveTo>
                    <a:pt x="79" y="547"/>
                  </a:moveTo>
                  <a:lnTo>
                    <a:pt x="84" y="551"/>
                  </a:lnTo>
                  <a:lnTo>
                    <a:pt x="94" y="560"/>
                  </a:lnTo>
                  <a:lnTo>
                    <a:pt x="105" y="575"/>
                  </a:lnTo>
                  <a:lnTo>
                    <a:pt x="109" y="597"/>
                  </a:lnTo>
                  <a:lnTo>
                    <a:pt x="110" y="604"/>
                  </a:lnTo>
                  <a:lnTo>
                    <a:pt x="112" y="609"/>
                  </a:lnTo>
                  <a:lnTo>
                    <a:pt x="114" y="615"/>
                  </a:lnTo>
                  <a:lnTo>
                    <a:pt x="117" y="621"/>
                  </a:lnTo>
                  <a:lnTo>
                    <a:pt x="122" y="627"/>
                  </a:lnTo>
                  <a:lnTo>
                    <a:pt x="129" y="633"/>
                  </a:lnTo>
                  <a:lnTo>
                    <a:pt x="136" y="636"/>
                  </a:lnTo>
                  <a:lnTo>
                    <a:pt x="145" y="638"/>
                  </a:lnTo>
                  <a:lnTo>
                    <a:pt x="155" y="638"/>
                  </a:lnTo>
                  <a:lnTo>
                    <a:pt x="167" y="637"/>
                  </a:lnTo>
                  <a:lnTo>
                    <a:pt x="180" y="634"/>
                  </a:lnTo>
                  <a:lnTo>
                    <a:pt x="193" y="628"/>
                  </a:lnTo>
                  <a:lnTo>
                    <a:pt x="213" y="619"/>
                  </a:lnTo>
                  <a:lnTo>
                    <a:pt x="235" y="607"/>
                  </a:lnTo>
                  <a:lnTo>
                    <a:pt x="257" y="592"/>
                  </a:lnTo>
                  <a:lnTo>
                    <a:pt x="278" y="574"/>
                  </a:lnTo>
                  <a:lnTo>
                    <a:pt x="296" y="553"/>
                  </a:lnTo>
                  <a:lnTo>
                    <a:pt x="312" y="528"/>
                  </a:lnTo>
                  <a:lnTo>
                    <a:pt x="322" y="499"/>
                  </a:lnTo>
                  <a:lnTo>
                    <a:pt x="328" y="466"/>
                  </a:lnTo>
                  <a:lnTo>
                    <a:pt x="334" y="431"/>
                  </a:lnTo>
                  <a:lnTo>
                    <a:pt x="343" y="398"/>
                  </a:lnTo>
                  <a:lnTo>
                    <a:pt x="354" y="366"/>
                  </a:lnTo>
                  <a:lnTo>
                    <a:pt x="363" y="338"/>
                  </a:lnTo>
                  <a:lnTo>
                    <a:pt x="367" y="311"/>
                  </a:lnTo>
                  <a:lnTo>
                    <a:pt x="364" y="288"/>
                  </a:lnTo>
                  <a:lnTo>
                    <a:pt x="351" y="269"/>
                  </a:lnTo>
                  <a:lnTo>
                    <a:pt x="325" y="252"/>
                  </a:lnTo>
                  <a:lnTo>
                    <a:pt x="322" y="249"/>
                  </a:lnTo>
                  <a:lnTo>
                    <a:pt x="317" y="241"/>
                  </a:lnTo>
                  <a:lnTo>
                    <a:pt x="309" y="228"/>
                  </a:lnTo>
                  <a:lnTo>
                    <a:pt x="302" y="212"/>
                  </a:lnTo>
                  <a:lnTo>
                    <a:pt x="296" y="196"/>
                  </a:lnTo>
                  <a:lnTo>
                    <a:pt x="294" y="179"/>
                  </a:lnTo>
                  <a:lnTo>
                    <a:pt x="296" y="164"/>
                  </a:lnTo>
                  <a:lnTo>
                    <a:pt x="305" y="152"/>
                  </a:lnTo>
                  <a:lnTo>
                    <a:pt x="312" y="146"/>
                  </a:lnTo>
                  <a:lnTo>
                    <a:pt x="319" y="138"/>
                  </a:lnTo>
                  <a:lnTo>
                    <a:pt x="326" y="130"/>
                  </a:lnTo>
                  <a:lnTo>
                    <a:pt x="333" y="120"/>
                  </a:lnTo>
                  <a:lnTo>
                    <a:pt x="339" y="110"/>
                  </a:lnTo>
                  <a:lnTo>
                    <a:pt x="343" y="98"/>
                  </a:lnTo>
                  <a:lnTo>
                    <a:pt x="344" y="85"/>
                  </a:lnTo>
                  <a:lnTo>
                    <a:pt x="344" y="74"/>
                  </a:lnTo>
                  <a:lnTo>
                    <a:pt x="341" y="61"/>
                  </a:lnTo>
                  <a:lnTo>
                    <a:pt x="334" y="50"/>
                  </a:lnTo>
                  <a:lnTo>
                    <a:pt x="322" y="39"/>
                  </a:lnTo>
                  <a:lnTo>
                    <a:pt x="307" y="29"/>
                  </a:lnTo>
                  <a:lnTo>
                    <a:pt x="288" y="20"/>
                  </a:lnTo>
                  <a:lnTo>
                    <a:pt x="261" y="12"/>
                  </a:lnTo>
                  <a:lnTo>
                    <a:pt x="230" y="6"/>
                  </a:lnTo>
                  <a:lnTo>
                    <a:pt x="192" y="1"/>
                  </a:lnTo>
                  <a:lnTo>
                    <a:pt x="185" y="0"/>
                  </a:lnTo>
                  <a:lnTo>
                    <a:pt x="168" y="0"/>
                  </a:lnTo>
                  <a:lnTo>
                    <a:pt x="143" y="4"/>
                  </a:lnTo>
                  <a:lnTo>
                    <a:pt x="113" y="14"/>
                  </a:lnTo>
                  <a:lnTo>
                    <a:pt x="82" y="35"/>
                  </a:lnTo>
                  <a:lnTo>
                    <a:pt x="52" y="70"/>
                  </a:lnTo>
                  <a:lnTo>
                    <a:pt x="27" y="122"/>
                  </a:lnTo>
                  <a:lnTo>
                    <a:pt x="10" y="196"/>
                  </a:lnTo>
                  <a:lnTo>
                    <a:pt x="2" y="274"/>
                  </a:lnTo>
                  <a:lnTo>
                    <a:pt x="0" y="342"/>
                  </a:lnTo>
                  <a:lnTo>
                    <a:pt x="3" y="400"/>
                  </a:lnTo>
                  <a:lnTo>
                    <a:pt x="11" y="447"/>
                  </a:lnTo>
                  <a:lnTo>
                    <a:pt x="24" y="486"/>
                  </a:lnTo>
                  <a:lnTo>
                    <a:pt x="40" y="515"/>
                  </a:lnTo>
                  <a:lnTo>
                    <a:pt x="59" y="535"/>
                  </a:lnTo>
                  <a:lnTo>
                    <a:pt x="79" y="547"/>
                  </a:lnTo>
                  <a:close/>
                </a:path>
              </a:pathLst>
            </a:custGeom>
            <a:solidFill>
              <a:srgbClr val="E5C9B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 flipH="1">
              <a:off x="761" y="2190"/>
              <a:ext cx="176" cy="309"/>
            </a:xfrm>
            <a:custGeom>
              <a:avLst/>
              <a:gdLst>
                <a:gd name="T0" fmla="*/ 1 w 351"/>
                <a:gd name="T1" fmla="*/ 0 h 620"/>
                <a:gd name="T2" fmla="*/ 1 w 351"/>
                <a:gd name="T3" fmla="*/ 0 h 620"/>
                <a:gd name="T4" fmla="*/ 1 w 351"/>
                <a:gd name="T5" fmla="*/ 0 h 620"/>
                <a:gd name="T6" fmla="*/ 1 w 351"/>
                <a:gd name="T7" fmla="*/ 0 h 620"/>
                <a:gd name="T8" fmla="*/ 1 w 351"/>
                <a:gd name="T9" fmla="*/ 0 h 620"/>
                <a:gd name="T10" fmla="*/ 1 w 351"/>
                <a:gd name="T11" fmla="*/ 0 h 620"/>
                <a:gd name="T12" fmla="*/ 1 w 351"/>
                <a:gd name="T13" fmla="*/ 0 h 620"/>
                <a:gd name="T14" fmla="*/ 1 w 351"/>
                <a:gd name="T15" fmla="*/ 0 h 620"/>
                <a:gd name="T16" fmla="*/ 1 w 351"/>
                <a:gd name="T17" fmla="*/ 0 h 620"/>
                <a:gd name="T18" fmla="*/ 1 w 351"/>
                <a:gd name="T19" fmla="*/ 0 h 620"/>
                <a:gd name="T20" fmla="*/ 1 w 351"/>
                <a:gd name="T21" fmla="*/ 0 h 620"/>
                <a:gd name="T22" fmla="*/ 1 w 351"/>
                <a:gd name="T23" fmla="*/ 0 h 620"/>
                <a:gd name="T24" fmla="*/ 1 w 351"/>
                <a:gd name="T25" fmla="*/ 0 h 620"/>
                <a:gd name="T26" fmla="*/ 1 w 351"/>
                <a:gd name="T27" fmla="*/ 0 h 620"/>
                <a:gd name="T28" fmla="*/ 1 w 351"/>
                <a:gd name="T29" fmla="*/ 0 h 620"/>
                <a:gd name="T30" fmla="*/ 1 w 351"/>
                <a:gd name="T31" fmla="*/ 0 h 620"/>
                <a:gd name="T32" fmla="*/ 1 w 351"/>
                <a:gd name="T33" fmla="*/ 0 h 620"/>
                <a:gd name="T34" fmla="*/ 1 w 351"/>
                <a:gd name="T35" fmla="*/ 0 h 620"/>
                <a:gd name="T36" fmla="*/ 1 w 351"/>
                <a:gd name="T37" fmla="*/ 0 h 620"/>
                <a:gd name="T38" fmla="*/ 1 w 351"/>
                <a:gd name="T39" fmla="*/ 0 h 620"/>
                <a:gd name="T40" fmla="*/ 1 w 351"/>
                <a:gd name="T41" fmla="*/ 0 h 620"/>
                <a:gd name="T42" fmla="*/ 1 w 351"/>
                <a:gd name="T43" fmla="*/ 0 h 620"/>
                <a:gd name="T44" fmla="*/ 1 w 351"/>
                <a:gd name="T45" fmla="*/ 0 h 620"/>
                <a:gd name="T46" fmla="*/ 1 w 351"/>
                <a:gd name="T47" fmla="*/ 0 h 620"/>
                <a:gd name="T48" fmla="*/ 1 w 351"/>
                <a:gd name="T49" fmla="*/ 0 h 620"/>
                <a:gd name="T50" fmla="*/ 1 w 351"/>
                <a:gd name="T51" fmla="*/ 0 h 620"/>
                <a:gd name="T52" fmla="*/ 1 w 351"/>
                <a:gd name="T53" fmla="*/ 0 h 620"/>
                <a:gd name="T54" fmla="*/ 1 w 351"/>
                <a:gd name="T55" fmla="*/ 0 h 620"/>
                <a:gd name="T56" fmla="*/ 1 w 351"/>
                <a:gd name="T57" fmla="*/ 0 h 620"/>
                <a:gd name="T58" fmla="*/ 1 w 351"/>
                <a:gd name="T59" fmla="*/ 0 h 620"/>
                <a:gd name="T60" fmla="*/ 1 w 351"/>
                <a:gd name="T61" fmla="*/ 0 h 620"/>
                <a:gd name="T62" fmla="*/ 1 w 351"/>
                <a:gd name="T63" fmla="*/ 0 h 620"/>
                <a:gd name="T64" fmla="*/ 1 w 351"/>
                <a:gd name="T65" fmla="*/ 0 h 620"/>
                <a:gd name="T66" fmla="*/ 1 w 351"/>
                <a:gd name="T67" fmla="*/ 0 h 620"/>
                <a:gd name="T68" fmla="*/ 1 w 351"/>
                <a:gd name="T69" fmla="*/ 0 h 620"/>
                <a:gd name="T70" fmla="*/ 1 w 351"/>
                <a:gd name="T71" fmla="*/ 0 h 620"/>
                <a:gd name="T72" fmla="*/ 1 w 351"/>
                <a:gd name="T73" fmla="*/ 0 h 620"/>
                <a:gd name="T74" fmla="*/ 1 w 351"/>
                <a:gd name="T75" fmla="*/ 0 h 62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1"/>
                <a:gd name="T115" fmla="*/ 0 h 620"/>
                <a:gd name="T116" fmla="*/ 351 w 351"/>
                <a:gd name="T117" fmla="*/ 620 h 62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1" h="620">
                  <a:moveTo>
                    <a:pt x="70" y="536"/>
                  </a:moveTo>
                  <a:lnTo>
                    <a:pt x="71" y="537"/>
                  </a:lnTo>
                  <a:lnTo>
                    <a:pt x="75" y="538"/>
                  </a:lnTo>
                  <a:lnTo>
                    <a:pt x="79" y="541"/>
                  </a:lnTo>
                  <a:lnTo>
                    <a:pt x="86" y="546"/>
                  </a:lnTo>
                  <a:lnTo>
                    <a:pt x="92" y="552"/>
                  </a:lnTo>
                  <a:lnTo>
                    <a:pt x="98" y="559"/>
                  </a:lnTo>
                  <a:lnTo>
                    <a:pt x="103" y="567"/>
                  </a:lnTo>
                  <a:lnTo>
                    <a:pt x="106" y="577"/>
                  </a:lnTo>
                  <a:lnTo>
                    <a:pt x="107" y="583"/>
                  </a:lnTo>
                  <a:lnTo>
                    <a:pt x="109" y="589"/>
                  </a:lnTo>
                  <a:lnTo>
                    <a:pt x="113" y="593"/>
                  </a:lnTo>
                  <a:lnTo>
                    <a:pt x="115" y="599"/>
                  </a:lnTo>
                  <a:lnTo>
                    <a:pt x="119" y="606"/>
                  </a:lnTo>
                  <a:lnTo>
                    <a:pt x="123" y="613"/>
                  </a:lnTo>
                  <a:lnTo>
                    <a:pt x="130" y="616"/>
                  </a:lnTo>
                  <a:lnTo>
                    <a:pt x="138" y="620"/>
                  </a:lnTo>
                  <a:lnTo>
                    <a:pt x="146" y="620"/>
                  </a:lnTo>
                  <a:lnTo>
                    <a:pt x="158" y="619"/>
                  </a:lnTo>
                  <a:lnTo>
                    <a:pt x="171" y="616"/>
                  </a:lnTo>
                  <a:lnTo>
                    <a:pt x="184" y="611"/>
                  </a:lnTo>
                  <a:lnTo>
                    <a:pt x="204" y="601"/>
                  </a:lnTo>
                  <a:lnTo>
                    <a:pt x="225" y="590"/>
                  </a:lnTo>
                  <a:lnTo>
                    <a:pt x="245" y="576"/>
                  </a:lnTo>
                  <a:lnTo>
                    <a:pt x="266" y="560"/>
                  </a:lnTo>
                  <a:lnTo>
                    <a:pt x="285" y="539"/>
                  </a:lnTo>
                  <a:lnTo>
                    <a:pt x="300" y="516"/>
                  </a:lnTo>
                  <a:lnTo>
                    <a:pt x="310" y="487"/>
                  </a:lnTo>
                  <a:lnTo>
                    <a:pt x="315" y="455"/>
                  </a:lnTo>
                  <a:lnTo>
                    <a:pt x="319" y="422"/>
                  </a:lnTo>
                  <a:lnTo>
                    <a:pt x="328" y="389"/>
                  </a:lnTo>
                  <a:lnTo>
                    <a:pt x="339" y="361"/>
                  </a:lnTo>
                  <a:lnTo>
                    <a:pt x="348" y="333"/>
                  </a:lnTo>
                  <a:lnTo>
                    <a:pt x="351" y="308"/>
                  </a:lnTo>
                  <a:lnTo>
                    <a:pt x="349" y="286"/>
                  </a:lnTo>
                  <a:lnTo>
                    <a:pt x="338" y="266"/>
                  </a:lnTo>
                  <a:lnTo>
                    <a:pt x="312" y="249"/>
                  </a:lnTo>
                  <a:lnTo>
                    <a:pt x="310" y="245"/>
                  </a:lnTo>
                  <a:lnTo>
                    <a:pt x="304" y="236"/>
                  </a:lnTo>
                  <a:lnTo>
                    <a:pt x="296" y="224"/>
                  </a:lnTo>
                  <a:lnTo>
                    <a:pt x="289" y="207"/>
                  </a:lnTo>
                  <a:lnTo>
                    <a:pt x="282" y="191"/>
                  </a:lnTo>
                  <a:lnTo>
                    <a:pt x="280" y="174"/>
                  </a:lnTo>
                  <a:lnTo>
                    <a:pt x="281" y="159"/>
                  </a:lnTo>
                  <a:lnTo>
                    <a:pt x="290" y="147"/>
                  </a:lnTo>
                  <a:lnTo>
                    <a:pt x="297" y="142"/>
                  </a:lnTo>
                  <a:lnTo>
                    <a:pt x="304" y="135"/>
                  </a:lnTo>
                  <a:lnTo>
                    <a:pt x="311" y="126"/>
                  </a:lnTo>
                  <a:lnTo>
                    <a:pt x="317" y="116"/>
                  </a:lnTo>
                  <a:lnTo>
                    <a:pt x="323" y="105"/>
                  </a:lnTo>
                  <a:lnTo>
                    <a:pt x="326" y="95"/>
                  </a:lnTo>
                  <a:lnTo>
                    <a:pt x="328" y="83"/>
                  </a:lnTo>
                  <a:lnTo>
                    <a:pt x="328" y="70"/>
                  </a:lnTo>
                  <a:lnTo>
                    <a:pt x="325" y="59"/>
                  </a:lnTo>
                  <a:lnTo>
                    <a:pt x="318" y="48"/>
                  </a:lnTo>
                  <a:lnTo>
                    <a:pt x="308" y="37"/>
                  </a:lnTo>
                  <a:lnTo>
                    <a:pt x="294" y="28"/>
                  </a:lnTo>
                  <a:lnTo>
                    <a:pt x="274" y="18"/>
                  </a:lnTo>
                  <a:lnTo>
                    <a:pt x="250" y="12"/>
                  </a:lnTo>
                  <a:lnTo>
                    <a:pt x="220" y="6"/>
                  </a:lnTo>
                  <a:lnTo>
                    <a:pt x="184" y="1"/>
                  </a:lnTo>
                  <a:lnTo>
                    <a:pt x="179" y="0"/>
                  </a:lnTo>
                  <a:lnTo>
                    <a:pt x="161" y="0"/>
                  </a:lnTo>
                  <a:lnTo>
                    <a:pt x="137" y="4"/>
                  </a:lnTo>
                  <a:lnTo>
                    <a:pt x="108" y="13"/>
                  </a:lnTo>
                  <a:lnTo>
                    <a:pt x="78" y="33"/>
                  </a:lnTo>
                  <a:lnTo>
                    <a:pt x="50" y="68"/>
                  </a:lnTo>
                  <a:lnTo>
                    <a:pt x="25" y="119"/>
                  </a:lnTo>
                  <a:lnTo>
                    <a:pt x="9" y="190"/>
                  </a:lnTo>
                  <a:lnTo>
                    <a:pt x="1" y="267"/>
                  </a:lnTo>
                  <a:lnTo>
                    <a:pt x="0" y="333"/>
                  </a:lnTo>
                  <a:lnTo>
                    <a:pt x="2" y="389"/>
                  </a:lnTo>
                  <a:lnTo>
                    <a:pt x="10" y="437"/>
                  </a:lnTo>
                  <a:lnTo>
                    <a:pt x="21" y="475"/>
                  </a:lnTo>
                  <a:lnTo>
                    <a:pt x="36" y="503"/>
                  </a:lnTo>
                  <a:lnTo>
                    <a:pt x="52" y="523"/>
                  </a:lnTo>
                  <a:lnTo>
                    <a:pt x="70" y="536"/>
                  </a:lnTo>
                  <a:close/>
                </a:path>
              </a:pathLst>
            </a:custGeom>
            <a:solidFill>
              <a:srgbClr val="DBAF9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8"/>
            <p:cNvSpPr/>
            <p:nvPr/>
          </p:nvSpPr>
          <p:spPr bwMode="auto">
            <a:xfrm flipH="1">
              <a:off x="765" y="2192"/>
              <a:ext cx="169" cy="302"/>
            </a:xfrm>
            <a:custGeom>
              <a:avLst/>
              <a:gdLst>
                <a:gd name="T0" fmla="*/ 1 w 338"/>
                <a:gd name="T1" fmla="*/ 1 h 603"/>
                <a:gd name="T2" fmla="*/ 1 w 338"/>
                <a:gd name="T3" fmla="*/ 1 h 603"/>
                <a:gd name="T4" fmla="*/ 1 w 338"/>
                <a:gd name="T5" fmla="*/ 1 h 603"/>
                <a:gd name="T6" fmla="*/ 1 w 338"/>
                <a:gd name="T7" fmla="*/ 1 h 603"/>
                <a:gd name="T8" fmla="*/ 1 w 338"/>
                <a:gd name="T9" fmla="*/ 1 h 603"/>
                <a:gd name="T10" fmla="*/ 1 w 338"/>
                <a:gd name="T11" fmla="*/ 1 h 603"/>
                <a:gd name="T12" fmla="*/ 1 w 338"/>
                <a:gd name="T13" fmla="*/ 1 h 603"/>
                <a:gd name="T14" fmla="*/ 1 w 338"/>
                <a:gd name="T15" fmla="*/ 1 h 603"/>
                <a:gd name="T16" fmla="*/ 1 w 338"/>
                <a:gd name="T17" fmla="*/ 1 h 603"/>
                <a:gd name="T18" fmla="*/ 1 w 338"/>
                <a:gd name="T19" fmla="*/ 1 h 603"/>
                <a:gd name="T20" fmla="*/ 1 w 338"/>
                <a:gd name="T21" fmla="*/ 1 h 603"/>
                <a:gd name="T22" fmla="*/ 1 w 338"/>
                <a:gd name="T23" fmla="*/ 1 h 603"/>
                <a:gd name="T24" fmla="*/ 1 w 338"/>
                <a:gd name="T25" fmla="*/ 1 h 603"/>
                <a:gd name="T26" fmla="*/ 1 w 338"/>
                <a:gd name="T27" fmla="*/ 1 h 603"/>
                <a:gd name="T28" fmla="*/ 1 w 338"/>
                <a:gd name="T29" fmla="*/ 1 h 603"/>
                <a:gd name="T30" fmla="*/ 1 w 338"/>
                <a:gd name="T31" fmla="*/ 1 h 603"/>
                <a:gd name="T32" fmla="*/ 1 w 338"/>
                <a:gd name="T33" fmla="*/ 1 h 603"/>
                <a:gd name="T34" fmla="*/ 1 w 338"/>
                <a:gd name="T35" fmla="*/ 1 h 603"/>
                <a:gd name="T36" fmla="*/ 1 w 338"/>
                <a:gd name="T37" fmla="*/ 1 h 603"/>
                <a:gd name="T38" fmla="*/ 1 w 338"/>
                <a:gd name="T39" fmla="*/ 1 h 603"/>
                <a:gd name="T40" fmla="*/ 1 w 338"/>
                <a:gd name="T41" fmla="*/ 1 h 603"/>
                <a:gd name="T42" fmla="*/ 1 w 338"/>
                <a:gd name="T43" fmla="*/ 1 h 603"/>
                <a:gd name="T44" fmla="*/ 1 w 338"/>
                <a:gd name="T45" fmla="*/ 1 h 603"/>
                <a:gd name="T46" fmla="*/ 1 w 338"/>
                <a:gd name="T47" fmla="*/ 1 h 603"/>
                <a:gd name="T48" fmla="*/ 1 w 338"/>
                <a:gd name="T49" fmla="*/ 1 h 603"/>
                <a:gd name="T50" fmla="*/ 1 w 338"/>
                <a:gd name="T51" fmla="*/ 1 h 603"/>
                <a:gd name="T52" fmla="*/ 1 w 338"/>
                <a:gd name="T53" fmla="*/ 1 h 603"/>
                <a:gd name="T54" fmla="*/ 1 w 338"/>
                <a:gd name="T55" fmla="*/ 1 h 603"/>
                <a:gd name="T56" fmla="*/ 1 w 338"/>
                <a:gd name="T57" fmla="*/ 1 h 603"/>
                <a:gd name="T58" fmla="*/ 1 w 338"/>
                <a:gd name="T59" fmla="*/ 1 h 603"/>
                <a:gd name="T60" fmla="*/ 1 w 338"/>
                <a:gd name="T61" fmla="*/ 0 h 603"/>
                <a:gd name="T62" fmla="*/ 1 w 338"/>
                <a:gd name="T63" fmla="*/ 1 h 603"/>
                <a:gd name="T64" fmla="*/ 1 w 338"/>
                <a:gd name="T65" fmla="*/ 1 h 603"/>
                <a:gd name="T66" fmla="*/ 1 w 338"/>
                <a:gd name="T67" fmla="*/ 1 h 603"/>
                <a:gd name="T68" fmla="*/ 1 w 338"/>
                <a:gd name="T69" fmla="*/ 1 h 603"/>
                <a:gd name="T70" fmla="*/ 1 w 338"/>
                <a:gd name="T71" fmla="*/ 1 h 603"/>
                <a:gd name="T72" fmla="*/ 1 w 338"/>
                <a:gd name="T73" fmla="*/ 1 h 603"/>
                <a:gd name="T74" fmla="*/ 1 w 338"/>
                <a:gd name="T75" fmla="*/ 1 h 6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8"/>
                <a:gd name="T115" fmla="*/ 0 h 603"/>
                <a:gd name="T116" fmla="*/ 338 w 338"/>
                <a:gd name="T117" fmla="*/ 603 h 6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8" h="603">
                  <a:moveTo>
                    <a:pt x="60" y="524"/>
                  </a:moveTo>
                  <a:lnTo>
                    <a:pt x="61" y="524"/>
                  </a:lnTo>
                  <a:lnTo>
                    <a:pt x="66" y="526"/>
                  </a:lnTo>
                  <a:lnTo>
                    <a:pt x="70" y="529"/>
                  </a:lnTo>
                  <a:lnTo>
                    <a:pt x="77" y="532"/>
                  </a:lnTo>
                  <a:lnTo>
                    <a:pt x="84" y="537"/>
                  </a:lnTo>
                  <a:lnTo>
                    <a:pt x="91" y="542"/>
                  </a:lnTo>
                  <a:lnTo>
                    <a:pt x="98" y="549"/>
                  </a:lnTo>
                  <a:lnTo>
                    <a:pt x="102" y="557"/>
                  </a:lnTo>
                  <a:lnTo>
                    <a:pt x="105" y="563"/>
                  </a:lnTo>
                  <a:lnTo>
                    <a:pt x="108" y="568"/>
                  </a:lnTo>
                  <a:lnTo>
                    <a:pt x="110" y="573"/>
                  </a:lnTo>
                  <a:lnTo>
                    <a:pt x="112" y="579"/>
                  </a:lnTo>
                  <a:lnTo>
                    <a:pt x="115" y="587"/>
                  </a:lnTo>
                  <a:lnTo>
                    <a:pt x="119" y="594"/>
                  </a:lnTo>
                  <a:lnTo>
                    <a:pt x="124" y="600"/>
                  </a:lnTo>
                  <a:lnTo>
                    <a:pt x="131" y="602"/>
                  </a:lnTo>
                  <a:lnTo>
                    <a:pt x="139" y="603"/>
                  </a:lnTo>
                  <a:lnTo>
                    <a:pt x="149" y="602"/>
                  </a:lnTo>
                  <a:lnTo>
                    <a:pt x="161" y="599"/>
                  </a:lnTo>
                  <a:lnTo>
                    <a:pt x="175" y="593"/>
                  </a:lnTo>
                  <a:lnTo>
                    <a:pt x="193" y="585"/>
                  </a:lnTo>
                  <a:lnTo>
                    <a:pt x="213" y="575"/>
                  </a:lnTo>
                  <a:lnTo>
                    <a:pt x="234" y="561"/>
                  </a:lnTo>
                  <a:lnTo>
                    <a:pt x="253" y="546"/>
                  </a:lnTo>
                  <a:lnTo>
                    <a:pt x="272" y="526"/>
                  </a:lnTo>
                  <a:lnTo>
                    <a:pt x="286" y="504"/>
                  </a:lnTo>
                  <a:lnTo>
                    <a:pt x="296" y="477"/>
                  </a:lnTo>
                  <a:lnTo>
                    <a:pt x="302" y="446"/>
                  </a:lnTo>
                  <a:lnTo>
                    <a:pt x="306" y="413"/>
                  </a:lnTo>
                  <a:lnTo>
                    <a:pt x="314" y="383"/>
                  </a:lnTo>
                  <a:lnTo>
                    <a:pt x="325" y="356"/>
                  </a:lnTo>
                  <a:lnTo>
                    <a:pt x="333" y="329"/>
                  </a:lnTo>
                  <a:lnTo>
                    <a:pt x="338" y="306"/>
                  </a:lnTo>
                  <a:lnTo>
                    <a:pt x="335" y="284"/>
                  </a:lnTo>
                  <a:lnTo>
                    <a:pt x="324" y="265"/>
                  </a:lnTo>
                  <a:lnTo>
                    <a:pt x="301" y="246"/>
                  </a:lnTo>
                  <a:lnTo>
                    <a:pt x="298" y="243"/>
                  </a:lnTo>
                  <a:lnTo>
                    <a:pt x="293" y="234"/>
                  </a:lnTo>
                  <a:lnTo>
                    <a:pt x="285" y="221"/>
                  </a:lnTo>
                  <a:lnTo>
                    <a:pt x="276" y="205"/>
                  </a:lnTo>
                  <a:lnTo>
                    <a:pt x="270" y="188"/>
                  </a:lnTo>
                  <a:lnTo>
                    <a:pt x="266" y="170"/>
                  </a:lnTo>
                  <a:lnTo>
                    <a:pt x="267" y="155"/>
                  </a:lnTo>
                  <a:lnTo>
                    <a:pt x="275" y="144"/>
                  </a:lnTo>
                  <a:lnTo>
                    <a:pt x="281" y="138"/>
                  </a:lnTo>
                  <a:lnTo>
                    <a:pt x="288" y="131"/>
                  </a:lnTo>
                  <a:lnTo>
                    <a:pt x="295" y="123"/>
                  </a:lnTo>
                  <a:lnTo>
                    <a:pt x="301" y="113"/>
                  </a:lnTo>
                  <a:lnTo>
                    <a:pt x="305" y="103"/>
                  </a:lnTo>
                  <a:lnTo>
                    <a:pt x="310" y="92"/>
                  </a:lnTo>
                  <a:lnTo>
                    <a:pt x="311" y="80"/>
                  </a:lnTo>
                  <a:lnTo>
                    <a:pt x="311" y="69"/>
                  </a:lnTo>
                  <a:lnTo>
                    <a:pt x="309" y="59"/>
                  </a:lnTo>
                  <a:lnTo>
                    <a:pt x="302" y="47"/>
                  </a:lnTo>
                  <a:lnTo>
                    <a:pt x="293" y="37"/>
                  </a:lnTo>
                  <a:lnTo>
                    <a:pt x="279" y="27"/>
                  </a:lnTo>
                  <a:lnTo>
                    <a:pt x="260" y="18"/>
                  </a:lnTo>
                  <a:lnTo>
                    <a:pt x="237" y="11"/>
                  </a:lnTo>
                  <a:lnTo>
                    <a:pt x="210" y="6"/>
                  </a:lnTo>
                  <a:lnTo>
                    <a:pt x="175" y="1"/>
                  </a:lnTo>
                  <a:lnTo>
                    <a:pt x="169" y="0"/>
                  </a:lnTo>
                  <a:lnTo>
                    <a:pt x="153" y="0"/>
                  </a:lnTo>
                  <a:lnTo>
                    <a:pt x="130" y="3"/>
                  </a:lnTo>
                  <a:lnTo>
                    <a:pt x="102" y="12"/>
                  </a:lnTo>
                  <a:lnTo>
                    <a:pt x="74" y="32"/>
                  </a:lnTo>
                  <a:lnTo>
                    <a:pt x="47" y="65"/>
                  </a:lnTo>
                  <a:lnTo>
                    <a:pt x="24" y="115"/>
                  </a:lnTo>
                  <a:lnTo>
                    <a:pt x="9" y="184"/>
                  </a:lnTo>
                  <a:lnTo>
                    <a:pt x="1" y="259"/>
                  </a:lnTo>
                  <a:lnTo>
                    <a:pt x="0" y="325"/>
                  </a:lnTo>
                  <a:lnTo>
                    <a:pt x="2" y="380"/>
                  </a:lnTo>
                  <a:lnTo>
                    <a:pt x="8" y="426"/>
                  </a:lnTo>
                  <a:lnTo>
                    <a:pt x="17" y="464"/>
                  </a:lnTo>
                  <a:lnTo>
                    <a:pt x="30" y="492"/>
                  </a:lnTo>
                  <a:lnTo>
                    <a:pt x="45" y="512"/>
                  </a:lnTo>
                  <a:lnTo>
                    <a:pt x="60" y="524"/>
                  </a:lnTo>
                  <a:close/>
                </a:path>
              </a:pathLst>
            </a:custGeom>
            <a:solidFill>
              <a:srgbClr val="CE997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 flipH="1">
              <a:off x="769" y="2196"/>
              <a:ext cx="161" cy="293"/>
            </a:xfrm>
            <a:custGeom>
              <a:avLst/>
              <a:gdLst>
                <a:gd name="T0" fmla="*/ 1 w 322"/>
                <a:gd name="T1" fmla="*/ 1 h 586"/>
                <a:gd name="T2" fmla="*/ 1 w 322"/>
                <a:gd name="T3" fmla="*/ 1 h 586"/>
                <a:gd name="T4" fmla="*/ 1 w 322"/>
                <a:gd name="T5" fmla="*/ 1 h 586"/>
                <a:gd name="T6" fmla="*/ 1 w 322"/>
                <a:gd name="T7" fmla="*/ 1 h 586"/>
                <a:gd name="T8" fmla="*/ 1 w 322"/>
                <a:gd name="T9" fmla="*/ 1 h 586"/>
                <a:gd name="T10" fmla="*/ 1 w 322"/>
                <a:gd name="T11" fmla="*/ 1 h 586"/>
                <a:gd name="T12" fmla="*/ 1 w 322"/>
                <a:gd name="T13" fmla="*/ 1 h 586"/>
                <a:gd name="T14" fmla="*/ 1 w 322"/>
                <a:gd name="T15" fmla="*/ 1 h 586"/>
                <a:gd name="T16" fmla="*/ 1 w 322"/>
                <a:gd name="T17" fmla="*/ 1 h 586"/>
                <a:gd name="T18" fmla="*/ 1 w 322"/>
                <a:gd name="T19" fmla="*/ 1 h 586"/>
                <a:gd name="T20" fmla="*/ 1 w 322"/>
                <a:gd name="T21" fmla="*/ 1 h 586"/>
                <a:gd name="T22" fmla="*/ 1 w 322"/>
                <a:gd name="T23" fmla="*/ 1 h 586"/>
                <a:gd name="T24" fmla="*/ 1 w 322"/>
                <a:gd name="T25" fmla="*/ 1 h 586"/>
                <a:gd name="T26" fmla="*/ 1 w 322"/>
                <a:gd name="T27" fmla="*/ 1 h 586"/>
                <a:gd name="T28" fmla="*/ 1 w 322"/>
                <a:gd name="T29" fmla="*/ 1 h 586"/>
                <a:gd name="T30" fmla="*/ 1 w 322"/>
                <a:gd name="T31" fmla="*/ 1 h 586"/>
                <a:gd name="T32" fmla="*/ 1 w 322"/>
                <a:gd name="T33" fmla="*/ 1 h 586"/>
                <a:gd name="T34" fmla="*/ 1 w 322"/>
                <a:gd name="T35" fmla="*/ 1 h 586"/>
                <a:gd name="T36" fmla="*/ 1 w 322"/>
                <a:gd name="T37" fmla="*/ 1 h 586"/>
                <a:gd name="T38" fmla="*/ 1 w 322"/>
                <a:gd name="T39" fmla="*/ 1 h 586"/>
                <a:gd name="T40" fmla="*/ 1 w 322"/>
                <a:gd name="T41" fmla="*/ 1 h 586"/>
                <a:gd name="T42" fmla="*/ 1 w 322"/>
                <a:gd name="T43" fmla="*/ 1 h 586"/>
                <a:gd name="T44" fmla="*/ 1 w 322"/>
                <a:gd name="T45" fmla="*/ 1 h 586"/>
                <a:gd name="T46" fmla="*/ 1 w 322"/>
                <a:gd name="T47" fmla="*/ 1 h 586"/>
                <a:gd name="T48" fmla="*/ 1 w 322"/>
                <a:gd name="T49" fmla="*/ 1 h 586"/>
                <a:gd name="T50" fmla="*/ 1 w 322"/>
                <a:gd name="T51" fmla="*/ 1 h 586"/>
                <a:gd name="T52" fmla="*/ 1 w 322"/>
                <a:gd name="T53" fmla="*/ 1 h 586"/>
                <a:gd name="T54" fmla="*/ 1 w 322"/>
                <a:gd name="T55" fmla="*/ 1 h 586"/>
                <a:gd name="T56" fmla="*/ 1 w 322"/>
                <a:gd name="T57" fmla="*/ 1 h 586"/>
                <a:gd name="T58" fmla="*/ 1 w 322"/>
                <a:gd name="T59" fmla="*/ 1 h 586"/>
                <a:gd name="T60" fmla="*/ 1 w 322"/>
                <a:gd name="T61" fmla="*/ 0 h 586"/>
                <a:gd name="T62" fmla="*/ 1 w 322"/>
                <a:gd name="T63" fmla="*/ 1 h 586"/>
                <a:gd name="T64" fmla="*/ 1 w 322"/>
                <a:gd name="T65" fmla="*/ 1 h 586"/>
                <a:gd name="T66" fmla="*/ 1 w 322"/>
                <a:gd name="T67" fmla="*/ 1 h 586"/>
                <a:gd name="T68" fmla="*/ 1 w 322"/>
                <a:gd name="T69" fmla="*/ 1 h 586"/>
                <a:gd name="T70" fmla="*/ 1 w 322"/>
                <a:gd name="T71" fmla="*/ 1 h 586"/>
                <a:gd name="T72" fmla="*/ 1 w 322"/>
                <a:gd name="T73" fmla="*/ 1 h 586"/>
                <a:gd name="T74" fmla="*/ 1 w 322"/>
                <a:gd name="T75" fmla="*/ 1 h 5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2"/>
                <a:gd name="T115" fmla="*/ 0 h 586"/>
                <a:gd name="T116" fmla="*/ 322 w 322"/>
                <a:gd name="T117" fmla="*/ 586 h 5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2" h="586">
                  <a:moveTo>
                    <a:pt x="50" y="511"/>
                  </a:moveTo>
                  <a:lnTo>
                    <a:pt x="52" y="511"/>
                  </a:lnTo>
                  <a:lnTo>
                    <a:pt x="56" y="512"/>
                  </a:lnTo>
                  <a:lnTo>
                    <a:pt x="62" y="515"/>
                  </a:lnTo>
                  <a:lnTo>
                    <a:pt x="69" y="517"/>
                  </a:lnTo>
                  <a:lnTo>
                    <a:pt x="77" y="522"/>
                  </a:lnTo>
                  <a:lnTo>
                    <a:pt x="85" y="526"/>
                  </a:lnTo>
                  <a:lnTo>
                    <a:pt x="92" y="531"/>
                  </a:lnTo>
                  <a:lnTo>
                    <a:pt x="99" y="538"/>
                  </a:lnTo>
                  <a:lnTo>
                    <a:pt x="102" y="542"/>
                  </a:lnTo>
                  <a:lnTo>
                    <a:pt x="106" y="547"/>
                  </a:lnTo>
                  <a:lnTo>
                    <a:pt x="108" y="553"/>
                  </a:lnTo>
                  <a:lnTo>
                    <a:pt x="109" y="558"/>
                  </a:lnTo>
                  <a:lnTo>
                    <a:pt x="112" y="568"/>
                  </a:lnTo>
                  <a:lnTo>
                    <a:pt x="114" y="575"/>
                  </a:lnTo>
                  <a:lnTo>
                    <a:pt x="118" y="580"/>
                  </a:lnTo>
                  <a:lnTo>
                    <a:pt x="124" y="584"/>
                  </a:lnTo>
                  <a:lnTo>
                    <a:pt x="131" y="586"/>
                  </a:lnTo>
                  <a:lnTo>
                    <a:pt x="140" y="585"/>
                  </a:lnTo>
                  <a:lnTo>
                    <a:pt x="152" y="581"/>
                  </a:lnTo>
                  <a:lnTo>
                    <a:pt x="166" y="576"/>
                  </a:lnTo>
                  <a:lnTo>
                    <a:pt x="183" y="568"/>
                  </a:lnTo>
                  <a:lnTo>
                    <a:pt x="203" y="557"/>
                  </a:lnTo>
                  <a:lnTo>
                    <a:pt x="222" y="546"/>
                  </a:lnTo>
                  <a:lnTo>
                    <a:pt x="242" y="531"/>
                  </a:lnTo>
                  <a:lnTo>
                    <a:pt x="259" y="512"/>
                  </a:lnTo>
                  <a:lnTo>
                    <a:pt x="273" y="492"/>
                  </a:lnTo>
                  <a:lnTo>
                    <a:pt x="283" y="465"/>
                  </a:lnTo>
                  <a:lnTo>
                    <a:pt x="288" y="435"/>
                  </a:lnTo>
                  <a:lnTo>
                    <a:pt x="292" y="404"/>
                  </a:lnTo>
                  <a:lnTo>
                    <a:pt x="301" y="375"/>
                  </a:lnTo>
                  <a:lnTo>
                    <a:pt x="310" y="350"/>
                  </a:lnTo>
                  <a:lnTo>
                    <a:pt x="318" y="326"/>
                  </a:lnTo>
                  <a:lnTo>
                    <a:pt x="322" y="304"/>
                  </a:lnTo>
                  <a:lnTo>
                    <a:pt x="320" y="282"/>
                  </a:lnTo>
                  <a:lnTo>
                    <a:pt x="310" y="262"/>
                  </a:lnTo>
                  <a:lnTo>
                    <a:pt x="288" y="243"/>
                  </a:lnTo>
                  <a:lnTo>
                    <a:pt x="286" y="239"/>
                  </a:lnTo>
                  <a:lnTo>
                    <a:pt x="280" y="230"/>
                  </a:lnTo>
                  <a:lnTo>
                    <a:pt x="272" y="216"/>
                  </a:lnTo>
                  <a:lnTo>
                    <a:pt x="264" y="200"/>
                  </a:lnTo>
                  <a:lnTo>
                    <a:pt x="257" y="183"/>
                  </a:lnTo>
                  <a:lnTo>
                    <a:pt x="253" y="166"/>
                  </a:lnTo>
                  <a:lnTo>
                    <a:pt x="254" y="151"/>
                  </a:lnTo>
                  <a:lnTo>
                    <a:pt x="261" y="139"/>
                  </a:lnTo>
                  <a:lnTo>
                    <a:pt x="267" y="133"/>
                  </a:lnTo>
                  <a:lnTo>
                    <a:pt x="273" y="126"/>
                  </a:lnTo>
                  <a:lnTo>
                    <a:pt x="280" y="118"/>
                  </a:lnTo>
                  <a:lnTo>
                    <a:pt x="286" y="109"/>
                  </a:lnTo>
                  <a:lnTo>
                    <a:pt x="290" y="99"/>
                  </a:lnTo>
                  <a:lnTo>
                    <a:pt x="294" y="88"/>
                  </a:lnTo>
                  <a:lnTo>
                    <a:pt x="295" y="78"/>
                  </a:lnTo>
                  <a:lnTo>
                    <a:pt x="295" y="67"/>
                  </a:lnTo>
                  <a:lnTo>
                    <a:pt x="292" y="56"/>
                  </a:lnTo>
                  <a:lnTo>
                    <a:pt x="286" y="45"/>
                  </a:lnTo>
                  <a:lnTo>
                    <a:pt x="278" y="35"/>
                  </a:lnTo>
                  <a:lnTo>
                    <a:pt x="264" y="26"/>
                  </a:lnTo>
                  <a:lnTo>
                    <a:pt x="246" y="17"/>
                  </a:lnTo>
                  <a:lnTo>
                    <a:pt x="225" y="10"/>
                  </a:lnTo>
                  <a:lnTo>
                    <a:pt x="198" y="4"/>
                  </a:lnTo>
                  <a:lnTo>
                    <a:pt x="166" y="1"/>
                  </a:lnTo>
                  <a:lnTo>
                    <a:pt x="160" y="0"/>
                  </a:lnTo>
                  <a:lnTo>
                    <a:pt x="145" y="0"/>
                  </a:lnTo>
                  <a:lnTo>
                    <a:pt x="123" y="2"/>
                  </a:lnTo>
                  <a:lnTo>
                    <a:pt x="98" y="11"/>
                  </a:lnTo>
                  <a:lnTo>
                    <a:pt x="70" y="31"/>
                  </a:lnTo>
                  <a:lnTo>
                    <a:pt x="45" y="63"/>
                  </a:lnTo>
                  <a:lnTo>
                    <a:pt x="23" y="111"/>
                  </a:lnTo>
                  <a:lnTo>
                    <a:pt x="9" y="178"/>
                  </a:lnTo>
                  <a:lnTo>
                    <a:pt x="2" y="251"/>
                  </a:lnTo>
                  <a:lnTo>
                    <a:pt x="0" y="315"/>
                  </a:lnTo>
                  <a:lnTo>
                    <a:pt x="1" y="369"/>
                  </a:lnTo>
                  <a:lnTo>
                    <a:pt x="7" y="414"/>
                  </a:lnTo>
                  <a:lnTo>
                    <a:pt x="15" y="451"/>
                  </a:lnTo>
                  <a:lnTo>
                    <a:pt x="25" y="480"/>
                  </a:lnTo>
                  <a:lnTo>
                    <a:pt x="38" y="500"/>
                  </a:lnTo>
                  <a:lnTo>
                    <a:pt x="50" y="511"/>
                  </a:lnTo>
                  <a:close/>
                </a:path>
              </a:pathLst>
            </a:custGeom>
            <a:solidFill>
              <a:srgbClr val="C17C4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 flipH="1">
              <a:off x="773" y="2199"/>
              <a:ext cx="154" cy="284"/>
            </a:xfrm>
            <a:custGeom>
              <a:avLst/>
              <a:gdLst>
                <a:gd name="T0" fmla="*/ 1 w 307"/>
                <a:gd name="T1" fmla="*/ 0 h 570"/>
                <a:gd name="T2" fmla="*/ 1 w 307"/>
                <a:gd name="T3" fmla="*/ 0 h 570"/>
                <a:gd name="T4" fmla="*/ 1 w 307"/>
                <a:gd name="T5" fmla="*/ 0 h 570"/>
                <a:gd name="T6" fmla="*/ 1 w 307"/>
                <a:gd name="T7" fmla="*/ 0 h 570"/>
                <a:gd name="T8" fmla="*/ 1 w 307"/>
                <a:gd name="T9" fmla="*/ 0 h 570"/>
                <a:gd name="T10" fmla="*/ 1 w 307"/>
                <a:gd name="T11" fmla="*/ 0 h 570"/>
                <a:gd name="T12" fmla="*/ 1 w 307"/>
                <a:gd name="T13" fmla="*/ 0 h 570"/>
                <a:gd name="T14" fmla="*/ 1 w 307"/>
                <a:gd name="T15" fmla="*/ 0 h 570"/>
                <a:gd name="T16" fmla="*/ 1 w 307"/>
                <a:gd name="T17" fmla="*/ 0 h 570"/>
                <a:gd name="T18" fmla="*/ 1 w 307"/>
                <a:gd name="T19" fmla="*/ 0 h 570"/>
                <a:gd name="T20" fmla="*/ 1 w 307"/>
                <a:gd name="T21" fmla="*/ 0 h 570"/>
                <a:gd name="T22" fmla="*/ 1 w 307"/>
                <a:gd name="T23" fmla="*/ 0 h 570"/>
                <a:gd name="T24" fmla="*/ 1 w 307"/>
                <a:gd name="T25" fmla="*/ 0 h 570"/>
                <a:gd name="T26" fmla="*/ 1 w 307"/>
                <a:gd name="T27" fmla="*/ 0 h 570"/>
                <a:gd name="T28" fmla="*/ 1 w 307"/>
                <a:gd name="T29" fmla="*/ 0 h 570"/>
                <a:gd name="T30" fmla="*/ 1 w 307"/>
                <a:gd name="T31" fmla="*/ 0 h 570"/>
                <a:gd name="T32" fmla="*/ 1 w 307"/>
                <a:gd name="T33" fmla="*/ 0 h 570"/>
                <a:gd name="T34" fmla="*/ 1 w 307"/>
                <a:gd name="T35" fmla="*/ 0 h 570"/>
                <a:gd name="T36" fmla="*/ 1 w 307"/>
                <a:gd name="T37" fmla="*/ 0 h 570"/>
                <a:gd name="T38" fmla="*/ 1 w 307"/>
                <a:gd name="T39" fmla="*/ 0 h 570"/>
                <a:gd name="T40" fmla="*/ 1 w 307"/>
                <a:gd name="T41" fmla="*/ 0 h 570"/>
                <a:gd name="T42" fmla="*/ 1 w 307"/>
                <a:gd name="T43" fmla="*/ 0 h 570"/>
                <a:gd name="T44" fmla="*/ 1 w 307"/>
                <a:gd name="T45" fmla="*/ 0 h 570"/>
                <a:gd name="T46" fmla="*/ 1 w 307"/>
                <a:gd name="T47" fmla="*/ 0 h 570"/>
                <a:gd name="T48" fmla="*/ 1 w 307"/>
                <a:gd name="T49" fmla="*/ 0 h 570"/>
                <a:gd name="T50" fmla="*/ 1 w 307"/>
                <a:gd name="T51" fmla="*/ 0 h 570"/>
                <a:gd name="T52" fmla="*/ 1 w 307"/>
                <a:gd name="T53" fmla="*/ 0 h 570"/>
                <a:gd name="T54" fmla="*/ 1 w 307"/>
                <a:gd name="T55" fmla="*/ 0 h 570"/>
                <a:gd name="T56" fmla="*/ 1 w 307"/>
                <a:gd name="T57" fmla="*/ 0 h 570"/>
                <a:gd name="T58" fmla="*/ 1 w 307"/>
                <a:gd name="T59" fmla="*/ 0 h 570"/>
                <a:gd name="T60" fmla="*/ 1 w 307"/>
                <a:gd name="T61" fmla="*/ 0 h 570"/>
                <a:gd name="T62" fmla="*/ 1 w 307"/>
                <a:gd name="T63" fmla="*/ 0 h 57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7"/>
                <a:gd name="T97" fmla="*/ 0 h 570"/>
                <a:gd name="T98" fmla="*/ 307 w 307"/>
                <a:gd name="T99" fmla="*/ 570 h 57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7" h="570">
                  <a:moveTo>
                    <a:pt x="156" y="2"/>
                  </a:moveTo>
                  <a:lnTo>
                    <a:pt x="151" y="0"/>
                  </a:lnTo>
                  <a:lnTo>
                    <a:pt x="137" y="0"/>
                  </a:lnTo>
                  <a:lnTo>
                    <a:pt x="116" y="4"/>
                  </a:lnTo>
                  <a:lnTo>
                    <a:pt x="92" y="13"/>
                  </a:lnTo>
                  <a:lnTo>
                    <a:pt x="67" y="32"/>
                  </a:lnTo>
                  <a:lnTo>
                    <a:pt x="42" y="63"/>
                  </a:lnTo>
                  <a:lnTo>
                    <a:pt x="23" y="110"/>
                  </a:lnTo>
                  <a:lnTo>
                    <a:pt x="9" y="174"/>
                  </a:lnTo>
                  <a:lnTo>
                    <a:pt x="2" y="245"/>
                  </a:lnTo>
                  <a:lnTo>
                    <a:pt x="0" y="307"/>
                  </a:lnTo>
                  <a:lnTo>
                    <a:pt x="1" y="361"/>
                  </a:lnTo>
                  <a:lnTo>
                    <a:pt x="5" y="405"/>
                  </a:lnTo>
                  <a:lnTo>
                    <a:pt x="12" y="442"/>
                  </a:lnTo>
                  <a:lnTo>
                    <a:pt x="20" y="469"/>
                  </a:lnTo>
                  <a:lnTo>
                    <a:pt x="31" y="490"/>
                  </a:lnTo>
                  <a:lnTo>
                    <a:pt x="41" y="502"/>
                  </a:lnTo>
                  <a:lnTo>
                    <a:pt x="43" y="502"/>
                  </a:lnTo>
                  <a:lnTo>
                    <a:pt x="52" y="503"/>
                  </a:lnTo>
                  <a:lnTo>
                    <a:pt x="62" y="505"/>
                  </a:lnTo>
                  <a:lnTo>
                    <a:pt x="75" y="508"/>
                  </a:lnTo>
                  <a:lnTo>
                    <a:pt x="86" y="513"/>
                  </a:lnTo>
                  <a:lnTo>
                    <a:pt x="96" y="520"/>
                  </a:lnTo>
                  <a:lnTo>
                    <a:pt x="105" y="528"/>
                  </a:lnTo>
                  <a:lnTo>
                    <a:pt x="107" y="538"/>
                  </a:lnTo>
                  <a:lnTo>
                    <a:pt x="107" y="549"/>
                  </a:lnTo>
                  <a:lnTo>
                    <a:pt x="109" y="557"/>
                  </a:lnTo>
                  <a:lnTo>
                    <a:pt x="111" y="564"/>
                  </a:lnTo>
                  <a:lnTo>
                    <a:pt x="116" y="567"/>
                  </a:lnTo>
                  <a:lnTo>
                    <a:pt x="123" y="570"/>
                  </a:lnTo>
                  <a:lnTo>
                    <a:pt x="132" y="568"/>
                  </a:lnTo>
                  <a:lnTo>
                    <a:pt x="143" y="565"/>
                  </a:lnTo>
                  <a:lnTo>
                    <a:pt x="156" y="559"/>
                  </a:lnTo>
                  <a:lnTo>
                    <a:pt x="174" y="551"/>
                  </a:lnTo>
                  <a:lnTo>
                    <a:pt x="192" y="542"/>
                  </a:lnTo>
                  <a:lnTo>
                    <a:pt x="211" y="531"/>
                  </a:lnTo>
                  <a:lnTo>
                    <a:pt x="230" y="518"/>
                  </a:lnTo>
                  <a:lnTo>
                    <a:pt x="246" y="500"/>
                  </a:lnTo>
                  <a:lnTo>
                    <a:pt x="260" y="481"/>
                  </a:lnTo>
                  <a:lnTo>
                    <a:pt x="271" y="455"/>
                  </a:lnTo>
                  <a:lnTo>
                    <a:pt x="275" y="427"/>
                  </a:lnTo>
                  <a:lnTo>
                    <a:pt x="280" y="397"/>
                  </a:lnTo>
                  <a:lnTo>
                    <a:pt x="287" y="370"/>
                  </a:lnTo>
                  <a:lnTo>
                    <a:pt x="296" y="346"/>
                  </a:lnTo>
                  <a:lnTo>
                    <a:pt x="303" y="323"/>
                  </a:lnTo>
                  <a:lnTo>
                    <a:pt x="307" y="302"/>
                  </a:lnTo>
                  <a:lnTo>
                    <a:pt x="305" y="283"/>
                  </a:lnTo>
                  <a:lnTo>
                    <a:pt x="296" y="262"/>
                  </a:lnTo>
                  <a:lnTo>
                    <a:pt x="276" y="241"/>
                  </a:lnTo>
                  <a:lnTo>
                    <a:pt x="274" y="238"/>
                  </a:lnTo>
                  <a:lnTo>
                    <a:pt x="268" y="229"/>
                  </a:lnTo>
                  <a:lnTo>
                    <a:pt x="259" y="214"/>
                  </a:lnTo>
                  <a:lnTo>
                    <a:pt x="251" y="197"/>
                  </a:lnTo>
                  <a:lnTo>
                    <a:pt x="244" y="179"/>
                  </a:lnTo>
                  <a:lnTo>
                    <a:pt x="239" y="162"/>
                  </a:lnTo>
                  <a:lnTo>
                    <a:pt x="239" y="147"/>
                  </a:lnTo>
                  <a:lnTo>
                    <a:pt x="246" y="135"/>
                  </a:lnTo>
                  <a:lnTo>
                    <a:pt x="258" y="124"/>
                  </a:lnTo>
                  <a:lnTo>
                    <a:pt x="269" y="106"/>
                  </a:lnTo>
                  <a:lnTo>
                    <a:pt x="276" y="87"/>
                  </a:lnTo>
                  <a:lnTo>
                    <a:pt x="279" y="66"/>
                  </a:lnTo>
                  <a:lnTo>
                    <a:pt x="271" y="45"/>
                  </a:lnTo>
                  <a:lnTo>
                    <a:pt x="250" y="26"/>
                  </a:lnTo>
                  <a:lnTo>
                    <a:pt x="213" y="11"/>
                  </a:lnTo>
                  <a:lnTo>
                    <a:pt x="156" y="2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 flipH="1">
              <a:off x="715" y="2171"/>
              <a:ext cx="114" cy="141"/>
            </a:xfrm>
            <a:custGeom>
              <a:avLst/>
              <a:gdLst>
                <a:gd name="T0" fmla="*/ 0 w 229"/>
                <a:gd name="T1" fmla="*/ 1 h 282"/>
                <a:gd name="T2" fmla="*/ 0 w 229"/>
                <a:gd name="T3" fmla="*/ 1 h 282"/>
                <a:gd name="T4" fmla="*/ 0 w 229"/>
                <a:gd name="T5" fmla="*/ 1 h 282"/>
                <a:gd name="T6" fmla="*/ 0 w 229"/>
                <a:gd name="T7" fmla="*/ 1 h 282"/>
                <a:gd name="T8" fmla="*/ 0 w 229"/>
                <a:gd name="T9" fmla="*/ 1 h 282"/>
                <a:gd name="T10" fmla="*/ 0 w 229"/>
                <a:gd name="T11" fmla="*/ 1 h 282"/>
                <a:gd name="T12" fmla="*/ 0 w 229"/>
                <a:gd name="T13" fmla="*/ 1 h 282"/>
                <a:gd name="T14" fmla="*/ 0 w 229"/>
                <a:gd name="T15" fmla="*/ 1 h 282"/>
                <a:gd name="T16" fmla="*/ 0 w 229"/>
                <a:gd name="T17" fmla="*/ 1 h 282"/>
                <a:gd name="T18" fmla="*/ 0 w 229"/>
                <a:gd name="T19" fmla="*/ 0 h 282"/>
                <a:gd name="T20" fmla="*/ 0 w 229"/>
                <a:gd name="T21" fmla="*/ 1 h 282"/>
                <a:gd name="T22" fmla="*/ 0 w 229"/>
                <a:gd name="T23" fmla="*/ 1 h 282"/>
                <a:gd name="T24" fmla="*/ 0 w 229"/>
                <a:gd name="T25" fmla="*/ 1 h 282"/>
                <a:gd name="T26" fmla="*/ 0 w 229"/>
                <a:gd name="T27" fmla="*/ 1 h 282"/>
                <a:gd name="T28" fmla="*/ 0 w 229"/>
                <a:gd name="T29" fmla="*/ 1 h 282"/>
                <a:gd name="T30" fmla="*/ 0 w 229"/>
                <a:gd name="T31" fmla="*/ 1 h 282"/>
                <a:gd name="T32" fmla="*/ 0 w 229"/>
                <a:gd name="T33" fmla="*/ 1 h 282"/>
                <a:gd name="T34" fmla="*/ 0 w 229"/>
                <a:gd name="T35" fmla="*/ 1 h 282"/>
                <a:gd name="T36" fmla="*/ 0 w 229"/>
                <a:gd name="T37" fmla="*/ 1 h 282"/>
                <a:gd name="T38" fmla="*/ 0 w 229"/>
                <a:gd name="T39" fmla="*/ 1 h 282"/>
                <a:gd name="T40" fmla="*/ 0 w 229"/>
                <a:gd name="T41" fmla="*/ 1 h 282"/>
                <a:gd name="T42" fmla="*/ 0 w 229"/>
                <a:gd name="T43" fmla="*/ 1 h 282"/>
                <a:gd name="T44" fmla="*/ 0 w 229"/>
                <a:gd name="T45" fmla="*/ 1 h 282"/>
                <a:gd name="T46" fmla="*/ 0 w 229"/>
                <a:gd name="T47" fmla="*/ 1 h 282"/>
                <a:gd name="T48" fmla="*/ 0 w 229"/>
                <a:gd name="T49" fmla="*/ 1 h 282"/>
                <a:gd name="T50" fmla="*/ 0 w 229"/>
                <a:gd name="T51" fmla="*/ 1 h 282"/>
                <a:gd name="T52" fmla="*/ 0 w 229"/>
                <a:gd name="T53" fmla="*/ 1 h 282"/>
                <a:gd name="T54" fmla="*/ 0 w 229"/>
                <a:gd name="T55" fmla="*/ 1 h 282"/>
                <a:gd name="T56" fmla="*/ 0 w 229"/>
                <a:gd name="T57" fmla="*/ 1 h 282"/>
                <a:gd name="T58" fmla="*/ 0 w 229"/>
                <a:gd name="T59" fmla="*/ 1 h 282"/>
                <a:gd name="T60" fmla="*/ 0 w 229"/>
                <a:gd name="T61" fmla="*/ 1 h 282"/>
                <a:gd name="T62" fmla="*/ 0 w 229"/>
                <a:gd name="T63" fmla="*/ 1 h 282"/>
                <a:gd name="T64" fmla="*/ 0 w 229"/>
                <a:gd name="T65" fmla="*/ 1 h 282"/>
                <a:gd name="T66" fmla="*/ 0 w 229"/>
                <a:gd name="T67" fmla="*/ 1 h 282"/>
                <a:gd name="T68" fmla="*/ 0 w 229"/>
                <a:gd name="T69" fmla="*/ 1 h 282"/>
                <a:gd name="T70" fmla="*/ 0 w 229"/>
                <a:gd name="T71" fmla="*/ 1 h 282"/>
                <a:gd name="T72" fmla="*/ 0 w 229"/>
                <a:gd name="T73" fmla="*/ 1 h 282"/>
                <a:gd name="T74" fmla="*/ 0 w 229"/>
                <a:gd name="T75" fmla="*/ 1 h 282"/>
                <a:gd name="T76" fmla="*/ 0 w 229"/>
                <a:gd name="T77" fmla="*/ 1 h 282"/>
                <a:gd name="T78" fmla="*/ 0 w 229"/>
                <a:gd name="T79" fmla="*/ 1 h 282"/>
                <a:gd name="T80" fmla="*/ 0 w 229"/>
                <a:gd name="T81" fmla="*/ 1 h 282"/>
                <a:gd name="T82" fmla="*/ 0 w 229"/>
                <a:gd name="T83" fmla="*/ 1 h 282"/>
                <a:gd name="T84" fmla="*/ 0 w 229"/>
                <a:gd name="T85" fmla="*/ 1 h 282"/>
                <a:gd name="T86" fmla="*/ 0 w 229"/>
                <a:gd name="T87" fmla="*/ 1 h 282"/>
                <a:gd name="T88" fmla="*/ 0 w 229"/>
                <a:gd name="T89" fmla="*/ 1 h 282"/>
                <a:gd name="T90" fmla="*/ 0 w 229"/>
                <a:gd name="T91" fmla="*/ 1 h 282"/>
                <a:gd name="T92" fmla="*/ 0 w 229"/>
                <a:gd name="T93" fmla="*/ 1 h 282"/>
                <a:gd name="T94" fmla="*/ 0 w 229"/>
                <a:gd name="T95" fmla="*/ 1 h 282"/>
                <a:gd name="T96" fmla="*/ 0 w 229"/>
                <a:gd name="T97" fmla="*/ 1 h 2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282"/>
                <a:gd name="T149" fmla="*/ 229 w 229"/>
                <a:gd name="T150" fmla="*/ 282 h 2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282">
                  <a:moveTo>
                    <a:pt x="44" y="42"/>
                  </a:moveTo>
                  <a:lnTo>
                    <a:pt x="41" y="40"/>
                  </a:lnTo>
                  <a:lnTo>
                    <a:pt x="32" y="36"/>
                  </a:lnTo>
                  <a:lnTo>
                    <a:pt x="20" y="30"/>
                  </a:lnTo>
                  <a:lnTo>
                    <a:pt x="9" y="23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0" y="5"/>
                  </a:lnTo>
                  <a:lnTo>
                    <a:pt x="32" y="1"/>
                  </a:lnTo>
                  <a:lnTo>
                    <a:pt x="53" y="0"/>
                  </a:lnTo>
                  <a:lnTo>
                    <a:pt x="75" y="2"/>
                  </a:lnTo>
                  <a:lnTo>
                    <a:pt x="95" y="6"/>
                  </a:lnTo>
                  <a:lnTo>
                    <a:pt x="115" y="12"/>
                  </a:lnTo>
                  <a:lnTo>
                    <a:pt x="133" y="18"/>
                  </a:lnTo>
                  <a:lnTo>
                    <a:pt x="150" y="28"/>
                  </a:lnTo>
                  <a:lnTo>
                    <a:pt x="166" y="39"/>
                  </a:lnTo>
                  <a:lnTo>
                    <a:pt x="180" y="52"/>
                  </a:lnTo>
                  <a:lnTo>
                    <a:pt x="193" y="67"/>
                  </a:lnTo>
                  <a:lnTo>
                    <a:pt x="203" y="83"/>
                  </a:lnTo>
                  <a:lnTo>
                    <a:pt x="212" y="100"/>
                  </a:lnTo>
                  <a:lnTo>
                    <a:pt x="221" y="119"/>
                  </a:lnTo>
                  <a:lnTo>
                    <a:pt x="225" y="138"/>
                  </a:lnTo>
                  <a:lnTo>
                    <a:pt x="229" y="159"/>
                  </a:lnTo>
                  <a:lnTo>
                    <a:pt x="229" y="182"/>
                  </a:lnTo>
                  <a:lnTo>
                    <a:pt x="227" y="205"/>
                  </a:lnTo>
                  <a:lnTo>
                    <a:pt x="226" y="209"/>
                  </a:lnTo>
                  <a:lnTo>
                    <a:pt x="222" y="219"/>
                  </a:lnTo>
                  <a:lnTo>
                    <a:pt x="215" y="233"/>
                  </a:lnTo>
                  <a:lnTo>
                    <a:pt x="207" y="248"/>
                  </a:lnTo>
                  <a:lnTo>
                    <a:pt x="196" y="263"/>
                  </a:lnTo>
                  <a:lnTo>
                    <a:pt x="185" y="275"/>
                  </a:lnTo>
                  <a:lnTo>
                    <a:pt x="173" y="282"/>
                  </a:lnTo>
                  <a:lnTo>
                    <a:pt x="161" y="281"/>
                  </a:lnTo>
                  <a:lnTo>
                    <a:pt x="147" y="275"/>
                  </a:lnTo>
                  <a:lnTo>
                    <a:pt x="133" y="267"/>
                  </a:lnTo>
                  <a:lnTo>
                    <a:pt x="120" y="257"/>
                  </a:lnTo>
                  <a:lnTo>
                    <a:pt x="110" y="245"/>
                  </a:lnTo>
                  <a:lnTo>
                    <a:pt x="103" y="232"/>
                  </a:lnTo>
                  <a:lnTo>
                    <a:pt x="101" y="217"/>
                  </a:lnTo>
                  <a:lnTo>
                    <a:pt x="106" y="199"/>
                  </a:lnTo>
                  <a:lnTo>
                    <a:pt x="120" y="180"/>
                  </a:lnTo>
                  <a:lnTo>
                    <a:pt x="138" y="159"/>
                  </a:lnTo>
                  <a:lnTo>
                    <a:pt x="149" y="139"/>
                  </a:lnTo>
                  <a:lnTo>
                    <a:pt x="155" y="120"/>
                  </a:lnTo>
                  <a:lnTo>
                    <a:pt x="153" y="101"/>
                  </a:lnTo>
                  <a:lnTo>
                    <a:pt x="141" y="84"/>
                  </a:lnTo>
                  <a:lnTo>
                    <a:pt x="120" y="68"/>
                  </a:lnTo>
                  <a:lnTo>
                    <a:pt x="89" y="53"/>
                  </a:lnTo>
                  <a:lnTo>
                    <a:pt x="44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 flipH="1">
              <a:off x="717" y="2172"/>
              <a:ext cx="108" cy="137"/>
            </a:xfrm>
            <a:custGeom>
              <a:avLst/>
              <a:gdLst>
                <a:gd name="T0" fmla="*/ 1 w 214"/>
                <a:gd name="T1" fmla="*/ 1 h 274"/>
                <a:gd name="T2" fmla="*/ 1 w 214"/>
                <a:gd name="T3" fmla="*/ 0 h 274"/>
                <a:gd name="T4" fmla="*/ 1 w 214"/>
                <a:gd name="T5" fmla="*/ 1 h 274"/>
                <a:gd name="T6" fmla="*/ 1 w 214"/>
                <a:gd name="T7" fmla="*/ 1 h 274"/>
                <a:gd name="T8" fmla="*/ 1 w 214"/>
                <a:gd name="T9" fmla="*/ 1 h 274"/>
                <a:gd name="T10" fmla="*/ 1 w 214"/>
                <a:gd name="T11" fmla="*/ 1 h 274"/>
                <a:gd name="T12" fmla="*/ 1 w 214"/>
                <a:gd name="T13" fmla="*/ 1 h 274"/>
                <a:gd name="T14" fmla="*/ 1 w 214"/>
                <a:gd name="T15" fmla="*/ 1 h 274"/>
                <a:gd name="T16" fmla="*/ 1 w 214"/>
                <a:gd name="T17" fmla="*/ 1 h 274"/>
                <a:gd name="T18" fmla="*/ 1 w 214"/>
                <a:gd name="T19" fmla="*/ 1 h 274"/>
                <a:gd name="T20" fmla="*/ 1 w 214"/>
                <a:gd name="T21" fmla="*/ 1 h 274"/>
                <a:gd name="T22" fmla="*/ 1 w 214"/>
                <a:gd name="T23" fmla="*/ 1 h 274"/>
                <a:gd name="T24" fmla="*/ 1 w 214"/>
                <a:gd name="T25" fmla="*/ 1 h 274"/>
                <a:gd name="T26" fmla="*/ 1 w 214"/>
                <a:gd name="T27" fmla="*/ 1 h 274"/>
                <a:gd name="T28" fmla="*/ 1 w 214"/>
                <a:gd name="T29" fmla="*/ 1 h 274"/>
                <a:gd name="T30" fmla="*/ 1 w 214"/>
                <a:gd name="T31" fmla="*/ 1 h 274"/>
                <a:gd name="T32" fmla="*/ 1 w 214"/>
                <a:gd name="T33" fmla="*/ 1 h 274"/>
                <a:gd name="T34" fmla="*/ 1 w 214"/>
                <a:gd name="T35" fmla="*/ 1 h 274"/>
                <a:gd name="T36" fmla="*/ 1 w 214"/>
                <a:gd name="T37" fmla="*/ 1 h 274"/>
                <a:gd name="T38" fmla="*/ 1 w 214"/>
                <a:gd name="T39" fmla="*/ 1 h 274"/>
                <a:gd name="T40" fmla="*/ 1 w 214"/>
                <a:gd name="T41" fmla="*/ 1 h 274"/>
                <a:gd name="T42" fmla="*/ 1 w 214"/>
                <a:gd name="T43" fmla="*/ 1 h 274"/>
                <a:gd name="T44" fmla="*/ 1 w 214"/>
                <a:gd name="T45" fmla="*/ 1 h 274"/>
                <a:gd name="T46" fmla="*/ 1 w 214"/>
                <a:gd name="T47" fmla="*/ 1 h 274"/>
                <a:gd name="T48" fmla="*/ 1 w 214"/>
                <a:gd name="T49" fmla="*/ 1 h 274"/>
                <a:gd name="T50" fmla="*/ 1 w 214"/>
                <a:gd name="T51" fmla="*/ 1 h 274"/>
                <a:gd name="T52" fmla="*/ 1 w 214"/>
                <a:gd name="T53" fmla="*/ 1 h 274"/>
                <a:gd name="T54" fmla="*/ 1 w 214"/>
                <a:gd name="T55" fmla="*/ 1 h 274"/>
                <a:gd name="T56" fmla="*/ 1 w 214"/>
                <a:gd name="T57" fmla="*/ 1 h 274"/>
                <a:gd name="T58" fmla="*/ 1 w 214"/>
                <a:gd name="T59" fmla="*/ 1 h 274"/>
                <a:gd name="T60" fmla="*/ 1 w 214"/>
                <a:gd name="T61" fmla="*/ 1 h 274"/>
                <a:gd name="T62" fmla="*/ 1 w 214"/>
                <a:gd name="T63" fmla="*/ 1 h 274"/>
                <a:gd name="T64" fmla="*/ 1 w 214"/>
                <a:gd name="T65" fmla="*/ 1 h 274"/>
                <a:gd name="T66" fmla="*/ 1 w 214"/>
                <a:gd name="T67" fmla="*/ 1 h 274"/>
                <a:gd name="T68" fmla="*/ 1 w 214"/>
                <a:gd name="T69" fmla="*/ 1 h 274"/>
                <a:gd name="T70" fmla="*/ 1 w 214"/>
                <a:gd name="T71" fmla="*/ 1 h 274"/>
                <a:gd name="T72" fmla="*/ 1 w 214"/>
                <a:gd name="T73" fmla="*/ 1 h 274"/>
                <a:gd name="T74" fmla="*/ 1 w 214"/>
                <a:gd name="T75" fmla="*/ 1 h 274"/>
                <a:gd name="T76" fmla="*/ 1 w 214"/>
                <a:gd name="T77" fmla="*/ 1 h 274"/>
                <a:gd name="T78" fmla="*/ 1 w 214"/>
                <a:gd name="T79" fmla="*/ 1 h 274"/>
                <a:gd name="T80" fmla="*/ 1 w 214"/>
                <a:gd name="T81" fmla="*/ 1 h 274"/>
                <a:gd name="T82" fmla="*/ 1 w 214"/>
                <a:gd name="T83" fmla="*/ 1 h 274"/>
                <a:gd name="T84" fmla="*/ 1 w 214"/>
                <a:gd name="T85" fmla="*/ 1 h 274"/>
                <a:gd name="T86" fmla="*/ 1 w 214"/>
                <a:gd name="T87" fmla="*/ 1 h 274"/>
                <a:gd name="T88" fmla="*/ 1 w 214"/>
                <a:gd name="T89" fmla="*/ 1 h 274"/>
                <a:gd name="T90" fmla="*/ 1 w 214"/>
                <a:gd name="T91" fmla="*/ 1 h 274"/>
                <a:gd name="T92" fmla="*/ 1 w 214"/>
                <a:gd name="T93" fmla="*/ 1 h 274"/>
                <a:gd name="T94" fmla="*/ 1 w 214"/>
                <a:gd name="T95" fmla="*/ 1 h 274"/>
                <a:gd name="T96" fmla="*/ 1 w 214"/>
                <a:gd name="T97" fmla="*/ 1 h 274"/>
                <a:gd name="T98" fmla="*/ 1 w 214"/>
                <a:gd name="T99" fmla="*/ 1 h 274"/>
                <a:gd name="T100" fmla="*/ 1 w 214"/>
                <a:gd name="T101" fmla="*/ 1 h 274"/>
                <a:gd name="T102" fmla="*/ 1 w 214"/>
                <a:gd name="T103" fmla="*/ 1 h 274"/>
                <a:gd name="T104" fmla="*/ 1 w 214"/>
                <a:gd name="T105" fmla="*/ 1 h 274"/>
                <a:gd name="T106" fmla="*/ 0 w 214"/>
                <a:gd name="T107" fmla="*/ 1 h 274"/>
                <a:gd name="T108" fmla="*/ 1 w 214"/>
                <a:gd name="T109" fmla="*/ 1 h 274"/>
                <a:gd name="T110" fmla="*/ 1 w 214"/>
                <a:gd name="T111" fmla="*/ 1 h 274"/>
                <a:gd name="T112" fmla="*/ 1 w 214"/>
                <a:gd name="T113" fmla="*/ 1 h 2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4"/>
                <a:gd name="T172" fmla="*/ 0 h 274"/>
                <a:gd name="T173" fmla="*/ 214 w 214"/>
                <a:gd name="T174" fmla="*/ 274 h 2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4" h="274">
                  <a:moveTo>
                    <a:pt x="28" y="1"/>
                  </a:moveTo>
                  <a:lnTo>
                    <a:pt x="49" y="0"/>
                  </a:lnTo>
                  <a:lnTo>
                    <a:pt x="69" y="2"/>
                  </a:lnTo>
                  <a:lnTo>
                    <a:pt x="88" y="5"/>
                  </a:lnTo>
                  <a:lnTo>
                    <a:pt x="106" y="10"/>
                  </a:lnTo>
                  <a:lnTo>
                    <a:pt x="123" y="18"/>
                  </a:lnTo>
                  <a:lnTo>
                    <a:pt x="139" y="27"/>
                  </a:lnTo>
                  <a:lnTo>
                    <a:pt x="154" y="38"/>
                  </a:lnTo>
                  <a:lnTo>
                    <a:pt x="168" y="50"/>
                  </a:lnTo>
                  <a:lnTo>
                    <a:pt x="179" y="64"/>
                  </a:lnTo>
                  <a:lnTo>
                    <a:pt x="190" y="79"/>
                  </a:lnTo>
                  <a:lnTo>
                    <a:pt x="198" y="96"/>
                  </a:lnTo>
                  <a:lnTo>
                    <a:pt x="205" y="115"/>
                  </a:lnTo>
                  <a:lnTo>
                    <a:pt x="211" y="134"/>
                  </a:lnTo>
                  <a:lnTo>
                    <a:pt x="213" y="155"/>
                  </a:lnTo>
                  <a:lnTo>
                    <a:pt x="214" y="176"/>
                  </a:lnTo>
                  <a:lnTo>
                    <a:pt x="213" y="199"/>
                  </a:lnTo>
                  <a:lnTo>
                    <a:pt x="212" y="202"/>
                  </a:lnTo>
                  <a:lnTo>
                    <a:pt x="207" y="213"/>
                  </a:lnTo>
                  <a:lnTo>
                    <a:pt x="200" y="225"/>
                  </a:lnTo>
                  <a:lnTo>
                    <a:pt x="192" y="241"/>
                  </a:lnTo>
                  <a:lnTo>
                    <a:pt x="183" y="255"/>
                  </a:lnTo>
                  <a:lnTo>
                    <a:pt x="173" y="267"/>
                  </a:lnTo>
                  <a:lnTo>
                    <a:pt x="161" y="274"/>
                  </a:lnTo>
                  <a:lnTo>
                    <a:pt x="149" y="274"/>
                  </a:lnTo>
                  <a:lnTo>
                    <a:pt x="138" y="268"/>
                  </a:lnTo>
                  <a:lnTo>
                    <a:pt x="126" y="261"/>
                  </a:lnTo>
                  <a:lnTo>
                    <a:pt x="115" y="253"/>
                  </a:lnTo>
                  <a:lnTo>
                    <a:pt x="105" y="243"/>
                  </a:lnTo>
                  <a:lnTo>
                    <a:pt x="98" y="230"/>
                  </a:lnTo>
                  <a:lnTo>
                    <a:pt x="95" y="216"/>
                  </a:lnTo>
                  <a:lnTo>
                    <a:pt x="98" y="201"/>
                  </a:lnTo>
                  <a:lnTo>
                    <a:pt x="107" y="184"/>
                  </a:lnTo>
                  <a:lnTo>
                    <a:pt x="108" y="181"/>
                  </a:lnTo>
                  <a:lnTo>
                    <a:pt x="110" y="179"/>
                  </a:lnTo>
                  <a:lnTo>
                    <a:pt x="111" y="177"/>
                  </a:lnTo>
                  <a:lnTo>
                    <a:pt x="114" y="175"/>
                  </a:lnTo>
                  <a:lnTo>
                    <a:pt x="130" y="155"/>
                  </a:lnTo>
                  <a:lnTo>
                    <a:pt x="140" y="137"/>
                  </a:lnTo>
                  <a:lnTo>
                    <a:pt x="145" y="118"/>
                  </a:lnTo>
                  <a:lnTo>
                    <a:pt x="143" y="101"/>
                  </a:lnTo>
                  <a:lnTo>
                    <a:pt x="132" y="84"/>
                  </a:lnTo>
                  <a:lnTo>
                    <a:pt x="113" y="67"/>
                  </a:lnTo>
                  <a:lnTo>
                    <a:pt x="83" y="52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8" y="36"/>
                  </a:lnTo>
                  <a:lnTo>
                    <a:pt x="31" y="33"/>
                  </a:lnTo>
                  <a:lnTo>
                    <a:pt x="22" y="29"/>
                  </a:lnTo>
                  <a:lnTo>
                    <a:pt x="12" y="24"/>
                  </a:lnTo>
                  <a:lnTo>
                    <a:pt x="4" y="18"/>
                  </a:lnTo>
                  <a:lnTo>
                    <a:pt x="0" y="12"/>
                  </a:lnTo>
                  <a:lnTo>
                    <a:pt x="1" y="8"/>
                  </a:lnTo>
                  <a:lnTo>
                    <a:pt x="10" y="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EFEFE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 flipH="1">
              <a:off x="719" y="2174"/>
              <a:ext cx="99" cy="134"/>
            </a:xfrm>
            <a:custGeom>
              <a:avLst/>
              <a:gdLst>
                <a:gd name="T0" fmla="*/ 0 w 200"/>
                <a:gd name="T1" fmla="*/ 1 h 267"/>
                <a:gd name="T2" fmla="*/ 0 w 200"/>
                <a:gd name="T3" fmla="*/ 0 h 267"/>
                <a:gd name="T4" fmla="*/ 0 w 200"/>
                <a:gd name="T5" fmla="*/ 1 h 267"/>
                <a:gd name="T6" fmla="*/ 0 w 200"/>
                <a:gd name="T7" fmla="*/ 1 h 267"/>
                <a:gd name="T8" fmla="*/ 0 w 200"/>
                <a:gd name="T9" fmla="*/ 1 h 267"/>
                <a:gd name="T10" fmla="*/ 0 w 200"/>
                <a:gd name="T11" fmla="*/ 1 h 267"/>
                <a:gd name="T12" fmla="*/ 0 w 200"/>
                <a:gd name="T13" fmla="*/ 1 h 267"/>
                <a:gd name="T14" fmla="*/ 0 w 200"/>
                <a:gd name="T15" fmla="*/ 1 h 267"/>
                <a:gd name="T16" fmla="*/ 0 w 200"/>
                <a:gd name="T17" fmla="*/ 1 h 267"/>
                <a:gd name="T18" fmla="*/ 0 w 200"/>
                <a:gd name="T19" fmla="*/ 1 h 267"/>
                <a:gd name="T20" fmla="*/ 0 w 200"/>
                <a:gd name="T21" fmla="*/ 1 h 267"/>
                <a:gd name="T22" fmla="*/ 0 w 200"/>
                <a:gd name="T23" fmla="*/ 1 h 267"/>
                <a:gd name="T24" fmla="*/ 0 w 200"/>
                <a:gd name="T25" fmla="*/ 1 h 267"/>
                <a:gd name="T26" fmla="*/ 0 w 200"/>
                <a:gd name="T27" fmla="*/ 1 h 267"/>
                <a:gd name="T28" fmla="*/ 0 w 200"/>
                <a:gd name="T29" fmla="*/ 1 h 267"/>
                <a:gd name="T30" fmla="*/ 0 w 200"/>
                <a:gd name="T31" fmla="*/ 1 h 267"/>
                <a:gd name="T32" fmla="*/ 0 w 200"/>
                <a:gd name="T33" fmla="*/ 1 h 267"/>
                <a:gd name="T34" fmla="*/ 0 w 200"/>
                <a:gd name="T35" fmla="*/ 1 h 267"/>
                <a:gd name="T36" fmla="*/ 0 w 200"/>
                <a:gd name="T37" fmla="*/ 1 h 267"/>
                <a:gd name="T38" fmla="*/ 0 w 200"/>
                <a:gd name="T39" fmla="*/ 1 h 267"/>
                <a:gd name="T40" fmla="*/ 0 w 200"/>
                <a:gd name="T41" fmla="*/ 1 h 267"/>
                <a:gd name="T42" fmla="*/ 0 w 200"/>
                <a:gd name="T43" fmla="*/ 1 h 267"/>
                <a:gd name="T44" fmla="*/ 0 w 200"/>
                <a:gd name="T45" fmla="*/ 1 h 267"/>
                <a:gd name="T46" fmla="*/ 0 w 200"/>
                <a:gd name="T47" fmla="*/ 1 h 267"/>
                <a:gd name="T48" fmla="*/ 0 w 200"/>
                <a:gd name="T49" fmla="*/ 1 h 267"/>
                <a:gd name="T50" fmla="*/ 0 w 200"/>
                <a:gd name="T51" fmla="*/ 1 h 267"/>
                <a:gd name="T52" fmla="*/ 0 w 200"/>
                <a:gd name="T53" fmla="*/ 1 h 267"/>
                <a:gd name="T54" fmla="*/ 0 w 200"/>
                <a:gd name="T55" fmla="*/ 1 h 267"/>
                <a:gd name="T56" fmla="*/ 0 w 200"/>
                <a:gd name="T57" fmla="*/ 1 h 267"/>
                <a:gd name="T58" fmla="*/ 0 w 200"/>
                <a:gd name="T59" fmla="*/ 1 h 267"/>
                <a:gd name="T60" fmla="*/ 0 w 200"/>
                <a:gd name="T61" fmla="*/ 1 h 267"/>
                <a:gd name="T62" fmla="*/ 0 w 200"/>
                <a:gd name="T63" fmla="*/ 1 h 267"/>
                <a:gd name="T64" fmla="*/ 0 w 200"/>
                <a:gd name="T65" fmla="*/ 1 h 267"/>
                <a:gd name="T66" fmla="*/ 0 w 200"/>
                <a:gd name="T67" fmla="*/ 1 h 267"/>
                <a:gd name="T68" fmla="*/ 0 w 200"/>
                <a:gd name="T69" fmla="*/ 1 h 267"/>
                <a:gd name="T70" fmla="*/ 0 w 200"/>
                <a:gd name="T71" fmla="*/ 1 h 267"/>
                <a:gd name="T72" fmla="*/ 0 w 200"/>
                <a:gd name="T73" fmla="*/ 1 h 267"/>
                <a:gd name="T74" fmla="*/ 0 w 200"/>
                <a:gd name="T75" fmla="*/ 1 h 267"/>
                <a:gd name="T76" fmla="*/ 0 w 200"/>
                <a:gd name="T77" fmla="*/ 1 h 267"/>
                <a:gd name="T78" fmla="*/ 0 w 200"/>
                <a:gd name="T79" fmla="*/ 1 h 267"/>
                <a:gd name="T80" fmla="*/ 0 w 200"/>
                <a:gd name="T81" fmla="*/ 1 h 267"/>
                <a:gd name="T82" fmla="*/ 0 w 200"/>
                <a:gd name="T83" fmla="*/ 1 h 267"/>
                <a:gd name="T84" fmla="*/ 0 w 200"/>
                <a:gd name="T85" fmla="*/ 1 h 267"/>
                <a:gd name="T86" fmla="*/ 0 w 200"/>
                <a:gd name="T87" fmla="*/ 1 h 267"/>
                <a:gd name="T88" fmla="*/ 0 w 200"/>
                <a:gd name="T89" fmla="*/ 1 h 267"/>
                <a:gd name="T90" fmla="*/ 0 w 200"/>
                <a:gd name="T91" fmla="*/ 1 h 267"/>
                <a:gd name="T92" fmla="*/ 0 w 200"/>
                <a:gd name="T93" fmla="*/ 1 h 267"/>
                <a:gd name="T94" fmla="*/ 0 w 200"/>
                <a:gd name="T95" fmla="*/ 1 h 267"/>
                <a:gd name="T96" fmla="*/ 0 w 200"/>
                <a:gd name="T97" fmla="*/ 1 h 267"/>
                <a:gd name="T98" fmla="*/ 0 w 200"/>
                <a:gd name="T99" fmla="*/ 1 h 267"/>
                <a:gd name="T100" fmla="*/ 0 w 200"/>
                <a:gd name="T101" fmla="*/ 1 h 267"/>
                <a:gd name="T102" fmla="*/ 0 w 200"/>
                <a:gd name="T103" fmla="*/ 1 h 267"/>
                <a:gd name="T104" fmla="*/ 0 w 200"/>
                <a:gd name="T105" fmla="*/ 1 h 267"/>
                <a:gd name="T106" fmla="*/ 0 w 200"/>
                <a:gd name="T107" fmla="*/ 1 h 267"/>
                <a:gd name="T108" fmla="*/ 0 w 200"/>
                <a:gd name="T109" fmla="*/ 1 h 267"/>
                <a:gd name="T110" fmla="*/ 0 w 200"/>
                <a:gd name="T111" fmla="*/ 1 h 267"/>
                <a:gd name="T112" fmla="*/ 0 w 200"/>
                <a:gd name="T113" fmla="*/ 1 h 2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"/>
                <a:gd name="T172" fmla="*/ 0 h 267"/>
                <a:gd name="T173" fmla="*/ 200 w 200"/>
                <a:gd name="T174" fmla="*/ 267 h 2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" h="267">
                  <a:moveTo>
                    <a:pt x="27" y="1"/>
                  </a:moveTo>
                  <a:lnTo>
                    <a:pt x="46" y="0"/>
                  </a:lnTo>
                  <a:lnTo>
                    <a:pt x="65" y="2"/>
                  </a:lnTo>
                  <a:lnTo>
                    <a:pt x="82" y="6"/>
                  </a:lnTo>
                  <a:lnTo>
                    <a:pt x="99" y="10"/>
                  </a:lnTo>
                  <a:lnTo>
                    <a:pt x="116" y="17"/>
                  </a:lnTo>
                  <a:lnTo>
                    <a:pt x="131" y="26"/>
                  </a:lnTo>
                  <a:lnTo>
                    <a:pt x="144" y="37"/>
                  </a:lnTo>
                  <a:lnTo>
                    <a:pt x="157" y="49"/>
                  </a:lnTo>
                  <a:lnTo>
                    <a:pt x="167" y="62"/>
                  </a:lnTo>
                  <a:lnTo>
                    <a:pt x="178" y="78"/>
                  </a:lnTo>
                  <a:lnTo>
                    <a:pt x="186" y="94"/>
                  </a:lnTo>
                  <a:lnTo>
                    <a:pt x="192" y="112"/>
                  </a:lnTo>
                  <a:lnTo>
                    <a:pt x="196" y="131"/>
                  </a:lnTo>
                  <a:lnTo>
                    <a:pt x="199" y="151"/>
                  </a:lnTo>
                  <a:lnTo>
                    <a:pt x="200" y="173"/>
                  </a:lnTo>
                  <a:lnTo>
                    <a:pt x="199" y="195"/>
                  </a:lnTo>
                  <a:lnTo>
                    <a:pt x="197" y="198"/>
                  </a:lnTo>
                  <a:lnTo>
                    <a:pt x="194" y="207"/>
                  </a:lnTo>
                  <a:lnTo>
                    <a:pt x="187" y="221"/>
                  </a:lnTo>
                  <a:lnTo>
                    <a:pt x="180" y="235"/>
                  </a:lnTo>
                  <a:lnTo>
                    <a:pt x="171" y="249"/>
                  </a:lnTo>
                  <a:lnTo>
                    <a:pt x="162" y="260"/>
                  </a:lnTo>
                  <a:lnTo>
                    <a:pt x="150" y="267"/>
                  </a:lnTo>
                  <a:lnTo>
                    <a:pt x="140" y="267"/>
                  </a:lnTo>
                  <a:lnTo>
                    <a:pt x="129" y="263"/>
                  </a:lnTo>
                  <a:lnTo>
                    <a:pt x="118" y="256"/>
                  </a:lnTo>
                  <a:lnTo>
                    <a:pt x="108" y="246"/>
                  </a:lnTo>
                  <a:lnTo>
                    <a:pt x="98" y="236"/>
                  </a:lnTo>
                  <a:lnTo>
                    <a:pt x="93" y="225"/>
                  </a:lnTo>
                  <a:lnTo>
                    <a:pt x="90" y="211"/>
                  </a:lnTo>
                  <a:lnTo>
                    <a:pt x="94" y="196"/>
                  </a:lnTo>
                  <a:lnTo>
                    <a:pt x="102" y="180"/>
                  </a:lnTo>
                  <a:lnTo>
                    <a:pt x="104" y="177"/>
                  </a:lnTo>
                  <a:lnTo>
                    <a:pt x="105" y="175"/>
                  </a:lnTo>
                  <a:lnTo>
                    <a:pt x="108" y="173"/>
                  </a:lnTo>
                  <a:lnTo>
                    <a:pt x="110" y="170"/>
                  </a:lnTo>
                  <a:lnTo>
                    <a:pt x="124" y="151"/>
                  </a:lnTo>
                  <a:lnTo>
                    <a:pt x="133" y="132"/>
                  </a:lnTo>
                  <a:lnTo>
                    <a:pt x="137" y="114"/>
                  </a:lnTo>
                  <a:lnTo>
                    <a:pt x="135" y="97"/>
                  </a:lnTo>
                  <a:lnTo>
                    <a:pt x="126" y="81"/>
                  </a:lnTo>
                  <a:lnTo>
                    <a:pt x="108" y="64"/>
                  </a:lnTo>
                  <a:lnTo>
                    <a:pt x="80" y="51"/>
                  </a:lnTo>
                  <a:lnTo>
                    <a:pt x="43" y="37"/>
                  </a:lnTo>
                  <a:lnTo>
                    <a:pt x="42" y="37"/>
                  </a:lnTo>
                  <a:lnTo>
                    <a:pt x="41" y="36"/>
                  </a:lnTo>
                  <a:lnTo>
                    <a:pt x="38" y="36"/>
                  </a:lnTo>
                  <a:lnTo>
                    <a:pt x="37" y="35"/>
                  </a:lnTo>
                  <a:lnTo>
                    <a:pt x="31" y="32"/>
                  </a:lnTo>
                  <a:lnTo>
                    <a:pt x="22" y="28"/>
                  </a:lnTo>
                  <a:lnTo>
                    <a:pt x="13" y="23"/>
                  </a:lnTo>
                  <a:lnTo>
                    <a:pt x="5" y="17"/>
                  </a:lnTo>
                  <a:lnTo>
                    <a:pt x="0" y="13"/>
                  </a:lnTo>
                  <a:lnTo>
                    <a:pt x="2" y="8"/>
                  </a:lnTo>
                  <a:lnTo>
                    <a:pt x="10" y="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 flipH="1">
              <a:off x="720" y="2176"/>
              <a:ext cx="92" cy="129"/>
            </a:xfrm>
            <a:custGeom>
              <a:avLst/>
              <a:gdLst>
                <a:gd name="T0" fmla="*/ 1 w 183"/>
                <a:gd name="T1" fmla="*/ 0 h 260"/>
                <a:gd name="T2" fmla="*/ 1 w 183"/>
                <a:gd name="T3" fmla="*/ 0 h 260"/>
                <a:gd name="T4" fmla="*/ 1 w 183"/>
                <a:gd name="T5" fmla="*/ 0 h 260"/>
                <a:gd name="T6" fmla="*/ 1 w 183"/>
                <a:gd name="T7" fmla="*/ 0 h 260"/>
                <a:gd name="T8" fmla="*/ 1 w 183"/>
                <a:gd name="T9" fmla="*/ 0 h 260"/>
                <a:gd name="T10" fmla="*/ 1 w 183"/>
                <a:gd name="T11" fmla="*/ 0 h 260"/>
                <a:gd name="T12" fmla="*/ 1 w 183"/>
                <a:gd name="T13" fmla="*/ 0 h 260"/>
                <a:gd name="T14" fmla="*/ 1 w 183"/>
                <a:gd name="T15" fmla="*/ 0 h 260"/>
                <a:gd name="T16" fmla="*/ 1 w 183"/>
                <a:gd name="T17" fmla="*/ 0 h 260"/>
                <a:gd name="T18" fmla="*/ 1 w 183"/>
                <a:gd name="T19" fmla="*/ 0 h 260"/>
                <a:gd name="T20" fmla="*/ 1 w 183"/>
                <a:gd name="T21" fmla="*/ 0 h 260"/>
                <a:gd name="T22" fmla="*/ 1 w 183"/>
                <a:gd name="T23" fmla="*/ 0 h 260"/>
                <a:gd name="T24" fmla="*/ 1 w 183"/>
                <a:gd name="T25" fmla="*/ 0 h 260"/>
                <a:gd name="T26" fmla="*/ 1 w 183"/>
                <a:gd name="T27" fmla="*/ 0 h 260"/>
                <a:gd name="T28" fmla="*/ 1 w 183"/>
                <a:gd name="T29" fmla="*/ 0 h 260"/>
                <a:gd name="T30" fmla="*/ 1 w 183"/>
                <a:gd name="T31" fmla="*/ 0 h 260"/>
                <a:gd name="T32" fmla="*/ 1 w 183"/>
                <a:gd name="T33" fmla="*/ 0 h 260"/>
                <a:gd name="T34" fmla="*/ 1 w 183"/>
                <a:gd name="T35" fmla="*/ 0 h 260"/>
                <a:gd name="T36" fmla="*/ 1 w 183"/>
                <a:gd name="T37" fmla="*/ 0 h 260"/>
                <a:gd name="T38" fmla="*/ 1 w 183"/>
                <a:gd name="T39" fmla="*/ 0 h 260"/>
                <a:gd name="T40" fmla="*/ 1 w 183"/>
                <a:gd name="T41" fmla="*/ 0 h 260"/>
                <a:gd name="T42" fmla="*/ 1 w 183"/>
                <a:gd name="T43" fmla="*/ 0 h 260"/>
                <a:gd name="T44" fmla="*/ 1 w 183"/>
                <a:gd name="T45" fmla="*/ 0 h 260"/>
                <a:gd name="T46" fmla="*/ 1 w 183"/>
                <a:gd name="T47" fmla="*/ 0 h 260"/>
                <a:gd name="T48" fmla="*/ 1 w 183"/>
                <a:gd name="T49" fmla="*/ 0 h 260"/>
                <a:gd name="T50" fmla="*/ 1 w 183"/>
                <a:gd name="T51" fmla="*/ 0 h 260"/>
                <a:gd name="T52" fmla="*/ 1 w 183"/>
                <a:gd name="T53" fmla="*/ 0 h 260"/>
                <a:gd name="T54" fmla="*/ 1 w 183"/>
                <a:gd name="T55" fmla="*/ 0 h 260"/>
                <a:gd name="T56" fmla="*/ 1 w 183"/>
                <a:gd name="T57" fmla="*/ 0 h 260"/>
                <a:gd name="T58" fmla="*/ 1 w 183"/>
                <a:gd name="T59" fmla="*/ 0 h 260"/>
                <a:gd name="T60" fmla="*/ 1 w 183"/>
                <a:gd name="T61" fmla="*/ 0 h 260"/>
                <a:gd name="T62" fmla="*/ 1 w 183"/>
                <a:gd name="T63" fmla="*/ 0 h 260"/>
                <a:gd name="T64" fmla="*/ 1 w 183"/>
                <a:gd name="T65" fmla="*/ 0 h 260"/>
                <a:gd name="T66" fmla="*/ 1 w 183"/>
                <a:gd name="T67" fmla="*/ 0 h 260"/>
                <a:gd name="T68" fmla="*/ 1 w 183"/>
                <a:gd name="T69" fmla="*/ 0 h 260"/>
                <a:gd name="T70" fmla="*/ 1 w 183"/>
                <a:gd name="T71" fmla="*/ 0 h 260"/>
                <a:gd name="T72" fmla="*/ 1 w 183"/>
                <a:gd name="T73" fmla="*/ 0 h 260"/>
                <a:gd name="T74" fmla="*/ 1 w 183"/>
                <a:gd name="T75" fmla="*/ 0 h 260"/>
                <a:gd name="T76" fmla="*/ 1 w 183"/>
                <a:gd name="T77" fmla="*/ 0 h 260"/>
                <a:gd name="T78" fmla="*/ 1 w 183"/>
                <a:gd name="T79" fmla="*/ 0 h 260"/>
                <a:gd name="T80" fmla="*/ 1 w 183"/>
                <a:gd name="T81" fmla="*/ 0 h 260"/>
                <a:gd name="T82" fmla="*/ 1 w 183"/>
                <a:gd name="T83" fmla="*/ 0 h 260"/>
                <a:gd name="T84" fmla="*/ 1 w 183"/>
                <a:gd name="T85" fmla="*/ 0 h 260"/>
                <a:gd name="T86" fmla="*/ 1 w 183"/>
                <a:gd name="T87" fmla="*/ 0 h 260"/>
                <a:gd name="T88" fmla="*/ 1 w 183"/>
                <a:gd name="T89" fmla="*/ 0 h 260"/>
                <a:gd name="T90" fmla="*/ 0 w 183"/>
                <a:gd name="T91" fmla="*/ 0 h 260"/>
                <a:gd name="T92" fmla="*/ 0 w 183"/>
                <a:gd name="T93" fmla="*/ 0 h 260"/>
                <a:gd name="T94" fmla="*/ 1 w 183"/>
                <a:gd name="T95" fmla="*/ 0 h 260"/>
                <a:gd name="T96" fmla="*/ 1 w 183"/>
                <a:gd name="T97" fmla="*/ 0 h 2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260"/>
                <a:gd name="T149" fmla="*/ 183 w 183"/>
                <a:gd name="T150" fmla="*/ 260 h 2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260">
                  <a:moveTo>
                    <a:pt x="23" y="0"/>
                  </a:moveTo>
                  <a:lnTo>
                    <a:pt x="59" y="2"/>
                  </a:lnTo>
                  <a:lnTo>
                    <a:pt x="91" y="10"/>
                  </a:lnTo>
                  <a:lnTo>
                    <a:pt x="120" y="26"/>
                  </a:lnTo>
                  <a:lnTo>
                    <a:pt x="144" y="48"/>
                  </a:lnTo>
                  <a:lnTo>
                    <a:pt x="164" y="75"/>
                  </a:lnTo>
                  <a:lnTo>
                    <a:pt x="176" y="109"/>
                  </a:lnTo>
                  <a:lnTo>
                    <a:pt x="183" y="147"/>
                  </a:lnTo>
                  <a:lnTo>
                    <a:pt x="182" y="189"/>
                  </a:lnTo>
                  <a:lnTo>
                    <a:pt x="181" y="193"/>
                  </a:lnTo>
                  <a:lnTo>
                    <a:pt x="177" y="202"/>
                  </a:lnTo>
                  <a:lnTo>
                    <a:pt x="172" y="215"/>
                  </a:lnTo>
                  <a:lnTo>
                    <a:pt x="165" y="228"/>
                  </a:lnTo>
                  <a:lnTo>
                    <a:pt x="157" y="242"/>
                  </a:lnTo>
                  <a:lnTo>
                    <a:pt x="148" y="254"/>
                  </a:lnTo>
                  <a:lnTo>
                    <a:pt x="138" y="260"/>
                  </a:lnTo>
                  <a:lnTo>
                    <a:pt x="128" y="260"/>
                  </a:lnTo>
                  <a:lnTo>
                    <a:pt x="118" y="255"/>
                  </a:lnTo>
                  <a:lnTo>
                    <a:pt x="108" y="248"/>
                  </a:lnTo>
                  <a:lnTo>
                    <a:pt x="98" y="240"/>
                  </a:lnTo>
                  <a:lnTo>
                    <a:pt x="91" y="230"/>
                  </a:lnTo>
                  <a:lnTo>
                    <a:pt x="85" y="218"/>
                  </a:lnTo>
                  <a:lnTo>
                    <a:pt x="84" y="205"/>
                  </a:lnTo>
                  <a:lnTo>
                    <a:pt x="88" y="190"/>
                  </a:lnTo>
                  <a:lnTo>
                    <a:pt x="96" y="174"/>
                  </a:lnTo>
                  <a:lnTo>
                    <a:pt x="98" y="172"/>
                  </a:lnTo>
                  <a:lnTo>
                    <a:pt x="99" y="170"/>
                  </a:lnTo>
                  <a:lnTo>
                    <a:pt x="101" y="167"/>
                  </a:lnTo>
                  <a:lnTo>
                    <a:pt x="103" y="165"/>
                  </a:lnTo>
                  <a:lnTo>
                    <a:pt x="115" y="147"/>
                  </a:lnTo>
                  <a:lnTo>
                    <a:pt x="124" y="128"/>
                  </a:lnTo>
                  <a:lnTo>
                    <a:pt x="128" y="111"/>
                  </a:lnTo>
                  <a:lnTo>
                    <a:pt x="126" y="94"/>
                  </a:lnTo>
                  <a:lnTo>
                    <a:pt x="116" y="78"/>
                  </a:lnTo>
                  <a:lnTo>
                    <a:pt x="99" y="61"/>
                  </a:lnTo>
                  <a:lnTo>
                    <a:pt x="75" y="48"/>
                  </a:lnTo>
                  <a:lnTo>
                    <a:pt x="40" y="35"/>
                  </a:lnTo>
                  <a:lnTo>
                    <a:pt x="39" y="35"/>
                  </a:lnTo>
                  <a:lnTo>
                    <a:pt x="38" y="34"/>
                  </a:lnTo>
                  <a:lnTo>
                    <a:pt x="36" y="34"/>
                  </a:lnTo>
                  <a:lnTo>
                    <a:pt x="35" y="33"/>
                  </a:lnTo>
                  <a:lnTo>
                    <a:pt x="29" y="30"/>
                  </a:lnTo>
                  <a:lnTo>
                    <a:pt x="21" y="27"/>
                  </a:lnTo>
                  <a:lnTo>
                    <a:pt x="12" y="22"/>
                  </a:lnTo>
                  <a:lnTo>
                    <a:pt x="5" y="18"/>
                  </a:lnTo>
                  <a:lnTo>
                    <a:pt x="0" y="12"/>
                  </a:lnTo>
                  <a:lnTo>
                    <a:pt x="0" y="7"/>
                  </a:lnTo>
                  <a:lnTo>
                    <a:pt x="7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C9C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 flipH="1">
              <a:off x="722" y="2177"/>
              <a:ext cx="85" cy="127"/>
            </a:xfrm>
            <a:custGeom>
              <a:avLst/>
              <a:gdLst>
                <a:gd name="T0" fmla="*/ 1 w 170"/>
                <a:gd name="T1" fmla="*/ 0 h 252"/>
                <a:gd name="T2" fmla="*/ 1 w 170"/>
                <a:gd name="T3" fmla="*/ 1 h 252"/>
                <a:gd name="T4" fmla="*/ 1 w 170"/>
                <a:gd name="T5" fmla="*/ 1 h 252"/>
                <a:gd name="T6" fmla="*/ 1 w 170"/>
                <a:gd name="T7" fmla="*/ 1 h 252"/>
                <a:gd name="T8" fmla="*/ 1 w 170"/>
                <a:gd name="T9" fmla="*/ 1 h 252"/>
                <a:gd name="T10" fmla="*/ 1 w 170"/>
                <a:gd name="T11" fmla="*/ 1 h 252"/>
                <a:gd name="T12" fmla="*/ 1 w 170"/>
                <a:gd name="T13" fmla="*/ 1 h 252"/>
                <a:gd name="T14" fmla="*/ 1 w 170"/>
                <a:gd name="T15" fmla="*/ 1 h 252"/>
                <a:gd name="T16" fmla="*/ 1 w 170"/>
                <a:gd name="T17" fmla="*/ 1 h 252"/>
                <a:gd name="T18" fmla="*/ 1 w 170"/>
                <a:gd name="T19" fmla="*/ 1 h 252"/>
                <a:gd name="T20" fmla="*/ 1 w 170"/>
                <a:gd name="T21" fmla="*/ 1 h 252"/>
                <a:gd name="T22" fmla="*/ 1 w 170"/>
                <a:gd name="T23" fmla="*/ 1 h 252"/>
                <a:gd name="T24" fmla="*/ 1 w 170"/>
                <a:gd name="T25" fmla="*/ 1 h 252"/>
                <a:gd name="T26" fmla="*/ 1 w 170"/>
                <a:gd name="T27" fmla="*/ 1 h 252"/>
                <a:gd name="T28" fmla="*/ 1 w 170"/>
                <a:gd name="T29" fmla="*/ 1 h 252"/>
                <a:gd name="T30" fmla="*/ 1 w 170"/>
                <a:gd name="T31" fmla="*/ 1 h 252"/>
                <a:gd name="T32" fmla="*/ 1 w 170"/>
                <a:gd name="T33" fmla="*/ 1 h 252"/>
                <a:gd name="T34" fmla="*/ 1 w 170"/>
                <a:gd name="T35" fmla="*/ 1 h 252"/>
                <a:gd name="T36" fmla="*/ 1 w 170"/>
                <a:gd name="T37" fmla="*/ 1 h 252"/>
                <a:gd name="T38" fmla="*/ 1 w 170"/>
                <a:gd name="T39" fmla="*/ 1 h 252"/>
                <a:gd name="T40" fmla="*/ 1 w 170"/>
                <a:gd name="T41" fmla="*/ 1 h 252"/>
                <a:gd name="T42" fmla="*/ 1 w 170"/>
                <a:gd name="T43" fmla="*/ 1 h 252"/>
                <a:gd name="T44" fmla="*/ 1 w 170"/>
                <a:gd name="T45" fmla="*/ 1 h 252"/>
                <a:gd name="T46" fmla="*/ 1 w 170"/>
                <a:gd name="T47" fmla="*/ 1 h 252"/>
                <a:gd name="T48" fmla="*/ 1 w 170"/>
                <a:gd name="T49" fmla="*/ 1 h 252"/>
                <a:gd name="T50" fmla="*/ 1 w 170"/>
                <a:gd name="T51" fmla="*/ 1 h 252"/>
                <a:gd name="T52" fmla="*/ 1 w 170"/>
                <a:gd name="T53" fmla="*/ 1 h 252"/>
                <a:gd name="T54" fmla="*/ 1 w 170"/>
                <a:gd name="T55" fmla="*/ 1 h 252"/>
                <a:gd name="T56" fmla="*/ 1 w 170"/>
                <a:gd name="T57" fmla="*/ 1 h 252"/>
                <a:gd name="T58" fmla="*/ 1 w 170"/>
                <a:gd name="T59" fmla="*/ 1 h 252"/>
                <a:gd name="T60" fmla="*/ 1 w 170"/>
                <a:gd name="T61" fmla="*/ 1 h 252"/>
                <a:gd name="T62" fmla="*/ 1 w 170"/>
                <a:gd name="T63" fmla="*/ 1 h 252"/>
                <a:gd name="T64" fmla="*/ 1 w 170"/>
                <a:gd name="T65" fmla="*/ 1 h 252"/>
                <a:gd name="T66" fmla="*/ 1 w 170"/>
                <a:gd name="T67" fmla="*/ 1 h 252"/>
                <a:gd name="T68" fmla="*/ 1 w 170"/>
                <a:gd name="T69" fmla="*/ 1 h 252"/>
                <a:gd name="T70" fmla="*/ 1 w 170"/>
                <a:gd name="T71" fmla="*/ 1 h 252"/>
                <a:gd name="T72" fmla="*/ 1 w 170"/>
                <a:gd name="T73" fmla="*/ 1 h 252"/>
                <a:gd name="T74" fmla="*/ 1 w 170"/>
                <a:gd name="T75" fmla="*/ 1 h 252"/>
                <a:gd name="T76" fmla="*/ 1 w 170"/>
                <a:gd name="T77" fmla="*/ 1 h 252"/>
                <a:gd name="T78" fmla="*/ 1 w 170"/>
                <a:gd name="T79" fmla="*/ 1 h 252"/>
                <a:gd name="T80" fmla="*/ 1 w 170"/>
                <a:gd name="T81" fmla="*/ 1 h 252"/>
                <a:gd name="T82" fmla="*/ 1 w 170"/>
                <a:gd name="T83" fmla="*/ 1 h 252"/>
                <a:gd name="T84" fmla="*/ 1 w 170"/>
                <a:gd name="T85" fmla="*/ 1 h 252"/>
                <a:gd name="T86" fmla="*/ 1 w 170"/>
                <a:gd name="T87" fmla="*/ 1 h 252"/>
                <a:gd name="T88" fmla="*/ 1 w 170"/>
                <a:gd name="T89" fmla="*/ 1 h 252"/>
                <a:gd name="T90" fmla="*/ 1 w 170"/>
                <a:gd name="T91" fmla="*/ 1 h 252"/>
                <a:gd name="T92" fmla="*/ 0 w 170"/>
                <a:gd name="T93" fmla="*/ 1 h 252"/>
                <a:gd name="T94" fmla="*/ 1 w 170"/>
                <a:gd name="T95" fmla="*/ 1 h 252"/>
                <a:gd name="T96" fmla="*/ 1 w 170"/>
                <a:gd name="T97" fmla="*/ 0 h 2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0"/>
                <a:gd name="T148" fmla="*/ 0 h 252"/>
                <a:gd name="T149" fmla="*/ 170 w 170"/>
                <a:gd name="T150" fmla="*/ 252 h 2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0" h="252">
                  <a:moveTo>
                    <a:pt x="22" y="0"/>
                  </a:moveTo>
                  <a:lnTo>
                    <a:pt x="55" y="1"/>
                  </a:lnTo>
                  <a:lnTo>
                    <a:pt x="85" y="9"/>
                  </a:lnTo>
                  <a:lnTo>
                    <a:pt x="111" y="24"/>
                  </a:lnTo>
                  <a:lnTo>
                    <a:pt x="134" y="46"/>
                  </a:lnTo>
                  <a:lnTo>
                    <a:pt x="151" y="72"/>
                  </a:lnTo>
                  <a:lnTo>
                    <a:pt x="164" y="105"/>
                  </a:lnTo>
                  <a:lnTo>
                    <a:pt x="170" y="142"/>
                  </a:lnTo>
                  <a:lnTo>
                    <a:pt x="170" y="183"/>
                  </a:lnTo>
                  <a:lnTo>
                    <a:pt x="169" y="186"/>
                  </a:lnTo>
                  <a:lnTo>
                    <a:pt x="165" y="196"/>
                  </a:lnTo>
                  <a:lnTo>
                    <a:pt x="161" y="208"/>
                  </a:lnTo>
                  <a:lnTo>
                    <a:pt x="154" y="222"/>
                  </a:lnTo>
                  <a:lnTo>
                    <a:pt x="146" y="235"/>
                  </a:lnTo>
                  <a:lnTo>
                    <a:pt x="138" y="246"/>
                  </a:lnTo>
                  <a:lnTo>
                    <a:pt x="128" y="252"/>
                  </a:lnTo>
                  <a:lnTo>
                    <a:pt x="119" y="252"/>
                  </a:lnTo>
                  <a:lnTo>
                    <a:pt x="110" y="248"/>
                  </a:lnTo>
                  <a:lnTo>
                    <a:pt x="101" y="241"/>
                  </a:lnTo>
                  <a:lnTo>
                    <a:pt x="91" y="233"/>
                  </a:lnTo>
                  <a:lnTo>
                    <a:pt x="86" y="223"/>
                  </a:lnTo>
                  <a:lnTo>
                    <a:pt x="81" y="212"/>
                  </a:lnTo>
                  <a:lnTo>
                    <a:pt x="80" y="199"/>
                  </a:lnTo>
                  <a:lnTo>
                    <a:pt x="83" y="185"/>
                  </a:lnTo>
                  <a:lnTo>
                    <a:pt x="93" y="169"/>
                  </a:lnTo>
                  <a:lnTo>
                    <a:pt x="94" y="167"/>
                  </a:lnTo>
                  <a:lnTo>
                    <a:pt x="95" y="165"/>
                  </a:lnTo>
                  <a:lnTo>
                    <a:pt x="97" y="162"/>
                  </a:lnTo>
                  <a:lnTo>
                    <a:pt x="98" y="160"/>
                  </a:lnTo>
                  <a:lnTo>
                    <a:pt x="110" y="143"/>
                  </a:lnTo>
                  <a:lnTo>
                    <a:pt x="117" y="124"/>
                  </a:lnTo>
                  <a:lnTo>
                    <a:pt x="120" y="107"/>
                  </a:lnTo>
                  <a:lnTo>
                    <a:pt x="118" y="90"/>
                  </a:lnTo>
                  <a:lnTo>
                    <a:pt x="110" y="74"/>
                  </a:lnTo>
                  <a:lnTo>
                    <a:pt x="95" y="59"/>
                  </a:lnTo>
                  <a:lnTo>
                    <a:pt x="72" y="45"/>
                  </a:lnTo>
                  <a:lnTo>
                    <a:pt x="41" y="32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5" y="30"/>
                  </a:lnTo>
                  <a:lnTo>
                    <a:pt x="30" y="28"/>
                  </a:lnTo>
                  <a:lnTo>
                    <a:pt x="22" y="25"/>
                  </a:lnTo>
                  <a:lnTo>
                    <a:pt x="14" y="21"/>
                  </a:lnTo>
                  <a:lnTo>
                    <a:pt x="6" y="1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7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CBAB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6"/>
            <p:cNvSpPr/>
            <p:nvPr/>
          </p:nvSpPr>
          <p:spPr bwMode="auto">
            <a:xfrm flipH="1">
              <a:off x="724" y="2179"/>
              <a:ext cx="77" cy="122"/>
            </a:xfrm>
            <a:custGeom>
              <a:avLst/>
              <a:gdLst>
                <a:gd name="T0" fmla="*/ 1 w 154"/>
                <a:gd name="T1" fmla="*/ 0 h 245"/>
                <a:gd name="T2" fmla="*/ 1 w 154"/>
                <a:gd name="T3" fmla="*/ 0 h 245"/>
                <a:gd name="T4" fmla="*/ 1 w 154"/>
                <a:gd name="T5" fmla="*/ 0 h 245"/>
                <a:gd name="T6" fmla="*/ 1 w 154"/>
                <a:gd name="T7" fmla="*/ 0 h 245"/>
                <a:gd name="T8" fmla="*/ 1 w 154"/>
                <a:gd name="T9" fmla="*/ 0 h 245"/>
                <a:gd name="T10" fmla="*/ 1 w 154"/>
                <a:gd name="T11" fmla="*/ 0 h 245"/>
                <a:gd name="T12" fmla="*/ 1 w 154"/>
                <a:gd name="T13" fmla="*/ 0 h 245"/>
                <a:gd name="T14" fmla="*/ 1 w 154"/>
                <a:gd name="T15" fmla="*/ 0 h 245"/>
                <a:gd name="T16" fmla="*/ 1 w 154"/>
                <a:gd name="T17" fmla="*/ 0 h 245"/>
                <a:gd name="T18" fmla="*/ 1 w 154"/>
                <a:gd name="T19" fmla="*/ 0 h 245"/>
                <a:gd name="T20" fmla="*/ 1 w 154"/>
                <a:gd name="T21" fmla="*/ 0 h 245"/>
                <a:gd name="T22" fmla="*/ 1 w 154"/>
                <a:gd name="T23" fmla="*/ 0 h 245"/>
                <a:gd name="T24" fmla="*/ 1 w 154"/>
                <a:gd name="T25" fmla="*/ 0 h 245"/>
                <a:gd name="T26" fmla="*/ 1 w 154"/>
                <a:gd name="T27" fmla="*/ 0 h 245"/>
                <a:gd name="T28" fmla="*/ 1 w 154"/>
                <a:gd name="T29" fmla="*/ 0 h 245"/>
                <a:gd name="T30" fmla="*/ 1 w 154"/>
                <a:gd name="T31" fmla="*/ 0 h 245"/>
                <a:gd name="T32" fmla="*/ 1 w 154"/>
                <a:gd name="T33" fmla="*/ 0 h 245"/>
                <a:gd name="T34" fmla="*/ 1 w 154"/>
                <a:gd name="T35" fmla="*/ 0 h 245"/>
                <a:gd name="T36" fmla="*/ 1 w 154"/>
                <a:gd name="T37" fmla="*/ 0 h 245"/>
                <a:gd name="T38" fmla="*/ 1 w 154"/>
                <a:gd name="T39" fmla="*/ 0 h 245"/>
                <a:gd name="T40" fmla="*/ 1 w 154"/>
                <a:gd name="T41" fmla="*/ 0 h 245"/>
                <a:gd name="T42" fmla="*/ 1 w 154"/>
                <a:gd name="T43" fmla="*/ 0 h 245"/>
                <a:gd name="T44" fmla="*/ 1 w 154"/>
                <a:gd name="T45" fmla="*/ 0 h 245"/>
                <a:gd name="T46" fmla="*/ 1 w 154"/>
                <a:gd name="T47" fmla="*/ 0 h 245"/>
                <a:gd name="T48" fmla="*/ 1 w 154"/>
                <a:gd name="T49" fmla="*/ 0 h 245"/>
                <a:gd name="T50" fmla="*/ 1 w 154"/>
                <a:gd name="T51" fmla="*/ 0 h 245"/>
                <a:gd name="T52" fmla="*/ 1 w 154"/>
                <a:gd name="T53" fmla="*/ 0 h 245"/>
                <a:gd name="T54" fmla="*/ 1 w 154"/>
                <a:gd name="T55" fmla="*/ 0 h 245"/>
                <a:gd name="T56" fmla="*/ 1 w 154"/>
                <a:gd name="T57" fmla="*/ 0 h 245"/>
                <a:gd name="T58" fmla="*/ 1 w 154"/>
                <a:gd name="T59" fmla="*/ 0 h 245"/>
                <a:gd name="T60" fmla="*/ 1 w 154"/>
                <a:gd name="T61" fmla="*/ 0 h 245"/>
                <a:gd name="T62" fmla="*/ 1 w 154"/>
                <a:gd name="T63" fmla="*/ 0 h 245"/>
                <a:gd name="T64" fmla="*/ 1 w 154"/>
                <a:gd name="T65" fmla="*/ 0 h 245"/>
                <a:gd name="T66" fmla="*/ 1 w 154"/>
                <a:gd name="T67" fmla="*/ 0 h 245"/>
                <a:gd name="T68" fmla="*/ 1 w 154"/>
                <a:gd name="T69" fmla="*/ 0 h 245"/>
                <a:gd name="T70" fmla="*/ 1 w 154"/>
                <a:gd name="T71" fmla="*/ 0 h 245"/>
                <a:gd name="T72" fmla="*/ 1 w 154"/>
                <a:gd name="T73" fmla="*/ 0 h 245"/>
                <a:gd name="T74" fmla="*/ 1 w 154"/>
                <a:gd name="T75" fmla="*/ 0 h 245"/>
                <a:gd name="T76" fmla="*/ 1 w 154"/>
                <a:gd name="T77" fmla="*/ 0 h 245"/>
                <a:gd name="T78" fmla="*/ 1 w 154"/>
                <a:gd name="T79" fmla="*/ 0 h 245"/>
                <a:gd name="T80" fmla="*/ 1 w 154"/>
                <a:gd name="T81" fmla="*/ 0 h 245"/>
                <a:gd name="T82" fmla="*/ 1 w 154"/>
                <a:gd name="T83" fmla="*/ 0 h 245"/>
                <a:gd name="T84" fmla="*/ 1 w 154"/>
                <a:gd name="T85" fmla="*/ 0 h 245"/>
                <a:gd name="T86" fmla="*/ 1 w 154"/>
                <a:gd name="T87" fmla="*/ 0 h 245"/>
                <a:gd name="T88" fmla="*/ 1 w 154"/>
                <a:gd name="T89" fmla="*/ 0 h 245"/>
                <a:gd name="T90" fmla="*/ 1 w 154"/>
                <a:gd name="T91" fmla="*/ 0 h 245"/>
                <a:gd name="T92" fmla="*/ 0 w 154"/>
                <a:gd name="T93" fmla="*/ 0 h 245"/>
                <a:gd name="T94" fmla="*/ 1 w 154"/>
                <a:gd name="T95" fmla="*/ 0 h 245"/>
                <a:gd name="T96" fmla="*/ 1 w 154"/>
                <a:gd name="T97" fmla="*/ 0 h 2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4"/>
                <a:gd name="T148" fmla="*/ 0 h 245"/>
                <a:gd name="T149" fmla="*/ 154 w 154"/>
                <a:gd name="T150" fmla="*/ 245 h 24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4" h="245">
                  <a:moveTo>
                    <a:pt x="20" y="0"/>
                  </a:moveTo>
                  <a:lnTo>
                    <a:pt x="49" y="1"/>
                  </a:lnTo>
                  <a:lnTo>
                    <a:pt x="76" y="10"/>
                  </a:lnTo>
                  <a:lnTo>
                    <a:pt x="100" y="23"/>
                  </a:lnTo>
                  <a:lnTo>
                    <a:pt x="121" y="44"/>
                  </a:lnTo>
                  <a:lnTo>
                    <a:pt x="137" y="71"/>
                  </a:lnTo>
                  <a:lnTo>
                    <a:pt x="149" y="102"/>
                  </a:lnTo>
                  <a:lnTo>
                    <a:pt x="154" y="139"/>
                  </a:lnTo>
                  <a:lnTo>
                    <a:pt x="154" y="178"/>
                  </a:lnTo>
                  <a:lnTo>
                    <a:pt x="153" y="181"/>
                  </a:lnTo>
                  <a:lnTo>
                    <a:pt x="150" y="189"/>
                  </a:lnTo>
                  <a:lnTo>
                    <a:pt x="145" y="202"/>
                  </a:lnTo>
                  <a:lnTo>
                    <a:pt x="139" y="216"/>
                  </a:lnTo>
                  <a:lnTo>
                    <a:pt x="132" y="228"/>
                  </a:lnTo>
                  <a:lnTo>
                    <a:pt x="124" y="239"/>
                  </a:lnTo>
                  <a:lnTo>
                    <a:pt x="116" y="245"/>
                  </a:lnTo>
                  <a:lnTo>
                    <a:pt x="108" y="245"/>
                  </a:lnTo>
                  <a:lnTo>
                    <a:pt x="100" y="240"/>
                  </a:lnTo>
                  <a:lnTo>
                    <a:pt x="92" y="234"/>
                  </a:lnTo>
                  <a:lnTo>
                    <a:pt x="84" y="226"/>
                  </a:lnTo>
                  <a:lnTo>
                    <a:pt x="78" y="217"/>
                  </a:lnTo>
                  <a:lnTo>
                    <a:pt x="75" y="207"/>
                  </a:lnTo>
                  <a:lnTo>
                    <a:pt x="75" y="194"/>
                  </a:lnTo>
                  <a:lnTo>
                    <a:pt x="78" y="180"/>
                  </a:lnTo>
                  <a:lnTo>
                    <a:pt x="86" y="164"/>
                  </a:lnTo>
                  <a:lnTo>
                    <a:pt x="88" y="162"/>
                  </a:lnTo>
                  <a:lnTo>
                    <a:pt x="90" y="159"/>
                  </a:lnTo>
                  <a:lnTo>
                    <a:pt x="91" y="158"/>
                  </a:lnTo>
                  <a:lnTo>
                    <a:pt x="92" y="156"/>
                  </a:lnTo>
                  <a:lnTo>
                    <a:pt x="102" y="139"/>
                  </a:lnTo>
                  <a:lnTo>
                    <a:pt x="109" y="120"/>
                  </a:lnTo>
                  <a:lnTo>
                    <a:pt x="112" y="103"/>
                  </a:lnTo>
                  <a:lnTo>
                    <a:pt x="109" y="86"/>
                  </a:lnTo>
                  <a:lnTo>
                    <a:pt x="101" y="69"/>
                  </a:lnTo>
                  <a:lnTo>
                    <a:pt x="88" y="56"/>
                  </a:lnTo>
                  <a:lnTo>
                    <a:pt x="67" y="42"/>
                  </a:lnTo>
                  <a:lnTo>
                    <a:pt x="39" y="30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33" y="28"/>
                  </a:lnTo>
                  <a:lnTo>
                    <a:pt x="30" y="27"/>
                  </a:lnTo>
                  <a:lnTo>
                    <a:pt x="22" y="23"/>
                  </a:lnTo>
                  <a:lnTo>
                    <a:pt x="14" y="20"/>
                  </a:lnTo>
                  <a:lnTo>
                    <a:pt x="6" y="15"/>
                  </a:lnTo>
                  <a:lnTo>
                    <a:pt x="1" y="11"/>
                  </a:lnTo>
                  <a:lnTo>
                    <a:pt x="0" y="6"/>
                  </a:lnTo>
                  <a:lnTo>
                    <a:pt x="6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AA8A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7"/>
            <p:cNvSpPr/>
            <p:nvPr/>
          </p:nvSpPr>
          <p:spPr bwMode="auto">
            <a:xfrm flipH="1">
              <a:off x="726" y="2180"/>
              <a:ext cx="69" cy="120"/>
            </a:xfrm>
            <a:custGeom>
              <a:avLst/>
              <a:gdLst>
                <a:gd name="T0" fmla="*/ 0 w 140"/>
                <a:gd name="T1" fmla="*/ 0 h 238"/>
                <a:gd name="T2" fmla="*/ 0 w 140"/>
                <a:gd name="T3" fmla="*/ 1 h 238"/>
                <a:gd name="T4" fmla="*/ 0 w 140"/>
                <a:gd name="T5" fmla="*/ 1 h 238"/>
                <a:gd name="T6" fmla="*/ 0 w 140"/>
                <a:gd name="T7" fmla="*/ 1 h 238"/>
                <a:gd name="T8" fmla="*/ 0 w 140"/>
                <a:gd name="T9" fmla="*/ 1 h 238"/>
                <a:gd name="T10" fmla="*/ 0 w 140"/>
                <a:gd name="T11" fmla="*/ 1 h 238"/>
                <a:gd name="T12" fmla="*/ 0 w 140"/>
                <a:gd name="T13" fmla="*/ 1 h 238"/>
                <a:gd name="T14" fmla="*/ 0 w 140"/>
                <a:gd name="T15" fmla="*/ 1 h 238"/>
                <a:gd name="T16" fmla="*/ 0 w 140"/>
                <a:gd name="T17" fmla="*/ 1 h 238"/>
                <a:gd name="T18" fmla="*/ 0 w 140"/>
                <a:gd name="T19" fmla="*/ 1 h 238"/>
                <a:gd name="T20" fmla="*/ 0 w 140"/>
                <a:gd name="T21" fmla="*/ 1 h 238"/>
                <a:gd name="T22" fmla="*/ 0 w 140"/>
                <a:gd name="T23" fmla="*/ 1 h 238"/>
                <a:gd name="T24" fmla="*/ 0 w 140"/>
                <a:gd name="T25" fmla="*/ 1 h 238"/>
                <a:gd name="T26" fmla="*/ 0 w 140"/>
                <a:gd name="T27" fmla="*/ 1 h 238"/>
                <a:gd name="T28" fmla="*/ 0 w 140"/>
                <a:gd name="T29" fmla="*/ 1 h 238"/>
                <a:gd name="T30" fmla="*/ 0 w 140"/>
                <a:gd name="T31" fmla="*/ 1 h 238"/>
                <a:gd name="T32" fmla="*/ 0 w 140"/>
                <a:gd name="T33" fmla="*/ 1 h 238"/>
                <a:gd name="T34" fmla="*/ 0 w 140"/>
                <a:gd name="T35" fmla="*/ 1 h 238"/>
                <a:gd name="T36" fmla="*/ 0 w 140"/>
                <a:gd name="T37" fmla="*/ 1 h 238"/>
                <a:gd name="T38" fmla="*/ 0 w 140"/>
                <a:gd name="T39" fmla="*/ 1 h 238"/>
                <a:gd name="T40" fmla="*/ 0 w 140"/>
                <a:gd name="T41" fmla="*/ 1 h 238"/>
                <a:gd name="T42" fmla="*/ 0 w 140"/>
                <a:gd name="T43" fmla="*/ 1 h 238"/>
                <a:gd name="T44" fmla="*/ 0 w 140"/>
                <a:gd name="T45" fmla="*/ 1 h 238"/>
                <a:gd name="T46" fmla="*/ 0 w 140"/>
                <a:gd name="T47" fmla="*/ 1 h 238"/>
                <a:gd name="T48" fmla="*/ 0 w 140"/>
                <a:gd name="T49" fmla="*/ 1 h 238"/>
                <a:gd name="T50" fmla="*/ 0 w 140"/>
                <a:gd name="T51" fmla="*/ 1 h 238"/>
                <a:gd name="T52" fmla="*/ 0 w 140"/>
                <a:gd name="T53" fmla="*/ 1 h 238"/>
                <a:gd name="T54" fmla="*/ 0 w 140"/>
                <a:gd name="T55" fmla="*/ 1 h 238"/>
                <a:gd name="T56" fmla="*/ 0 w 140"/>
                <a:gd name="T57" fmla="*/ 1 h 238"/>
                <a:gd name="T58" fmla="*/ 0 w 140"/>
                <a:gd name="T59" fmla="*/ 1 h 238"/>
                <a:gd name="T60" fmla="*/ 0 w 140"/>
                <a:gd name="T61" fmla="*/ 1 h 238"/>
                <a:gd name="T62" fmla="*/ 0 w 140"/>
                <a:gd name="T63" fmla="*/ 1 h 238"/>
                <a:gd name="T64" fmla="*/ 0 w 140"/>
                <a:gd name="T65" fmla="*/ 1 h 238"/>
                <a:gd name="T66" fmla="*/ 0 w 140"/>
                <a:gd name="T67" fmla="*/ 1 h 238"/>
                <a:gd name="T68" fmla="*/ 0 w 140"/>
                <a:gd name="T69" fmla="*/ 1 h 238"/>
                <a:gd name="T70" fmla="*/ 0 w 140"/>
                <a:gd name="T71" fmla="*/ 1 h 238"/>
                <a:gd name="T72" fmla="*/ 0 w 140"/>
                <a:gd name="T73" fmla="*/ 1 h 238"/>
                <a:gd name="T74" fmla="*/ 0 w 140"/>
                <a:gd name="T75" fmla="*/ 1 h 238"/>
                <a:gd name="T76" fmla="*/ 0 w 140"/>
                <a:gd name="T77" fmla="*/ 1 h 238"/>
                <a:gd name="T78" fmla="*/ 0 w 140"/>
                <a:gd name="T79" fmla="*/ 1 h 238"/>
                <a:gd name="T80" fmla="*/ 0 w 140"/>
                <a:gd name="T81" fmla="*/ 1 h 238"/>
                <a:gd name="T82" fmla="*/ 0 w 140"/>
                <a:gd name="T83" fmla="*/ 1 h 238"/>
                <a:gd name="T84" fmla="*/ 0 w 140"/>
                <a:gd name="T85" fmla="*/ 1 h 238"/>
                <a:gd name="T86" fmla="*/ 0 w 140"/>
                <a:gd name="T87" fmla="*/ 1 h 238"/>
                <a:gd name="T88" fmla="*/ 0 w 140"/>
                <a:gd name="T89" fmla="*/ 1 h 238"/>
                <a:gd name="T90" fmla="*/ 0 w 140"/>
                <a:gd name="T91" fmla="*/ 1 h 238"/>
                <a:gd name="T92" fmla="*/ 0 w 140"/>
                <a:gd name="T93" fmla="*/ 1 h 238"/>
                <a:gd name="T94" fmla="*/ 0 w 140"/>
                <a:gd name="T95" fmla="*/ 1 h 238"/>
                <a:gd name="T96" fmla="*/ 0 w 140"/>
                <a:gd name="T97" fmla="*/ 0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0"/>
                <a:gd name="T148" fmla="*/ 0 h 238"/>
                <a:gd name="T149" fmla="*/ 140 w 140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0" h="238">
                  <a:moveTo>
                    <a:pt x="18" y="0"/>
                  </a:moveTo>
                  <a:lnTo>
                    <a:pt x="45" y="1"/>
                  </a:lnTo>
                  <a:lnTo>
                    <a:pt x="70" y="9"/>
                  </a:lnTo>
                  <a:lnTo>
                    <a:pt x="91" y="23"/>
                  </a:lnTo>
                  <a:lnTo>
                    <a:pt x="110" y="43"/>
                  </a:lnTo>
                  <a:lnTo>
                    <a:pt x="125" y="69"/>
                  </a:lnTo>
                  <a:lnTo>
                    <a:pt x="135" y="99"/>
                  </a:lnTo>
                  <a:lnTo>
                    <a:pt x="140" y="134"/>
                  </a:lnTo>
                  <a:lnTo>
                    <a:pt x="140" y="172"/>
                  </a:lnTo>
                  <a:lnTo>
                    <a:pt x="139" y="176"/>
                  </a:lnTo>
                  <a:lnTo>
                    <a:pt x="136" y="184"/>
                  </a:lnTo>
                  <a:lnTo>
                    <a:pt x="132" y="195"/>
                  </a:lnTo>
                  <a:lnTo>
                    <a:pt x="126" y="209"/>
                  </a:lnTo>
                  <a:lnTo>
                    <a:pt x="120" y="222"/>
                  </a:lnTo>
                  <a:lnTo>
                    <a:pt x="113" y="232"/>
                  </a:lnTo>
                  <a:lnTo>
                    <a:pt x="105" y="238"/>
                  </a:lnTo>
                  <a:lnTo>
                    <a:pt x="98" y="238"/>
                  </a:lnTo>
                  <a:lnTo>
                    <a:pt x="90" y="233"/>
                  </a:lnTo>
                  <a:lnTo>
                    <a:pt x="83" y="227"/>
                  </a:lnTo>
                  <a:lnTo>
                    <a:pt x="77" y="220"/>
                  </a:lnTo>
                  <a:lnTo>
                    <a:pt x="72" y="210"/>
                  </a:lnTo>
                  <a:lnTo>
                    <a:pt x="70" y="201"/>
                  </a:lnTo>
                  <a:lnTo>
                    <a:pt x="70" y="189"/>
                  </a:lnTo>
                  <a:lnTo>
                    <a:pt x="74" y="175"/>
                  </a:lnTo>
                  <a:lnTo>
                    <a:pt x="82" y="160"/>
                  </a:lnTo>
                  <a:lnTo>
                    <a:pt x="83" y="157"/>
                  </a:lnTo>
                  <a:lnTo>
                    <a:pt x="85" y="155"/>
                  </a:lnTo>
                  <a:lnTo>
                    <a:pt x="86" y="154"/>
                  </a:lnTo>
                  <a:lnTo>
                    <a:pt x="87" y="152"/>
                  </a:lnTo>
                  <a:lnTo>
                    <a:pt x="96" y="134"/>
                  </a:lnTo>
                  <a:lnTo>
                    <a:pt x="102" y="117"/>
                  </a:lnTo>
                  <a:lnTo>
                    <a:pt x="103" y="100"/>
                  </a:lnTo>
                  <a:lnTo>
                    <a:pt x="101" y="83"/>
                  </a:lnTo>
                  <a:lnTo>
                    <a:pt x="94" y="66"/>
                  </a:lnTo>
                  <a:lnTo>
                    <a:pt x="81" y="53"/>
                  </a:lnTo>
                  <a:lnTo>
                    <a:pt x="63" y="39"/>
                  </a:lnTo>
                  <a:lnTo>
                    <a:pt x="38" y="28"/>
                  </a:lnTo>
                  <a:lnTo>
                    <a:pt x="37" y="27"/>
                  </a:lnTo>
                  <a:lnTo>
                    <a:pt x="36" y="27"/>
                  </a:lnTo>
                  <a:lnTo>
                    <a:pt x="34" y="27"/>
                  </a:lnTo>
                  <a:lnTo>
                    <a:pt x="33" y="26"/>
                  </a:lnTo>
                  <a:lnTo>
                    <a:pt x="29" y="25"/>
                  </a:lnTo>
                  <a:lnTo>
                    <a:pt x="23" y="23"/>
                  </a:lnTo>
                  <a:lnTo>
                    <a:pt x="14" y="19"/>
                  </a:lnTo>
                  <a:lnTo>
                    <a:pt x="7" y="1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5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B99A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8"/>
            <p:cNvSpPr/>
            <p:nvPr/>
          </p:nvSpPr>
          <p:spPr bwMode="auto">
            <a:xfrm flipH="1">
              <a:off x="727" y="2182"/>
              <a:ext cx="63" cy="115"/>
            </a:xfrm>
            <a:custGeom>
              <a:avLst/>
              <a:gdLst>
                <a:gd name="T0" fmla="*/ 1 w 124"/>
                <a:gd name="T1" fmla="*/ 1 h 230"/>
                <a:gd name="T2" fmla="*/ 1 w 124"/>
                <a:gd name="T3" fmla="*/ 1 h 230"/>
                <a:gd name="T4" fmla="*/ 1 w 124"/>
                <a:gd name="T5" fmla="*/ 1 h 230"/>
                <a:gd name="T6" fmla="*/ 1 w 124"/>
                <a:gd name="T7" fmla="*/ 1 h 230"/>
                <a:gd name="T8" fmla="*/ 1 w 124"/>
                <a:gd name="T9" fmla="*/ 1 h 230"/>
                <a:gd name="T10" fmla="*/ 1 w 124"/>
                <a:gd name="T11" fmla="*/ 1 h 230"/>
                <a:gd name="T12" fmla="*/ 0 w 124"/>
                <a:gd name="T13" fmla="*/ 1 h 230"/>
                <a:gd name="T14" fmla="*/ 1 w 124"/>
                <a:gd name="T15" fmla="*/ 1 h 230"/>
                <a:gd name="T16" fmla="*/ 1 w 124"/>
                <a:gd name="T17" fmla="*/ 0 h 230"/>
                <a:gd name="T18" fmla="*/ 1 w 124"/>
                <a:gd name="T19" fmla="*/ 1 h 230"/>
                <a:gd name="T20" fmla="*/ 1 w 124"/>
                <a:gd name="T21" fmla="*/ 1 h 230"/>
                <a:gd name="T22" fmla="*/ 1 w 124"/>
                <a:gd name="T23" fmla="*/ 1 h 230"/>
                <a:gd name="T24" fmla="*/ 1 w 124"/>
                <a:gd name="T25" fmla="*/ 1 h 230"/>
                <a:gd name="T26" fmla="*/ 1 w 124"/>
                <a:gd name="T27" fmla="*/ 1 h 230"/>
                <a:gd name="T28" fmla="*/ 1 w 124"/>
                <a:gd name="T29" fmla="*/ 1 h 230"/>
                <a:gd name="T30" fmla="*/ 1 w 124"/>
                <a:gd name="T31" fmla="*/ 1 h 230"/>
                <a:gd name="T32" fmla="*/ 1 w 124"/>
                <a:gd name="T33" fmla="*/ 1 h 230"/>
                <a:gd name="T34" fmla="*/ 1 w 124"/>
                <a:gd name="T35" fmla="*/ 1 h 230"/>
                <a:gd name="T36" fmla="*/ 1 w 124"/>
                <a:gd name="T37" fmla="*/ 1 h 230"/>
                <a:gd name="T38" fmla="*/ 1 w 124"/>
                <a:gd name="T39" fmla="*/ 1 h 230"/>
                <a:gd name="T40" fmla="*/ 1 w 124"/>
                <a:gd name="T41" fmla="*/ 1 h 230"/>
                <a:gd name="T42" fmla="*/ 1 w 124"/>
                <a:gd name="T43" fmla="*/ 1 h 230"/>
                <a:gd name="T44" fmla="*/ 1 w 124"/>
                <a:gd name="T45" fmla="*/ 1 h 230"/>
                <a:gd name="T46" fmla="*/ 1 w 124"/>
                <a:gd name="T47" fmla="*/ 1 h 230"/>
                <a:gd name="T48" fmla="*/ 1 w 124"/>
                <a:gd name="T49" fmla="*/ 1 h 230"/>
                <a:gd name="T50" fmla="*/ 1 w 124"/>
                <a:gd name="T51" fmla="*/ 1 h 230"/>
                <a:gd name="T52" fmla="*/ 1 w 124"/>
                <a:gd name="T53" fmla="*/ 1 h 230"/>
                <a:gd name="T54" fmla="*/ 1 w 124"/>
                <a:gd name="T55" fmla="*/ 1 h 230"/>
                <a:gd name="T56" fmla="*/ 1 w 124"/>
                <a:gd name="T57" fmla="*/ 1 h 230"/>
                <a:gd name="T58" fmla="*/ 1 w 124"/>
                <a:gd name="T59" fmla="*/ 1 h 230"/>
                <a:gd name="T60" fmla="*/ 1 w 124"/>
                <a:gd name="T61" fmla="*/ 1 h 230"/>
                <a:gd name="T62" fmla="*/ 1 w 124"/>
                <a:gd name="T63" fmla="*/ 1 h 230"/>
                <a:gd name="T64" fmla="*/ 1 w 124"/>
                <a:gd name="T65" fmla="*/ 1 h 230"/>
                <a:gd name="T66" fmla="*/ 1 w 124"/>
                <a:gd name="T67" fmla="*/ 1 h 230"/>
                <a:gd name="T68" fmla="*/ 1 w 124"/>
                <a:gd name="T69" fmla="*/ 1 h 230"/>
                <a:gd name="T70" fmla="*/ 1 w 124"/>
                <a:gd name="T71" fmla="*/ 1 h 230"/>
                <a:gd name="T72" fmla="*/ 1 w 124"/>
                <a:gd name="T73" fmla="*/ 1 h 230"/>
                <a:gd name="T74" fmla="*/ 1 w 124"/>
                <a:gd name="T75" fmla="*/ 1 h 230"/>
                <a:gd name="T76" fmla="*/ 1 w 124"/>
                <a:gd name="T77" fmla="*/ 1 h 230"/>
                <a:gd name="T78" fmla="*/ 1 w 124"/>
                <a:gd name="T79" fmla="*/ 1 h 230"/>
                <a:gd name="T80" fmla="*/ 1 w 124"/>
                <a:gd name="T81" fmla="*/ 1 h 2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4"/>
                <a:gd name="T124" fmla="*/ 0 h 230"/>
                <a:gd name="T125" fmla="*/ 124 w 124"/>
                <a:gd name="T126" fmla="*/ 230 h 2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4" h="230">
                  <a:moveTo>
                    <a:pt x="31" y="24"/>
                  </a:moveTo>
                  <a:lnTo>
                    <a:pt x="29" y="23"/>
                  </a:lnTo>
                  <a:lnTo>
                    <a:pt x="23" y="21"/>
                  </a:lnTo>
                  <a:lnTo>
                    <a:pt x="15" y="17"/>
                  </a:lnTo>
                  <a:lnTo>
                    <a:pt x="7" y="14"/>
                  </a:lnTo>
                  <a:lnTo>
                    <a:pt x="1" y="9"/>
                  </a:lnTo>
                  <a:lnTo>
                    <a:pt x="0" y="6"/>
                  </a:lnTo>
                  <a:lnTo>
                    <a:pt x="3" y="2"/>
                  </a:lnTo>
                  <a:lnTo>
                    <a:pt x="15" y="0"/>
                  </a:lnTo>
                  <a:lnTo>
                    <a:pt x="39" y="1"/>
                  </a:lnTo>
                  <a:lnTo>
                    <a:pt x="61" y="8"/>
                  </a:lnTo>
                  <a:lnTo>
                    <a:pt x="81" y="23"/>
                  </a:lnTo>
                  <a:lnTo>
                    <a:pt x="98" y="43"/>
                  </a:lnTo>
                  <a:lnTo>
                    <a:pt x="111" y="67"/>
                  </a:lnTo>
                  <a:lnTo>
                    <a:pt x="120" y="97"/>
                  </a:lnTo>
                  <a:lnTo>
                    <a:pt x="124" y="130"/>
                  </a:lnTo>
                  <a:lnTo>
                    <a:pt x="124" y="168"/>
                  </a:lnTo>
                  <a:lnTo>
                    <a:pt x="123" y="172"/>
                  </a:lnTo>
                  <a:lnTo>
                    <a:pt x="121" y="180"/>
                  </a:lnTo>
                  <a:lnTo>
                    <a:pt x="118" y="190"/>
                  </a:lnTo>
                  <a:lnTo>
                    <a:pt x="113" y="203"/>
                  </a:lnTo>
                  <a:lnTo>
                    <a:pt x="107" y="215"/>
                  </a:lnTo>
                  <a:lnTo>
                    <a:pt x="101" y="225"/>
                  </a:lnTo>
                  <a:lnTo>
                    <a:pt x="94" y="230"/>
                  </a:lnTo>
                  <a:lnTo>
                    <a:pt x="88" y="230"/>
                  </a:lnTo>
                  <a:lnTo>
                    <a:pt x="81" y="226"/>
                  </a:lnTo>
                  <a:lnTo>
                    <a:pt x="74" y="220"/>
                  </a:lnTo>
                  <a:lnTo>
                    <a:pt x="68" y="213"/>
                  </a:lnTo>
                  <a:lnTo>
                    <a:pt x="65" y="205"/>
                  </a:lnTo>
                  <a:lnTo>
                    <a:pt x="62" y="195"/>
                  </a:lnTo>
                  <a:lnTo>
                    <a:pt x="63" y="183"/>
                  </a:lnTo>
                  <a:lnTo>
                    <a:pt x="68" y="169"/>
                  </a:lnTo>
                  <a:lnTo>
                    <a:pt x="76" y="154"/>
                  </a:lnTo>
                  <a:lnTo>
                    <a:pt x="85" y="137"/>
                  </a:lnTo>
                  <a:lnTo>
                    <a:pt x="92" y="119"/>
                  </a:lnTo>
                  <a:lnTo>
                    <a:pt x="94" y="99"/>
                  </a:lnTo>
                  <a:lnTo>
                    <a:pt x="93" y="81"/>
                  </a:lnTo>
                  <a:lnTo>
                    <a:pt x="86" y="63"/>
                  </a:lnTo>
                  <a:lnTo>
                    <a:pt x="74" y="48"/>
                  </a:lnTo>
                  <a:lnTo>
                    <a:pt x="56" y="35"/>
                  </a:lnTo>
                  <a:lnTo>
                    <a:pt x="31" y="24"/>
                  </a:lnTo>
                  <a:close/>
                </a:path>
              </a:pathLst>
            </a:custGeom>
            <a:solidFill>
              <a:srgbClr val="89878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9"/>
            <p:cNvSpPr/>
            <p:nvPr/>
          </p:nvSpPr>
          <p:spPr bwMode="auto">
            <a:xfrm flipH="1">
              <a:off x="1029" y="2749"/>
              <a:ext cx="76" cy="106"/>
            </a:xfrm>
            <a:custGeom>
              <a:avLst/>
              <a:gdLst>
                <a:gd name="T0" fmla="*/ 0 w 154"/>
                <a:gd name="T1" fmla="*/ 0 h 210"/>
                <a:gd name="T2" fmla="*/ 0 w 154"/>
                <a:gd name="T3" fmla="*/ 1 h 210"/>
                <a:gd name="T4" fmla="*/ 0 w 154"/>
                <a:gd name="T5" fmla="*/ 1 h 210"/>
                <a:gd name="T6" fmla="*/ 0 w 154"/>
                <a:gd name="T7" fmla="*/ 1 h 210"/>
                <a:gd name="T8" fmla="*/ 0 w 154"/>
                <a:gd name="T9" fmla="*/ 1 h 210"/>
                <a:gd name="T10" fmla="*/ 0 w 154"/>
                <a:gd name="T11" fmla="*/ 1 h 210"/>
                <a:gd name="T12" fmla="*/ 0 w 154"/>
                <a:gd name="T13" fmla="*/ 1 h 210"/>
                <a:gd name="T14" fmla="*/ 0 w 154"/>
                <a:gd name="T15" fmla="*/ 1 h 210"/>
                <a:gd name="T16" fmla="*/ 0 w 154"/>
                <a:gd name="T17" fmla="*/ 1 h 210"/>
                <a:gd name="T18" fmla="*/ 0 w 154"/>
                <a:gd name="T19" fmla="*/ 1 h 210"/>
                <a:gd name="T20" fmla="*/ 0 w 154"/>
                <a:gd name="T21" fmla="*/ 1 h 210"/>
                <a:gd name="T22" fmla="*/ 0 w 154"/>
                <a:gd name="T23" fmla="*/ 1 h 210"/>
                <a:gd name="T24" fmla="*/ 0 w 154"/>
                <a:gd name="T25" fmla="*/ 1 h 210"/>
                <a:gd name="T26" fmla="*/ 0 w 154"/>
                <a:gd name="T27" fmla="*/ 1 h 210"/>
                <a:gd name="T28" fmla="*/ 0 w 154"/>
                <a:gd name="T29" fmla="*/ 1 h 210"/>
                <a:gd name="T30" fmla="*/ 0 w 154"/>
                <a:gd name="T31" fmla="*/ 1 h 210"/>
                <a:gd name="T32" fmla="*/ 0 w 154"/>
                <a:gd name="T33" fmla="*/ 1 h 210"/>
                <a:gd name="T34" fmla="*/ 0 w 154"/>
                <a:gd name="T35" fmla="*/ 1 h 210"/>
                <a:gd name="T36" fmla="*/ 0 w 154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4"/>
                <a:gd name="T58" fmla="*/ 0 h 210"/>
                <a:gd name="T59" fmla="*/ 154 w 154"/>
                <a:gd name="T60" fmla="*/ 210 h 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4" h="210">
                  <a:moveTo>
                    <a:pt x="100" y="0"/>
                  </a:moveTo>
                  <a:lnTo>
                    <a:pt x="100" y="5"/>
                  </a:lnTo>
                  <a:lnTo>
                    <a:pt x="98" y="20"/>
                  </a:lnTo>
                  <a:lnTo>
                    <a:pt x="96" y="43"/>
                  </a:lnTo>
                  <a:lnTo>
                    <a:pt x="89" y="69"/>
                  </a:lnTo>
                  <a:lnTo>
                    <a:pt x="78" y="95"/>
                  </a:lnTo>
                  <a:lnTo>
                    <a:pt x="60" y="121"/>
                  </a:lnTo>
                  <a:lnTo>
                    <a:pt x="35" y="139"/>
                  </a:lnTo>
                  <a:lnTo>
                    <a:pt x="0" y="151"/>
                  </a:lnTo>
                  <a:lnTo>
                    <a:pt x="40" y="210"/>
                  </a:lnTo>
                  <a:lnTo>
                    <a:pt x="44" y="208"/>
                  </a:lnTo>
                  <a:lnTo>
                    <a:pt x="57" y="202"/>
                  </a:lnTo>
                  <a:lnTo>
                    <a:pt x="74" y="191"/>
                  </a:lnTo>
                  <a:lnTo>
                    <a:pt x="94" y="175"/>
                  </a:lnTo>
                  <a:lnTo>
                    <a:pt x="115" y="154"/>
                  </a:lnTo>
                  <a:lnTo>
                    <a:pt x="133" y="128"/>
                  </a:lnTo>
                  <a:lnTo>
                    <a:pt x="147" y="95"/>
                  </a:lnTo>
                  <a:lnTo>
                    <a:pt x="154" y="5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0"/>
            <p:cNvSpPr/>
            <p:nvPr/>
          </p:nvSpPr>
          <p:spPr bwMode="auto">
            <a:xfrm flipH="1">
              <a:off x="762" y="2453"/>
              <a:ext cx="238" cy="338"/>
            </a:xfrm>
            <a:custGeom>
              <a:avLst/>
              <a:gdLst>
                <a:gd name="T0" fmla="*/ 1 w 476"/>
                <a:gd name="T1" fmla="*/ 0 h 677"/>
                <a:gd name="T2" fmla="*/ 1 w 476"/>
                <a:gd name="T3" fmla="*/ 0 h 677"/>
                <a:gd name="T4" fmla="*/ 1 w 476"/>
                <a:gd name="T5" fmla="*/ 0 h 677"/>
                <a:gd name="T6" fmla="*/ 1 w 476"/>
                <a:gd name="T7" fmla="*/ 0 h 677"/>
                <a:gd name="T8" fmla="*/ 1 w 476"/>
                <a:gd name="T9" fmla="*/ 0 h 677"/>
                <a:gd name="T10" fmla="*/ 1 w 476"/>
                <a:gd name="T11" fmla="*/ 0 h 677"/>
                <a:gd name="T12" fmla="*/ 1 w 476"/>
                <a:gd name="T13" fmla="*/ 0 h 677"/>
                <a:gd name="T14" fmla="*/ 1 w 476"/>
                <a:gd name="T15" fmla="*/ 0 h 677"/>
                <a:gd name="T16" fmla="*/ 1 w 476"/>
                <a:gd name="T17" fmla="*/ 0 h 677"/>
                <a:gd name="T18" fmla="*/ 1 w 476"/>
                <a:gd name="T19" fmla="*/ 0 h 677"/>
                <a:gd name="T20" fmla="*/ 1 w 476"/>
                <a:gd name="T21" fmla="*/ 0 h 677"/>
                <a:gd name="T22" fmla="*/ 1 w 476"/>
                <a:gd name="T23" fmla="*/ 0 h 677"/>
                <a:gd name="T24" fmla="*/ 1 w 476"/>
                <a:gd name="T25" fmla="*/ 0 h 677"/>
                <a:gd name="T26" fmla="*/ 1 w 476"/>
                <a:gd name="T27" fmla="*/ 0 h 677"/>
                <a:gd name="T28" fmla="*/ 1 w 476"/>
                <a:gd name="T29" fmla="*/ 0 h 677"/>
                <a:gd name="T30" fmla="*/ 1 w 476"/>
                <a:gd name="T31" fmla="*/ 0 h 677"/>
                <a:gd name="T32" fmla="*/ 1 w 476"/>
                <a:gd name="T33" fmla="*/ 0 h 677"/>
                <a:gd name="T34" fmla="*/ 0 w 476"/>
                <a:gd name="T35" fmla="*/ 0 h 677"/>
                <a:gd name="T36" fmla="*/ 0 w 476"/>
                <a:gd name="T37" fmla="*/ 0 h 677"/>
                <a:gd name="T38" fmla="*/ 0 w 476"/>
                <a:gd name="T39" fmla="*/ 0 h 677"/>
                <a:gd name="T40" fmla="*/ 0 w 476"/>
                <a:gd name="T41" fmla="*/ 0 h 677"/>
                <a:gd name="T42" fmla="*/ 1 w 476"/>
                <a:gd name="T43" fmla="*/ 0 h 677"/>
                <a:gd name="T44" fmla="*/ 1 w 476"/>
                <a:gd name="T45" fmla="*/ 0 h 677"/>
                <a:gd name="T46" fmla="*/ 1 w 476"/>
                <a:gd name="T47" fmla="*/ 0 h 677"/>
                <a:gd name="T48" fmla="*/ 1 w 476"/>
                <a:gd name="T49" fmla="*/ 0 h 677"/>
                <a:gd name="T50" fmla="*/ 1 w 476"/>
                <a:gd name="T51" fmla="*/ 0 h 677"/>
                <a:gd name="T52" fmla="*/ 1 w 476"/>
                <a:gd name="T53" fmla="*/ 0 h 677"/>
                <a:gd name="T54" fmla="*/ 1 w 476"/>
                <a:gd name="T55" fmla="*/ 0 h 677"/>
                <a:gd name="T56" fmla="*/ 1 w 476"/>
                <a:gd name="T57" fmla="*/ 0 h 677"/>
                <a:gd name="T58" fmla="*/ 1 w 476"/>
                <a:gd name="T59" fmla="*/ 0 h 677"/>
                <a:gd name="T60" fmla="*/ 1 w 476"/>
                <a:gd name="T61" fmla="*/ 0 h 677"/>
                <a:gd name="T62" fmla="*/ 1 w 476"/>
                <a:gd name="T63" fmla="*/ 0 h 677"/>
                <a:gd name="T64" fmla="*/ 1 w 476"/>
                <a:gd name="T65" fmla="*/ 0 h 677"/>
                <a:gd name="T66" fmla="*/ 1 w 476"/>
                <a:gd name="T67" fmla="*/ 0 h 677"/>
                <a:gd name="T68" fmla="*/ 1 w 476"/>
                <a:gd name="T69" fmla="*/ 0 h 677"/>
                <a:gd name="T70" fmla="*/ 1 w 476"/>
                <a:gd name="T71" fmla="*/ 0 h 677"/>
                <a:gd name="T72" fmla="*/ 1 w 476"/>
                <a:gd name="T73" fmla="*/ 0 h 677"/>
                <a:gd name="T74" fmla="*/ 1 w 476"/>
                <a:gd name="T75" fmla="*/ 0 h 677"/>
                <a:gd name="T76" fmla="*/ 1 w 476"/>
                <a:gd name="T77" fmla="*/ 0 h 677"/>
                <a:gd name="T78" fmla="*/ 1 w 476"/>
                <a:gd name="T79" fmla="*/ 0 h 677"/>
                <a:gd name="T80" fmla="*/ 1 w 476"/>
                <a:gd name="T81" fmla="*/ 0 h 677"/>
                <a:gd name="T82" fmla="*/ 1 w 476"/>
                <a:gd name="T83" fmla="*/ 0 h 677"/>
                <a:gd name="T84" fmla="*/ 1 w 476"/>
                <a:gd name="T85" fmla="*/ 0 h 677"/>
                <a:gd name="T86" fmla="*/ 1 w 476"/>
                <a:gd name="T87" fmla="*/ 0 h 677"/>
                <a:gd name="T88" fmla="*/ 1 w 476"/>
                <a:gd name="T89" fmla="*/ 0 h 677"/>
                <a:gd name="T90" fmla="*/ 1 w 476"/>
                <a:gd name="T91" fmla="*/ 0 h 677"/>
                <a:gd name="T92" fmla="*/ 1 w 476"/>
                <a:gd name="T93" fmla="*/ 0 h 677"/>
                <a:gd name="T94" fmla="*/ 1 w 476"/>
                <a:gd name="T95" fmla="*/ 0 h 677"/>
                <a:gd name="T96" fmla="*/ 1 w 476"/>
                <a:gd name="T97" fmla="*/ 0 h 677"/>
                <a:gd name="T98" fmla="*/ 1 w 476"/>
                <a:gd name="T99" fmla="*/ 0 h 67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76"/>
                <a:gd name="T151" fmla="*/ 0 h 677"/>
                <a:gd name="T152" fmla="*/ 476 w 476"/>
                <a:gd name="T153" fmla="*/ 677 h 67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76" h="677">
                  <a:moveTo>
                    <a:pt x="476" y="0"/>
                  </a:moveTo>
                  <a:lnTo>
                    <a:pt x="473" y="3"/>
                  </a:lnTo>
                  <a:lnTo>
                    <a:pt x="462" y="9"/>
                  </a:lnTo>
                  <a:lnTo>
                    <a:pt x="446" y="19"/>
                  </a:lnTo>
                  <a:lnTo>
                    <a:pt x="425" y="34"/>
                  </a:lnTo>
                  <a:lnTo>
                    <a:pt x="399" y="55"/>
                  </a:lnTo>
                  <a:lnTo>
                    <a:pt x="370" y="80"/>
                  </a:lnTo>
                  <a:lnTo>
                    <a:pt x="339" y="110"/>
                  </a:lnTo>
                  <a:lnTo>
                    <a:pt x="304" y="147"/>
                  </a:lnTo>
                  <a:lnTo>
                    <a:pt x="270" y="189"/>
                  </a:lnTo>
                  <a:lnTo>
                    <a:pt x="234" y="238"/>
                  </a:lnTo>
                  <a:lnTo>
                    <a:pt x="198" y="293"/>
                  </a:lnTo>
                  <a:lnTo>
                    <a:pt x="165" y="355"/>
                  </a:lnTo>
                  <a:lnTo>
                    <a:pt x="133" y="424"/>
                  </a:lnTo>
                  <a:lnTo>
                    <a:pt x="103" y="500"/>
                  </a:lnTo>
                  <a:lnTo>
                    <a:pt x="76" y="584"/>
                  </a:lnTo>
                  <a:lnTo>
                    <a:pt x="54" y="677"/>
                  </a:lnTo>
                  <a:lnTo>
                    <a:pt x="0" y="574"/>
                  </a:lnTo>
                  <a:lnTo>
                    <a:pt x="0" y="571"/>
                  </a:lnTo>
                  <a:lnTo>
                    <a:pt x="0" y="559"/>
                  </a:lnTo>
                  <a:lnTo>
                    <a:pt x="0" y="542"/>
                  </a:lnTo>
                  <a:lnTo>
                    <a:pt x="1" y="519"/>
                  </a:lnTo>
                  <a:lnTo>
                    <a:pt x="4" y="490"/>
                  </a:lnTo>
                  <a:lnTo>
                    <a:pt x="7" y="458"/>
                  </a:lnTo>
                  <a:lnTo>
                    <a:pt x="13" y="421"/>
                  </a:lnTo>
                  <a:lnTo>
                    <a:pt x="21" y="381"/>
                  </a:lnTo>
                  <a:lnTo>
                    <a:pt x="31" y="339"/>
                  </a:lnTo>
                  <a:lnTo>
                    <a:pt x="45" y="295"/>
                  </a:lnTo>
                  <a:lnTo>
                    <a:pt x="62" y="249"/>
                  </a:lnTo>
                  <a:lnTo>
                    <a:pt x="83" y="204"/>
                  </a:lnTo>
                  <a:lnTo>
                    <a:pt x="109" y="159"/>
                  </a:lnTo>
                  <a:lnTo>
                    <a:pt x="138" y="114"/>
                  </a:lnTo>
                  <a:lnTo>
                    <a:pt x="172" y="72"/>
                  </a:lnTo>
                  <a:lnTo>
                    <a:pt x="212" y="32"/>
                  </a:lnTo>
                  <a:lnTo>
                    <a:pt x="212" y="33"/>
                  </a:lnTo>
                  <a:lnTo>
                    <a:pt x="212" y="36"/>
                  </a:lnTo>
                  <a:lnTo>
                    <a:pt x="212" y="42"/>
                  </a:lnTo>
                  <a:lnTo>
                    <a:pt x="213" y="48"/>
                  </a:lnTo>
                  <a:lnTo>
                    <a:pt x="216" y="55"/>
                  </a:lnTo>
                  <a:lnTo>
                    <a:pt x="220" y="62"/>
                  </a:lnTo>
                  <a:lnTo>
                    <a:pt x="226" y="67"/>
                  </a:lnTo>
                  <a:lnTo>
                    <a:pt x="236" y="72"/>
                  </a:lnTo>
                  <a:lnTo>
                    <a:pt x="249" y="75"/>
                  </a:lnTo>
                  <a:lnTo>
                    <a:pt x="266" y="76"/>
                  </a:lnTo>
                  <a:lnTo>
                    <a:pt x="287" y="74"/>
                  </a:lnTo>
                  <a:lnTo>
                    <a:pt x="314" y="68"/>
                  </a:lnTo>
                  <a:lnTo>
                    <a:pt x="345" y="59"/>
                  </a:lnTo>
                  <a:lnTo>
                    <a:pt x="382" y="44"/>
                  </a:lnTo>
                  <a:lnTo>
                    <a:pt x="425" y="2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1"/>
            <p:cNvSpPr/>
            <p:nvPr/>
          </p:nvSpPr>
          <p:spPr bwMode="auto">
            <a:xfrm flipH="1">
              <a:off x="923" y="2275"/>
              <a:ext cx="32" cy="166"/>
            </a:xfrm>
            <a:custGeom>
              <a:avLst/>
              <a:gdLst>
                <a:gd name="T0" fmla="*/ 0 w 65"/>
                <a:gd name="T1" fmla="*/ 0 h 332"/>
                <a:gd name="T2" fmla="*/ 0 w 65"/>
                <a:gd name="T3" fmla="*/ 1 h 332"/>
                <a:gd name="T4" fmla="*/ 0 w 65"/>
                <a:gd name="T5" fmla="*/ 1 h 332"/>
                <a:gd name="T6" fmla="*/ 0 w 65"/>
                <a:gd name="T7" fmla="*/ 1 h 332"/>
                <a:gd name="T8" fmla="*/ 0 w 65"/>
                <a:gd name="T9" fmla="*/ 1 h 332"/>
                <a:gd name="T10" fmla="*/ 0 w 65"/>
                <a:gd name="T11" fmla="*/ 1 h 332"/>
                <a:gd name="T12" fmla="*/ 0 w 65"/>
                <a:gd name="T13" fmla="*/ 1 h 332"/>
                <a:gd name="T14" fmla="*/ 0 w 65"/>
                <a:gd name="T15" fmla="*/ 1 h 332"/>
                <a:gd name="T16" fmla="*/ 0 w 65"/>
                <a:gd name="T17" fmla="*/ 1 h 332"/>
                <a:gd name="T18" fmla="*/ 0 w 65"/>
                <a:gd name="T19" fmla="*/ 1 h 332"/>
                <a:gd name="T20" fmla="*/ 0 w 65"/>
                <a:gd name="T21" fmla="*/ 1 h 332"/>
                <a:gd name="T22" fmla="*/ 0 w 65"/>
                <a:gd name="T23" fmla="*/ 1 h 332"/>
                <a:gd name="T24" fmla="*/ 0 w 65"/>
                <a:gd name="T25" fmla="*/ 1 h 332"/>
                <a:gd name="T26" fmla="*/ 0 w 65"/>
                <a:gd name="T27" fmla="*/ 1 h 332"/>
                <a:gd name="T28" fmla="*/ 0 w 65"/>
                <a:gd name="T29" fmla="*/ 1 h 332"/>
                <a:gd name="T30" fmla="*/ 0 w 65"/>
                <a:gd name="T31" fmla="*/ 1 h 332"/>
                <a:gd name="T32" fmla="*/ 0 w 65"/>
                <a:gd name="T33" fmla="*/ 1 h 332"/>
                <a:gd name="T34" fmla="*/ 0 w 65"/>
                <a:gd name="T35" fmla="*/ 1 h 332"/>
                <a:gd name="T36" fmla="*/ 0 w 65"/>
                <a:gd name="T37" fmla="*/ 1 h 332"/>
                <a:gd name="T38" fmla="*/ 0 w 65"/>
                <a:gd name="T39" fmla="*/ 1 h 332"/>
                <a:gd name="T40" fmla="*/ 0 w 65"/>
                <a:gd name="T41" fmla="*/ 1 h 332"/>
                <a:gd name="T42" fmla="*/ 0 w 65"/>
                <a:gd name="T43" fmla="*/ 1 h 332"/>
                <a:gd name="T44" fmla="*/ 0 w 65"/>
                <a:gd name="T45" fmla="*/ 1 h 332"/>
                <a:gd name="T46" fmla="*/ 0 w 65"/>
                <a:gd name="T47" fmla="*/ 1 h 332"/>
                <a:gd name="T48" fmla="*/ 0 w 65"/>
                <a:gd name="T49" fmla="*/ 1 h 332"/>
                <a:gd name="T50" fmla="*/ 0 w 65"/>
                <a:gd name="T51" fmla="*/ 1 h 332"/>
                <a:gd name="T52" fmla="*/ 0 w 65"/>
                <a:gd name="T53" fmla="*/ 1 h 332"/>
                <a:gd name="T54" fmla="*/ 0 w 65"/>
                <a:gd name="T55" fmla="*/ 1 h 332"/>
                <a:gd name="T56" fmla="*/ 0 w 65"/>
                <a:gd name="T57" fmla="*/ 1 h 332"/>
                <a:gd name="T58" fmla="*/ 0 w 65"/>
                <a:gd name="T59" fmla="*/ 1 h 332"/>
                <a:gd name="T60" fmla="*/ 0 w 65"/>
                <a:gd name="T61" fmla="*/ 1 h 332"/>
                <a:gd name="T62" fmla="*/ 0 w 65"/>
                <a:gd name="T63" fmla="*/ 1 h 332"/>
                <a:gd name="T64" fmla="*/ 0 w 65"/>
                <a:gd name="T65" fmla="*/ 1 h 332"/>
                <a:gd name="T66" fmla="*/ 0 w 65"/>
                <a:gd name="T67" fmla="*/ 1 h 332"/>
                <a:gd name="T68" fmla="*/ 0 w 65"/>
                <a:gd name="T69" fmla="*/ 1 h 332"/>
                <a:gd name="T70" fmla="*/ 0 w 65"/>
                <a:gd name="T71" fmla="*/ 1 h 332"/>
                <a:gd name="T72" fmla="*/ 0 w 65"/>
                <a:gd name="T73" fmla="*/ 1 h 332"/>
                <a:gd name="T74" fmla="*/ 0 w 65"/>
                <a:gd name="T75" fmla="*/ 1 h 332"/>
                <a:gd name="T76" fmla="*/ 0 w 65"/>
                <a:gd name="T77" fmla="*/ 1 h 332"/>
                <a:gd name="T78" fmla="*/ 0 w 65"/>
                <a:gd name="T79" fmla="*/ 1 h 332"/>
                <a:gd name="T80" fmla="*/ 0 w 65"/>
                <a:gd name="T81" fmla="*/ 1 h 332"/>
                <a:gd name="T82" fmla="*/ 0 w 65"/>
                <a:gd name="T83" fmla="*/ 1 h 332"/>
                <a:gd name="T84" fmla="*/ 0 w 65"/>
                <a:gd name="T85" fmla="*/ 1 h 332"/>
                <a:gd name="T86" fmla="*/ 0 w 65"/>
                <a:gd name="T87" fmla="*/ 1 h 332"/>
                <a:gd name="T88" fmla="*/ 0 w 65"/>
                <a:gd name="T89" fmla="*/ 1 h 332"/>
                <a:gd name="T90" fmla="*/ 0 w 65"/>
                <a:gd name="T91" fmla="*/ 1 h 332"/>
                <a:gd name="T92" fmla="*/ 0 w 65"/>
                <a:gd name="T93" fmla="*/ 1 h 332"/>
                <a:gd name="T94" fmla="*/ 0 w 65"/>
                <a:gd name="T95" fmla="*/ 1 h 332"/>
                <a:gd name="T96" fmla="*/ 0 w 65"/>
                <a:gd name="T97" fmla="*/ 0 h 332"/>
                <a:gd name="T98" fmla="*/ 0 w 65"/>
                <a:gd name="T99" fmla="*/ 0 h 332"/>
                <a:gd name="T100" fmla="*/ 0 w 65"/>
                <a:gd name="T101" fmla="*/ 0 h 332"/>
                <a:gd name="T102" fmla="*/ 0 w 65"/>
                <a:gd name="T103" fmla="*/ 0 h 332"/>
                <a:gd name="T104" fmla="*/ 0 w 65"/>
                <a:gd name="T105" fmla="*/ 0 h 332"/>
                <a:gd name="T106" fmla="*/ 0 w 65"/>
                <a:gd name="T107" fmla="*/ 0 h 33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5"/>
                <a:gd name="T163" fmla="*/ 0 h 332"/>
                <a:gd name="T164" fmla="*/ 65 w 65"/>
                <a:gd name="T165" fmla="*/ 332 h 33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5" h="332">
                  <a:moveTo>
                    <a:pt x="52" y="0"/>
                  </a:moveTo>
                  <a:lnTo>
                    <a:pt x="37" y="12"/>
                  </a:lnTo>
                  <a:lnTo>
                    <a:pt x="26" y="26"/>
                  </a:lnTo>
                  <a:lnTo>
                    <a:pt x="15" y="42"/>
                  </a:lnTo>
                  <a:lnTo>
                    <a:pt x="8" y="61"/>
                  </a:lnTo>
                  <a:lnTo>
                    <a:pt x="4" y="79"/>
                  </a:lnTo>
                  <a:lnTo>
                    <a:pt x="0" y="97"/>
                  </a:lnTo>
                  <a:lnTo>
                    <a:pt x="0" y="117"/>
                  </a:lnTo>
                  <a:lnTo>
                    <a:pt x="3" y="135"/>
                  </a:lnTo>
                  <a:lnTo>
                    <a:pt x="5" y="145"/>
                  </a:lnTo>
                  <a:lnTo>
                    <a:pt x="7" y="154"/>
                  </a:lnTo>
                  <a:lnTo>
                    <a:pt x="9" y="164"/>
                  </a:lnTo>
                  <a:lnTo>
                    <a:pt x="14" y="172"/>
                  </a:lnTo>
                  <a:lnTo>
                    <a:pt x="22" y="186"/>
                  </a:lnTo>
                  <a:lnTo>
                    <a:pt x="28" y="201"/>
                  </a:lnTo>
                  <a:lnTo>
                    <a:pt x="32" y="216"/>
                  </a:lnTo>
                  <a:lnTo>
                    <a:pt x="35" y="232"/>
                  </a:lnTo>
                  <a:lnTo>
                    <a:pt x="39" y="256"/>
                  </a:lnTo>
                  <a:lnTo>
                    <a:pt x="46" y="282"/>
                  </a:lnTo>
                  <a:lnTo>
                    <a:pt x="54" y="307"/>
                  </a:lnTo>
                  <a:lnTo>
                    <a:pt x="60" y="331"/>
                  </a:lnTo>
                  <a:lnTo>
                    <a:pt x="61" y="332"/>
                  </a:lnTo>
                  <a:lnTo>
                    <a:pt x="62" y="331"/>
                  </a:lnTo>
                  <a:lnTo>
                    <a:pt x="64" y="330"/>
                  </a:lnTo>
                  <a:lnTo>
                    <a:pt x="65" y="329"/>
                  </a:lnTo>
                  <a:lnTo>
                    <a:pt x="64" y="311"/>
                  </a:lnTo>
                  <a:lnTo>
                    <a:pt x="61" y="293"/>
                  </a:lnTo>
                  <a:lnTo>
                    <a:pt x="59" y="276"/>
                  </a:lnTo>
                  <a:lnTo>
                    <a:pt x="56" y="259"/>
                  </a:lnTo>
                  <a:lnTo>
                    <a:pt x="53" y="248"/>
                  </a:lnTo>
                  <a:lnTo>
                    <a:pt x="51" y="238"/>
                  </a:lnTo>
                  <a:lnTo>
                    <a:pt x="50" y="229"/>
                  </a:lnTo>
                  <a:lnTo>
                    <a:pt x="50" y="218"/>
                  </a:lnTo>
                  <a:lnTo>
                    <a:pt x="50" y="209"/>
                  </a:lnTo>
                  <a:lnTo>
                    <a:pt x="50" y="200"/>
                  </a:lnTo>
                  <a:lnTo>
                    <a:pt x="49" y="190"/>
                  </a:lnTo>
                  <a:lnTo>
                    <a:pt x="46" y="182"/>
                  </a:lnTo>
                  <a:lnTo>
                    <a:pt x="41" y="164"/>
                  </a:lnTo>
                  <a:lnTo>
                    <a:pt x="34" y="148"/>
                  </a:lnTo>
                  <a:lnTo>
                    <a:pt x="27" y="132"/>
                  </a:lnTo>
                  <a:lnTo>
                    <a:pt x="22" y="114"/>
                  </a:lnTo>
                  <a:lnTo>
                    <a:pt x="20" y="100"/>
                  </a:lnTo>
                  <a:lnTo>
                    <a:pt x="20" y="85"/>
                  </a:lnTo>
                  <a:lnTo>
                    <a:pt x="21" y="69"/>
                  </a:lnTo>
                  <a:lnTo>
                    <a:pt x="23" y="53"/>
                  </a:lnTo>
                  <a:lnTo>
                    <a:pt x="28" y="38"/>
                  </a:lnTo>
                  <a:lnTo>
                    <a:pt x="35" y="23"/>
                  </a:lnTo>
                  <a:lnTo>
                    <a:pt x="42" y="1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2"/>
            <p:cNvSpPr/>
            <p:nvPr/>
          </p:nvSpPr>
          <p:spPr bwMode="auto">
            <a:xfrm flipH="1">
              <a:off x="790" y="2375"/>
              <a:ext cx="133" cy="78"/>
            </a:xfrm>
            <a:custGeom>
              <a:avLst/>
              <a:gdLst>
                <a:gd name="T0" fmla="*/ 0 w 267"/>
                <a:gd name="T1" fmla="*/ 0 h 157"/>
                <a:gd name="T2" fmla="*/ 0 w 267"/>
                <a:gd name="T3" fmla="*/ 0 h 157"/>
                <a:gd name="T4" fmla="*/ 0 w 267"/>
                <a:gd name="T5" fmla="*/ 0 h 157"/>
                <a:gd name="T6" fmla="*/ 0 w 267"/>
                <a:gd name="T7" fmla="*/ 0 h 157"/>
                <a:gd name="T8" fmla="*/ 0 w 267"/>
                <a:gd name="T9" fmla="*/ 0 h 157"/>
                <a:gd name="T10" fmla="*/ 0 w 267"/>
                <a:gd name="T11" fmla="*/ 0 h 157"/>
                <a:gd name="T12" fmla="*/ 0 w 267"/>
                <a:gd name="T13" fmla="*/ 0 h 157"/>
                <a:gd name="T14" fmla="*/ 0 w 267"/>
                <a:gd name="T15" fmla="*/ 0 h 157"/>
                <a:gd name="T16" fmla="*/ 0 w 267"/>
                <a:gd name="T17" fmla="*/ 0 h 157"/>
                <a:gd name="T18" fmla="*/ 0 w 267"/>
                <a:gd name="T19" fmla="*/ 0 h 157"/>
                <a:gd name="T20" fmla="*/ 0 w 267"/>
                <a:gd name="T21" fmla="*/ 0 h 157"/>
                <a:gd name="T22" fmla="*/ 0 w 267"/>
                <a:gd name="T23" fmla="*/ 0 h 157"/>
                <a:gd name="T24" fmla="*/ 0 w 267"/>
                <a:gd name="T25" fmla="*/ 0 h 157"/>
                <a:gd name="T26" fmla="*/ 0 w 267"/>
                <a:gd name="T27" fmla="*/ 0 h 157"/>
                <a:gd name="T28" fmla="*/ 0 w 267"/>
                <a:gd name="T29" fmla="*/ 0 h 157"/>
                <a:gd name="T30" fmla="*/ 0 w 267"/>
                <a:gd name="T31" fmla="*/ 0 h 157"/>
                <a:gd name="T32" fmla="*/ 0 w 267"/>
                <a:gd name="T33" fmla="*/ 0 h 157"/>
                <a:gd name="T34" fmla="*/ 0 w 267"/>
                <a:gd name="T35" fmla="*/ 0 h 157"/>
                <a:gd name="T36" fmla="*/ 0 w 267"/>
                <a:gd name="T37" fmla="*/ 0 h 157"/>
                <a:gd name="T38" fmla="*/ 0 w 267"/>
                <a:gd name="T39" fmla="*/ 0 h 157"/>
                <a:gd name="T40" fmla="*/ 0 w 267"/>
                <a:gd name="T41" fmla="*/ 0 h 157"/>
                <a:gd name="T42" fmla="*/ 0 w 267"/>
                <a:gd name="T43" fmla="*/ 0 h 157"/>
                <a:gd name="T44" fmla="*/ 0 w 267"/>
                <a:gd name="T45" fmla="*/ 0 h 157"/>
                <a:gd name="T46" fmla="*/ 0 w 267"/>
                <a:gd name="T47" fmla="*/ 0 h 157"/>
                <a:gd name="T48" fmla="*/ 0 w 267"/>
                <a:gd name="T49" fmla="*/ 0 h 157"/>
                <a:gd name="T50" fmla="*/ 0 w 267"/>
                <a:gd name="T51" fmla="*/ 0 h 157"/>
                <a:gd name="T52" fmla="*/ 0 w 267"/>
                <a:gd name="T53" fmla="*/ 0 h 157"/>
                <a:gd name="T54" fmla="*/ 0 w 267"/>
                <a:gd name="T55" fmla="*/ 0 h 157"/>
                <a:gd name="T56" fmla="*/ 0 w 267"/>
                <a:gd name="T57" fmla="*/ 0 h 157"/>
                <a:gd name="T58" fmla="*/ 0 w 267"/>
                <a:gd name="T59" fmla="*/ 0 h 157"/>
                <a:gd name="T60" fmla="*/ 0 w 267"/>
                <a:gd name="T61" fmla="*/ 0 h 157"/>
                <a:gd name="T62" fmla="*/ 0 w 267"/>
                <a:gd name="T63" fmla="*/ 0 h 157"/>
                <a:gd name="T64" fmla="*/ 0 w 267"/>
                <a:gd name="T65" fmla="*/ 0 h 157"/>
                <a:gd name="T66" fmla="*/ 0 w 267"/>
                <a:gd name="T67" fmla="*/ 0 h 157"/>
                <a:gd name="T68" fmla="*/ 0 w 267"/>
                <a:gd name="T69" fmla="*/ 0 h 157"/>
                <a:gd name="T70" fmla="*/ 0 w 267"/>
                <a:gd name="T71" fmla="*/ 0 h 157"/>
                <a:gd name="T72" fmla="*/ 0 w 267"/>
                <a:gd name="T73" fmla="*/ 0 h 157"/>
                <a:gd name="T74" fmla="*/ 0 w 267"/>
                <a:gd name="T75" fmla="*/ 0 h 157"/>
                <a:gd name="T76" fmla="*/ 0 w 267"/>
                <a:gd name="T77" fmla="*/ 0 h 157"/>
                <a:gd name="T78" fmla="*/ 0 w 267"/>
                <a:gd name="T79" fmla="*/ 0 h 157"/>
                <a:gd name="T80" fmla="*/ 0 w 267"/>
                <a:gd name="T81" fmla="*/ 0 h 157"/>
                <a:gd name="T82" fmla="*/ 0 w 267"/>
                <a:gd name="T83" fmla="*/ 0 h 157"/>
                <a:gd name="T84" fmla="*/ 0 w 267"/>
                <a:gd name="T85" fmla="*/ 0 h 157"/>
                <a:gd name="T86" fmla="*/ 0 w 267"/>
                <a:gd name="T87" fmla="*/ 0 h 157"/>
                <a:gd name="T88" fmla="*/ 0 w 267"/>
                <a:gd name="T89" fmla="*/ 0 h 157"/>
                <a:gd name="T90" fmla="*/ 0 w 267"/>
                <a:gd name="T91" fmla="*/ 0 h 157"/>
                <a:gd name="T92" fmla="*/ 0 w 267"/>
                <a:gd name="T93" fmla="*/ 0 h 157"/>
                <a:gd name="T94" fmla="*/ 0 w 267"/>
                <a:gd name="T95" fmla="*/ 0 h 157"/>
                <a:gd name="T96" fmla="*/ 0 w 267"/>
                <a:gd name="T97" fmla="*/ 0 h 157"/>
                <a:gd name="T98" fmla="*/ 0 w 267"/>
                <a:gd name="T99" fmla="*/ 0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7"/>
                <a:gd name="T151" fmla="*/ 0 h 157"/>
                <a:gd name="T152" fmla="*/ 267 w 267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7" h="157">
                  <a:moveTo>
                    <a:pt x="267" y="0"/>
                  </a:moveTo>
                  <a:lnTo>
                    <a:pt x="262" y="21"/>
                  </a:lnTo>
                  <a:lnTo>
                    <a:pt x="255" y="38"/>
                  </a:lnTo>
                  <a:lnTo>
                    <a:pt x="249" y="54"/>
                  </a:lnTo>
                  <a:lnTo>
                    <a:pt x="238" y="69"/>
                  </a:lnTo>
                  <a:lnTo>
                    <a:pt x="228" y="81"/>
                  </a:lnTo>
                  <a:lnTo>
                    <a:pt x="214" y="92"/>
                  </a:lnTo>
                  <a:lnTo>
                    <a:pt x="199" y="101"/>
                  </a:lnTo>
                  <a:lnTo>
                    <a:pt x="182" y="111"/>
                  </a:lnTo>
                  <a:lnTo>
                    <a:pt x="161" y="119"/>
                  </a:lnTo>
                  <a:lnTo>
                    <a:pt x="140" y="126"/>
                  </a:lnTo>
                  <a:lnTo>
                    <a:pt x="117" y="131"/>
                  </a:lnTo>
                  <a:lnTo>
                    <a:pt x="95" y="135"/>
                  </a:lnTo>
                  <a:lnTo>
                    <a:pt x="72" y="138"/>
                  </a:lnTo>
                  <a:lnTo>
                    <a:pt x="49" y="139"/>
                  </a:lnTo>
                  <a:lnTo>
                    <a:pt x="27" y="138"/>
                  </a:lnTo>
                  <a:lnTo>
                    <a:pt x="5" y="135"/>
                  </a:lnTo>
                  <a:lnTo>
                    <a:pt x="3" y="135"/>
                  </a:lnTo>
                  <a:lnTo>
                    <a:pt x="1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11" y="150"/>
                  </a:lnTo>
                  <a:lnTo>
                    <a:pt x="22" y="153"/>
                  </a:lnTo>
                  <a:lnTo>
                    <a:pt x="33" y="155"/>
                  </a:lnTo>
                  <a:lnTo>
                    <a:pt x="46" y="157"/>
                  </a:lnTo>
                  <a:lnTo>
                    <a:pt x="57" y="155"/>
                  </a:lnTo>
                  <a:lnTo>
                    <a:pt x="70" y="154"/>
                  </a:lnTo>
                  <a:lnTo>
                    <a:pt x="81" y="153"/>
                  </a:lnTo>
                  <a:lnTo>
                    <a:pt x="94" y="151"/>
                  </a:lnTo>
                  <a:lnTo>
                    <a:pt x="108" y="147"/>
                  </a:lnTo>
                  <a:lnTo>
                    <a:pt x="122" y="144"/>
                  </a:lnTo>
                  <a:lnTo>
                    <a:pt x="134" y="139"/>
                  </a:lnTo>
                  <a:lnTo>
                    <a:pt x="148" y="135"/>
                  </a:lnTo>
                  <a:lnTo>
                    <a:pt x="162" y="129"/>
                  </a:lnTo>
                  <a:lnTo>
                    <a:pt x="175" y="122"/>
                  </a:lnTo>
                  <a:lnTo>
                    <a:pt x="187" y="115"/>
                  </a:lnTo>
                  <a:lnTo>
                    <a:pt x="200" y="108"/>
                  </a:lnTo>
                  <a:lnTo>
                    <a:pt x="215" y="99"/>
                  </a:lnTo>
                  <a:lnTo>
                    <a:pt x="228" y="88"/>
                  </a:lnTo>
                  <a:lnTo>
                    <a:pt x="239" y="76"/>
                  </a:lnTo>
                  <a:lnTo>
                    <a:pt x="249" y="62"/>
                  </a:lnTo>
                  <a:lnTo>
                    <a:pt x="255" y="48"/>
                  </a:lnTo>
                  <a:lnTo>
                    <a:pt x="261" y="33"/>
                  </a:lnTo>
                  <a:lnTo>
                    <a:pt x="265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3"/>
            <p:cNvSpPr/>
            <p:nvPr/>
          </p:nvSpPr>
          <p:spPr bwMode="auto">
            <a:xfrm flipH="1">
              <a:off x="915" y="2238"/>
              <a:ext cx="32" cy="134"/>
            </a:xfrm>
            <a:custGeom>
              <a:avLst/>
              <a:gdLst>
                <a:gd name="T0" fmla="*/ 0 w 64"/>
                <a:gd name="T1" fmla="*/ 0 h 267"/>
                <a:gd name="T2" fmla="*/ 1 w 64"/>
                <a:gd name="T3" fmla="*/ 1 h 267"/>
                <a:gd name="T4" fmla="*/ 1 w 64"/>
                <a:gd name="T5" fmla="*/ 1 h 267"/>
                <a:gd name="T6" fmla="*/ 1 w 64"/>
                <a:gd name="T7" fmla="*/ 1 h 267"/>
                <a:gd name="T8" fmla="*/ 1 w 64"/>
                <a:gd name="T9" fmla="*/ 1 h 267"/>
                <a:gd name="T10" fmla="*/ 1 w 64"/>
                <a:gd name="T11" fmla="*/ 1 h 267"/>
                <a:gd name="T12" fmla="*/ 1 w 64"/>
                <a:gd name="T13" fmla="*/ 1 h 267"/>
                <a:gd name="T14" fmla="*/ 1 w 64"/>
                <a:gd name="T15" fmla="*/ 1 h 267"/>
                <a:gd name="T16" fmla="*/ 1 w 64"/>
                <a:gd name="T17" fmla="*/ 1 h 267"/>
                <a:gd name="T18" fmla="*/ 1 w 64"/>
                <a:gd name="T19" fmla="*/ 1 h 267"/>
                <a:gd name="T20" fmla="*/ 1 w 64"/>
                <a:gd name="T21" fmla="*/ 1 h 267"/>
                <a:gd name="T22" fmla="*/ 1 w 64"/>
                <a:gd name="T23" fmla="*/ 1 h 267"/>
                <a:gd name="T24" fmla="*/ 1 w 64"/>
                <a:gd name="T25" fmla="*/ 1 h 267"/>
                <a:gd name="T26" fmla="*/ 1 w 64"/>
                <a:gd name="T27" fmla="*/ 1 h 267"/>
                <a:gd name="T28" fmla="*/ 1 w 64"/>
                <a:gd name="T29" fmla="*/ 1 h 267"/>
                <a:gd name="T30" fmla="*/ 1 w 64"/>
                <a:gd name="T31" fmla="*/ 1 h 267"/>
                <a:gd name="T32" fmla="*/ 1 w 64"/>
                <a:gd name="T33" fmla="*/ 1 h 267"/>
                <a:gd name="T34" fmla="*/ 1 w 64"/>
                <a:gd name="T35" fmla="*/ 1 h 267"/>
                <a:gd name="T36" fmla="*/ 1 w 64"/>
                <a:gd name="T37" fmla="*/ 1 h 267"/>
                <a:gd name="T38" fmla="*/ 1 w 64"/>
                <a:gd name="T39" fmla="*/ 1 h 267"/>
                <a:gd name="T40" fmla="*/ 1 w 64"/>
                <a:gd name="T41" fmla="*/ 1 h 267"/>
                <a:gd name="T42" fmla="*/ 1 w 64"/>
                <a:gd name="T43" fmla="*/ 1 h 267"/>
                <a:gd name="T44" fmla="*/ 1 w 64"/>
                <a:gd name="T45" fmla="*/ 1 h 267"/>
                <a:gd name="T46" fmla="*/ 1 w 64"/>
                <a:gd name="T47" fmla="*/ 1 h 267"/>
                <a:gd name="T48" fmla="*/ 1 w 64"/>
                <a:gd name="T49" fmla="*/ 1 h 267"/>
                <a:gd name="T50" fmla="*/ 1 w 64"/>
                <a:gd name="T51" fmla="*/ 1 h 267"/>
                <a:gd name="T52" fmla="*/ 1 w 64"/>
                <a:gd name="T53" fmla="*/ 1 h 267"/>
                <a:gd name="T54" fmla="*/ 1 w 64"/>
                <a:gd name="T55" fmla="*/ 1 h 267"/>
                <a:gd name="T56" fmla="*/ 1 w 64"/>
                <a:gd name="T57" fmla="*/ 1 h 267"/>
                <a:gd name="T58" fmla="*/ 1 w 64"/>
                <a:gd name="T59" fmla="*/ 1 h 267"/>
                <a:gd name="T60" fmla="*/ 1 w 64"/>
                <a:gd name="T61" fmla="*/ 1 h 267"/>
                <a:gd name="T62" fmla="*/ 1 w 64"/>
                <a:gd name="T63" fmla="*/ 1 h 267"/>
                <a:gd name="T64" fmla="*/ 1 w 64"/>
                <a:gd name="T65" fmla="*/ 1 h 267"/>
                <a:gd name="T66" fmla="*/ 1 w 64"/>
                <a:gd name="T67" fmla="*/ 1 h 267"/>
                <a:gd name="T68" fmla="*/ 1 w 64"/>
                <a:gd name="T69" fmla="*/ 1 h 267"/>
                <a:gd name="T70" fmla="*/ 1 w 64"/>
                <a:gd name="T71" fmla="*/ 1 h 267"/>
                <a:gd name="T72" fmla="*/ 1 w 64"/>
                <a:gd name="T73" fmla="*/ 0 h 267"/>
                <a:gd name="T74" fmla="*/ 1 w 64"/>
                <a:gd name="T75" fmla="*/ 0 h 267"/>
                <a:gd name="T76" fmla="*/ 1 w 64"/>
                <a:gd name="T77" fmla="*/ 0 h 267"/>
                <a:gd name="T78" fmla="*/ 0 w 64"/>
                <a:gd name="T79" fmla="*/ 0 h 267"/>
                <a:gd name="T80" fmla="*/ 0 w 64"/>
                <a:gd name="T81" fmla="*/ 0 h 267"/>
                <a:gd name="T82" fmla="*/ 0 w 64"/>
                <a:gd name="T83" fmla="*/ 0 h 2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"/>
                <a:gd name="T127" fmla="*/ 0 h 267"/>
                <a:gd name="T128" fmla="*/ 64 w 64"/>
                <a:gd name="T129" fmla="*/ 267 h 2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" h="267">
                  <a:moveTo>
                    <a:pt x="0" y="0"/>
                  </a:moveTo>
                  <a:lnTo>
                    <a:pt x="10" y="7"/>
                  </a:lnTo>
                  <a:lnTo>
                    <a:pt x="18" y="15"/>
                  </a:lnTo>
                  <a:lnTo>
                    <a:pt x="26" y="23"/>
                  </a:lnTo>
                  <a:lnTo>
                    <a:pt x="33" y="31"/>
                  </a:lnTo>
                  <a:lnTo>
                    <a:pt x="40" y="40"/>
                  </a:lnTo>
                  <a:lnTo>
                    <a:pt x="44" y="49"/>
                  </a:lnTo>
                  <a:lnTo>
                    <a:pt x="49" y="60"/>
                  </a:lnTo>
                  <a:lnTo>
                    <a:pt x="52" y="70"/>
                  </a:lnTo>
                  <a:lnTo>
                    <a:pt x="53" y="91"/>
                  </a:lnTo>
                  <a:lnTo>
                    <a:pt x="50" y="113"/>
                  </a:lnTo>
                  <a:lnTo>
                    <a:pt x="43" y="135"/>
                  </a:lnTo>
                  <a:lnTo>
                    <a:pt x="37" y="155"/>
                  </a:lnTo>
                  <a:lnTo>
                    <a:pt x="33" y="183"/>
                  </a:lnTo>
                  <a:lnTo>
                    <a:pt x="34" y="212"/>
                  </a:lnTo>
                  <a:lnTo>
                    <a:pt x="38" y="241"/>
                  </a:lnTo>
                  <a:lnTo>
                    <a:pt x="46" y="267"/>
                  </a:lnTo>
                  <a:lnTo>
                    <a:pt x="46" y="266"/>
                  </a:lnTo>
                  <a:lnTo>
                    <a:pt x="41" y="246"/>
                  </a:lnTo>
                  <a:lnTo>
                    <a:pt x="37" y="227"/>
                  </a:lnTo>
                  <a:lnTo>
                    <a:pt x="36" y="207"/>
                  </a:lnTo>
                  <a:lnTo>
                    <a:pt x="35" y="185"/>
                  </a:lnTo>
                  <a:lnTo>
                    <a:pt x="38" y="161"/>
                  </a:lnTo>
                  <a:lnTo>
                    <a:pt x="44" y="138"/>
                  </a:lnTo>
                  <a:lnTo>
                    <a:pt x="52" y="116"/>
                  </a:lnTo>
                  <a:lnTo>
                    <a:pt x="60" y="93"/>
                  </a:lnTo>
                  <a:lnTo>
                    <a:pt x="64" y="76"/>
                  </a:lnTo>
                  <a:lnTo>
                    <a:pt x="63" y="61"/>
                  </a:lnTo>
                  <a:lnTo>
                    <a:pt x="58" y="48"/>
                  </a:lnTo>
                  <a:lnTo>
                    <a:pt x="50" y="36"/>
                  </a:lnTo>
                  <a:lnTo>
                    <a:pt x="41" y="25"/>
                  </a:lnTo>
                  <a:lnTo>
                    <a:pt x="28" y="16"/>
                  </a:lnTo>
                  <a:lnTo>
                    <a:pt x="15" y="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4"/>
            <p:cNvSpPr/>
            <p:nvPr/>
          </p:nvSpPr>
          <p:spPr bwMode="auto">
            <a:xfrm flipH="1">
              <a:off x="916" y="2274"/>
              <a:ext cx="20" cy="13"/>
            </a:xfrm>
            <a:custGeom>
              <a:avLst/>
              <a:gdLst>
                <a:gd name="T0" fmla="*/ 0 w 41"/>
                <a:gd name="T1" fmla="*/ 0 h 27"/>
                <a:gd name="T2" fmla="*/ 0 w 41"/>
                <a:gd name="T3" fmla="*/ 0 h 27"/>
                <a:gd name="T4" fmla="*/ 0 w 41"/>
                <a:gd name="T5" fmla="*/ 0 h 27"/>
                <a:gd name="T6" fmla="*/ 0 w 41"/>
                <a:gd name="T7" fmla="*/ 0 h 27"/>
                <a:gd name="T8" fmla="*/ 0 w 41"/>
                <a:gd name="T9" fmla="*/ 0 h 27"/>
                <a:gd name="T10" fmla="*/ 0 w 41"/>
                <a:gd name="T11" fmla="*/ 0 h 27"/>
                <a:gd name="T12" fmla="*/ 0 w 41"/>
                <a:gd name="T13" fmla="*/ 0 h 27"/>
                <a:gd name="T14" fmla="*/ 0 w 41"/>
                <a:gd name="T15" fmla="*/ 0 h 27"/>
                <a:gd name="T16" fmla="*/ 0 w 41"/>
                <a:gd name="T17" fmla="*/ 0 h 27"/>
                <a:gd name="T18" fmla="*/ 0 w 41"/>
                <a:gd name="T19" fmla="*/ 0 h 27"/>
                <a:gd name="T20" fmla="*/ 0 w 41"/>
                <a:gd name="T21" fmla="*/ 0 h 27"/>
                <a:gd name="T22" fmla="*/ 0 w 41"/>
                <a:gd name="T23" fmla="*/ 0 h 27"/>
                <a:gd name="T24" fmla="*/ 0 w 41"/>
                <a:gd name="T25" fmla="*/ 0 h 27"/>
                <a:gd name="T26" fmla="*/ 0 w 41"/>
                <a:gd name="T27" fmla="*/ 0 h 27"/>
                <a:gd name="T28" fmla="*/ 0 w 41"/>
                <a:gd name="T29" fmla="*/ 0 h 27"/>
                <a:gd name="T30" fmla="*/ 0 w 41"/>
                <a:gd name="T31" fmla="*/ 0 h 27"/>
                <a:gd name="T32" fmla="*/ 0 w 41"/>
                <a:gd name="T33" fmla="*/ 0 h 27"/>
                <a:gd name="T34" fmla="*/ 0 w 41"/>
                <a:gd name="T35" fmla="*/ 0 h 27"/>
                <a:gd name="T36" fmla="*/ 0 w 41"/>
                <a:gd name="T37" fmla="*/ 0 h 27"/>
                <a:gd name="T38" fmla="*/ 0 w 41"/>
                <a:gd name="T39" fmla="*/ 0 h 27"/>
                <a:gd name="T40" fmla="*/ 0 w 41"/>
                <a:gd name="T41" fmla="*/ 0 h 27"/>
                <a:gd name="T42" fmla="*/ 0 w 41"/>
                <a:gd name="T43" fmla="*/ 0 h 27"/>
                <a:gd name="T44" fmla="*/ 0 w 41"/>
                <a:gd name="T45" fmla="*/ 0 h 27"/>
                <a:gd name="T46" fmla="*/ 0 w 41"/>
                <a:gd name="T47" fmla="*/ 0 h 27"/>
                <a:gd name="T48" fmla="*/ 0 w 41"/>
                <a:gd name="T49" fmla="*/ 0 h 27"/>
                <a:gd name="T50" fmla="*/ 0 w 41"/>
                <a:gd name="T51" fmla="*/ 0 h 27"/>
                <a:gd name="T52" fmla="*/ 0 w 41"/>
                <a:gd name="T53" fmla="*/ 0 h 27"/>
                <a:gd name="T54" fmla="*/ 0 w 41"/>
                <a:gd name="T55" fmla="*/ 0 h 27"/>
                <a:gd name="T56" fmla="*/ 0 w 41"/>
                <a:gd name="T57" fmla="*/ 0 h 27"/>
                <a:gd name="T58" fmla="*/ 0 w 41"/>
                <a:gd name="T59" fmla="*/ 0 h 27"/>
                <a:gd name="T60" fmla="*/ 0 w 41"/>
                <a:gd name="T61" fmla="*/ 0 h 27"/>
                <a:gd name="T62" fmla="*/ 0 w 41"/>
                <a:gd name="T63" fmla="*/ 0 h 27"/>
                <a:gd name="T64" fmla="*/ 0 w 41"/>
                <a:gd name="T65" fmla="*/ 0 h 27"/>
                <a:gd name="T66" fmla="*/ 0 w 41"/>
                <a:gd name="T67" fmla="*/ 0 h 27"/>
                <a:gd name="T68" fmla="*/ 0 w 41"/>
                <a:gd name="T69" fmla="*/ 0 h 27"/>
                <a:gd name="T70" fmla="*/ 0 w 41"/>
                <a:gd name="T71" fmla="*/ 0 h 27"/>
                <a:gd name="T72" fmla="*/ 0 w 41"/>
                <a:gd name="T73" fmla="*/ 0 h 27"/>
                <a:gd name="T74" fmla="*/ 0 w 41"/>
                <a:gd name="T75" fmla="*/ 0 h 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"/>
                <a:gd name="T115" fmla="*/ 0 h 27"/>
                <a:gd name="T116" fmla="*/ 41 w 41"/>
                <a:gd name="T117" fmla="*/ 27 h 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" h="27">
                  <a:moveTo>
                    <a:pt x="0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1" y="22"/>
                  </a:lnTo>
                  <a:lnTo>
                    <a:pt x="14" y="23"/>
                  </a:lnTo>
                  <a:lnTo>
                    <a:pt x="18" y="24"/>
                  </a:lnTo>
                  <a:lnTo>
                    <a:pt x="21" y="26"/>
                  </a:lnTo>
                  <a:lnTo>
                    <a:pt x="24" y="26"/>
                  </a:lnTo>
                  <a:lnTo>
                    <a:pt x="28" y="27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7" y="23"/>
                  </a:lnTo>
                  <a:lnTo>
                    <a:pt x="38" y="22"/>
                  </a:lnTo>
                  <a:lnTo>
                    <a:pt x="41" y="21"/>
                  </a:lnTo>
                  <a:lnTo>
                    <a:pt x="41" y="19"/>
                  </a:lnTo>
                  <a:lnTo>
                    <a:pt x="41" y="18"/>
                  </a:lnTo>
                  <a:lnTo>
                    <a:pt x="38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2"/>
                  </a:lnTo>
                  <a:lnTo>
                    <a:pt x="16" y="11"/>
                  </a:lnTo>
                  <a:lnTo>
                    <a:pt x="13" y="11"/>
                  </a:lnTo>
                  <a:lnTo>
                    <a:pt x="11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5"/>
            <p:cNvSpPr/>
            <p:nvPr/>
          </p:nvSpPr>
          <p:spPr bwMode="auto">
            <a:xfrm flipH="1">
              <a:off x="829" y="2291"/>
              <a:ext cx="53" cy="14"/>
            </a:xfrm>
            <a:custGeom>
              <a:avLst/>
              <a:gdLst>
                <a:gd name="T0" fmla="*/ 0 w 106"/>
                <a:gd name="T1" fmla="*/ 0 h 27"/>
                <a:gd name="T2" fmla="*/ 1 w 106"/>
                <a:gd name="T3" fmla="*/ 1 h 27"/>
                <a:gd name="T4" fmla="*/ 1 w 106"/>
                <a:gd name="T5" fmla="*/ 1 h 27"/>
                <a:gd name="T6" fmla="*/ 1 w 106"/>
                <a:gd name="T7" fmla="*/ 1 h 27"/>
                <a:gd name="T8" fmla="*/ 1 w 106"/>
                <a:gd name="T9" fmla="*/ 1 h 27"/>
                <a:gd name="T10" fmla="*/ 1 w 106"/>
                <a:gd name="T11" fmla="*/ 1 h 27"/>
                <a:gd name="T12" fmla="*/ 1 w 106"/>
                <a:gd name="T13" fmla="*/ 1 h 27"/>
                <a:gd name="T14" fmla="*/ 1 w 106"/>
                <a:gd name="T15" fmla="*/ 1 h 27"/>
                <a:gd name="T16" fmla="*/ 1 w 106"/>
                <a:gd name="T17" fmla="*/ 1 h 27"/>
                <a:gd name="T18" fmla="*/ 1 w 106"/>
                <a:gd name="T19" fmla="*/ 1 h 27"/>
                <a:gd name="T20" fmla="*/ 1 w 106"/>
                <a:gd name="T21" fmla="*/ 1 h 27"/>
                <a:gd name="T22" fmla="*/ 1 w 106"/>
                <a:gd name="T23" fmla="*/ 1 h 27"/>
                <a:gd name="T24" fmla="*/ 1 w 106"/>
                <a:gd name="T25" fmla="*/ 1 h 27"/>
                <a:gd name="T26" fmla="*/ 1 w 106"/>
                <a:gd name="T27" fmla="*/ 1 h 27"/>
                <a:gd name="T28" fmla="*/ 1 w 106"/>
                <a:gd name="T29" fmla="*/ 1 h 27"/>
                <a:gd name="T30" fmla="*/ 1 w 106"/>
                <a:gd name="T31" fmla="*/ 1 h 27"/>
                <a:gd name="T32" fmla="*/ 1 w 106"/>
                <a:gd name="T33" fmla="*/ 1 h 27"/>
                <a:gd name="T34" fmla="*/ 1 w 106"/>
                <a:gd name="T35" fmla="*/ 1 h 27"/>
                <a:gd name="T36" fmla="*/ 1 w 106"/>
                <a:gd name="T37" fmla="*/ 1 h 27"/>
                <a:gd name="T38" fmla="*/ 1 w 106"/>
                <a:gd name="T39" fmla="*/ 1 h 27"/>
                <a:gd name="T40" fmla="*/ 1 w 106"/>
                <a:gd name="T41" fmla="*/ 1 h 27"/>
                <a:gd name="T42" fmla="*/ 1 w 106"/>
                <a:gd name="T43" fmla="*/ 1 h 27"/>
                <a:gd name="T44" fmla="*/ 1 w 106"/>
                <a:gd name="T45" fmla="*/ 1 h 27"/>
                <a:gd name="T46" fmla="*/ 1 w 106"/>
                <a:gd name="T47" fmla="*/ 1 h 27"/>
                <a:gd name="T48" fmla="*/ 1 w 106"/>
                <a:gd name="T49" fmla="*/ 1 h 27"/>
                <a:gd name="T50" fmla="*/ 1 w 106"/>
                <a:gd name="T51" fmla="*/ 1 h 27"/>
                <a:gd name="T52" fmla="*/ 1 w 106"/>
                <a:gd name="T53" fmla="*/ 1 h 27"/>
                <a:gd name="T54" fmla="*/ 1 w 106"/>
                <a:gd name="T55" fmla="*/ 1 h 27"/>
                <a:gd name="T56" fmla="*/ 1 w 106"/>
                <a:gd name="T57" fmla="*/ 1 h 27"/>
                <a:gd name="T58" fmla="*/ 1 w 106"/>
                <a:gd name="T59" fmla="*/ 1 h 27"/>
                <a:gd name="T60" fmla="*/ 1 w 106"/>
                <a:gd name="T61" fmla="*/ 1 h 27"/>
                <a:gd name="T62" fmla="*/ 1 w 106"/>
                <a:gd name="T63" fmla="*/ 1 h 27"/>
                <a:gd name="T64" fmla="*/ 1 w 106"/>
                <a:gd name="T65" fmla="*/ 1 h 27"/>
                <a:gd name="T66" fmla="*/ 1 w 106"/>
                <a:gd name="T67" fmla="*/ 1 h 27"/>
                <a:gd name="T68" fmla="*/ 1 w 106"/>
                <a:gd name="T69" fmla="*/ 1 h 27"/>
                <a:gd name="T70" fmla="*/ 1 w 106"/>
                <a:gd name="T71" fmla="*/ 0 h 27"/>
                <a:gd name="T72" fmla="*/ 0 w 106"/>
                <a:gd name="T73" fmla="*/ 0 h 27"/>
                <a:gd name="T74" fmla="*/ 0 w 106"/>
                <a:gd name="T75" fmla="*/ 0 h 27"/>
                <a:gd name="T76" fmla="*/ 0 w 106"/>
                <a:gd name="T77" fmla="*/ 0 h 27"/>
                <a:gd name="T78" fmla="*/ 0 w 106"/>
                <a:gd name="T79" fmla="*/ 0 h 27"/>
                <a:gd name="T80" fmla="*/ 0 w 106"/>
                <a:gd name="T81" fmla="*/ 0 h 27"/>
                <a:gd name="T82" fmla="*/ 0 w 106"/>
                <a:gd name="T83" fmla="*/ 0 h 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6"/>
                <a:gd name="T127" fmla="*/ 0 h 27"/>
                <a:gd name="T128" fmla="*/ 106 w 106"/>
                <a:gd name="T129" fmla="*/ 27 h 2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6" h="27">
                  <a:moveTo>
                    <a:pt x="0" y="0"/>
                  </a:moveTo>
                  <a:lnTo>
                    <a:pt x="2" y="6"/>
                  </a:lnTo>
                  <a:lnTo>
                    <a:pt x="4" y="10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9" y="21"/>
                  </a:lnTo>
                  <a:lnTo>
                    <a:pt x="25" y="22"/>
                  </a:lnTo>
                  <a:lnTo>
                    <a:pt x="30" y="24"/>
                  </a:lnTo>
                  <a:lnTo>
                    <a:pt x="35" y="25"/>
                  </a:lnTo>
                  <a:lnTo>
                    <a:pt x="43" y="27"/>
                  </a:lnTo>
                  <a:lnTo>
                    <a:pt x="52" y="27"/>
                  </a:lnTo>
                  <a:lnTo>
                    <a:pt x="62" y="27"/>
                  </a:lnTo>
                  <a:lnTo>
                    <a:pt x="71" y="27"/>
                  </a:lnTo>
                  <a:lnTo>
                    <a:pt x="80" y="26"/>
                  </a:lnTo>
                  <a:lnTo>
                    <a:pt x="89" y="24"/>
                  </a:lnTo>
                  <a:lnTo>
                    <a:pt x="97" y="22"/>
                  </a:lnTo>
                  <a:lnTo>
                    <a:pt x="105" y="18"/>
                  </a:lnTo>
                  <a:lnTo>
                    <a:pt x="106" y="17"/>
                  </a:lnTo>
                  <a:lnTo>
                    <a:pt x="105" y="17"/>
                  </a:lnTo>
                  <a:lnTo>
                    <a:pt x="97" y="18"/>
                  </a:lnTo>
                  <a:lnTo>
                    <a:pt x="89" y="19"/>
                  </a:lnTo>
                  <a:lnTo>
                    <a:pt x="82" y="18"/>
                  </a:lnTo>
                  <a:lnTo>
                    <a:pt x="74" y="18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4"/>
                  </a:lnTo>
                  <a:lnTo>
                    <a:pt x="43" y="11"/>
                  </a:lnTo>
                  <a:lnTo>
                    <a:pt x="37" y="10"/>
                  </a:lnTo>
                  <a:lnTo>
                    <a:pt x="33" y="8"/>
                  </a:lnTo>
                  <a:lnTo>
                    <a:pt x="27" y="7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2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6"/>
            <p:cNvSpPr/>
            <p:nvPr/>
          </p:nvSpPr>
          <p:spPr bwMode="auto">
            <a:xfrm flipH="1">
              <a:off x="809" y="2259"/>
              <a:ext cx="80" cy="32"/>
            </a:xfrm>
            <a:custGeom>
              <a:avLst/>
              <a:gdLst>
                <a:gd name="T0" fmla="*/ 0 w 160"/>
                <a:gd name="T1" fmla="*/ 0 h 65"/>
                <a:gd name="T2" fmla="*/ 0 w 160"/>
                <a:gd name="T3" fmla="*/ 0 h 65"/>
                <a:gd name="T4" fmla="*/ 0 w 160"/>
                <a:gd name="T5" fmla="*/ 0 h 65"/>
                <a:gd name="T6" fmla="*/ 0 w 160"/>
                <a:gd name="T7" fmla="*/ 0 h 65"/>
                <a:gd name="T8" fmla="*/ 0 w 160"/>
                <a:gd name="T9" fmla="*/ 0 h 65"/>
                <a:gd name="T10" fmla="*/ 1 w 160"/>
                <a:gd name="T11" fmla="*/ 0 h 65"/>
                <a:gd name="T12" fmla="*/ 1 w 160"/>
                <a:gd name="T13" fmla="*/ 0 h 65"/>
                <a:gd name="T14" fmla="*/ 1 w 160"/>
                <a:gd name="T15" fmla="*/ 0 h 65"/>
                <a:gd name="T16" fmla="*/ 1 w 160"/>
                <a:gd name="T17" fmla="*/ 0 h 65"/>
                <a:gd name="T18" fmla="*/ 1 w 160"/>
                <a:gd name="T19" fmla="*/ 0 h 65"/>
                <a:gd name="T20" fmla="*/ 1 w 160"/>
                <a:gd name="T21" fmla="*/ 0 h 65"/>
                <a:gd name="T22" fmla="*/ 1 w 160"/>
                <a:gd name="T23" fmla="*/ 0 h 65"/>
                <a:gd name="T24" fmla="*/ 1 w 160"/>
                <a:gd name="T25" fmla="*/ 0 h 65"/>
                <a:gd name="T26" fmla="*/ 1 w 160"/>
                <a:gd name="T27" fmla="*/ 0 h 65"/>
                <a:gd name="T28" fmla="*/ 1 w 160"/>
                <a:gd name="T29" fmla="*/ 0 h 65"/>
                <a:gd name="T30" fmla="*/ 1 w 160"/>
                <a:gd name="T31" fmla="*/ 0 h 65"/>
                <a:gd name="T32" fmla="*/ 1 w 160"/>
                <a:gd name="T33" fmla="*/ 0 h 65"/>
                <a:gd name="T34" fmla="*/ 1 w 160"/>
                <a:gd name="T35" fmla="*/ 0 h 65"/>
                <a:gd name="T36" fmla="*/ 1 w 160"/>
                <a:gd name="T37" fmla="*/ 0 h 65"/>
                <a:gd name="T38" fmla="*/ 1 w 160"/>
                <a:gd name="T39" fmla="*/ 0 h 65"/>
                <a:gd name="T40" fmla="*/ 1 w 160"/>
                <a:gd name="T41" fmla="*/ 0 h 65"/>
                <a:gd name="T42" fmla="*/ 1 w 160"/>
                <a:gd name="T43" fmla="*/ 0 h 65"/>
                <a:gd name="T44" fmla="*/ 1 w 160"/>
                <a:gd name="T45" fmla="*/ 0 h 65"/>
                <a:gd name="T46" fmla="*/ 1 w 160"/>
                <a:gd name="T47" fmla="*/ 0 h 65"/>
                <a:gd name="T48" fmla="*/ 1 w 160"/>
                <a:gd name="T49" fmla="*/ 0 h 65"/>
                <a:gd name="T50" fmla="*/ 1 w 160"/>
                <a:gd name="T51" fmla="*/ 0 h 65"/>
                <a:gd name="T52" fmla="*/ 1 w 160"/>
                <a:gd name="T53" fmla="*/ 0 h 65"/>
                <a:gd name="T54" fmla="*/ 1 w 160"/>
                <a:gd name="T55" fmla="*/ 0 h 65"/>
                <a:gd name="T56" fmla="*/ 1 w 160"/>
                <a:gd name="T57" fmla="*/ 0 h 65"/>
                <a:gd name="T58" fmla="*/ 1 w 160"/>
                <a:gd name="T59" fmla="*/ 0 h 65"/>
                <a:gd name="T60" fmla="*/ 1 w 160"/>
                <a:gd name="T61" fmla="*/ 0 h 65"/>
                <a:gd name="T62" fmla="*/ 1 w 160"/>
                <a:gd name="T63" fmla="*/ 0 h 65"/>
                <a:gd name="T64" fmla="*/ 1 w 160"/>
                <a:gd name="T65" fmla="*/ 0 h 65"/>
                <a:gd name="T66" fmla="*/ 1 w 160"/>
                <a:gd name="T67" fmla="*/ 0 h 65"/>
                <a:gd name="T68" fmla="*/ 1 w 160"/>
                <a:gd name="T69" fmla="*/ 0 h 65"/>
                <a:gd name="T70" fmla="*/ 1 w 160"/>
                <a:gd name="T71" fmla="*/ 0 h 65"/>
                <a:gd name="T72" fmla="*/ 1 w 160"/>
                <a:gd name="T73" fmla="*/ 0 h 65"/>
                <a:gd name="T74" fmla="*/ 1 w 160"/>
                <a:gd name="T75" fmla="*/ 0 h 65"/>
                <a:gd name="T76" fmla="*/ 1 w 160"/>
                <a:gd name="T77" fmla="*/ 0 h 65"/>
                <a:gd name="T78" fmla="*/ 1 w 160"/>
                <a:gd name="T79" fmla="*/ 0 h 65"/>
                <a:gd name="T80" fmla="*/ 1 w 160"/>
                <a:gd name="T81" fmla="*/ 0 h 65"/>
                <a:gd name="T82" fmla="*/ 1 w 160"/>
                <a:gd name="T83" fmla="*/ 0 h 65"/>
                <a:gd name="T84" fmla="*/ 1 w 160"/>
                <a:gd name="T85" fmla="*/ 0 h 65"/>
                <a:gd name="T86" fmla="*/ 1 w 160"/>
                <a:gd name="T87" fmla="*/ 0 h 65"/>
                <a:gd name="T88" fmla="*/ 1 w 160"/>
                <a:gd name="T89" fmla="*/ 0 h 65"/>
                <a:gd name="T90" fmla="*/ 1 w 160"/>
                <a:gd name="T91" fmla="*/ 0 h 65"/>
                <a:gd name="T92" fmla="*/ 1 w 160"/>
                <a:gd name="T93" fmla="*/ 0 h 65"/>
                <a:gd name="T94" fmla="*/ 1 w 160"/>
                <a:gd name="T95" fmla="*/ 0 h 65"/>
                <a:gd name="T96" fmla="*/ 1 w 160"/>
                <a:gd name="T97" fmla="*/ 0 h 65"/>
                <a:gd name="T98" fmla="*/ 1 w 160"/>
                <a:gd name="T99" fmla="*/ 0 h 65"/>
                <a:gd name="T100" fmla="*/ 1 w 160"/>
                <a:gd name="T101" fmla="*/ 0 h 65"/>
                <a:gd name="T102" fmla="*/ 1 w 160"/>
                <a:gd name="T103" fmla="*/ 0 h 65"/>
                <a:gd name="T104" fmla="*/ 0 w 160"/>
                <a:gd name="T105" fmla="*/ 0 h 65"/>
                <a:gd name="T106" fmla="*/ 0 w 160"/>
                <a:gd name="T107" fmla="*/ 0 h 6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0"/>
                <a:gd name="T163" fmla="*/ 0 h 65"/>
                <a:gd name="T164" fmla="*/ 160 w 160"/>
                <a:gd name="T165" fmla="*/ 65 h 6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0" h="65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9" y="18"/>
                  </a:lnTo>
                  <a:lnTo>
                    <a:pt x="29" y="20"/>
                  </a:lnTo>
                  <a:lnTo>
                    <a:pt x="39" y="21"/>
                  </a:lnTo>
                  <a:lnTo>
                    <a:pt x="48" y="23"/>
                  </a:lnTo>
                  <a:lnTo>
                    <a:pt x="57" y="25"/>
                  </a:lnTo>
                  <a:lnTo>
                    <a:pt x="67" y="26"/>
                  </a:lnTo>
                  <a:lnTo>
                    <a:pt x="76" y="27"/>
                  </a:lnTo>
                  <a:lnTo>
                    <a:pt x="87" y="29"/>
                  </a:lnTo>
                  <a:lnTo>
                    <a:pt x="99" y="32"/>
                  </a:lnTo>
                  <a:lnTo>
                    <a:pt x="109" y="36"/>
                  </a:lnTo>
                  <a:lnTo>
                    <a:pt x="118" y="41"/>
                  </a:lnTo>
                  <a:lnTo>
                    <a:pt x="129" y="47"/>
                  </a:lnTo>
                  <a:lnTo>
                    <a:pt x="138" y="52"/>
                  </a:lnTo>
                  <a:lnTo>
                    <a:pt x="147" y="59"/>
                  </a:lnTo>
                  <a:lnTo>
                    <a:pt x="158" y="65"/>
                  </a:lnTo>
                  <a:lnTo>
                    <a:pt x="159" y="65"/>
                  </a:lnTo>
                  <a:lnTo>
                    <a:pt x="160" y="64"/>
                  </a:lnTo>
                  <a:lnTo>
                    <a:pt x="160" y="63"/>
                  </a:lnTo>
                  <a:lnTo>
                    <a:pt x="160" y="61"/>
                  </a:lnTo>
                  <a:lnTo>
                    <a:pt x="155" y="56"/>
                  </a:lnTo>
                  <a:lnTo>
                    <a:pt x="150" y="51"/>
                  </a:lnTo>
                  <a:lnTo>
                    <a:pt x="145" y="45"/>
                  </a:lnTo>
                  <a:lnTo>
                    <a:pt x="140" y="40"/>
                  </a:lnTo>
                  <a:lnTo>
                    <a:pt x="136" y="34"/>
                  </a:lnTo>
                  <a:lnTo>
                    <a:pt x="131" y="28"/>
                  </a:lnTo>
                  <a:lnTo>
                    <a:pt x="125" y="23"/>
                  </a:lnTo>
                  <a:lnTo>
                    <a:pt x="120" y="19"/>
                  </a:lnTo>
                  <a:lnTo>
                    <a:pt x="114" y="15"/>
                  </a:lnTo>
                  <a:lnTo>
                    <a:pt x="108" y="12"/>
                  </a:lnTo>
                  <a:lnTo>
                    <a:pt x="101" y="10"/>
                  </a:lnTo>
                  <a:lnTo>
                    <a:pt x="94" y="7"/>
                  </a:lnTo>
                  <a:lnTo>
                    <a:pt x="87" y="6"/>
                  </a:lnTo>
                  <a:lnTo>
                    <a:pt x="80" y="5"/>
                  </a:lnTo>
                  <a:lnTo>
                    <a:pt x="74" y="4"/>
                  </a:lnTo>
                  <a:lnTo>
                    <a:pt x="67" y="3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9" y="2"/>
                  </a:lnTo>
                  <a:lnTo>
                    <a:pt x="9" y="3"/>
                  </a:lnTo>
                  <a:lnTo>
                    <a:pt x="2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7"/>
            <p:cNvSpPr/>
            <p:nvPr/>
          </p:nvSpPr>
          <p:spPr bwMode="auto">
            <a:xfrm flipH="1">
              <a:off x="928" y="2282"/>
              <a:ext cx="57" cy="64"/>
            </a:xfrm>
            <a:custGeom>
              <a:avLst/>
              <a:gdLst>
                <a:gd name="T0" fmla="*/ 1 w 113"/>
                <a:gd name="T1" fmla="*/ 1 h 128"/>
                <a:gd name="T2" fmla="*/ 1 w 113"/>
                <a:gd name="T3" fmla="*/ 1 h 128"/>
                <a:gd name="T4" fmla="*/ 1 w 113"/>
                <a:gd name="T5" fmla="*/ 1 h 128"/>
                <a:gd name="T6" fmla="*/ 1 w 113"/>
                <a:gd name="T7" fmla="*/ 1 h 128"/>
                <a:gd name="T8" fmla="*/ 1 w 113"/>
                <a:gd name="T9" fmla="*/ 1 h 128"/>
                <a:gd name="T10" fmla="*/ 1 w 113"/>
                <a:gd name="T11" fmla="*/ 1 h 128"/>
                <a:gd name="T12" fmla="*/ 1 w 113"/>
                <a:gd name="T13" fmla="*/ 1 h 128"/>
                <a:gd name="T14" fmla="*/ 1 w 113"/>
                <a:gd name="T15" fmla="*/ 1 h 128"/>
                <a:gd name="T16" fmla="*/ 1 w 113"/>
                <a:gd name="T17" fmla="*/ 1 h 128"/>
                <a:gd name="T18" fmla="*/ 1 w 113"/>
                <a:gd name="T19" fmla="*/ 0 h 128"/>
                <a:gd name="T20" fmla="*/ 1 w 113"/>
                <a:gd name="T21" fmla="*/ 1 h 128"/>
                <a:gd name="T22" fmla="*/ 1 w 113"/>
                <a:gd name="T23" fmla="*/ 1 h 128"/>
                <a:gd name="T24" fmla="*/ 1 w 113"/>
                <a:gd name="T25" fmla="*/ 1 h 128"/>
                <a:gd name="T26" fmla="*/ 1 w 113"/>
                <a:gd name="T27" fmla="*/ 1 h 128"/>
                <a:gd name="T28" fmla="*/ 1 w 113"/>
                <a:gd name="T29" fmla="*/ 1 h 128"/>
                <a:gd name="T30" fmla="*/ 1 w 113"/>
                <a:gd name="T31" fmla="*/ 1 h 128"/>
                <a:gd name="T32" fmla="*/ 1 w 113"/>
                <a:gd name="T33" fmla="*/ 1 h 128"/>
                <a:gd name="T34" fmla="*/ 0 w 113"/>
                <a:gd name="T35" fmla="*/ 1 h 128"/>
                <a:gd name="T36" fmla="*/ 1 w 113"/>
                <a:gd name="T37" fmla="*/ 1 h 128"/>
                <a:gd name="T38" fmla="*/ 1 w 113"/>
                <a:gd name="T39" fmla="*/ 1 h 128"/>
                <a:gd name="T40" fmla="*/ 1 w 113"/>
                <a:gd name="T41" fmla="*/ 1 h 128"/>
                <a:gd name="T42" fmla="*/ 1 w 113"/>
                <a:gd name="T43" fmla="*/ 1 h 128"/>
                <a:gd name="T44" fmla="*/ 1 w 113"/>
                <a:gd name="T45" fmla="*/ 1 h 128"/>
                <a:gd name="T46" fmla="*/ 1 w 113"/>
                <a:gd name="T47" fmla="*/ 1 h 128"/>
                <a:gd name="T48" fmla="*/ 1 w 113"/>
                <a:gd name="T49" fmla="*/ 1 h 128"/>
                <a:gd name="T50" fmla="*/ 1 w 113"/>
                <a:gd name="T51" fmla="*/ 1 h 128"/>
                <a:gd name="T52" fmla="*/ 1 w 113"/>
                <a:gd name="T53" fmla="*/ 1 h 128"/>
                <a:gd name="T54" fmla="*/ 1 w 113"/>
                <a:gd name="T55" fmla="*/ 1 h 128"/>
                <a:gd name="T56" fmla="*/ 1 w 113"/>
                <a:gd name="T57" fmla="*/ 1 h 128"/>
                <a:gd name="T58" fmla="*/ 1 w 113"/>
                <a:gd name="T59" fmla="*/ 1 h 128"/>
                <a:gd name="T60" fmla="*/ 1 w 113"/>
                <a:gd name="T61" fmla="*/ 1 h 128"/>
                <a:gd name="T62" fmla="*/ 1 w 113"/>
                <a:gd name="T63" fmla="*/ 1 h 128"/>
                <a:gd name="T64" fmla="*/ 1 w 113"/>
                <a:gd name="T65" fmla="*/ 1 h 128"/>
                <a:gd name="T66" fmla="*/ 1 w 113"/>
                <a:gd name="T67" fmla="*/ 1 h 128"/>
                <a:gd name="T68" fmla="*/ 1 w 113"/>
                <a:gd name="T69" fmla="*/ 1 h 128"/>
                <a:gd name="T70" fmla="*/ 1 w 113"/>
                <a:gd name="T71" fmla="*/ 1 h 128"/>
                <a:gd name="T72" fmla="*/ 1 w 113"/>
                <a:gd name="T73" fmla="*/ 1 h 128"/>
                <a:gd name="T74" fmla="*/ 1 w 113"/>
                <a:gd name="T75" fmla="*/ 1 h 128"/>
                <a:gd name="T76" fmla="*/ 1 w 113"/>
                <a:gd name="T77" fmla="*/ 1 h 128"/>
                <a:gd name="T78" fmla="*/ 1 w 113"/>
                <a:gd name="T79" fmla="*/ 1 h 128"/>
                <a:gd name="T80" fmla="*/ 1 w 113"/>
                <a:gd name="T81" fmla="*/ 1 h 128"/>
                <a:gd name="T82" fmla="*/ 1 w 113"/>
                <a:gd name="T83" fmla="*/ 1 h 128"/>
                <a:gd name="T84" fmla="*/ 1 w 113"/>
                <a:gd name="T85" fmla="*/ 1 h 128"/>
                <a:gd name="T86" fmla="*/ 1 w 113"/>
                <a:gd name="T87" fmla="*/ 1 h 128"/>
                <a:gd name="T88" fmla="*/ 1 w 113"/>
                <a:gd name="T89" fmla="*/ 1 h 128"/>
                <a:gd name="T90" fmla="*/ 1 w 113"/>
                <a:gd name="T91" fmla="*/ 1 h 128"/>
                <a:gd name="T92" fmla="*/ 1 w 113"/>
                <a:gd name="T93" fmla="*/ 1 h 128"/>
                <a:gd name="T94" fmla="*/ 1 w 113"/>
                <a:gd name="T95" fmla="*/ 1 h 128"/>
                <a:gd name="T96" fmla="*/ 1 w 113"/>
                <a:gd name="T97" fmla="*/ 1 h 128"/>
                <a:gd name="T98" fmla="*/ 1 w 113"/>
                <a:gd name="T99" fmla="*/ 1 h 128"/>
                <a:gd name="T100" fmla="*/ 1 w 113"/>
                <a:gd name="T101" fmla="*/ 1 h 128"/>
                <a:gd name="T102" fmla="*/ 1 w 113"/>
                <a:gd name="T103" fmla="*/ 1 h 128"/>
                <a:gd name="T104" fmla="*/ 1 w 113"/>
                <a:gd name="T105" fmla="*/ 1 h 128"/>
                <a:gd name="T106" fmla="*/ 1 w 113"/>
                <a:gd name="T107" fmla="*/ 1 h 1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"/>
                <a:gd name="T163" fmla="*/ 0 h 128"/>
                <a:gd name="T164" fmla="*/ 113 w 113"/>
                <a:gd name="T165" fmla="*/ 128 h 12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" h="128">
                  <a:moveTo>
                    <a:pt x="113" y="74"/>
                  </a:moveTo>
                  <a:lnTo>
                    <a:pt x="111" y="61"/>
                  </a:lnTo>
                  <a:lnTo>
                    <a:pt x="109" y="49"/>
                  </a:lnTo>
                  <a:lnTo>
                    <a:pt x="104" y="38"/>
                  </a:lnTo>
                  <a:lnTo>
                    <a:pt x="98" y="28"/>
                  </a:lnTo>
                  <a:lnTo>
                    <a:pt x="91" y="19"/>
                  </a:lnTo>
                  <a:lnTo>
                    <a:pt x="82" y="12"/>
                  </a:lnTo>
                  <a:lnTo>
                    <a:pt x="72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8" y="15"/>
                  </a:lnTo>
                  <a:lnTo>
                    <a:pt x="12" y="23"/>
                  </a:lnTo>
                  <a:lnTo>
                    <a:pt x="7" y="30"/>
                  </a:lnTo>
                  <a:lnTo>
                    <a:pt x="4" y="38"/>
                  </a:lnTo>
                  <a:lnTo>
                    <a:pt x="0" y="57"/>
                  </a:lnTo>
                  <a:lnTo>
                    <a:pt x="4" y="76"/>
                  </a:lnTo>
                  <a:lnTo>
                    <a:pt x="13" y="95"/>
                  </a:lnTo>
                  <a:lnTo>
                    <a:pt x="27" y="111"/>
                  </a:lnTo>
                  <a:lnTo>
                    <a:pt x="44" y="122"/>
                  </a:lnTo>
                  <a:lnTo>
                    <a:pt x="63" y="128"/>
                  </a:lnTo>
                  <a:lnTo>
                    <a:pt x="81" y="127"/>
                  </a:lnTo>
                  <a:lnTo>
                    <a:pt x="98" y="117"/>
                  </a:lnTo>
                  <a:lnTo>
                    <a:pt x="98" y="116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82" y="120"/>
                  </a:lnTo>
                  <a:lnTo>
                    <a:pt x="67" y="119"/>
                  </a:lnTo>
                  <a:lnTo>
                    <a:pt x="52" y="113"/>
                  </a:lnTo>
                  <a:lnTo>
                    <a:pt x="39" y="103"/>
                  </a:lnTo>
                  <a:lnTo>
                    <a:pt x="28" y="90"/>
                  </a:lnTo>
                  <a:lnTo>
                    <a:pt x="19" y="76"/>
                  </a:lnTo>
                  <a:lnTo>
                    <a:pt x="13" y="63"/>
                  </a:lnTo>
                  <a:lnTo>
                    <a:pt x="11" y="49"/>
                  </a:lnTo>
                  <a:lnTo>
                    <a:pt x="13" y="35"/>
                  </a:lnTo>
                  <a:lnTo>
                    <a:pt x="19" y="23"/>
                  </a:lnTo>
                  <a:lnTo>
                    <a:pt x="27" y="15"/>
                  </a:lnTo>
                  <a:lnTo>
                    <a:pt x="38" y="10"/>
                  </a:lnTo>
                  <a:lnTo>
                    <a:pt x="50" y="8"/>
                  </a:lnTo>
                  <a:lnTo>
                    <a:pt x="63" y="8"/>
                  </a:lnTo>
                  <a:lnTo>
                    <a:pt x="75" y="12"/>
                  </a:lnTo>
                  <a:lnTo>
                    <a:pt x="87" y="19"/>
                  </a:lnTo>
                  <a:lnTo>
                    <a:pt x="97" y="30"/>
                  </a:lnTo>
                  <a:lnTo>
                    <a:pt x="105" y="44"/>
                  </a:lnTo>
                  <a:lnTo>
                    <a:pt x="110" y="59"/>
                  </a:lnTo>
                  <a:lnTo>
                    <a:pt x="112" y="75"/>
                  </a:lnTo>
                  <a:lnTo>
                    <a:pt x="113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8"/>
            <p:cNvSpPr/>
            <p:nvPr/>
          </p:nvSpPr>
          <p:spPr bwMode="auto">
            <a:xfrm flipH="1">
              <a:off x="905" y="2313"/>
              <a:ext cx="25" cy="19"/>
            </a:xfrm>
            <a:custGeom>
              <a:avLst/>
              <a:gdLst>
                <a:gd name="T0" fmla="*/ 0 w 48"/>
                <a:gd name="T1" fmla="*/ 0 h 39"/>
                <a:gd name="T2" fmla="*/ 1 w 48"/>
                <a:gd name="T3" fmla="*/ 0 h 39"/>
                <a:gd name="T4" fmla="*/ 1 w 48"/>
                <a:gd name="T5" fmla="*/ 0 h 39"/>
                <a:gd name="T6" fmla="*/ 1 w 48"/>
                <a:gd name="T7" fmla="*/ 0 h 39"/>
                <a:gd name="T8" fmla="*/ 1 w 48"/>
                <a:gd name="T9" fmla="*/ 0 h 39"/>
                <a:gd name="T10" fmla="*/ 1 w 48"/>
                <a:gd name="T11" fmla="*/ 0 h 39"/>
                <a:gd name="T12" fmla="*/ 1 w 48"/>
                <a:gd name="T13" fmla="*/ 0 h 39"/>
                <a:gd name="T14" fmla="*/ 1 w 48"/>
                <a:gd name="T15" fmla="*/ 0 h 39"/>
                <a:gd name="T16" fmla="*/ 1 w 48"/>
                <a:gd name="T17" fmla="*/ 0 h 39"/>
                <a:gd name="T18" fmla="*/ 1 w 48"/>
                <a:gd name="T19" fmla="*/ 0 h 39"/>
                <a:gd name="T20" fmla="*/ 1 w 48"/>
                <a:gd name="T21" fmla="*/ 0 h 39"/>
                <a:gd name="T22" fmla="*/ 1 w 48"/>
                <a:gd name="T23" fmla="*/ 0 h 39"/>
                <a:gd name="T24" fmla="*/ 1 w 48"/>
                <a:gd name="T25" fmla="*/ 0 h 39"/>
                <a:gd name="T26" fmla="*/ 1 w 48"/>
                <a:gd name="T27" fmla="*/ 0 h 39"/>
                <a:gd name="T28" fmla="*/ 1 w 48"/>
                <a:gd name="T29" fmla="*/ 0 h 39"/>
                <a:gd name="T30" fmla="*/ 1 w 48"/>
                <a:gd name="T31" fmla="*/ 0 h 39"/>
                <a:gd name="T32" fmla="*/ 1 w 48"/>
                <a:gd name="T33" fmla="*/ 0 h 39"/>
                <a:gd name="T34" fmla="*/ 1 w 48"/>
                <a:gd name="T35" fmla="*/ 0 h 39"/>
                <a:gd name="T36" fmla="*/ 1 w 48"/>
                <a:gd name="T37" fmla="*/ 0 h 39"/>
                <a:gd name="T38" fmla="*/ 1 w 48"/>
                <a:gd name="T39" fmla="*/ 0 h 39"/>
                <a:gd name="T40" fmla="*/ 1 w 48"/>
                <a:gd name="T41" fmla="*/ 0 h 39"/>
                <a:gd name="T42" fmla="*/ 1 w 48"/>
                <a:gd name="T43" fmla="*/ 0 h 39"/>
                <a:gd name="T44" fmla="*/ 1 w 48"/>
                <a:gd name="T45" fmla="*/ 0 h 39"/>
                <a:gd name="T46" fmla="*/ 1 w 48"/>
                <a:gd name="T47" fmla="*/ 0 h 39"/>
                <a:gd name="T48" fmla="*/ 0 w 48"/>
                <a:gd name="T49" fmla="*/ 0 h 39"/>
                <a:gd name="T50" fmla="*/ 0 w 48"/>
                <a:gd name="T51" fmla="*/ 0 h 39"/>
                <a:gd name="T52" fmla="*/ 0 w 48"/>
                <a:gd name="T53" fmla="*/ 0 h 39"/>
                <a:gd name="T54" fmla="*/ 0 w 48"/>
                <a:gd name="T55" fmla="*/ 0 h 39"/>
                <a:gd name="T56" fmla="*/ 0 w 48"/>
                <a:gd name="T57" fmla="*/ 0 h 39"/>
                <a:gd name="T58" fmla="*/ 0 w 48"/>
                <a:gd name="T59" fmla="*/ 0 h 3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8"/>
                <a:gd name="T91" fmla="*/ 0 h 39"/>
                <a:gd name="T92" fmla="*/ 48 w 48"/>
                <a:gd name="T93" fmla="*/ 39 h 3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8" h="39">
                  <a:moveTo>
                    <a:pt x="0" y="15"/>
                  </a:moveTo>
                  <a:lnTo>
                    <a:pt x="5" y="8"/>
                  </a:lnTo>
                  <a:lnTo>
                    <a:pt x="14" y="8"/>
                  </a:lnTo>
                  <a:lnTo>
                    <a:pt x="22" y="12"/>
                  </a:lnTo>
                  <a:lnTo>
                    <a:pt x="29" y="18"/>
                  </a:lnTo>
                  <a:lnTo>
                    <a:pt x="31" y="21"/>
                  </a:lnTo>
                  <a:lnTo>
                    <a:pt x="33" y="24"/>
                  </a:lnTo>
                  <a:lnTo>
                    <a:pt x="35" y="27"/>
                  </a:lnTo>
                  <a:lnTo>
                    <a:pt x="37" y="31"/>
                  </a:lnTo>
                  <a:lnTo>
                    <a:pt x="38" y="33"/>
                  </a:lnTo>
                  <a:lnTo>
                    <a:pt x="39" y="36"/>
                  </a:lnTo>
                  <a:lnTo>
                    <a:pt x="41" y="38"/>
                  </a:lnTo>
                  <a:lnTo>
                    <a:pt x="44" y="39"/>
                  </a:lnTo>
                  <a:lnTo>
                    <a:pt x="46" y="39"/>
                  </a:lnTo>
                  <a:lnTo>
                    <a:pt x="47" y="38"/>
                  </a:lnTo>
                  <a:lnTo>
                    <a:pt x="48" y="35"/>
                  </a:lnTo>
                  <a:lnTo>
                    <a:pt x="48" y="33"/>
                  </a:lnTo>
                  <a:lnTo>
                    <a:pt x="46" y="21"/>
                  </a:lnTo>
                  <a:lnTo>
                    <a:pt x="41" y="11"/>
                  </a:lnTo>
                  <a:lnTo>
                    <a:pt x="33" y="3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2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9"/>
            <p:cNvSpPr/>
            <p:nvPr/>
          </p:nvSpPr>
          <p:spPr bwMode="auto">
            <a:xfrm flipH="1">
              <a:off x="847" y="2309"/>
              <a:ext cx="62" cy="61"/>
            </a:xfrm>
            <a:custGeom>
              <a:avLst/>
              <a:gdLst>
                <a:gd name="T0" fmla="*/ 1 w 124"/>
                <a:gd name="T1" fmla="*/ 1 h 121"/>
                <a:gd name="T2" fmla="*/ 1 w 124"/>
                <a:gd name="T3" fmla="*/ 1 h 121"/>
                <a:gd name="T4" fmla="*/ 1 w 124"/>
                <a:gd name="T5" fmla="*/ 1 h 121"/>
                <a:gd name="T6" fmla="*/ 1 w 124"/>
                <a:gd name="T7" fmla="*/ 1 h 121"/>
                <a:gd name="T8" fmla="*/ 1 w 124"/>
                <a:gd name="T9" fmla="*/ 1 h 121"/>
                <a:gd name="T10" fmla="*/ 1 w 124"/>
                <a:gd name="T11" fmla="*/ 1 h 121"/>
                <a:gd name="T12" fmla="*/ 1 w 124"/>
                <a:gd name="T13" fmla="*/ 1 h 121"/>
                <a:gd name="T14" fmla="*/ 1 w 124"/>
                <a:gd name="T15" fmla="*/ 1 h 121"/>
                <a:gd name="T16" fmla="*/ 1 w 124"/>
                <a:gd name="T17" fmla="*/ 1 h 121"/>
                <a:gd name="T18" fmla="*/ 1 w 124"/>
                <a:gd name="T19" fmla="*/ 1 h 121"/>
                <a:gd name="T20" fmla="*/ 1 w 124"/>
                <a:gd name="T21" fmla="*/ 1 h 121"/>
                <a:gd name="T22" fmla="*/ 1 w 124"/>
                <a:gd name="T23" fmla="*/ 1 h 121"/>
                <a:gd name="T24" fmla="*/ 1 w 124"/>
                <a:gd name="T25" fmla="*/ 1 h 121"/>
                <a:gd name="T26" fmla="*/ 1 w 124"/>
                <a:gd name="T27" fmla="*/ 1 h 121"/>
                <a:gd name="T28" fmla="*/ 1 w 124"/>
                <a:gd name="T29" fmla="*/ 1 h 121"/>
                <a:gd name="T30" fmla="*/ 0 w 124"/>
                <a:gd name="T31" fmla="*/ 1 h 121"/>
                <a:gd name="T32" fmla="*/ 1 w 124"/>
                <a:gd name="T33" fmla="*/ 1 h 121"/>
                <a:gd name="T34" fmla="*/ 1 w 124"/>
                <a:gd name="T35" fmla="*/ 1 h 121"/>
                <a:gd name="T36" fmla="*/ 1 w 124"/>
                <a:gd name="T37" fmla="*/ 1 h 121"/>
                <a:gd name="T38" fmla="*/ 1 w 124"/>
                <a:gd name="T39" fmla="*/ 1 h 121"/>
                <a:gd name="T40" fmla="*/ 1 w 124"/>
                <a:gd name="T41" fmla="*/ 1 h 121"/>
                <a:gd name="T42" fmla="*/ 1 w 124"/>
                <a:gd name="T43" fmla="*/ 1 h 121"/>
                <a:gd name="T44" fmla="*/ 1 w 124"/>
                <a:gd name="T45" fmla="*/ 1 h 121"/>
                <a:gd name="T46" fmla="*/ 1 w 124"/>
                <a:gd name="T47" fmla="*/ 1 h 121"/>
                <a:gd name="T48" fmla="*/ 1 w 124"/>
                <a:gd name="T49" fmla="*/ 1 h 121"/>
                <a:gd name="T50" fmla="*/ 1 w 124"/>
                <a:gd name="T51" fmla="*/ 1 h 121"/>
                <a:gd name="T52" fmla="*/ 1 w 124"/>
                <a:gd name="T53" fmla="*/ 1 h 121"/>
                <a:gd name="T54" fmla="*/ 1 w 124"/>
                <a:gd name="T55" fmla="*/ 1 h 121"/>
                <a:gd name="T56" fmla="*/ 1 w 124"/>
                <a:gd name="T57" fmla="*/ 1 h 121"/>
                <a:gd name="T58" fmla="*/ 1 w 124"/>
                <a:gd name="T59" fmla="*/ 1 h 121"/>
                <a:gd name="T60" fmla="*/ 1 w 124"/>
                <a:gd name="T61" fmla="*/ 1 h 121"/>
                <a:gd name="T62" fmla="*/ 1 w 124"/>
                <a:gd name="T63" fmla="*/ 1 h 121"/>
                <a:gd name="T64" fmla="*/ 1 w 124"/>
                <a:gd name="T65" fmla="*/ 1 h 121"/>
                <a:gd name="T66" fmla="*/ 1 w 124"/>
                <a:gd name="T67" fmla="*/ 1 h 121"/>
                <a:gd name="T68" fmla="*/ 1 w 124"/>
                <a:gd name="T69" fmla="*/ 1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121"/>
                <a:gd name="T107" fmla="*/ 124 w 124"/>
                <a:gd name="T108" fmla="*/ 121 h 1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121">
                  <a:moveTo>
                    <a:pt x="7" y="53"/>
                  </a:moveTo>
                  <a:lnTo>
                    <a:pt x="10" y="38"/>
                  </a:lnTo>
                  <a:lnTo>
                    <a:pt x="15" y="26"/>
                  </a:lnTo>
                  <a:lnTo>
                    <a:pt x="23" y="16"/>
                  </a:lnTo>
                  <a:lnTo>
                    <a:pt x="34" y="9"/>
                  </a:lnTo>
                  <a:lnTo>
                    <a:pt x="45" y="5"/>
                  </a:lnTo>
                  <a:lnTo>
                    <a:pt x="58" y="4"/>
                  </a:lnTo>
                  <a:lnTo>
                    <a:pt x="72" y="7"/>
                  </a:lnTo>
                  <a:lnTo>
                    <a:pt x="85" y="11"/>
                  </a:lnTo>
                  <a:lnTo>
                    <a:pt x="98" y="20"/>
                  </a:lnTo>
                  <a:lnTo>
                    <a:pt x="106" y="34"/>
                  </a:lnTo>
                  <a:lnTo>
                    <a:pt x="112" y="49"/>
                  </a:lnTo>
                  <a:lnTo>
                    <a:pt x="113" y="65"/>
                  </a:lnTo>
                  <a:lnTo>
                    <a:pt x="112" y="77"/>
                  </a:lnTo>
                  <a:lnTo>
                    <a:pt x="109" y="87"/>
                  </a:lnTo>
                  <a:lnTo>
                    <a:pt x="103" y="95"/>
                  </a:lnTo>
                  <a:lnTo>
                    <a:pt x="95" y="101"/>
                  </a:lnTo>
                  <a:lnTo>
                    <a:pt x="86" y="106"/>
                  </a:lnTo>
                  <a:lnTo>
                    <a:pt x="75" y="108"/>
                  </a:lnTo>
                  <a:lnTo>
                    <a:pt x="64" y="109"/>
                  </a:lnTo>
                  <a:lnTo>
                    <a:pt x="52" y="108"/>
                  </a:lnTo>
                  <a:lnTo>
                    <a:pt x="43" y="106"/>
                  </a:lnTo>
                  <a:lnTo>
                    <a:pt x="35" y="102"/>
                  </a:lnTo>
                  <a:lnTo>
                    <a:pt x="27" y="98"/>
                  </a:lnTo>
                  <a:lnTo>
                    <a:pt x="21" y="91"/>
                  </a:lnTo>
                  <a:lnTo>
                    <a:pt x="15" y="84"/>
                  </a:lnTo>
                  <a:lnTo>
                    <a:pt x="10" y="77"/>
                  </a:lnTo>
                  <a:lnTo>
                    <a:pt x="6" y="68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5" y="73"/>
                  </a:lnTo>
                  <a:lnTo>
                    <a:pt x="11" y="86"/>
                  </a:lnTo>
                  <a:lnTo>
                    <a:pt x="18" y="96"/>
                  </a:lnTo>
                  <a:lnTo>
                    <a:pt x="27" y="107"/>
                  </a:lnTo>
                  <a:lnTo>
                    <a:pt x="37" y="114"/>
                  </a:lnTo>
                  <a:lnTo>
                    <a:pt x="49" y="118"/>
                  </a:lnTo>
                  <a:lnTo>
                    <a:pt x="63" y="121"/>
                  </a:lnTo>
                  <a:lnTo>
                    <a:pt x="78" y="118"/>
                  </a:lnTo>
                  <a:lnTo>
                    <a:pt x="89" y="115"/>
                  </a:lnTo>
                  <a:lnTo>
                    <a:pt x="98" y="110"/>
                  </a:lnTo>
                  <a:lnTo>
                    <a:pt x="108" y="103"/>
                  </a:lnTo>
                  <a:lnTo>
                    <a:pt x="115" y="96"/>
                  </a:lnTo>
                  <a:lnTo>
                    <a:pt x="119" y="88"/>
                  </a:lnTo>
                  <a:lnTo>
                    <a:pt x="123" y="79"/>
                  </a:lnTo>
                  <a:lnTo>
                    <a:pt x="124" y="68"/>
                  </a:lnTo>
                  <a:lnTo>
                    <a:pt x="123" y="56"/>
                  </a:lnTo>
                  <a:lnTo>
                    <a:pt x="119" y="43"/>
                  </a:lnTo>
                  <a:lnTo>
                    <a:pt x="115" y="32"/>
                  </a:lnTo>
                  <a:lnTo>
                    <a:pt x="108" y="23"/>
                  </a:lnTo>
                  <a:lnTo>
                    <a:pt x="98" y="13"/>
                  </a:lnTo>
                  <a:lnTo>
                    <a:pt x="89" y="8"/>
                  </a:lnTo>
                  <a:lnTo>
                    <a:pt x="78" y="3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6" y="10"/>
                  </a:lnTo>
                  <a:lnTo>
                    <a:pt x="19" y="16"/>
                  </a:lnTo>
                  <a:lnTo>
                    <a:pt x="13" y="24"/>
                  </a:lnTo>
                  <a:lnTo>
                    <a:pt x="8" y="33"/>
                  </a:lnTo>
                  <a:lnTo>
                    <a:pt x="6" y="42"/>
                  </a:lnTo>
                  <a:lnTo>
                    <a:pt x="6" y="53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0"/>
            <p:cNvSpPr/>
            <p:nvPr/>
          </p:nvSpPr>
          <p:spPr bwMode="auto">
            <a:xfrm flipH="1">
              <a:off x="791" y="2332"/>
              <a:ext cx="65" cy="14"/>
            </a:xfrm>
            <a:custGeom>
              <a:avLst/>
              <a:gdLst>
                <a:gd name="T0" fmla="*/ 0 w 131"/>
                <a:gd name="T1" fmla="*/ 0 h 28"/>
                <a:gd name="T2" fmla="*/ 0 w 131"/>
                <a:gd name="T3" fmla="*/ 1 h 28"/>
                <a:gd name="T4" fmla="*/ 0 w 131"/>
                <a:gd name="T5" fmla="*/ 1 h 28"/>
                <a:gd name="T6" fmla="*/ 0 w 131"/>
                <a:gd name="T7" fmla="*/ 1 h 28"/>
                <a:gd name="T8" fmla="*/ 0 w 131"/>
                <a:gd name="T9" fmla="*/ 1 h 28"/>
                <a:gd name="T10" fmla="*/ 0 w 131"/>
                <a:gd name="T11" fmla="*/ 1 h 28"/>
                <a:gd name="T12" fmla="*/ 0 w 131"/>
                <a:gd name="T13" fmla="*/ 1 h 28"/>
                <a:gd name="T14" fmla="*/ 0 w 131"/>
                <a:gd name="T15" fmla="*/ 1 h 28"/>
                <a:gd name="T16" fmla="*/ 0 w 131"/>
                <a:gd name="T17" fmla="*/ 1 h 28"/>
                <a:gd name="T18" fmla="*/ 0 w 131"/>
                <a:gd name="T19" fmla="*/ 1 h 28"/>
                <a:gd name="T20" fmla="*/ 0 w 131"/>
                <a:gd name="T21" fmla="*/ 1 h 28"/>
                <a:gd name="T22" fmla="*/ 0 w 131"/>
                <a:gd name="T23" fmla="*/ 1 h 28"/>
                <a:gd name="T24" fmla="*/ 0 w 131"/>
                <a:gd name="T25" fmla="*/ 1 h 28"/>
                <a:gd name="T26" fmla="*/ 0 w 131"/>
                <a:gd name="T27" fmla="*/ 1 h 28"/>
                <a:gd name="T28" fmla="*/ 0 w 131"/>
                <a:gd name="T29" fmla="*/ 1 h 28"/>
                <a:gd name="T30" fmla="*/ 0 w 131"/>
                <a:gd name="T31" fmla="*/ 1 h 28"/>
                <a:gd name="T32" fmla="*/ 0 w 131"/>
                <a:gd name="T33" fmla="*/ 1 h 28"/>
                <a:gd name="T34" fmla="*/ 0 w 131"/>
                <a:gd name="T35" fmla="*/ 1 h 28"/>
                <a:gd name="T36" fmla="*/ 0 w 131"/>
                <a:gd name="T37" fmla="*/ 1 h 28"/>
                <a:gd name="T38" fmla="*/ 0 w 131"/>
                <a:gd name="T39" fmla="*/ 1 h 28"/>
                <a:gd name="T40" fmla="*/ 0 w 131"/>
                <a:gd name="T41" fmla="*/ 0 h 28"/>
                <a:gd name="T42" fmla="*/ 0 w 131"/>
                <a:gd name="T43" fmla="*/ 0 h 28"/>
                <a:gd name="T44" fmla="*/ 0 w 131"/>
                <a:gd name="T45" fmla="*/ 0 h 28"/>
                <a:gd name="T46" fmla="*/ 0 w 131"/>
                <a:gd name="T47" fmla="*/ 0 h 28"/>
                <a:gd name="T48" fmla="*/ 0 w 131"/>
                <a:gd name="T49" fmla="*/ 0 h 28"/>
                <a:gd name="T50" fmla="*/ 0 w 131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1"/>
                <a:gd name="T79" fmla="*/ 0 h 28"/>
                <a:gd name="T80" fmla="*/ 131 w 131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1" h="28">
                  <a:moveTo>
                    <a:pt x="131" y="0"/>
                  </a:moveTo>
                  <a:lnTo>
                    <a:pt x="115" y="2"/>
                  </a:lnTo>
                  <a:lnTo>
                    <a:pt x="98" y="4"/>
                  </a:lnTo>
                  <a:lnTo>
                    <a:pt x="82" y="6"/>
                  </a:lnTo>
                  <a:lnTo>
                    <a:pt x="67" y="9"/>
                  </a:lnTo>
                  <a:lnTo>
                    <a:pt x="51" y="12"/>
                  </a:lnTo>
                  <a:lnTo>
                    <a:pt x="35" y="15"/>
                  </a:lnTo>
                  <a:lnTo>
                    <a:pt x="20" y="18"/>
                  </a:lnTo>
                  <a:lnTo>
                    <a:pt x="4" y="23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19" y="25"/>
                  </a:lnTo>
                  <a:lnTo>
                    <a:pt x="35" y="21"/>
                  </a:lnTo>
                  <a:lnTo>
                    <a:pt x="50" y="18"/>
                  </a:lnTo>
                  <a:lnTo>
                    <a:pt x="66" y="13"/>
                  </a:lnTo>
                  <a:lnTo>
                    <a:pt x="82" y="10"/>
                  </a:lnTo>
                  <a:lnTo>
                    <a:pt x="98" y="6"/>
                  </a:lnTo>
                  <a:lnTo>
                    <a:pt x="115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1"/>
            <p:cNvSpPr/>
            <p:nvPr/>
          </p:nvSpPr>
          <p:spPr bwMode="auto">
            <a:xfrm flipH="1">
              <a:off x="750" y="2190"/>
              <a:ext cx="53" cy="159"/>
            </a:xfrm>
            <a:custGeom>
              <a:avLst/>
              <a:gdLst>
                <a:gd name="T0" fmla="*/ 1 w 106"/>
                <a:gd name="T1" fmla="*/ 0 h 319"/>
                <a:gd name="T2" fmla="*/ 1 w 106"/>
                <a:gd name="T3" fmla="*/ 0 h 319"/>
                <a:gd name="T4" fmla="*/ 1 w 106"/>
                <a:gd name="T5" fmla="*/ 0 h 319"/>
                <a:gd name="T6" fmla="*/ 1 w 106"/>
                <a:gd name="T7" fmla="*/ 0 h 319"/>
                <a:gd name="T8" fmla="*/ 1 w 106"/>
                <a:gd name="T9" fmla="*/ 0 h 319"/>
                <a:gd name="T10" fmla="*/ 1 w 106"/>
                <a:gd name="T11" fmla="*/ 0 h 319"/>
                <a:gd name="T12" fmla="*/ 1 w 106"/>
                <a:gd name="T13" fmla="*/ 0 h 319"/>
                <a:gd name="T14" fmla="*/ 1 w 106"/>
                <a:gd name="T15" fmla="*/ 0 h 319"/>
                <a:gd name="T16" fmla="*/ 1 w 106"/>
                <a:gd name="T17" fmla="*/ 0 h 319"/>
                <a:gd name="T18" fmla="*/ 1 w 106"/>
                <a:gd name="T19" fmla="*/ 0 h 319"/>
                <a:gd name="T20" fmla="*/ 1 w 106"/>
                <a:gd name="T21" fmla="*/ 0 h 319"/>
                <a:gd name="T22" fmla="*/ 1 w 106"/>
                <a:gd name="T23" fmla="*/ 0 h 319"/>
                <a:gd name="T24" fmla="*/ 1 w 106"/>
                <a:gd name="T25" fmla="*/ 0 h 319"/>
                <a:gd name="T26" fmla="*/ 1 w 106"/>
                <a:gd name="T27" fmla="*/ 0 h 319"/>
                <a:gd name="T28" fmla="*/ 1 w 106"/>
                <a:gd name="T29" fmla="*/ 0 h 319"/>
                <a:gd name="T30" fmla="*/ 1 w 106"/>
                <a:gd name="T31" fmla="*/ 0 h 319"/>
                <a:gd name="T32" fmla="*/ 1 w 106"/>
                <a:gd name="T33" fmla="*/ 0 h 319"/>
                <a:gd name="T34" fmla="*/ 1 w 106"/>
                <a:gd name="T35" fmla="*/ 0 h 319"/>
                <a:gd name="T36" fmla="*/ 1 w 106"/>
                <a:gd name="T37" fmla="*/ 0 h 319"/>
                <a:gd name="T38" fmla="*/ 1 w 106"/>
                <a:gd name="T39" fmla="*/ 0 h 319"/>
                <a:gd name="T40" fmla="*/ 1 w 106"/>
                <a:gd name="T41" fmla="*/ 0 h 319"/>
                <a:gd name="T42" fmla="*/ 1 w 106"/>
                <a:gd name="T43" fmla="*/ 0 h 319"/>
                <a:gd name="T44" fmla="*/ 1 w 106"/>
                <a:gd name="T45" fmla="*/ 0 h 319"/>
                <a:gd name="T46" fmla="*/ 1 w 106"/>
                <a:gd name="T47" fmla="*/ 0 h 319"/>
                <a:gd name="T48" fmla="*/ 1 w 106"/>
                <a:gd name="T49" fmla="*/ 0 h 319"/>
                <a:gd name="T50" fmla="*/ 1 w 106"/>
                <a:gd name="T51" fmla="*/ 0 h 319"/>
                <a:gd name="T52" fmla="*/ 1 w 106"/>
                <a:gd name="T53" fmla="*/ 0 h 319"/>
                <a:gd name="T54" fmla="*/ 1 w 106"/>
                <a:gd name="T55" fmla="*/ 0 h 319"/>
                <a:gd name="T56" fmla="*/ 1 w 106"/>
                <a:gd name="T57" fmla="*/ 0 h 319"/>
                <a:gd name="T58" fmla="*/ 1 w 106"/>
                <a:gd name="T59" fmla="*/ 0 h 319"/>
                <a:gd name="T60" fmla="*/ 0 w 106"/>
                <a:gd name="T61" fmla="*/ 0 h 319"/>
                <a:gd name="T62" fmla="*/ 0 w 106"/>
                <a:gd name="T63" fmla="*/ 0 h 319"/>
                <a:gd name="T64" fmla="*/ 0 w 106"/>
                <a:gd name="T65" fmla="*/ 0 h 3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6"/>
                <a:gd name="T100" fmla="*/ 0 h 319"/>
                <a:gd name="T101" fmla="*/ 106 w 106"/>
                <a:gd name="T102" fmla="*/ 319 h 3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6" h="319">
                  <a:moveTo>
                    <a:pt x="0" y="1"/>
                  </a:moveTo>
                  <a:lnTo>
                    <a:pt x="12" y="4"/>
                  </a:lnTo>
                  <a:lnTo>
                    <a:pt x="24" y="8"/>
                  </a:lnTo>
                  <a:lnTo>
                    <a:pt x="35" y="12"/>
                  </a:lnTo>
                  <a:lnTo>
                    <a:pt x="45" y="16"/>
                  </a:lnTo>
                  <a:lnTo>
                    <a:pt x="56" y="23"/>
                  </a:lnTo>
                  <a:lnTo>
                    <a:pt x="65" y="29"/>
                  </a:lnTo>
                  <a:lnTo>
                    <a:pt x="74" y="37"/>
                  </a:lnTo>
                  <a:lnTo>
                    <a:pt x="82" y="46"/>
                  </a:lnTo>
                  <a:lnTo>
                    <a:pt x="93" y="63"/>
                  </a:lnTo>
                  <a:lnTo>
                    <a:pt x="96" y="83"/>
                  </a:lnTo>
                  <a:lnTo>
                    <a:pt x="93" y="101"/>
                  </a:lnTo>
                  <a:lnTo>
                    <a:pt x="79" y="118"/>
                  </a:lnTo>
                  <a:lnTo>
                    <a:pt x="74" y="121"/>
                  </a:lnTo>
                  <a:lnTo>
                    <a:pt x="70" y="124"/>
                  </a:lnTo>
                  <a:lnTo>
                    <a:pt x="65" y="127"/>
                  </a:lnTo>
                  <a:lnTo>
                    <a:pt x="60" y="130"/>
                  </a:lnTo>
                  <a:lnTo>
                    <a:pt x="56" y="134"/>
                  </a:lnTo>
                  <a:lnTo>
                    <a:pt x="51" y="137"/>
                  </a:lnTo>
                  <a:lnTo>
                    <a:pt x="47" y="141"/>
                  </a:lnTo>
                  <a:lnTo>
                    <a:pt x="42" y="145"/>
                  </a:lnTo>
                  <a:lnTo>
                    <a:pt x="32" y="158"/>
                  </a:lnTo>
                  <a:lnTo>
                    <a:pt x="26" y="172"/>
                  </a:lnTo>
                  <a:lnTo>
                    <a:pt x="22" y="187"/>
                  </a:lnTo>
                  <a:lnTo>
                    <a:pt x="22" y="203"/>
                  </a:lnTo>
                  <a:lnTo>
                    <a:pt x="24" y="214"/>
                  </a:lnTo>
                  <a:lnTo>
                    <a:pt x="26" y="227"/>
                  </a:lnTo>
                  <a:lnTo>
                    <a:pt x="28" y="238"/>
                  </a:lnTo>
                  <a:lnTo>
                    <a:pt x="29" y="251"/>
                  </a:lnTo>
                  <a:lnTo>
                    <a:pt x="28" y="267"/>
                  </a:lnTo>
                  <a:lnTo>
                    <a:pt x="24" y="285"/>
                  </a:lnTo>
                  <a:lnTo>
                    <a:pt x="18" y="302"/>
                  </a:lnTo>
                  <a:lnTo>
                    <a:pt x="13" y="318"/>
                  </a:lnTo>
                  <a:lnTo>
                    <a:pt x="13" y="319"/>
                  </a:lnTo>
                  <a:lnTo>
                    <a:pt x="14" y="319"/>
                  </a:lnTo>
                  <a:lnTo>
                    <a:pt x="14" y="318"/>
                  </a:lnTo>
                  <a:lnTo>
                    <a:pt x="19" y="303"/>
                  </a:lnTo>
                  <a:lnTo>
                    <a:pt x="24" y="289"/>
                  </a:lnTo>
                  <a:lnTo>
                    <a:pt x="28" y="275"/>
                  </a:lnTo>
                  <a:lnTo>
                    <a:pt x="32" y="260"/>
                  </a:lnTo>
                  <a:lnTo>
                    <a:pt x="33" y="248"/>
                  </a:lnTo>
                  <a:lnTo>
                    <a:pt x="33" y="234"/>
                  </a:lnTo>
                  <a:lnTo>
                    <a:pt x="32" y="220"/>
                  </a:lnTo>
                  <a:lnTo>
                    <a:pt x="32" y="207"/>
                  </a:lnTo>
                  <a:lnTo>
                    <a:pt x="34" y="191"/>
                  </a:lnTo>
                  <a:lnTo>
                    <a:pt x="40" y="177"/>
                  </a:lnTo>
                  <a:lnTo>
                    <a:pt x="49" y="165"/>
                  </a:lnTo>
                  <a:lnTo>
                    <a:pt x="60" y="154"/>
                  </a:lnTo>
                  <a:lnTo>
                    <a:pt x="72" y="144"/>
                  </a:lnTo>
                  <a:lnTo>
                    <a:pt x="83" y="134"/>
                  </a:lnTo>
                  <a:lnTo>
                    <a:pt x="94" y="122"/>
                  </a:lnTo>
                  <a:lnTo>
                    <a:pt x="102" y="109"/>
                  </a:lnTo>
                  <a:lnTo>
                    <a:pt x="106" y="88"/>
                  </a:lnTo>
                  <a:lnTo>
                    <a:pt x="104" y="68"/>
                  </a:lnTo>
                  <a:lnTo>
                    <a:pt x="95" y="50"/>
                  </a:lnTo>
                  <a:lnTo>
                    <a:pt x="80" y="35"/>
                  </a:lnTo>
                  <a:lnTo>
                    <a:pt x="63" y="22"/>
                  </a:lnTo>
                  <a:lnTo>
                    <a:pt x="42" y="12"/>
                  </a:lnTo>
                  <a:lnTo>
                    <a:pt x="21" y="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2"/>
            <p:cNvSpPr/>
            <p:nvPr/>
          </p:nvSpPr>
          <p:spPr bwMode="auto">
            <a:xfrm flipH="1">
              <a:off x="856" y="2178"/>
              <a:ext cx="85" cy="107"/>
            </a:xfrm>
            <a:custGeom>
              <a:avLst/>
              <a:gdLst>
                <a:gd name="T0" fmla="*/ 1 w 169"/>
                <a:gd name="T1" fmla="*/ 0 h 214"/>
                <a:gd name="T2" fmla="*/ 1 w 169"/>
                <a:gd name="T3" fmla="*/ 0 h 214"/>
                <a:gd name="T4" fmla="*/ 1 w 169"/>
                <a:gd name="T5" fmla="*/ 1 h 214"/>
                <a:gd name="T6" fmla="*/ 1 w 169"/>
                <a:gd name="T7" fmla="*/ 1 h 214"/>
                <a:gd name="T8" fmla="*/ 1 w 169"/>
                <a:gd name="T9" fmla="*/ 1 h 214"/>
                <a:gd name="T10" fmla="*/ 1 w 169"/>
                <a:gd name="T11" fmla="*/ 1 h 214"/>
                <a:gd name="T12" fmla="*/ 1 w 169"/>
                <a:gd name="T13" fmla="*/ 1 h 214"/>
                <a:gd name="T14" fmla="*/ 1 w 169"/>
                <a:gd name="T15" fmla="*/ 1 h 214"/>
                <a:gd name="T16" fmla="*/ 1 w 169"/>
                <a:gd name="T17" fmla="*/ 1 h 214"/>
                <a:gd name="T18" fmla="*/ 1 w 169"/>
                <a:gd name="T19" fmla="*/ 1 h 214"/>
                <a:gd name="T20" fmla="*/ 1 w 169"/>
                <a:gd name="T21" fmla="*/ 1 h 214"/>
                <a:gd name="T22" fmla="*/ 1 w 169"/>
                <a:gd name="T23" fmla="*/ 1 h 214"/>
                <a:gd name="T24" fmla="*/ 1 w 169"/>
                <a:gd name="T25" fmla="*/ 1 h 214"/>
                <a:gd name="T26" fmla="*/ 0 w 169"/>
                <a:gd name="T27" fmla="*/ 1 h 214"/>
                <a:gd name="T28" fmla="*/ 1 w 169"/>
                <a:gd name="T29" fmla="*/ 1 h 214"/>
                <a:gd name="T30" fmla="*/ 1 w 169"/>
                <a:gd name="T31" fmla="*/ 1 h 214"/>
                <a:gd name="T32" fmla="*/ 1 w 169"/>
                <a:gd name="T33" fmla="*/ 1 h 214"/>
                <a:gd name="T34" fmla="*/ 1 w 169"/>
                <a:gd name="T35" fmla="*/ 1 h 214"/>
                <a:gd name="T36" fmla="*/ 1 w 169"/>
                <a:gd name="T37" fmla="*/ 1 h 214"/>
                <a:gd name="T38" fmla="*/ 1 w 169"/>
                <a:gd name="T39" fmla="*/ 1 h 214"/>
                <a:gd name="T40" fmla="*/ 1 w 169"/>
                <a:gd name="T41" fmla="*/ 1 h 214"/>
                <a:gd name="T42" fmla="*/ 1 w 169"/>
                <a:gd name="T43" fmla="*/ 1 h 214"/>
                <a:gd name="T44" fmla="*/ 1 w 169"/>
                <a:gd name="T45" fmla="*/ 1 h 214"/>
                <a:gd name="T46" fmla="*/ 1 w 169"/>
                <a:gd name="T47" fmla="*/ 1 h 214"/>
                <a:gd name="T48" fmla="*/ 1 w 169"/>
                <a:gd name="T49" fmla="*/ 1 h 214"/>
                <a:gd name="T50" fmla="*/ 1 w 169"/>
                <a:gd name="T51" fmla="*/ 1 h 214"/>
                <a:gd name="T52" fmla="*/ 1 w 169"/>
                <a:gd name="T53" fmla="*/ 1 h 214"/>
                <a:gd name="T54" fmla="*/ 1 w 169"/>
                <a:gd name="T55" fmla="*/ 1 h 214"/>
                <a:gd name="T56" fmla="*/ 1 w 169"/>
                <a:gd name="T57" fmla="*/ 1 h 214"/>
                <a:gd name="T58" fmla="*/ 1 w 169"/>
                <a:gd name="T59" fmla="*/ 1 h 214"/>
                <a:gd name="T60" fmla="*/ 1 w 169"/>
                <a:gd name="T61" fmla="*/ 1 h 214"/>
                <a:gd name="T62" fmla="*/ 1 w 169"/>
                <a:gd name="T63" fmla="*/ 1 h 214"/>
                <a:gd name="T64" fmla="*/ 1 w 169"/>
                <a:gd name="T65" fmla="*/ 1 h 214"/>
                <a:gd name="T66" fmla="*/ 1 w 169"/>
                <a:gd name="T67" fmla="*/ 1 h 214"/>
                <a:gd name="T68" fmla="*/ 1 w 169"/>
                <a:gd name="T69" fmla="*/ 1 h 214"/>
                <a:gd name="T70" fmla="*/ 1 w 169"/>
                <a:gd name="T71" fmla="*/ 1 h 214"/>
                <a:gd name="T72" fmla="*/ 1 w 169"/>
                <a:gd name="T73" fmla="*/ 0 h 214"/>
                <a:gd name="T74" fmla="*/ 1 w 169"/>
                <a:gd name="T75" fmla="*/ 0 h 214"/>
                <a:gd name="T76" fmla="*/ 1 w 169"/>
                <a:gd name="T77" fmla="*/ 0 h 214"/>
                <a:gd name="T78" fmla="*/ 1 w 169"/>
                <a:gd name="T79" fmla="*/ 0 h 214"/>
                <a:gd name="T80" fmla="*/ 1 w 169"/>
                <a:gd name="T81" fmla="*/ 0 h 214"/>
                <a:gd name="T82" fmla="*/ 1 w 169"/>
                <a:gd name="T83" fmla="*/ 0 h 2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9"/>
                <a:gd name="T127" fmla="*/ 0 h 214"/>
                <a:gd name="T128" fmla="*/ 169 w 169"/>
                <a:gd name="T129" fmla="*/ 214 h 2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9" h="214">
                  <a:moveTo>
                    <a:pt x="169" y="0"/>
                  </a:moveTo>
                  <a:lnTo>
                    <a:pt x="150" y="0"/>
                  </a:lnTo>
                  <a:lnTo>
                    <a:pt x="131" y="3"/>
                  </a:lnTo>
                  <a:lnTo>
                    <a:pt x="113" y="9"/>
                  </a:lnTo>
                  <a:lnTo>
                    <a:pt x="96" y="17"/>
                  </a:lnTo>
                  <a:lnTo>
                    <a:pt x="78" y="28"/>
                  </a:lnTo>
                  <a:lnTo>
                    <a:pt x="62" y="40"/>
                  </a:lnTo>
                  <a:lnTo>
                    <a:pt x="48" y="53"/>
                  </a:lnTo>
                  <a:lnTo>
                    <a:pt x="36" y="67"/>
                  </a:lnTo>
                  <a:lnTo>
                    <a:pt x="24" y="82"/>
                  </a:lnTo>
                  <a:lnTo>
                    <a:pt x="15" y="99"/>
                  </a:lnTo>
                  <a:lnTo>
                    <a:pt x="7" y="118"/>
                  </a:lnTo>
                  <a:lnTo>
                    <a:pt x="2" y="137"/>
                  </a:lnTo>
                  <a:lnTo>
                    <a:pt x="0" y="158"/>
                  </a:lnTo>
                  <a:lnTo>
                    <a:pt x="1" y="177"/>
                  </a:lnTo>
                  <a:lnTo>
                    <a:pt x="6" y="196"/>
                  </a:lnTo>
                  <a:lnTo>
                    <a:pt x="15" y="213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3" y="210"/>
                  </a:lnTo>
                  <a:lnTo>
                    <a:pt x="24" y="206"/>
                  </a:lnTo>
                  <a:lnTo>
                    <a:pt x="23" y="194"/>
                  </a:lnTo>
                  <a:lnTo>
                    <a:pt x="21" y="182"/>
                  </a:lnTo>
                  <a:lnTo>
                    <a:pt x="18" y="169"/>
                  </a:lnTo>
                  <a:lnTo>
                    <a:pt x="15" y="158"/>
                  </a:lnTo>
                  <a:lnTo>
                    <a:pt x="15" y="139"/>
                  </a:lnTo>
                  <a:lnTo>
                    <a:pt x="18" y="119"/>
                  </a:lnTo>
                  <a:lnTo>
                    <a:pt x="25" y="100"/>
                  </a:lnTo>
                  <a:lnTo>
                    <a:pt x="33" y="83"/>
                  </a:lnTo>
                  <a:lnTo>
                    <a:pt x="44" y="66"/>
                  </a:lnTo>
                  <a:lnTo>
                    <a:pt x="58" y="50"/>
                  </a:lnTo>
                  <a:lnTo>
                    <a:pt x="72" y="36"/>
                  </a:lnTo>
                  <a:lnTo>
                    <a:pt x="90" y="23"/>
                  </a:lnTo>
                  <a:lnTo>
                    <a:pt x="109" y="14"/>
                  </a:lnTo>
                  <a:lnTo>
                    <a:pt x="129" y="6"/>
                  </a:lnTo>
                  <a:lnTo>
                    <a:pt x="149" y="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3"/>
            <p:cNvSpPr/>
            <p:nvPr/>
          </p:nvSpPr>
          <p:spPr bwMode="auto">
            <a:xfrm flipH="1">
              <a:off x="712" y="2160"/>
              <a:ext cx="144" cy="163"/>
            </a:xfrm>
            <a:custGeom>
              <a:avLst/>
              <a:gdLst>
                <a:gd name="T0" fmla="*/ 0 w 290"/>
                <a:gd name="T1" fmla="*/ 0 h 327"/>
                <a:gd name="T2" fmla="*/ 0 w 290"/>
                <a:gd name="T3" fmla="*/ 0 h 327"/>
                <a:gd name="T4" fmla="*/ 0 w 290"/>
                <a:gd name="T5" fmla="*/ 0 h 327"/>
                <a:gd name="T6" fmla="*/ 0 w 290"/>
                <a:gd name="T7" fmla="*/ 0 h 327"/>
                <a:gd name="T8" fmla="*/ 0 w 290"/>
                <a:gd name="T9" fmla="*/ 0 h 327"/>
                <a:gd name="T10" fmla="*/ 0 w 290"/>
                <a:gd name="T11" fmla="*/ 0 h 327"/>
                <a:gd name="T12" fmla="*/ 0 w 290"/>
                <a:gd name="T13" fmla="*/ 0 h 327"/>
                <a:gd name="T14" fmla="*/ 0 w 290"/>
                <a:gd name="T15" fmla="*/ 0 h 327"/>
                <a:gd name="T16" fmla="*/ 0 w 290"/>
                <a:gd name="T17" fmla="*/ 0 h 327"/>
                <a:gd name="T18" fmla="*/ 0 w 290"/>
                <a:gd name="T19" fmla="*/ 0 h 327"/>
                <a:gd name="T20" fmla="*/ 0 w 290"/>
                <a:gd name="T21" fmla="*/ 0 h 327"/>
                <a:gd name="T22" fmla="*/ 0 w 290"/>
                <a:gd name="T23" fmla="*/ 0 h 327"/>
                <a:gd name="T24" fmla="*/ 0 w 290"/>
                <a:gd name="T25" fmla="*/ 0 h 327"/>
                <a:gd name="T26" fmla="*/ 0 w 290"/>
                <a:gd name="T27" fmla="*/ 0 h 327"/>
                <a:gd name="T28" fmla="*/ 0 w 290"/>
                <a:gd name="T29" fmla="*/ 0 h 327"/>
                <a:gd name="T30" fmla="*/ 0 w 290"/>
                <a:gd name="T31" fmla="*/ 0 h 327"/>
                <a:gd name="T32" fmla="*/ 0 w 290"/>
                <a:gd name="T33" fmla="*/ 0 h 327"/>
                <a:gd name="T34" fmla="*/ 0 w 290"/>
                <a:gd name="T35" fmla="*/ 0 h 327"/>
                <a:gd name="T36" fmla="*/ 0 w 290"/>
                <a:gd name="T37" fmla="*/ 0 h 327"/>
                <a:gd name="T38" fmla="*/ 0 w 290"/>
                <a:gd name="T39" fmla="*/ 0 h 327"/>
                <a:gd name="T40" fmla="*/ 0 w 290"/>
                <a:gd name="T41" fmla="*/ 0 h 327"/>
                <a:gd name="T42" fmla="*/ 0 w 290"/>
                <a:gd name="T43" fmla="*/ 0 h 327"/>
                <a:gd name="T44" fmla="*/ 0 w 290"/>
                <a:gd name="T45" fmla="*/ 0 h 327"/>
                <a:gd name="T46" fmla="*/ 0 w 290"/>
                <a:gd name="T47" fmla="*/ 0 h 327"/>
                <a:gd name="T48" fmla="*/ 0 w 290"/>
                <a:gd name="T49" fmla="*/ 0 h 327"/>
                <a:gd name="T50" fmla="*/ 0 w 290"/>
                <a:gd name="T51" fmla="*/ 0 h 327"/>
                <a:gd name="T52" fmla="*/ 0 w 290"/>
                <a:gd name="T53" fmla="*/ 0 h 327"/>
                <a:gd name="T54" fmla="*/ 0 w 290"/>
                <a:gd name="T55" fmla="*/ 0 h 327"/>
                <a:gd name="T56" fmla="*/ 0 w 290"/>
                <a:gd name="T57" fmla="*/ 0 h 327"/>
                <a:gd name="T58" fmla="*/ 0 w 290"/>
                <a:gd name="T59" fmla="*/ 0 h 327"/>
                <a:gd name="T60" fmla="*/ 0 w 290"/>
                <a:gd name="T61" fmla="*/ 0 h 327"/>
                <a:gd name="T62" fmla="*/ 0 w 290"/>
                <a:gd name="T63" fmla="*/ 0 h 327"/>
                <a:gd name="T64" fmla="*/ 0 w 290"/>
                <a:gd name="T65" fmla="*/ 0 h 3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0"/>
                <a:gd name="T100" fmla="*/ 0 h 327"/>
                <a:gd name="T101" fmla="*/ 290 w 290"/>
                <a:gd name="T102" fmla="*/ 327 h 3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0" h="327">
                  <a:moveTo>
                    <a:pt x="0" y="32"/>
                  </a:moveTo>
                  <a:lnTo>
                    <a:pt x="15" y="24"/>
                  </a:lnTo>
                  <a:lnTo>
                    <a:pt x="29" y="17"/>
                  </a:lnTo>
                  <a:lnTo>
                    <a:pt x="44" y="14"/>
                  </a:lnTo>
                  <a:lnTo>
                    <a:pt x="60" y="11"/>
                  </a:lnTo>
                  <a:lnTo>
                    <a:pt x="75" y="9"/>
                  </a:lnTo>
                  <a:lnTo>
                    <a:pt x="90" y="9"/>
                  </a:lnTo>
                  <a:lnTo>
                    <a:pt x="106" y="11"/>
                  </a:lnTo>
                  <a:lnTo>
                    <a:pt x="121" y="14"/>
                  </a:lnTo>
                  <a:lnTo>
                    <a:pt x="136" y="19"/>
                  </a:lnTo>
                  <a:lnTo>
                    <a:pt x="151" y="23"/>
                  </a:lnTo>
                  <a:lnTo>
                    <a:pt x="165" y="30"/>
                  </a:lnTo>
                  <a:lnTo>
                    <a:pt x="180" y="37"/>
                  </a:lnTo>
                  <a:lnTo>
                    <a:pt x="194" y="45"/>
                  </a:lnTo>
                  <a:lnTo>
                    <a:pt x="207" y="54"/>
                  </a:lnTo>
                  <a:lnTo>
                    <a:pt x="219" y="65"/>
                  </a:lnTo>
                  <a:lnTo>
                    <a:pt x="231" y="75"/>
                  </a:lnTo>
                  <a:lnTo>
                    <a:pt x="241" y="87"/>
                  </a:lnTo>
                  <a:lnTo>
                    <a:pt x="249" y="99"/>
                  </a:lnTo>
                  <a:lnTo>
                    <a:pt x="257" y="113"/>
                  </a:lnTo>
                  <a:lnTo>
                    <a:pt x="263" y="128"/>
                  </a:lnTo>
                  <a:lnTo>
                    <a:pt x="269" y="143"/>
                  </a:lnTo>
                  <a:lnTo>
                    <a:pt x="272" y="159"/>
                  </a:lnTo>
                  <a:lnTo>
                    <a:pt x="276" y="174"/>
                  </a:lnTo>
                  <a:lnTo>
                    <a:pt x="278" y="189"/>
                  </a:lnTo>
                  <a:lnTo>
                    <a:pt x="278" y="207"/>
                  </a:lnTo>
                  <a:lnTo>
                    <a:pt x="277" y="227"/>
                  </a:lnTo>
                  <a:lnTo>
                    <a:pt x="273" y="246"/>
                  </a:lnTo>
                  <a:lnTo>
                    <a:pt x="268" y="263"/>
                  </a:lnTo>
                  <a:lnTo>
                    <a:pt x="260" y="280"/>
                  </a:lnTo>
                  <a:lnTo>
                    <a:pt x="249" y="297"/>
                  </a:lnTo>
                  <a:lnTo>
                    <a:pt x="238" y="312"/>
                  </a:lnTo>
                  <a:lnTo>
                    <a:pt x="225" y="326"/>
                  </a:lnTo>
                  <a:lnTo>
                    <a:pt x="224" y="326"/>
                  </a:lnTo>
                  <a:lnTo>
                    <a:pt x="224" y="327"/>
                  </a:lnTo>
                  <a:lnTo>
                    <a:pt x="225" y="327"/>
                  </a:lnTo>
                  <a:lnTo>
                    <a:pt x="249" y="302"/>
                  </a:lnTo>
                  <a:lnTo>
                    <a:pt x="269" y="273"/>
                  </a:lnTo>
                  <a:lnTo>
                    <a:pt x="281" y="241"/>
                  </a:lnTo>
                  <a:lnTo>
                    <a:pt x="288" y="207"/>
                  </a:lnTo>
                  <a:lnTo>
                    <a:pt x="290" y="173"/>
                  </a:lnTo>
                  <a:lnTo>
                    <a:pt x="284" y="138"/>
                  </a:lnTo>
                  <a:lnTo>
                    <a:pt x="271" y="106"/>
                  </a:lnTo>
                  <a:lnTo>
                    <a:pt x="253" y="75"/>
                  </a:lnTo>
                  <a:lnTo>
                    <a:pt x="241" y="61"/>
                  </a:lnTo>
                  <a:lnTo>
                    <a:pt x="228" y="47"/>
                  </a:lnTo>
                  <a:lnTo>
                    <a:pt x="215" y="36"/>
                  </a:lnTo>
                  <a:lnTo>
                    <a:pt x="200" y="27"/>
                  </a:lnTo>
                  <a:lnTo>
                    <a:pt x="185" y="19"/>
                  </a:lnTo>
                  <a:lnTo>
                    <a:pt x="169" y="12"/>
                  </a:lnTo>
                  <a:lnTo>
                    <a:pt x="152" y="6"/>
                  </a:lnTo>
                  <a:lnTo>
                    <a:pt x="135" y="2"/>
                  </a:lnTo>
                  <a:lnTo>
                    <a:pt x="118" y="1"/>
                  </a:lnTo>
                  <a:lnTo>
                    <a:pt x="101" y="0"/>
                  </a:lnTo>
                  <a:lnTo>
                    <a:pt x="83" y="1"/>
                  </a:lnTo>
                  <a:lnTo>
                    <a:pt x="66" y="5"/>
                  </a:lnTo>
                  <a:lnTo>
                    <a:pt x="49" y="9"/>
                  </a:lnTo>
                  <a:lnTo>
                    <a:pt x="33" y="15"/>
                  </a:lnTo>
                  <a:lnTo>
                    <a:pt x="16" y="2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4"/>
            <p:cNvSpPr/>
            <p:nvPr/>
          </p:nvSpPr>
          <p:spPr bwMode="auto">
            <a:xfrm flipH="1">
              <a:off x="713" y="2184"/>
              <a:ext cx="127" cy="67"/>
            </a:xfrm>
            <a:custGeom>
              <a:avLst/>
              <a:gdLst>
                <a:gd name="T0" fmla="*/ 0 w 253"/>
                <a:gd name="T1" fmla="*/ 0 h 133"/>
                <a:gd name="T2" fmla="*/ 1 w 253"/>
                <a:gd name="T3" fmla="*/ 1 h 133"/>
                <a:gd name="T4" fmla="*/ 1 w 253"/>
                <a:gd name="T5" fmla="*/ 1 h 133"/>
                <a:gd name="T6" fmla="*/ 1 w 253"/>
                <a:gd name="T7" fmla="*/ 1 h 133"/>
                <a:gd name="T8" fmla="*/ 1 w 253"/>
                <a:gd name="T9" fmla="*/ 1 h 133"/>
                <a:gd name="T10" fmla="*/ 1 w 253"/>
                <a:gd name="T11" fmla="*/ 1 h 133"/>
                <a:gd name="T12" fmla="*/ 1 w 253"/>
                <a:gd name="T13" fmla="*/ 1 h 133"/>
                <a:gd name="T14" fmla="*/ 1 w 253"/>
                <a:gd name="T15" fmla="*/ 1 h 133"/>
                <a:gd name="T16" fmla="*/ 1 w 253"/>
                <a:gd name="T17" fmla="*/ 1 h 133"/>
                <a:gd name="T18" fmla="*/ 1 w 253"/>
                <a:gd name="T19" fmla="*/ 1 h 133"/>
                <a:gd name="T20" fmla="*/ 1 w 253"/>
                <a:gd name="T21" fmla="*/ 1 h 133"/>
                <a:gd name="T22" fmla="*/ 1 w 253"/>
                <a:gd name="T23" fmla="*/ 1 h 133"/>
                <a:gd name="T24" fmla="*/ 1 w 253"/>
                <a:gd name="T25" fmla="*/ 1 h 133"/>
                <a:gd name="T26" fmla="*/ 1 w 253"/>
                <a:gd name="T27" fmla="*/ 1 h 133"/>
                <a:gd name="T28" fmla="*/ 1 w 253"/>
                <a:gd name="T29" fmla="*/ 1 h 133"/>
                <a:gd name="T30" fmla="*/ 1 w 253"/>
                <a:gd name="T31" fmla="*/ 1 h 133"/>
                <a:gd name="T32" fmla="*/ 1 w 253"/>
                <a:gd name="T33" fmla="*/ 1 h 133"/>
                <a:gd name="T34" fmla="*/ 1 w 253"/>
                <a:gd name="T35" fmla="*/ 1 h 133"/>
                <a:gd name="T36" fmla="*/ 1 w 253"/>
                <a:gd name="T37" fmla="*/ 1 h 133"/>
                <a:gd name="T38" fmla="*/ 1 w 253"/>
                <a:gd name="T39" fmla="*/ 1 h 133"/>
                <a:gd name="T40" fmla="*/ 1 w 253"/>
                <a:gd name="T41" fmla="*/ 1 h 133"/>
                <a:gd name="T42" fmla="*/ 1 w 253"/>
                <a:gd name="T43" fmla="*/ 1 h 133"/>
                <a:gd name="T44" fmla="*/ 1 w 253"/>
                <a:gd name="T45" fmla="*/ 1 h 133"/>
                <a:gd name="T46" fmla="*/ 1 w 253"/>
                <a:gd name="T47" fmla="*/ 1 h 133"/>
                <a:gd name="T48" fmla="*/ 1 w 253"/>
                <a:gd name="T49" fmla="*/ 1 h 133"/>
                <a:gd name="T50" fmla="*/ 1 w 253"/>
                <a:gd name="T51" fmla="*/ 1 h 133"/>
                <a:gd name="T52" fmla="*/ 1 w 253"/>
                <a:gd name="T53" fmla="*/ 1 h 133"/>
                <a:gd name="T54" fmla="*/ 1 w 253"/>
                <a:gd name="T55" fmla="*/ 1 h 133"/>
                <a:gd name="T56" fmla="*/ 1 w 253"/>
                <a:gd name="T57" fmla="*/ 1 h 133"/>
                <a:gd name="T58" fmla="*/ 1 w 253"/>
                <a:gd name="T59" fmla="*/ 1 h 133"/>
                <a:gd name="T60" fmla="*/ 1 w 253"/>
                <a:gd name="T61" fmla="*/ 1 h 133"/>
                <a:gd name="T62" fmla="*/ 1 w 253"/>
                <a:gd name="T63" fmla="*/ 1 h 133"/>
                <a:gd name="T64" fmla="*/ 1 w 253"/>
                <a:gd name="T65" fmla="*/ 1 h 133"/>
                <a:gd name="T66" fmla="*/ 1 w 253"/>
                <a:gd name="T67" fmla="*/ 1 h 133"/>
                <a:gd name="T68" fmla="*/ 1 w 253"/>
                <a:gd name="T69" fmla="*/ 1 h 133"/>
                <a:gd name="T70" fmla="*/ 1 w 253"/>
                <a:gd name="T71" fmla="*/ 1 h 133"/>
                <a:gd name="T72" fmla="*/ 1 w 253"/>
                <a:gd name="T73" fmla="*/ 0 h 133"/>
                <a:gd name="T74" fmla="*/ 0 w 253"/>
                <a:gd name="T75" fmla="*/ 0 h 133"/>
                <a:gd name="T76" fmla="*/ 0 w 253"/>
                <a:gd name="T77" fmla="*/ 0 h 133"/>
                <a:gd name="T78" fmla="*/ 0 w 253"/>
                <a:gd name="T79" fmla="*/ 0 h 133"/>
                <a:gd name="T80" fmla="*/ 0 w 253"/>
                <a:gd name="T81" fmla="*/ 0 h 133"/>
                <a:gd name="T82" fmla="*/ 0 w 253"/>
                <a:gd name="T83" fmla="*/ 0 h 1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3"/>
                <a:gd name="T127" fmla="*/ 0 h 133"/>
                <a:gd name="T128" fmla="*/ 253 w 253"/>
                <a:gd name="T129" fmla="*/ 133 h 13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3" h="133">
                  <a:moveTo>
                    <a:pt x="0" y="0"/>
                  </a:moveTo>
                  <a:lnTo>
                    <a:pt x="17" y="9"/>
                  </a:lnTo>
                  <a:lnTo>
                    <a:pt x="34" y="15"/>
                  </a:lnTo>
                  <a:lnTo>
                    <a:pt x="53" y="18"/>
                  </a:lnTo>
                  <a:lnTo>
                    <a:pt x="71" y="20"/>
                  </a:lnTo>
                  <a:lnTo>
                    <a:pt x="90" y="23"/>
                  </a:lnTo>
                  <a:lnTo>
                    <a:pt x="108" y="24"/>
                  </a:lnTo>
                  <a:lnTo>
                    <a:pt x="126" y="26"/>
                  </a:lnTo>
                  <a:lnTo>
                    <a:pt x="145" y="29"/>
                  </a:lnTo>
                  <a:lnTo>
                    <a:pt x="162" y="35"/>
                  </a:lnTo>
                  <a:lnTo>
                    <a:pt x="179" y="44"/>
                  </a:lnTo>
                  <a:lnTo>
                    <a:pt x="196" y="56"/>
                  </a:lnTo>
                  <a:lnTo>
                    <a:pt x="209" y="70"/>
                  </a:lnTo>
                  <a:lnTo>
                    <a:pt x="223" y="85"/>
                  </a:lnTo>
                  <a:lnTo>
                    <a:pt x="235" y="100"/>
                  </a:lnTo>
                  <a:lnTo>
                    <a:pt x="245" y="117"/>
                  </a:lnTo>
                  <a:lnTo>
                    <a:pt x="253" y="133"/>
                  </a:lnTo>
                  <a:lnTo>
                    <a:pt x="245" y="116"/>
                  </a:lnTo>
                  <a:lnTo>
                    <a:pt x="237" y="101"/>
                  </a:lnTo>
                  <a:lnTo>
                    <a:pt x="227" y="86"/>
                  </a:lnTo>
                  <a:lnTo>
                    <a:pt x="215" y="72"/>
                  </a:lnTo>
                  <a:lnTo>
                    <a:pt x="203" y="59"/>
                  </a:lnTo>
                  <a:lnTo>
                    <a:pt x="189" y="48"/>
                  </a:lnTo>
                  <a:lnTo>
                    <a:pt x="174" y="38"/>
                  </a:lnTo>
                  <a:lnTo>
                    <a:pt x="158" y="27"/>
                  </a:lnTo>
                  <a:lnTo>
                    <a:pt x="139" y="19"/>
                  </a:lnTo>
                  <a:lnTo>
                    <a:pt x="121" y="15"/>
                  </a:lnTo>
                  <a:lnTo>
                    <a:pt x="100" y="12"/>
                  </a:lnTo>
                  <a:lnTo>
                    <a:pt x="80" y="10"/>
                  </a:lnTo>
                  <a:lnTo>
                    <a:pt x="60" y="10"/>
                  </a:lnTo>
                  <a:lnTo>
                    <a:pt x="39" y="8"/>
                  </a:lnTo>
                  <a:lnTo>
                    <a:pt x="19" y="5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5"/>
            <p:cNvSpPr/>
            <p:nvPr/>
          </p:nvSpPr>
          <p:spPr bwMode="auto">
            <a:xfrm flipH="1">
              <a:off x="741" y="2306"/>
              <a:ext cx="54" cy="69"/>
            </a:xfrm>
            <a:custGeom>
              <a:avLst/>
              <a:gdLst>
                <a:gd name="T0" fmla="*/ 0 w 109"/>
                <a:gd name="T1" fmla="*/ 1 h 138"/>
                <a:gd name="T2" fmla="*/ 0 w 109"/>
                <a:gd name="T3" fmla="*/ 1 h 138"/>
                <a:gd name="T4" fmla="*/ 0 w 109"/>
                <a:gd name="T5" fmla="*/ 1 h 138"/>
                <a:gd name="T6" fmla="*/ 0 w 109"/>
                <a:gd name="T7" fmla="*/ 1 h 138"/>
                <a:gd name="T8" fmla="*/ 0 w 109"/>
                <a:gd name="T9" fmla="*/ 1 h 138"/>
                <a:gd name="T10" fmla="*/ 0 w 109"/>
                <a:gd name="T11" fmla="*/ 1 h 138"/>
                <a:gd name="T12" fmla="*/ 0 w 109"/>
                <a:gd name="T13" fmla="*/ 1 h 138"/>
                <a:gd name="T14" fmla="*/ 0 w 109"/>
                <a:gd name="T15" fmla="*/ 1 h 138"/>
                <a:gd name="T16" fmla="*/ 0 w 109"/>
                <a:gd name="T17" fmla="*/ 1 h 138"/>
                <a:gd name="T18" fmla="*/ 0 w 109"/>
                <a:gd name="T19" fmla="*/ 1 h 138"/>
                <a:gd name="T20" fmla="*/ 0 w 109"/>
                <a:gd name="T21" fmla="*/ 1 h 138"/>
                <a:gd name="T22" fmla="*/ 0 w 109"/>
                <a:gd name="T23" fmla="*/ 1 h 138"/>
                <a:gd name="T24" fmla="*/ 0 w 109"/>
                <a:gd name="T25" fmla="*/ 1 h 138"/>
                <a:gd name="T26" fmla="*/ 0 w 109"/>
                <a:gd name="T27" fmla="*/ 1 h 138"/>
                <a:gd name="T28" fmla="*/ 0 w 109"/>
                <a:gd name="T29" fmla="*/ 1 h 138"/>
                <a:gd name="T30" fmla="*/ 0 w 109"/>
                <a:gd name="T31" fmla="*/ 1 h 138"/>
                <a:gd name="T32" fmla="*/ 0 w 109"/>
                <a:gd name="T33" fmla="*/ 1 h 138"/>
                <a:gd name="T34" fmla="*/ 0 w 109"/>
                <a:gd name="T35" fmla="*/ 1 h 138"/>
                <a:gd name="T36" fmla="*/ 0 w 109"/>
                <a:gd name="T37" fmla="*/ 1 h 138"/>
                <a:gd name="T38" fmla="*/ 0 w 109"/>
                <a:gd name="T39" fmla="*/ 1 h 138"/>
                <a:gd name="T40" fmla="*/ 0 w 109"/>
                <a:gd name="T41" fmla="*/ 1 h 138"/>
                <a:gd name="T42" fmla="*/ 0 w 109"/>
                <a:gd name="T43" fmla="*/ 1 h 138"/>
                <a:gd name="T44" fmla="*/ 0 w 109"/>
                <a:gd name="T45" fmla="*/ 1 h 138"/>
                <a:gd name="T46" fmla="*/ 0 w 109"/>
                <a:gd name="T47" fmla="*/ 1 h 138"/>
                <a:gd name="T48" fmla="*/ 0 w 109"/>
                <a:gd name="T49" fmla="*/ 1 h 138"/>
                <a:gd name="T50" fmla="*/ 0 w 109"/>
                <a:gd name="T51" fmla="*/ 1 h 138"/>
                <a:gd name="T52" fmla="*/ 0 w 109"/>
                <a:gd name="T53" fmla="*/ 1 h 138"/>
                <a:gd name="T54" fmla="*/ 0 w 109"/>
                <a:gd name="T55" fmla="*/ 1 h 138"/>
                <a:gd name="T56" fmla="*/ 0 w 109"/>
                <a:gd name="T57" fmla="*/ 1 h 138"/>
                <a:gd name="T58" fmla="*/ 0 w 109"/>
                <a:gd name="T59" fmla="*/ 1 h 138"/>
                <a:gd name="T60" fmla="*/ 0 w 109"/>
                <a:gd name="T61" fmla="*/ 1 h 138"/>
                <a:gd name="T62" fmla="*/ 0 w 109"/>
                <a:gd name="T63" fmla="*/ 1 h 138"/>
                <a:gd name="T64" fmla="*/ 0 w 109"/>
                <a:gd name="T65" fmla="*/ 1 h 138"/>
                <a:gd name="T66" fmla="*/ 0 w 109"/>
                <a:gd name="T67" fmla="*/ 1 h 138"/>
                <a:gd name="T68" fmla="*/ 0 w 109"/>
                <a:gd name="T69" fmla="*/ 1 h 138"/>
                <a:gd name="T70" fmla="*/ 0 w 109"/>
                <a:gd name="T71" fmla="*/ 1 h 138"/>
                <a:gd name="T72" fmla="*/ 0 w 109"/>
                <a:gd name="T73" fmla="*/ 0 h 138"/>
                <a:gd name="T74" fmla="*/ 0 w 109"/>
                <a:gd name="T75" fmla="*/ 0 h 138"/>
                <a:gd name="T76" fmla="*/ 0 w 109"/>
                <a:gd name="T77" fmla="*/ 1 h 138"/>
                <a:gd name="T78" fmla="*/ 0 w 109"/>
                <a:gd name="T79" fmla="*/ 1 h 138"/>
                <a:gd name="T80" fmla="*/ 0 w 109"/>
                <a:gd name="T81" fmla="*/ 1 h 138"/>
                <a:gd name="T82" fmla="*/ 0 w 109"/>
                <a:gd name="T83" fmla="*/ 1 h 138"/>
                <a:gd name="T84" fmla="*/ 0 w 109"/>
                <a:gd name="T85" fmla="*/ 1 h 138"/>
                <a:gd name="T86" fmla="*/ 0 w 109"/>
                <a:gd name="T87" fmla="*/ 1 h 138"/>
                <a:gd name="T88" fmla="*/ 0 w 109"/>
                <a:gd name="T89" fmla="*/ 1 h 138"/>
                <a:gd name="T90" fmla="*/ 0 w 109"/>
                <a:gd name="T91" fmla="*/ 1 h 138"/>
                <a:gd name="T92" fmla="*/ 0 w 109"/>
                <a:gd name="T93" fmla="*/ 1 h 138"/>
                <a:gd name="T94" fmla="*/ 0 w 109"/>
                <a:gd name="T95" fmla="*/ 1 h 138"/>
                <a:gd name="T96" fmla="*/ 0 w 109"/>
                <a:gd name="T97" fmla="*/ 1 h 138"/>
                <a:gd name="T98" fmla="*/ 0 w 109"/>
                <a:gd name="T99" fmla="*/ 1 h 138"/>
                <a:gd name="T100" fmla="*/ 0 w 109"/>
                <a:gd name="T101" fmla="*/ 1 h 138"/>
                <a:gd name="T102" fmla="*/ 0 w 109"/>
                <a:gd name="T103" fmla="*/ 1 h 138"/>
                <a:gd name="T104" fmla="*/ 0 w 109"/>
                <a:gd name="T105" fmla="*/ 1 h 138"/>
                <a:gd name="T106" fmla="*/ 0 w 109"/>
                <a:gd name="T107" fmla="*/ 1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9"/>
                <a:gd name="T163" fmla="*/ 0 h 138"/>
                <a:gd name="T164" fmla="*/ 109 w 109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9" h="138">
                  <a:moveTo>
                    <a:pt x="2" y="76"/>
                  </a:moveTo>
                  <a:lnTo>
                    <a:pt x="7" y="64"/>
                  </a:lnTo>
                  <a:lnTo>
                    <a:pt x="12" y="53"/>
                  </a:lnTo>
                  <a:lnTo>
                    <a:pt x="18" y="42"/>
                  </a:lnTo>
                  <a:lnTo>
                    <a:pt x="25" y="31"/>
                  </a:lnTo>
                  <a:lnTo>
                    <a:pt x="32" y="22"/>
                  </a:lnTo>
                  <a:lnTo>
                    <a:pt x="40" y="15"/>
                  </a:lnTo>
                  <a:lnTo>
                    <a:pt x="49" y="10"/>
                  </a:lnTo>
                  <a:lnTo>
                    <a:pt x="59" y="8"/>
                  </a:lnTo>
                  <a:lnTo>
                    <a:pt x="68" y="8"/>
                  </a:lnTo>
                  <a:lnTo>
                    <a:pt x="77" y="11"/>
                  </a:lnTo>
                  <a:lnTo>
                    <a:pt x="83" y="18"/>
                  </a:lnTo>
                  <a:lnTo>
                    <a:pt x="89" y="30"/>
                  </a:lnTo>
                  <a:lnTo>
                    <a:pt x="91" y="44"/>
                  </a:lnTo>
                  <a:lnTo>
                    <a:pt x="89" y="60"/>
                  </a:lnTo>
                  <a:lnTo>
                    <a:pt x="82" y="75"/>
                  </a:lnTo>
                  <a:lnTo>
                    <a:pt x="72" y="88"/>
                  </a:lnTo>
                  <a:lnTo>
                    <a:pt x="59" y="102"/>
                  </a:lnTo>
                  <a:lnTo>
                    <a:pt x="47" y="114"/>
                  </a:lnTo>
                  <a:lnTo>
                    <a:pt x="33" y="123"/>
                  </a:lnTo>
                  <a:lnTo>
                    <a:pt x="20" y="130"/>
                  </a:lnTo>
                  <a:lnTo>
                    <a:pt x="18" y="132"/>
                  </a:lnTo>
                  <a:lnTo>
                    <a:pt x="15" y="135"/>
                  </a:lnTo>
                  <a:lnTo>
                    <a:pt x="15" y="137"/>
                  </a:lnTo>
                  <a:lnTo>
                    <a:pt x="17" y="138"/>
                  </a:lnTo>
                  <a:lnTo>
                    <a:pt x="36" y="136"/>
                  </a:lnTo>
                  <a:lnTo>
                    <a:pt x="56" y="128"/>
                  </a:lnTo>
                  <a:lnTo>
                    <a:pt x="73" y="115"/>
                  </a:lnTo>
                  <a:lnTo>
                    <a:pt x="89" y="98"/>
                  </a:lnTo>
                  <a:lnTo>
                    <a:pt x="101" y="79"/>
                  </a:lnTo>
                  <a:lnTo>
                    <a:pt x="109" y="60"/>
                  </a:lnTo>
                  <a:lnTo>
                    <a:pt x="109" y="40"/>
                  </a:lnTo>
                  <a:lnTo>
                    <a:pt x="103" y="20"/>
                  </a:lnTo>
                  <a:lnTo>
                    <a:pt x="97" y="11"/>
                  </a:lnTo>
                  <a:lnTo>
                    <a:pt x="91" y="5"/>
                  </a:lnTo>
                  <a:lnTo>
                    <a:pt x="83" y="2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3"/>
                  </a:lnTo>
                  <a:lnTo>
                    <a:pt x="42" y="8"/>
                  </a:lnTo>
                  <a:lnTo>
                    <a:pt x="34" y="12"/>
                  </a:lnTo>
                  <a:lnTo>
                    <a:pt x="28" y="20"/>
                  </a:lnTo>
                  <a:lnTo>
                    <a:pt x="22" y="29"/>
                  </a:lnTo>
                  <a:lnTo>
                    <a:pt x="17" y="38"/>
                  </a:lnTo>
                  <a:lnTo>
                    <a:pt x="12" y="48"/>
                  </a:lnTo>
                  <a:lnTo>
                    <a:pt x="9" y="58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6"/>
            <p:cNvSpPr/>
            <p:nvPr/>
          </p:nvSpPr>
          <p:spPr bwMode="auto">
            <a:xfrm flipH="1">
              <a:off x="521" y="2360"/>
              <a:ext cx="248" cy="268"/>
            </a:xfrm>
            <a:custGeom>
              <a:avLst/>
              <a:gdLst>
                <a:gd name="T0" fmla="*/ 0 w 497"/>
                <a:gd name="T1" fmla="*/ 1 h 536"/>
                <a:gd name="T2" fmla="*/ 0 w 497"/>
                <a:gd name="T3" fmla="*/ 1 h 536"/>
                <a:gd name="T4" fmla="*/ 0 w 497"/>
                <a:gd name="T5" fmla="*/ 1 h 536"/>
                <a:gd name="T6" fmla="*/ 0 w 497"/>
                <a:gd name="T7" fmla="*/ 1 h 536"/>
                <a:gd name="T8" fmla="*/ 0 w 497"/>
                <a:gd name="T9" fmla="*/ 1 h 536"/>
                <a:gd name="T10" fmla="*/ 0 w 497"/>
                <a:gd name="T11" fmla="*/ 1 h 536"/>
                <a:gd name="T12" fmla="*/ 0 w 497"/>
                <a:gd name="T13" fmla="*/ 1 h 536"/>
                <a:gd name="T14" fmla="*/ 0 w 497"/>
                <a:gd name="T15" fmla="*/ 1 h 536"/>
                <a:gd name="T16" fmla="*/ 0 w 497"/>
                <a:gd name="T17" fmla="*/ 1 h 536"/>
                <a:gd name="T18" fmla="*/ 0 w 497"/>
                <a:gd name="T19" fmla="*/ 1 h 536"/>
                <a:gd name="T20" fmla="*/ 0 w 497"/>
                <a:gd name="T21" fmla="*/ 1 h 536"/>
                <a:gd name="T22" fmla="*/ 0 w 497"/>
                <a:gd name="T23" fmla="*/ 1 h 536"/>
                <a:gd name="T24" fmla="*/ 0 w 497"/>
                <a:gd name="T25" fmla="*/ 1 h 536"/>
                <a:gd name="T26" fmla="*/ 0 w 497"/>
                <a:gd name="T27" fmla="*/ 1 h 536"/>
                <a:gd name="T28" fmla="*/ 0 w 497"/>
                <a:gd name="T29" fmla="*/ 1 h 536"/>
                <a:gd name="T30" fmla="*/ 0 w 497"/>
                <a:gd name="T31" fmla="*/ 1 h 536"/>
                <a:gd name="T32" fmla="*/ 0 w 497"/>
                <a:gd name="T33" fmla="*/ 1 h 536"/>
                <a:gd name="T34" fmla="*/ 0 w 497"/>
                <a:gd name="T35" fmla="*/ 1 h 536"/>
                <a:gd name="T36" fmla="*/ 0 w 497"/>
                <a:gd name="T37" fmla="*/ 1 h 536"/>
                <a:gd name="T38" fmla="*/ 0 w 497"/>
                <a:gd name="T39" fmla="*/ 1 h 536"/>
                <a:gd name="T40" fmla="*/ 0 w 497"/>
                <a:gd name="T41" fmla="*/ 1 h 536"/>
                <a:gd name="T42" fmla="*/ 0 w 497"/>
                <a:gd name="T43" fmla="*/ 1 h 536"/>
                <a:gd name="T44" fmla="*/ 0 w 497"/>
                <a:gd name="T45" fmla="*/ 1 h 536"/>
                <a:gd name="T46" fmla="*/ 0 w 497"/>
                <a:gd name="T47" fmla="*/ 1 h 536"/>
                <a:gd name="T48" fmla="*/ 0 w 497"/>
                <a:gd name="T49" fmla="*/ 1 h 536"/>
                <a:gd name="T50" fmla="*/ 0 w 497"/>
                <a:gd name="T51" fmla="*/ 1 h 536"/>
                <a:gd name="T52" fmla="*/ 0 w 497"/>
                <a:gd name="T53" fmla="*/ 1 h 536"/>
                <a:gd name="T54" fmla="*/ 0 w 497"/>
                <a:gd name="T55" fmla="*/ 1 h 536"/>
                <a:gd name="T56" fmla="*/ 0 w 497"/>
                <a:gd name="T57" fmla="*/ 1 h 536"/>
                <a:gd name="T58" fmla="*/ 0 w 497"/>
                <a:gd name="T59" fmla="*/ 1 h 536"/>
                <a:gd name="T60" fmla="*/ 0 w 497"/>
                <a:gd name="T61" fmla="*/ 1 h 536"/>
                <a:gd name="T62" fmla="*/ 0 w 497"/>
                <a:gd name="T63" fmla="*/ 1 h 536"/>
                <a:gd name="T64" fmla="*/ 0 w 497"/>
                <a:gd name="T65" fmla="*/ 1 h 536"/>
                <a:gd name="T66" fmla="*/ 0 w 497"/>
                <a:gd name="T67" fmla="*/ 1 h 536"/>
                <a:gd name="T68" fmla="*/ 0 w 497"/>
                <a:gd name="T69" fmla="*/ 1 h 536"/>
                <a:gd name="T70" fmla="*/ 0 w 497"/>
                <a:gd name="T71" fmla="*/ 1 h 536"/>
                <a:gd name="T72" fmla="*/ 0 w 497"/>
                <a:gd name="T73" fmla="*/ 1 h 536"/>
                <a:gd name="T74" fmla="*/ 0 w 497"/>
                <a:gd name="T75" fmla="*/ 1 h 536"/>
                <a:gd name="T76" fmla="*/ 0 w 497"/>
                <a:gd name="T77" fmla="*/ 1 h 536"/>
                <a:gd name="T78" fmla="*/ 0 w 497"/>
                <a:gd name="T79" fmla="*/ 1 h 536"/>
                <a:gd name="T80" fmla="*/ 0 w 497"/>
                <a:gd name="T81" fmla="*/ 0 h 536"/>
                <a:gd name="T82" fmla="*/ 0 w 497"/>
                <a:gd name="T83" fmla="*/ 0 h 536"/>
                <a:gd name="T84" fmla="*/ 0 w 497"/>
                <a:gd name="T85" fmla="*/ 0 h 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97"/>
                <a:gd name="T130" fmla="*/ 0 h 536"/>
                <a:gd name="T131" fmla="*/ 497 w 497"/>
                <a:gd name="T132" fmla="*/ 536 h 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97" h="536">
                  <a:moveTo>
                    <a:pt x="10" y="0"/>
                  </a:moveTo>
                  <a:lnTo>
                    <a:pt x="1" y="45"/>
                  </a:lnTo>
                  <a:lnTo>
                    <a:pt x="0" y="93"/>
                  </a:lnTo>
                  <a:lnTo>
                    <a:pt x="4" y="141"/>
                  </a:lnTo>
                  <a:lnTo>
                    <a:pt x="14" y="185"/>
                  </a:lnTo>
                  <a:lnTo>
                    <a:pt x="22" y="205"/>
                  </a:lnTo>
                  <a:lnTo>
                    <a:pt x="33" y="223"/>
                  </a:lnTo>
                  <a:lnTo>
                    <a:pt x="45" y="241"/>
                  </a:lnTo>
                  <a:lnTo>
                    <a:pt x="59" y="258"/>
                  </a:lnTo>
                  <a:lnTo>
                    <a:pt x="74" y="273"/>
                  </a:lnTo>
                  <a:lnTo>
                    <a:pt x="91" y="287"/>
                  </a:lnTo>
                  <a:lnTo>
                    <a:pt x="107" y="301"/>
                  </a:lnTo>
                  <a:lnTo>
                    <a:pt x="125" y="313"/>
                  </a:lnTo>
                  <a:lnTo>
                    <a:pt x="135" y="321"/>
                  </a:lnTo>
                  <a:lnTo>
                    <a:pt x="147" y="328"/>
                  </a:lnTo>
                  <a:lnTo>
                    <a:pt x="158" y="335"/>
                  </a:lnTo>
                  <a:lnTo>
                    <a:pt x="170" y="341"/>
                  </a:lnTo>
                  <a:lnTo>
                    <a:pt x="180" y="348"/>
                  </a:lnTo>
                  <a:lnTo>
                    <a:pt x="192" y="354"/>
                  </a:lnTo>
                  <a:lnTo>
                    <a:pt x="203" y="359"/>
                  </a:lnTo>
                  <a:lnTo>
                    <a:pt x="216" y="365"/>
                  </a:lnTo>
                  <a:lnTo>
                    <a:pt x="227" y="370"/>
                  </a:lnTo>
                  <a:lnTo>
                    <a:pt x="239" y="376"/>
                  </a:lnTo>
                  <a:lnTo>
                    <a:pt x="250" y="380"/>
                  </a:lnTo>
                  <a:lnTo>
                    <a:pt x="263" y="386"/>
                  </a:lnTo>
                  <a:lnTo>
                    <a:pt x="275" y="390"/>
                  </a:lnTo>
                  <a:lnTo>
                    <a:pt x="286" y="396"/>
                  </a:lnTo>
                  <a:lnTo>
                    <a:pt x="299" y="401"/>
                  </a:lnTo>
                  <a:lnTo>
                    <a:pt x="310" y="407"/>
                  </a:lnTo>
                  <a:lnTo>
                    <a:pt x="323" y="412"/>
                  </a:lnTo>
                  <a:lnTo>
                    <a:pt x="336" y="419"/>
                  </a:lnTo>
                  <a:lnTo>
                    <a:pt x="348" y="426"/>
                  </a:lnTo>
                  <a:lnTo>
                    <a:pt x="361" y="433"/>
                  </a:lnTo>
                  <a:lnTo>
                    <a:pt x="373" y="440"/>
                  </a:lnTo>
                  <a:lnTo>
                    <a:pt x="384" y="448"/>
                  </a:lnTo>
                  <a:lnTo>
                    <a:pt x="396" y="455"/>
                  </a:lnTo>
                  <a:lnTo>
                    <a:pt x="408" y="463"/>
                  </a:lnTo>
                  <a:lnTo>
                    <a:pt x="419" y="471"/>
                  </a:lnTo>
                  <a:lnTo>
                    <a:pt x="430" y="480"/>
                  </a:lnTo>
                  <a:lnTo>
                    <a:pt x="442" y="488"/>
                  </a:lnTo>
                  <a:lnTo>
                    <a:pt x="452" y="498"/>
                  </a:lnTo>
                  <a:lnTo>
                    <a:pt x="464" y="507"/>
                  </a:lnTo>
                  <a:lnTo>
                    <a:pt x="474" y="516"/>
                  </a:lnTo>
                  <a:lnTo>
                    <a:pt x="484" y="525"/>
                  </a:lnTo>
                  <a:lnTo>
                    <a:pt x="495" y="536"/>
                  </a:lnTo>
                  <a:lnTo>
                    <a:pt x="496" y="536"/>
                  </a:lnTo>
                  <a:lnTo>
                    <a:pt x="496" y="534"/>
                  </a:lnTo>
                  <a:lnTo>
                    <a:pt x="497" y="534"/>
                  </a:lnTo>
                  <a:lnTo>
                    <a:pt x="497" y="533"/>
                  </a:lnTo>
                  <a:lnTo>
                    <a:pt x="481" y="517"/>
                  </a:lnTo>
                  <a:lnTo>
                    <a:pt x="466" y="502"/>
                  </a:lnTo>
                  <a:lnTo>
                    <a:pt x="449" y="487"/>
                  </a:lnTo>
                  <a:lnTo>
                    <a:pt x="432" y="472"/>
                  </a:lnTo>
                  <a:lnTo>
                    <a:pt x="415" y="458"/>
                  </a:lnTo>
                  <a:lnTo>
                    <a:pt x="398" y="446"/>
                  </a:lnTo>
                  <a:lnTo>
                    <a:pt x="381" y="432"/>
                  </a:lnTo>
                  <a:lnTo>
                    <a:pt x="362" y="419"/>
                  </a:lnTo>
                  <a:lnTo>
                    <a:pt x="340" y="405"/>
                  </a:lnTo>
                  <a:lnTo>
                    <a:pt x="320" y="393"/>
                  </a:lnTo>
                  <a:lnTo>
                    <a:pt x="298" y="380"/>
                  </a:lnTo>
                  <a:lnTo>
                    <a:pt x="275" y="369"/>
                  </a:lnTo>
                  <a:lnTo>
                    <a:pt x="253" y="357"/>
                  </a:lnTo>
                  <a:lnTo>
                    <a:pt x="231" y="344"/>
                  </a:lnTo>
                  <a:lnTo>
                    <a:pt x="209" y="333"/>
                  </a:lnTo>
                  <a:lnTo>
                    <a:pt x="187" y="320"/>
                  </a:lnTo>
                  <a:lnTo>
                    <a:pt x="167" y="308"/>
                  </a:lnTo>
                  <a:lnTo>
                    <a:pt x="148" y="295"/>
                  </a:lnTo>
                  <a:lnTo>
                    <a:pt x="129" y="282"/>
                  </a:lnTo>
                  <a:lnTo>
                    <a:pt x="111" y="268"/>
                  </a:lnTo>
                  <a:lnTo>
                    <a:pt x="94" y="253"/>
                  </a:lnTo>
                  <a:lnTo>
                    <a:pt x="78" y="237"/>
                  </a:lnTo>
                  <a:lnTo>
                    <a:pt x="61" y="221"/>
                  </a:lnTo>
                  <a:lnTo>
                    <a:pt x="46" y="203"/>
                  </a:lnTo>
                  <a:lnTo>
                    <a:pt x="31" y="181"/>
                  </a:lnTo>
                  <a:lnTo>
                    <a:pt x="21" y="157"/>
                  </a:lnTo>
                  <a:lnTo>
                    <a:pt x="12" y="132"/>
                  </a:lnTo>
                  <a:lnTo>
                    <a:pt x="6" y="106"/>
                  </a:lnTo>
                  <a:lnTo>
                    <a:pt x="4" y="79"/>
                  </a:lnTo>
                  <a:lnTo>
                    <a:pt x="3" y="52"/>
                  </a:lnTo>
                  <a:lnTo>
                    <a:pt x="5" y="2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7"/>
            <p:cNvSpPr/>
            <p:nvPr/>
          </p:nvSpPr>
          <p:spPr bwMode="auto">
            <a:xfrm flipH="1">
              <a:off x="529" y="2604"/>
              <a:ext cx="333" cy="428"/>
            </a:xfrm>
            <a:custGeom>
              <a:avLst/>
              <a:gdLst>
                <a:gd name="T0" fmla="*/ 1 w 665"/>
                <a:gd name="T1" fmla="*/ 1 h 856"/>
                <a:gd name="T2" fmla="*/ 1 w 665"/>
                <a:gd name="T3" fmla="*/ 1 h 856"/>
                <a:gd name="T4" fmla="*/ 1 w 665"/>
                <a:gd name="T5" fmla="*/ 1 h 856"/>
                <a:gd name="T6" fmla="*/ 1 w 665"/>
                <a:gd name="T7" fmla="*/ 1 h 856"/>
                <a:gd name="T8" fmla="*/ 1 w 665"/>
                <a:gd name="T9" fmla="*/ 1 h 856"/>
                <a:gd name="T10" fmla="*/ 1 w 665"/>
                <a:gd name="T11" fmla="*/ 1 h 856"/>
                <a:gd name="T12" fmla="*/ 1 w 665"/>
                <a:gd name="T13" fmla="*/ 1 h 856"/>
                <a:gd name="T14" fmla="*/ 1 w 665"/>
                <a:gd name="T15" fmla="*/ 1 h 856"/>
                <a:gd name="T16" fmla="*/ 1 w 665"/>
                <a:gd name="T17" fmla="*/ 1 h 856"/>
                <a:gd name="T18" fmla="*/ 1 w 665"/>
                <a:gd name="T19" fmla="*/ 1 h 856"/>
                <a:gd name="T20" fmla="*/ 1 w 665"/>
                <a:gd name="T21" fmla="*/ 1 h 856"/>
                <a:gd name="T22" fmla="*/ 1 w 665"/>
                <a:gd name="T23" fmla="*/ 1 h 856"/>
                <a:gd name="T24" fmla="*/ 1 w 665"/>
                <a:gd name="T25" fmla="*/ 1 h 856"/>
                <a:gd name="T26" fmla="*/ 0 w 665"/>
                <a:gd name="T27" fmla="*/ 1 h 856"/>
                <a:gd name="T28" fmla="*/ 1 w 665"/>
                <a:gd name="T29" fmla="*/ 1 h 856"/>
                <a:gd name="T30" fmla="*/ 1 w 665"/>
                <a:gd name="T31" fmla="*/ 1 h 856"/>
                <a:gd name="T32" fmla="*/ 1 w 665"/>
                <a:gd name="T33" fmla="*/ 1 h 856"/>
                <a:gd name="T34" fmla="*/ 1 w 665"/>
                <a:gd name="T35" fmla="*/ 1 h 856"/>
                <a:gd name="T36" fmla="*/ 1 w 665"/>
                <a:gd name="T37" fmla="*/ 1 h 856"/>
                <a:gd name="T38" fmla="*/ 1 w 665"/>
                <a:gd name="T39" fmla="*/ 1 h 856"/>
                <a:gd name="T40" fmla="*/ 1 w 665"/>
                <a:gd name="T41" fmla="*/ 1 h 856"/>
                <a:gd name="T42" fmla="*/ 1 w 665"/>
                <a:gd name="T43" fmla="*/ 1 h 856"/>
                <a:gd name="T44" fmla="*/ 1 w 665"/>
                <a:gd name="T45" fmla="*/ 1 h 856"/>
                <a:gd name="T46" fmla="*/ 1 w 665"/>
                <a:gd name="T47" fmla="*/ 1 h 856"/>
                <a:gd name="T48" fmla="*/ 1 w 665"/>
                <a:gd name="T49" fmla="*/ 1 h 856"/>
                <a:gd name="T50" fmla="*/ 1 w 665"/>
                <a:gd name="T51" fmla="*/ 1 h 856"/>
                <a:gd name="T52" fmla="*/ 1 w 665"/>
                <a:gd name="T53" fmla="*/ 1 h 856"/>
                <a:gd name="T54" fmla="*/ 1 w 665"/>
                <a:gd name="T55" fmla="*/ 1 h 856"/>
                <a:gd name="T56" fmla="*/ 1 w 665"/>
                <a:gd name="T57" fmla="*/ 1 h 856"/>
                <a:gd name="T58" fmla="*/ 1 w 665"/>
                <a:gd name="T59" fmla="*/ 1 h 856"/>
                <a:gd name="T60" fmla="*/ 1 w 665"/>
                <a:gd name="T61" fmla="*/ 1 h 856"/>
                <a:gd name="T62" fmla="*/ 1 w 665"/>
                <a:gd name="T63" fmla="*/ 1 h 856"/>
                <a:gd name="T64" fmla="*/ 1 w 665"/>
                <a:gd name="T65" fmla="*/ 1 h 856"/>
                <a:gd name="T66" fmla="*/ 1 w 665"/>
                <a:gd name="T67" fmla="*/ 1 h 856"/>
                <a:gd name="T68" fmla="*/ 1 w 665"/>
                <a:gd name="T69" fmla="*/ 0 h 856"/>
                <a:gd name="T70" fmla="*/ 1 w 665"/>
                <a:gd name="T71" fmla="*/ 0 h 856"/>
                <a:gd name="T72" fmla="*/ 1 w 665"/>
                <a:gd name="T73" fmla="*/ 0 h 8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65"/>
                <a:gd name="T112" fmla="*/ 0 h 856"/>
                <a:gd name="T113" fmla="*/ 665 w 665"/>
                <a:gd name="T114" fmla="*/ 856 h 8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65" h="856">
                  <a:moveTo>
                    <a:pt x="665" y="0"/>
                  </a:moveTo>
                  <a:lnTo>
                    <a:pt x="654" y="59"/>
                  </a:lnTo>
                  <a:lnTo>
                    <a:pt x="642" y="117"/>
                  </a:lnTo>
                  <a:lnTo>
                    <a:pt x="627" y="174"/>
                  </a:lnTo>
                  <a:lnTo>
                    <a:pt x="610" y="232"/>
                  </a:lnTo>
                  <a:lnTo>
                    <a:pt x="590" y="287"/>
                  </a:lnTo>
                  <a:lnTo>
                    <a:pt x="567" y="342"/>
                  </a:lnTo>
                  <a:lnTo>
                    <a:pt x="543" y="396"/>
                  </a:lnTo>
                  <a:lnTo>
                    <a:pt x="515" y="449"/>
                  </a:lnTo>
                  <a:lnTo>
                    <a:pt x="493" y="486"/>
                  </a:lnTo>
                  <a:lnTo>
                    <a:pt x="470" y="522"/>
                  </a:lnTo>
                  <a:lnTo>
                    <a:pt x="446" y="555"/>
                  </a:lnTo>
                  <a:lnTo>
                    <a:pt x="419" y="588"/>
                  </a:lnTo>
                  <a:lnTo>
                    <a:pt x="392" y="619"/>
                  </a:lnTo>
                  <a:lnTo>
                    <a:pt x="363" y="648"/>
                  </a:lnTo>
                  <a:lnTo>
                    <a:pt x="332" y="675"/>
                  </a:lnTo>
                  <a:lnTo>
                    <a:pt x="301" y="701"/>
                  </a:lnTo>
                  <a:lnTo>
                    <a:pt x="267" y="726"/>
                  </a:lnTo>
                  <a:lnTo>
                    <a:pt x="233" y="748"/>
                  </a:lnTo>
                  <a:lnTo>
                    <a:pt x="197" y="769"/>
                  </a:lnTo>
                  <a:lnTo>
                    <a:pt x="160" y="788"/>
                  </a:lnTo>
                  <a:lnTo>
                    <a:pt x="122" y="807"/>
                  </a:lnTo>
                  <a:lnTo>
                    <a:pt x="84" y="822"/>
                  </a:lnTo>
                  <a:lnTo>
                    <a:pt x="44" y="837"/>
                  </a:lnTo>
                  <a:lnTo>
                    <a:pt x="3" y="849"/>
                  </a:lnTo>
                  <a:lnTo>
                    <a:pt x="1" y="850"/>
                  </a:lnTo>
                  <a:lnTo>
                    <a:pt x="0" y="853"/>
                  </a:lnTo>
                  <a:lnTo>
                    <a:pt x="0" y="855"/>
                  </a:lnTo>
                  <a:lnTo>
                    <a:pt x="1" y="856"/>
                  </a:lnTo>
                  <a:lnTo>
                    <a:pt x="23" y="851"/>
                  </a:lnTo>
                  <a:lnTo>
                    <a:pt x="45" y="847"/>
                  </a:lnTo>
                  <a:lnTo>
                    <a:pt x="67" y="842"/>
                  </a:lnTo>
                  <a:lnTo>
                    <a:pt x="89" y="835"/>
                  </a:lnTo>
                  <a:lnTo>
                    <a:pt x="111" y="830"/>
                  </a:lnTo>
                  <a:lnTo>
                    <a:pt x="131" y="822"/>
                  </a:lnTo>
                  <a:lnTo>
                    <a:pt x="153" y="815"/>
                  </a:lnTo>
                  <a:lnTo>
                    <a:pt x="174" y="805"/>
                  </a:lnTo>
                  <a:lnTo>
                    <a:pt x="195" y="796"/>
                  </a:lnTo>
                  <a:lnTo>
                    <a:pt x="215" y="787"/>
                  </a:lnTo>
                  <a:lnTo>
                    <a:pt x="235" y="777"/>
                  </a:lnTo>
                  <a:lnTo>
                    <a:pt x="255" y="766"/>
                  </a:lnTo>
                  <a:lnTo>
                    <a:pt x="274" y="754"/>
                  </a:lnTo>
                  <a:lnTo>
                    <a:pt x="293" y="742"/>
                  </a:lnTo>
                  <a:lnTo>
                    <a:pt x="311" y="729"/>
                  </a:lnTo>
                  <a:lnTo>
                    <a:pt x="330" y="716"/>
                  </a:lnTo>
                  <a:lnTo>
                    <a:pt x="346" y="703"/>
                  </a:lnTo>
                  <a:lnTo>
                    <a:pt x="361" y="690"/>
                  </a:lnTo>
                  <a:lnTo>
                    <a:pt x="376" y="678"/>
                  </a:lnTo>
                  <a:lnTo>
                    <a:pt x="389" y="664"/>
                  </a:lnTo>
                  <a:lnTo>
                    <a:pt x="404" y="650"/>
                  </a:lnTo>
                  <a:lnTo>
                    <a:pt x="417" y="635"/>
                  </a:lnTo>
                  <a:lnTo>
                    <a:pt x="431" y="621"/>
                  </a:lnTo>
                  <a:lnTo>
                    <a:pt x="444" y="605"/>
                  </a:lnTo>
                  <a:lnTo>
                    <a:pt x="456" y="590"/>
                  </a:lnTo>
                  <a:lnTo>
                    <a:pt x="469" y="575"/>
                  </a:lnTo>
                  <a:lnTo>
                    <a:pt x="480" y="559"/>
                  </a:lnTo>
                  <a:lnTo>
                    <a:pt x="492" y="543"/>
                  </a:lnTo>
                  <a:lnTo>
                    <a:pt x="504" y="526"/>
                  </a:lnTo>
                  <a:lnTo>
                    <a:pt x="514" y="509"/>
                  </a:lnTo>
                  <a:lnTo>
                    <a:pt x="524" y="492"/>
                  </a:lnTo>
                  <a:lnTo>
                    <a:pt x="533" y="475"/>
                  </a:lnTo>
                  <a:lnTo>
                    <a:pt x="562" y="420"/>
                  </a:lnTo>
                  <a:lnTo>
                    <a:pt x="585" y="362"/>
                  </a:lnTo>
                  <a:lnTo>
                    <a:pt x="605" y="304"/>
                  </a:lnTo>
                  <a:lnTo>
                    <a:pt x="622" y="244"/>
                  </a:lnTo>
                  <a:lnTo>
                    <a:pt x="635" y="185"/>
                  </a:lnTo>
                  <a:lnTo>
                    <a:pt x="646" y="124"/>
                  </a:lnTo>
                  <a:lnTo>
                    <a:pt x="657" y="6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8"/>
            <p:cNvSpPr/>
            <p:nvPr/>
          </p:nvSpPr>
          <p:spPr bwMode="auto">
            <a:xfrm flipH="1">
              <a:off x="1056" y="2745"/>
              <a:ext cx="46" cy="77"/>
            </a:xfrm>
            <a:custGeom>
              <a:avLst/>
              <a:gdLst>
                <a:gd name="T0" fmla="*/ 0 w 94"/>
                <a:gd name="T1" fmla="*/ 0 h 153"/>
                <a:gd name="T2" fmla="*/ 0 w 94"/>
                <a:gd name="T3" fmla="*/ 1 h 153"/>
                <a:gd name="T4" fmla="*/ 0 w 94"/>
                <a:gd name="T5" fmla="*/ 1 h 153"/>
                <a:gd name="T6" fmla="*/ 0 w 94"/>
                <a:gd name="T7" fmla="*/ 1 h 153"/>
                <a:gd name="T8" fmla="*/ 0 w 94"/>
                <a:gd name="T9" fmla="*/ 1 h 153"/>
                <a:gd name="T10" fmla="*/ 0 w 94"/>
                <a:gd name="T11" fmla="*/ 1 h 153"/>
                <a:gd name="T12" fmla="*/ 0 w 94"/>
                <a:gd name="T13" fmla="*/ 1 h 153"/>
                <a:gd name="T14" fmla="*/ 0 w 94"/>
                <a:gd name="T15" fmla="*/ 1 h 153"/>
                <a:gd name="T16" fmla="*/ 0 w 94"/>
                <a:gd name="T17" fmla="*/ 1 h 153"/>
                <a:gd name="T18" fmla="*/ 0 w 94"/>
                <a:gd name="T19" fmla="*/ 1 h 153"/>
                <a:gd name="T20" fmla="*/ 0 w 94"/>
                <a:gd name="T21" fmla="*/ 1 h 153"/>
                <a:gd name="T22" fmla="*/ 0 w 94"/>
                <a:gd name="T23" fmla="*/ 1 h 153"/>
                <a:gd name="T24" fmla="*/ 0 w 94"/>
                <a:gd name="T25" fmla="*/ 1 h 153"/>
                <a:gd name="T26" fmla="*/ 0 w 94"/>
                <a:gd name="T27" fmla="*/ 1 h 153"/>
                <a:gd name="T28" fmla="*/ 0 w 94"/>
                <a:gd name="T29" fmla="*/ 1 h 153"/>
                <a:gd name="T30" fmla="*/ 0 w 94"/>
                <a:gd name="T31" fmla="*/ 1 h 153"/>
                <a:gd name="T32" fmla="*/ 0 w 94"/>
                <a:gd name="T33" fmla="*/ 1 h 153"/>
                <a:gd name="T34" fmla="*/ 0 w 94"/>
                <a:gd name="T35" fmla="*/ 1 h 153"/>
                <a:gd name="T36" fmla="*/ 0 w 94"/>
                <a:gd name="T37" fmla="*/ 1 h 153"/>
                <a:gd name="T38" fmla="*/ 0 w 94"/>
                <a:gd name="T39" fmla="*/ 1 h 153"/>
                <a:gd name="T40" fmla="*/ 0 w 94"/>
                <a:gd name="T41" fmla="*/ 1 h 153"/>
                <a:gd name="T42" fmla="*/ 0 w 94"/>
                <a:gd name="T43" fmla="*/ 1 h 153"/>
                <a:gd name="T44" fmla="*/ 0 w 94"/>
                <a:gd name="T45" fmla="*/ 1 h 153"/>
                <a:gd name="T46" fmla="*/ 0 w 94"/>
                <a:gd name="T47" fmla="*/ 1 h 153"/>
                <a:gd name="T48" fmla="*/ 0 w 94"/>
                <a:gd name="T49" fmla="*/ 1 h 153"/>
                <a:gd name="T50" fmla="*/ 0 w 94"/>
                <a:gd name="T51" fmla="*/ 1 h 153"/>
                <a:gd name="T52" fmla="*/ 0 w 94"/>
                <a:gd name="T53" fmla="*/ 1 h 153"/>
                <a:gd name="T54" fmla="*/ 0 w 94"/>
                <a:gd name="T55" fmla="*/ 1 h 153"/>
                <a:gd name="T56" fmla="*/ 0 w 94"/>
                <a:gd name="T57" fmla="*/ 1 h 153"/>
                <a:gd name="T58" fmla="*/ 0 w 94"/>
                <a:gd name="T59" fmla="*/ 1 h 153"/>
                <a:gd name="T60" fmla="*/ 0 w 94"/>
                <a:gd name="T61" fmla="*/ 1 h 153"/>
                <a:gd name="T62" fmla="*/ 0 w 94"/>
                <a:gd name="T63" fmla="*/ 1 h 153"/>
                <a:gd name="T64" fmla="*/ 0 w 94"/>
                <a:gd name="T65" fmla="*/ 0 h 153"/>
                <a:gd name="T66" fmla="*/ 0 w 94"/>
                <a:gd name="T67" fmla="*/ 0 h 153"/>
                <a:gd name="T68" fmla="*/ 0 w 94"/>
                <a:gd name="T69" fmla="*/ 0 h 153"/>
                <a:gd name="T70" fmla="*/ 0 w 94"/>
                <a:gd name="T71" fmla="*/ 0 h 153"/>
                <a:gd name="T72" fmla="*/ 0 w 94"/>
                <a:gd name="T73" fmla="*/ 0 h 153"/>
                <a:gd name="T74" fmla="*/ 0 w 94"/>
                <a:gd name="T75" fmla="*/ 0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"/>
                <a:gd name="T115" fmla="*/ 0 h 153"/>
                <a:gd name="T116" fmla="*/ 94 w 94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" h="153">
                  <a:moveTo>
                    <a:pt x="94" y="0"/>
                  </a:moveTo>
                  <a:lnTo>
                    <a:pt x="91" y="27"/>
                  </a:lnTo>
                  <a:lnTo>
                    <a:pt x="85" y="53"/>
                  </a:lnTo>
                  <a:lnTo>
                    <a:pt x="76" y="77"/>
                  </a:lnTo>
                  <a:lnTo>
                    <a:pt x="61" y="100"/>
                  </a:lnTo>
                  <a:lnTo>
                    <a:pt x="56" y="107"/>
                  </a:lnTo>
                  <a:lnTo>
                    <a:pt x="51" y="115"/>
                  </a:lnTo>
                  <a:lnTo>
                    <a:pt x="44" y="122"/>
                  </a:lnTo>
                  <a:lnTo>
                    <a:pt x="38" y="129"/>
                  </a:lnTo>
                  <a:lnTo>
                    <a:pt x="31" y="134"/>
                  </a:lnTo>
                  <a:lnTo>
                    <a:pt x="23" y="139"/>
                  </a:lnTo>
                  <a:lnTo>
                    <a:pt x="15" y="141"/>
                  </a:lnTo>
                  <a:lnTo>
                    <a:pt x="6" y="144"/>
                  </a:lnTo>
                  <a:lnTo>
                    <a:pt x="4" y="144"/>
                  </a:lnTo>
                  <a:lnTo>
                    <a:pt x="1" y="146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9" y="153"/>
                  </a:lnTo>
                  <a:lnTo>
                    <a:pt x="17" y="153"/>
                  </a:lnTo>
                  <a:lnTo>
                    <a:pt x="26" y="148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49" y="127"/>
                  </a:lnTo>
                  <a:lnTo>
                    <a:pt x="54" y="121"/>
                  </a:lnTo>
                  <a:lnTo>
                    <a:pt x="59" y="115"/>
                  </a:lnTo>
                  <a:lnTo>
                    <a:pt x="68" y="102"/>
                  </a:lnTo>
                  <a:lnTo>
                    <a:pt x="75" y="88"/>
                  </a:lnTo>
                  <a:lnTo>
                    <a:pt x="81" y="74"/>
                  </a:lnTo>
                  <a:lnTo>
                    <a:pt x="87" y="61"/>
                  </a:lnTo>
                  <a:lnTo>
                    <a:pt x="90" y="46"/>
                  </a:lnTo>
                  <a:lnTo>
                    <a:pt x="92" y="31"/>
                  </a:lnTo>
                  <a:lnTo>
                    <a:pt x="94" y="1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9"/>
            <p:cNvSpPr/>
            <p:nvPr/>
          </p:nvSpPr>
          <p:spPr bwMode="auto">
            <a:xfrm flipH="1">
              <a:off x="1035" y="2761"/>
              <a:ext cx="60" cy="105"/>
            </a:xfrm>
            <a:custGeom>
              <a:avLst/>
              <a:gdLst>
                <a:gd name="T0" fmla="*/ 0 w 121"/>
                <a:gd name="T1" fmla="*/ 0 h 210"/>
                <a:gd name="T2" fmla="*/ 0 w 121"/>
                <a:gd name="T3" fmla="*/ 1 h 210"/>
                <a:gd name="T4" fmla="*/ 0 w 121"/>
                <a:gd name="T5" fmla="*/ 1 h 210"/>
                <a:gd name="T6" fmla="*/ 0 w 121"/>
                <a:gd name="T7" fmla="*/ 1 h 210"/>
                <a:gd name="T8" fmla="*/ 0 w 121"/>
                <a:gd name="T9" fmla="*/ 1 h 210"/>
                <a:gd name="T10" fmla="*/ 0 w 121"/>
                <a:gd name="T11" fmla="*/ 1 h 210"/>
                <a:gd name="T12" fmla="*/ 0 w 121"/>
                <a:gd name="T13" fmla="*/ 1 h 210"/>
                <a:gd name="T14" fmla="*/ 0 w 121"/>
                <a:gd name="T15" fmla="*/ 1 h 210"/>
                <a:gd name="T16" fmla="*/ 0 w 121"/>
                <a:gd name="T17" fmla="*/ 1 h 210"/>
                <a:gd name="T18" fmla="*/ 0 w 121"/>
                <a:gd name="T19" fmla="*/ 1 h 210"/>
                <a:gd name="T20" fmla="*/ 0 w 121"/>
                <a:gd name="T21" fmla="*/ 1 h 210"/>
                <a:gd name="T22" fmla="*/ 0 w 121"/>
                <a:gd name="T23" fmla="*/ 1 h 210"/>
                <a:gd name="T24" fmla="*/ 0 w 121"/>
                <a:gd name="T25" fmla="*/ 1 h 210"/>
                <a:gd name="T26" fmla="*/ 0 w 121"/>
                <a:gd name="T27" fmla="*/ 1 h 210"/>
                <a:gd name="T28" fmla="*/ 0 w 121"/>
                <a:gd name="T29" fmla="*/ 1 h 210"/>
                <a:gd name="T30" fmla="*/ 0 w 121"/>
                <a:gd name="T31" fmla="*/ 1 h 210"/>
                <a:gd name="T32" fmla="*/ 0 w 121"/>
                <a:gd name="T33" fmla="*/ 1 h 210"/>
                <a:gd name="T34" fmla="*/ 0 w 121"/>
                <a:gd name="T35" fmla="*/ 1 h 210"/>
                <a:gd name="T36" fmla="*/ 0 w 121"/>
                <a:gd name="T37" fmla="*/ 1 h 210"/>
                <a:gd name="T38" fmla="*/ 0 w 121"/>
                <a:gd name="T39" fmla="*/ 1 h 210"/>
                <a:gd name="T40" fmla="*/ 0 w 121"/>
                <a:gd name="T41" fmla="*/ 1 h 210"/>
                <a:gd name="T42" fmla="*/ 0 w 121"/>
                <a:gd name="T43" fmla="*/ 1 h 210"/>
                <a:gd name="T44" fmla="*/ 0 w 121"/>
                <a:gd name="T45" fmla="*/ 1 h 210"/>
                <a:gd name="T46" fmla="*/ 0 w 121"/>
                <a:gd name="T47" fmla="*/ 1 h 210"/>
                <a:gd name="T48" fmla="*/ 0 w 121"/>
                <a:gd name="T49" fmla="*/ 1 h 210"/>
                <a:gd name="T50" fmla="*/ 0 w 121"/>
                <a:gd name="T51" fmla="*/ 1 h 210"/>
                <a:gd name="T52" fmla="*/ 0 w 121"/>
                <a:gd name="T53" fmla="*/ 1 h 210"/>
                <a:gd name="T54" fmla="*/ 0 w 121"/>
                <a:gd name="T55" fmla="*/ 1 h 210"/>
                <a:gd name="T56" fmla="*/ 0 w 121"/>
                <a:gd name="T57" fmla="*/ 1 h 210"/>
                <a:gd name="T58" fmla="*/ 0 w 121"/>
                <a:gd name="T59" fmla="*/ 1 h 210"/>
                <a:gd name="T60" fmla="*/ 0 w 121"/>
                <a:gd name="T61" fmla="*/ 1 h 210"/>
                <a:gd name="T62" fmla="*/ 0 w 121"/>
                <a:gd name="T63" fmla="*/ 1 h 210"/>
                <a:gd name="T64" fmla="*/ 0 w 121"/>
                <a:gd name="T65" fmla="*/ 0 h 210"/>
                <a:gd name="T66" fmla="*/ 0 w 121"/>
                <a:gd name="T67" fmla="*/ 0 h 210"/>
                <a:gd name="T68" fmla="*/ 0 w 121"/>
                <a:gd name="T69" fmla="*/ 0 h 210"/>
                <a:gd name="T70" fmla="*/ 0 w 121"/>
                <a:gd name="T71" fmla="*/ 0 h 210"/>
                <a:gd name="T72" fmla="*/ 0 w 121"/>
                <a:gd name="T73" fmla="*/ 0 h 210"/>
                <a:gd name="T74" fmla="*/ 0 w 121"/>
                <a:gd name="T75" fmla="*/ 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1"/>
                <a:gd name="T115" fmla="*/ 0 h 210"/>
                <a:gd name="T116" fmla="*/ 121 w 121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1" h="210">
                  <a:moveTo>
                    <a:pt x="121" y="0"/>
                  </a:moveTo>
                  <a:lnTo>
                    <a:pt x="120" y="17"/>
                  </a:lnTo>
                  <a:lnTo>
                    <a:pt x="118" y="34"/>
                  </a:lnTo>
                  <a:lnTo>
                    <a:pt x="115" y="52"/>
                  </a:lnTo>
                  <a:lnTo>
                    <a:pt x="112" y="68"/>
                  </a:lnTo>
                  <a:lnTo>
                    <a:pt x="106" y="84"/>
                  </a:lnTo>
                  <a:lnTo>
                    <a:pt x="99" y="100"/>
                  </a:lnTo>
                  <a:lnTo>
                    <a:pt x="91" y="115"/>
                  </a:lnTo>
                  <a:lnTo>
                    <a:pt x="81" y="129"/>
                  </a:lnTo>
                  <a:lnTo>
                    <a:pt x="71" y="138"/>
                  </a:lnTo>
                  <a:lnTo>
                    <a:pt x="62" y="146"/>
                  </a:lnTo>
                  <a:lnTo>
                    <a:pt x="52" y="154"/>
                  </a:lnTo>
                  <a:lnTo>
                    <a:pt x="42" y="161"/>
                  </a:lnTo>
                  <a:lnTo>
                    <a:pt x="31" y="169"/>
                  </a:lnTo>
                  <a:lnTo>
                    <a:pt x="21" y="177"/>
                  </a:lnTo>
                  <a:lnTo>
                    <a:pt x="12" y="185"/>
                  </a:lnTo>
                  <a:lnTo>
                    <a:pt x="3" y="195"/>
                  </a:lnTo>
                  <a:lnTo>
                    <a:pt x="1" y="198"/>
                  </a:lnTo>
                  <a:lnTo>
                    <a:pt x="0" y="204"/>
                  </a:lnTo>
                  <a:lnTo>
                    <a:pt x="0" y="208"/>
                  </a:lnTo>
                  <a:lnTo>
                    <a:pt x="3" y="210"/>
                  </a:lnTo>
                  <a:lnTo>
                    <a:pt x="17" y="205"/>
                  </a:lnTo>
                  <a:lnTo>
                    <a:pt x="31" y="198"/>
                  </a:lnTo>
                  <a:lnTo>
                    <a:pt x="45" y="188"/>
                  </a:lnTo>
                  <a:lnTo>
                    <a:pt x="58" y="176"/>
                  </a:lnTo>
                  <a:lnTo>
                    <a:pt x="69" y="163"/>
                  </a:lnTo>
                  <a:lnTo>
                    <a:pt x="81" y="150"/>
                  </a:lnTo>
                  <a:lnTo>
                    <a:pt x="90" y="136"/>
                  </a:lnTo>
                  <a:lnTo>
                    <a:pt x="97" y="124"/>
                  </a:lnTo>
                  <a:lnTo>
                    <a:pt x="110" y="95"/>
                  </a:lnTo>
                  <a:lnTo>
                    <a:pt x="118" y="63"/>
                  </a:lnTo>
                  <a:lnTo>
                    <a:pt x="121" y="3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70"/>
            <p:cNvSpPr/>
            <p:nvPr/>
          </p:nvSpPr>
          <p:spPr bwMode="auto">
            <a:xfrm flipH="1">
              <a:off x="1056" y="2571"/>
              <a:ext cx="174" cy="197"/>
            </a:xfrm>
            <a:custGeom>
              <a:avLst/>
              <a:gdLst>
                <a:gd name="T0" fmla="*/ 1 w 348"/>
                <a:gd name="T1" fmla="*/ 0 h 395"/>
                <a:gd name="T2" fmla="*/ 1 w 348"/>
                <a:gd name="T3" fmla="*/ 0 h 395"/>
                <a:gd name="T4" fmla="*/ 1 w 348"/>
                <a:gd name="T5" fmla="*/ 0 h 395"/>
                <a:gd name="T6" fmla="*/ 1 w 348"/>
                <a:gd name="T7" fmla="*/ 0 h 395"/>
                <a:gd name="T8" fmla="*/ 1 w 348"/>
                <a:gd name="T9" fmla="*/ 0 h 395"/>
                <a:gd name="T10" fmla="*/ 1 w 348"/>
                <a:gd name="T11" fmla="*/ 0 h 395"/>
                <a:gd name="T12" fmla="*/ 1 w 348"/>
                <a:gd name="T13" fmla="*/ 0 h 395"/>
                <a:gd name="T14" fmla="*/ 1 w 348"/>
                <a:gd name="T15" fmla="*/ 0 h 395"/>
                <a:gd name="T16" fmla="*/ 1 w 348"/>
                <a:gd name="T17" fmla="*/ 0 h 395"/>
                <a:gd name="T18" fmla="*/ 1 w 348"/>
                <a:gd name="T19" fmla="*/ 0 h 395"/>
                <a:gd name="T20" fmla="*/ 1 w 348"/>
                <a:gd name="T21" fmla="*/ 0 h 395"/>
                <a:gd name="T22" fmla="*/ 1 w 348"/>
                <a:gd name="T23" fmla="*/ 0 h 395"/>
                <a:gd name="T24" fmla="*/ 1 w 348"/>
                <a:gd name="T25" fmla="*/ 0 h 395"/>
                <a:gd name="T26" fmla="*/ 1 w 348"/>
                <a:gd name="T27" fmla="*/ 0 h 395"/>
                <a:gd name="T28" fmla="*/ 1 w 348"/>
                <a:gd name="T29" fmla="*/ 0 h 395"/>
                <a:gd name="T30" fmla="*/ 1 w 348"/>
                <a:gd name="T31" fmla="*/ 0 h 395"/>
                <a:gd name="T32" fmla="*/ 1 w 348"/>
                <a:gd name="T33" fmla="*/ 0 h 395"/>
                <a:gd name="T34" fmla="*/ 1 w 348"/>
                <a:gd name="T35" fmla="*/ 0 h 395"/>
                <a:gd name="T36" fmla="*/ 1 w 348"/>
                <a:gd name="T37" fmla="*/ 0 h 395"/>
                <a:gd name="T38" fmla="*/ 1 w 348"/>
                <a:gd name="T39" fmla="*/ 0 h 395"/>
                <a:gd name="T40" fmla="*/ 1 w 348"/>
                <a:gd name="T41" fmla="*/ 0 h 395"/>
                <a:gd name="T42" fmla="*/ 0 w 348"/>
                <a:gd name="T43" fmla="*/ 0 h 395"/>
                <a:gd name="T44" fmla="*/ 1 w 348"/>
                <a:gd name="T45" fmla="*/ 0 h 395"/>
                <a:gd name="T46" fmla="*/ 1 w 348"/>
                <a:gd name="T47" fmla="*/ 0 h 395"/>
                <a:gd name="T48" fmla="*/ 1 w 348"/>
                <a:gd name="T49" fmla="*/ 0 h 395"/>
                <a:gd name="T50" fmla="*/ 1 w 348"/>
                <a:gd name="T51" fmla="*/ 0 h 395"/>
                <a:gd name="T52" fmla="*/ 1 w 348"/>
                <a:gd name="T53" fmla="*/ 0 h 395"/>
                <a:gd name="T54" fmla="*/ 1 w 348"/>
                <a:gd name="T55" fmla="*/ 0 h 395"/>
                <a:gd name="T56" fmla="*/ 1 w 348"/>
                <a:gd name="T57" fmla="*/ 0 h 395"/>
                <a:gd name="T58" fmla="*/ 1 w 348"/>
                <a:gd name="T59" fmla="*/ 0 h 395"/>
                <a:gd name="T60" fmla="*/ 1 w 348"/>
                <a:gd name="T61" fmla="*/ 0 h 395"/>
                <a:gd name="T62" fmla="*/ 1 w 348"/>
                <a:gd name="T63" fmla="*/ 0 h 395"/>
                <a:gd name="T64" fmla="*/ 1 w 348"/>
                <a:gd name="T65" fmla="*/ 0 h 395"/>
                <a:gd name="T66" fmla="*/ 1 w 348"/>
                <a:gd name="T67" fmla="*/ 0 h 395"/>
                <a:gd name="T68" fmla="*/ 1 w 348"/>
                <a:gd name="T69" fmla="*/ 0 h 395"/>
                <a:gd name="T70" fmla="*/ 1 w 348"/>
                <a:gd name="T71" fmla="*/ 0 h 395"/>
                <a:gd name="T72" fmla="*/ 1 w 348"/>
                <a:gd name="T73" fmla="*/ 0 h 395"/>
                <a:gd name="T74" fmla="*/ 1 w 348"/>
                <a:gd name="T75" fmla="*/ 0 h 395"/>
                <a:gd name="T76" fmla="*/ 1 w 348"/>
                <a:gd name="T77" fmla="*/ 0 h 395"/>
                <a:gd name="T78" fmla="*/ 1 w 348"/>
                <a:gd name="T79" fmla="*/ 0 h 395"/>
                <a:gd name="T80" fmla="*/ 1 w 348"/>
                <a:gd name="T81" fmla="*/ 0 h 395"/>
                <a:gd name="T82" fmla="*/ 1 w 348"/>
                <a:gd name="T83" fmla="*/ 0 h 395"/>
                <a:gd name="T84" fmla="*/ 1 w 348"/>
                <a:gd name="T85" fmla="*/ 0 h 395"/>
                <a:gd name="T86" fmla="*/ 1 w 348"/>
                <a:gd name="T87" fmla="*/ 0 h 395"/>
                <a:gd name="T88" fmla="*/ 1 w 348"/>
                <a:gd name="T89" fmla="*/ 0 h 3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48"/>
                <a:gd name="T136" fmla="*/ 0 h 395"/>
                <a:gd name="T137" fmla="*/ 348 w 348"/>
                <a:gd name="T138" fmla="*/ 395 h 3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48" h="395">
                  <a:moveTo>
                    <a:pt x="348" y="394"/>
                  </a:moveTo>
                  <a:lnTo>
                    <a:pt x="337" y="381"/>
                  </a:lnTo>
                  <a:lnTo>
                    <a:pt x="328" y="368"/>
                  </a:lnTo>
                  <a:lnTo>
                    <a:pt x="319" y="354"/>
                  </a:lnTo>
                  <a:lnTo>
                    <a:pt x="311" y="341"/>
                  </a:lnTo>
                  <a:lnTo>
                    <a:pt x="303" y="327"/>
                  </a:lnTo>
                  <a:lnTo>
                    <a:pt x="295" y="313"/>
                  </a:lnTo>
                  <a:lnTo>
                    <a:pt x="286" y="299"/>
                  </a:lnTo>
                  <a:lnTo>
                    <a:pt x="280" y="284"/>
                  </a:lnTo>
                  <a:lnTo>
                    <a:pt x="274" y="266"/>
                  </a:lnTo>
                  <a:lnTo>
                    <a:pt x="270" y="246"/>
                  </a:lnTo>
                  <a:lnTo>
                    <a:pt x="267" y="227"/>
                  </a:lnTo>
                  <a:lnTo>
                    <a:pt x="263" y="207"/>
                  </a:lnTo>
                  <a:lnTo>
                    <a:pt x="259" y="190"/>
                  </a:lnTo>
                  <a:lnTo>
                    <a:pt x="253" y="172"/>
                  </a:lnTo>
                  <a:lnTo>
                    <a:pt x="246" y="156"/>
                  </a:lnTo>
                  <a:lnTo>
                    <a:pt x="237" y="141"/>
                  </a:lnTo>
                  <a:lnTo>
                    <a:pt x="231" y="134"/>
                  </a:lnTo>
                  <a:lnTo>
                    <a:pt x="225" y="129"/>
                  </a:lnTo>
                  <a:lnTo>
                    <a:pt x="220" y="122"/>
                  </a:lnTo>
                  <a:lnTo>
                    <a:pt x="213" y="116"/>
                  </a:lnTo>
                  <a:lnTo>
                    <a:pt x="206" y="110"/>
                  </a:lnTo>
                  <a:lnTo>
                    <a:pt x="200" y="104"/>
                  </a:lnTo>
                  <a:lnTo>
                    <a:pt x="193" y="98"/>
                  </a:lnTo>
                  <a:lnTo>
                    <a:pt x="187" y="92"/>
                  </a:lnTo>
                  <a:lnTo>
                    <a:pt x="182" y="86"/>
                  </a:lnTo>
                  <a:lnTo>
                    <a:pt x="176" y="81"/>
                  </a:lnTo>
                  <a:lnTo>
                    <a:pt x="170" y="77"/>
                  </a:lnTo>
                  <a:lnTo>
                    <a:pt x="164" y="73"/>
                  </a:lnTo>
                  <a:lnTo>
                    <a:pt x="159" y="70"/>
                  </a:lnTo>
                  <a:lnTo>
                    <a:pt x="152" y="66"/>
                  </a:lnTo>
                  <a:lnTo>
                    <a:pt x="146" y="63"/>
                  </a:lnTo>
                  <a:lnTo>
                    <a:pt x="139" y="61"/>
                  </a:lnTo>
                  <a:lnTo>
                    <a:pt x="122" y="54"/>
                  </a:lnTo>
                  <a:lnTo>
                    <a:pt x="104" y="47"/>
                  </a:lnTo>
                  <a:lnTo>
                    <a:pt x="87" y="41"/>
                  </a:lnTo>
                  <a:lnTo>
                    <a:pt x="70" y="34"/>
                  </a:lnTo>
                  <a:lnTo>
                    <a:pt x="53" y="27"/>
                  </a:lnTo>
                  <a:lnTo>
                    <a:pt x="36" y="19"/>
                  </a:lnTo>
                  <a:lnTo>
                    <a:pt x="20" y="1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9"/>
                  </a:lnTo>
                  <a:lnTo>
                    <a:pt x="12" y="19"/>
                  </a:lnTo>
                  <a:lnTo>
                    <a:pt x="25" y="28"/>
                  </a:lnTo>
                  <a:lnTo>
                    <a:pt x="39" y="38"/>
                  </a:lnTo>
                  <a:lnTo>
                    <a:pt x="51" y="46"/>
                  </a:lnTo>
                  <a:lnTo>
                    <a:pt x="65" y="53"/>
                  </a:lnTo>
                  <a:lnTo>
                    <a:pt x="80" y="59"/>
                  </a:lnTo>
                  <a:lnTo>
                    <a:pt x="94" y="66"/>
                  </a:lnTo>
                  <a:lnTo>
                    <a:pt x="109" y="72"/>
                  </a:lnTo>
                  <a:lnTo>
                    <a:pt x="118" y="76"/>
                  </a:lnTo>
                  <a:lnTo>
                    <a:pt x="127" y="79"/>
                  </a:lnTo>
                  <a:lnTo>
                    <a:pt x="136" y="83"/>
                  </a:lnTo>
                  <a:lnTo>
                    <a:pt x="145" y="86"/>
                  </a:lnTo>
                  <a:lnTo>
                    <a:pt x="153" y="91"/>
                  </a:lnTo>
                  <a:lnTo>
                    <a:pt x="161" y="95"/>
                  </a:lnTo>
                  <a:lnTo>
                    <a:pt x="168" y="101"/>
                  </a:lnTo>
                  <a:lnTo>
                    <a:pt x="176" y="108"/>
                  </a:lnTo>
                  <a:lnTo>
                    <a:pt x="182" y="114"/>
                  </a:lnTo>
                  <a:lnTo>
                    <a:pt x="189" y="119"/>
                  </a:lnTo>
                  <a:lnTo>
                    <a:pt x="195" y="124"/>
                  </a:lnTo>
                  <a:lnTo>
                    <a:pt x="202" y="130"/>
                  </a:lnTo>
                  <a:lnTo>
                    <a:pt x="209" y="134"/>
                  </a:lnTo>
                  <a:lnTo>
                    <a:pt x="216" y="140"/>
                  </a:lnTo>
                  <a:lnTo>
                    <a:pt x="223" y="145"/>
                  </a:lnTo>
                  <a:lnTo>
                    <a:pt x="230" y="150"/>
                  </a:lnTo>
                  <a:lnTo>
                    <a:pt x="243" y="164"/>
                  </a:lnTo>
                  <a:lnTo>
                    <a:pt x="251" y="182"/>
                  </a:lnTo>
                  <a:lnTo>
                    <a:pt x="257" y="199"/>
                  </a:lnTo>
                  <a:lnTo>
                    <a:pt x="261" y="218"/>
                  </a:lnTo>
                  <a:lnTo>
                    <a:pt x="263" y="238"/>
                  </a:lnTo>
                  <a:lnTo>
                    <a:pt x="267" y="256"/>
                  </a:lnTo>
                  <a:lnTo>
                    <a:pt x="271" y="275"/>
                  </a:lnTo>
                  <a:lnTo>
                    <a:pt x="278" y="292"/>
                  </a:lnTo>
                  <a:lnTo>
                    <a:pt x="285" y="306"/>
                  </a:lnTo>
                  <a:lnTo>
                    <a:pt x="293" y="319"/>
                  </a:lnTo>
                  <a:lnTo>
                    <a:pt x="301" y="332"/>
                  </a:lnTo>
                  <a:lnTo>
                    <a:pt x="310" y="345"/>
                  </a:lnTo>
                  <a:lnTo>
                    <a:pt x="319" y="358"/>
                  </a:lnTo>
                  <a:lnTo>
                    <a:pt x="327" y="370"/>
                  </a:lnTo>
                  <a:lnTo>
                    <a:pt x="337" y="382"/>
                  </a:lnTo>
                  <a:lnTo>
                    <a:pt x="348" y="395"/>
                  </a:lnTo>
                  <a:lnTo>
                    <a:pt x="348" y="3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1"/>
            <p:cNvSpPr/>
            <p:nvPr/>
          </p:nvSpPr>
          <p:spPr bwMode="auto">
            <a:xfrm flipH="1">
              <a:off x="1085" y="2696"/>
              <a:ext cx="91" cy="118"/>
            </a:xfrm>
            <a:custGeom>
              <a:avLst/>
              <a:gdLst>
                <a:gd name="T0" fmla="*/ 0 w 183"/>
                <a:gd name="T1" fmla="*/ 0 h 237"/>
                <a:gd name="T2" fmla="*/ 0 w 183"/>
                <a:gd name="T3" fmla="*/ 0 h 237"/>
                <a:gd name="T4" fmla="*/ 0 w 183"/>
                <a:gd name="T5" fmla="*/ 0 h 237"/>
                <a:gd name="T6" fmla="*/ 0 w 183"/>
                <a:gd name="T7" fmla="*/ 0 h 237"/>
                <a:gd name="T8" fmla="*/ 0 w 183"/>
                <a:gd name="T9" fmla="*/ 0 h 237"/>
                <a:gd name="T10" fmla="*/ 0 w 183"/>
                <a:gd name="T11" fmla="*/ 0 h 237"/>
                <a:gd name="T12" fmla="*/ 0 w 183"/>
                <a:gd name="T13" fmla="*/ 0 h 237"/>
                <a:gd name="T14" fmla="*/ 0 w 183"/>
                <a:gd name="T15" fmla="*/ 0 h 237"/>
                <a:gd name="T16" fmla="*/ 0 w 183"/>
                <a:gd name="T17" fmla="*/ 0 h 237"/>
                <a:gd name="T18" fmla="*/ 0 w 183"/>
                <a:gd name="T19" fmla="*/ 0 h 237"/>
                <a:gd name="T20" fmla="*/ 0 w 183"/>
                <a:gd name="T21" fmla="*/ 0 h 237"/>
                <a:gd name="T22" fmla="*/ 0 w 183"/>
                <a:gd name="T23" fmla="*/ 0 h 237"/>
                <a:gd name="T24" fmla="*/ 0 w 183"/>
                <a:gd name="T25" fmla="*/ 0 h 237"/>
                <a:gd name="T26" fmla="*/ 0 w 183"/>
                <a:gd name="T27" fmla="*/ 0 h 237"/>
                <a:gd name="T28" fmla="*/ 0 w 183"/>
                <a:gd name="T29" fmla="*/ 0 h 237"/>
                <a:gd name="T30" fmla="*/ 0 w 183"/>
                <a:gd name="T31" fmla="*/ 0 h 237"/>
                <a:gd name="T32" fmla="*/ 0 w 183"/>
                <a:gd name="T33" fmla="*/ 0 h 237"/>
                <a:gd name="T34" fmla="*/ 0 w 183"/>
                <a:gd name="T35" fmla="*/ 0 h 237"/>
                <a:gd name="T36" fmla="*/ 0 w 183"/>
                <a:gd name="T37" fmla="*/ 0 h 237"/>
                <a:gd name="T38" fmla="*/ 0 w 183"/>
                <a:gd name="T39" fmla="*/ 0 h 237"/>
                <a:gd name="T40" fmla="*/ 0 w 183"/>
                <a:gd name="T41" fmla="*/ 0 h 237"/>
                <a:gd name="T42" fmla="*/ 0 w 183"/>
                <a:gd name="T43" fmla="*/ 0 h 237"/>
                <a:gd name="T44" fmla="*/ 0 w 183"/>
                <a:gd name="T45" fmla="*/ 0 h 237"/>
                <a:gd name="T46" fmla="*/ 0 w 183"/>
                <a:gd name="T47" fmla="*/ 0 h 237"/>
                <a:gd name="T48" fmla="*/ 0 w 183"/>
                <a:gd name="T49" fmla="*/ 0 h 237"/>
                <a:gd name="T50" fmla="*/ 0 w 183"/>
                <a:gd name="T51" fmla="*/ 0 h 237"/>
                <a:gd name="T52" fmla="*/ 0 w 183"/>
                <a:gd name="T53" fmla="*/ 0 h 237"/>
                <a:gd name="T54" fmla="*/ 0 w 183"/>
                <a:gd name="T55" fmla="*/ 0 h 237"/>
                <a:gd name="T56" fmla="*/ 0 w 183"/>
                <a:gd name="T57" fmla="*/ 0 h 237"/>
                <a:gd name="T58" fmla="*/ 0 w 183"/>
                <a:gd name="T59" fmla="*/ 0 h 237"/>
                <a:gd name="T60" fmla="*/ 0 w 183"/>
                <a:gd name="T61" fmla="*/ 0 h 237"/>
                <a:gd name="T62" fmla="*/ 0 w 183"/>
                <a:gd name="T63" fmla="*/ 0 h 237"/>
                <a:gd name="T64" fmla="*/ 0 w 183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"/>
                <a:gd name="T100" fmla="*/ 0 h 237"/>
                <a:gd name="T101" fmla="*/ 183 w 183"/>
                <a:gd name="T102" fmla="*/ 237 h 2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" h="237">
                  <a:moveTo>
                    <a:pt x="0" y="0"/>
                  </a:moveTo>
                  <a:lnTo>
                    <a:pt x="4" y="19"/>
                  </a:lnTo>
                  <a:lnTo>
                    <a:pt x="5" y="39"/>
                  </a:lnTo>
                  <a:lnTo>
                    <a:pt x="7" y="58"/>
                  </a:lnTo>
                  <a:lnTo>
                    <a:pt x="8" y="79"/>
                  </a:lnTo>
                  <a:lnTo>
                    <a:pt x="9" y="99"/>
                  </a:lnTo>
                  <a:lnTo>
                    <a:pt x="14" y="117"/>
                  </a:lnTo>
                  <a:lnTo>
                    <a:pt x="19" y="135"/>
                  </a:lnTo>
                  <a:lnTo>
                    <a:pt x="31" y="153"/>
                  </a:lnTo>
                  <a:lnTo>
                    <a:pt x="38" y="161"/>
                  </a:lnTo>
                  <a:lnTo>
                    <a:pt x="46" y="168"/>
                  </a:lnTo>
                  <a:lnTo>
                    <a:pt x="53" y="175"/>
                  </a:lnTo>
                  <a:lnTo>
                    <a:pt x="61" y="180"/>
                  </a:lnTo>
                  <a:lnTo>
                    <a:pt x="70" y="186"/>
                  </a:lnTo>
                  <a:lnTo>
                    <a:pt x="78" y="191"/>
                  </a:lnTo>
                  <a:lnTo>
                    <a:pt x="88" y="195"/>
                  </a:lnTo>
                  <a:lnTo>
                    <a:pt x="98" y="200"/>
                  </a:lnTo>
                  <a:lnTo>
                    <a:pt x="102" y="201"/>
                  </a:lnTo>
                  <a:lnTo>
                    <a:pt x="107" y="203"/>
                  </a:lnTo>
                  <a:lnTo>
                    <a:pt x="111" y="205"/>
                  </a:lnTo>
                  <a:lnTo>
                    <a:pt x="117" y="206"/>
                  </a:lnTo>
                  <a:lnTo>
                    <a:pt x="122" y="207"/>
                  </a:lnTo>
                  <a:lnTo>
                    <a:pt x="126" y="208"/>
                  </a:lnTo>
                  <a:lnTo>
                    <a:pt x="132" y="209"/>
                  </a:lnTo>
                  <a:lnTo>
                    <a:pt x="137" y="211"/>
                  </a:lnTo>
                  <a:lnTo>
                    <a:pt x="141" y="214"/>
                  </a:lnTo>
                  <a:lnTo>
                    <a:pt x="146" y="217"/>
                  </a:lnTo>
                  <a:lnTo>
                    <a:pt x="151" y="221"/>
                  </a:lnTo>
                  <a:lnTo>
                    <a:pt x="156" y="224"/>
                  </a:lnTo>
                  <a:lnTo>
                    <a:pt x="161" y="228"/>
                  </a:lnTo>
                  <a:lnTo>
                    <a:pt x="166" y="230"/>
                  </a:lnTo>
                  <a:lnTo>
                    <a:pt x="170" y="233"/>
                  </a:lnTo>
                  <a:lnTo>
                    <a:pt x="175" y="237"/>
                  </a:lnTo>
                  <a:lnTo>
                    <a:pt x="178" y="237"/>
                  </a:lnTo>
                  <a:lnTo>
                    <a:pt x="181" y="235"/>
                  </a:lnTo>
                  <a:lnTo>
                    <a:pt x="183" y="232"/>
                  </a:lnTo>
                  <a:lnTo>
                    <a:pt x="182" y="229"/>
                  </a:lnTo>
                  <a:lnTo>
                    <a:pt x="176" y="222"/>
                  </a:lnTo>
                  <a:lnTo>
                    <a:pt x="171" y="216"/>
                  </a:lnTo>
                  <a:lnTo>
                    <a:pt x="167" y="209"/>
                  </a:lnTo>
                  <a:lnTo>
                    <a:pt x="161" y="202"/>
                  </a:lnTo>
                  <a:lnTo>
                    <a:pt x="156" y="197"/>
                  </a:lnTo>
                  <a:lnTo>
                    <a:pt x="150" y="192"/>
                  </a:lnTo>
                  <a:lnTo>
                    <a:pt x="144" y="186"/>
                  </a:lnTo>
                  <a:lnTo>
                    <a:pt x="136" y="183"/>
                  </a:lnTo>
                  <a:lnTo>
                    <a:pt x="125" y="178"/>
                  </a:lnTo>
                  <a:lnTo>
                    <a:pt x="116" y="173"/>
                  </a:lnTo>
                  <a:lnTo>
                    <a:pt x="107" y="170"/>
                  </a:lnTo>
                  <a:lnTo>
                    <a:pt x="98" y="165"/>
                  </a:lnTo>
                  <a:lnTo>
                    <a:pt x="88" y="161"/>
                  </a:lnTo>
                  <a:lnTo>
                    <a:pt x="79" y="156"/>
                  </a:lnTo>
                  <a:lnTo>
                    <a:pt x="71" y="149"/>
                  </a:lnTo>
                  <a:lnTo>
                    <a:pt x="62" y="142"/>
                  </a:lnTo>
                  <a:lnTo>
                    <a:pt x="48" y="127"/>
                  </a:lnTo>
                  <a:lnTo>
                    <a:pt x="37" y="111"/>
                  </a:lnTo>
                  <a:lnTo>
                    <a:pt x="29" y="94"/>
                  </a:lnTo>
                  <a:lnTo>
                    <a:pt x="23" y="76"/>
                  </a:lnTo>
                  <a:lnTo>
                    <a:pt x="18" y="57"/>
                  </a:lnTo>
                  <a:lnTo>
                    <a:pt x="14" y="38"/>
                  </a:lnTo>
                  <a:lnTo>
                    <a:pt x="8" y="19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2"/>
            <p:cNvSpPr/>
            <p:nvPr/>
          </p:nvSpPr>
          <p:spPr bwMode="auto">
            <a:xfrm flipH="1">
              <a:off x="1146" y="2676"/>
              <a:ext cx="68" cy="36"/>
            </a:xfrm>
            <a:custGeom>
              <a:avLst/>
              <a:gdLst>
                <a:gd name="T0" fmla="*/ 1 w 136"/>
                <a:gd name="T1" fmla="*/ 1 h 72"/>
                <a:gd name="T2" fmla="*/ 0 w 136"/>
                <a:gd name="T3" fmla="*/ 1 h 72"/>
                <a:gd name="T4" fmla="*/ 1 w 136"/>
                <a:gd name="T5" fmla="*/ 1 h 72"/>
                <a:gd name="T6" fmla="*/ 1 w 136"/>
                <a:gd name="T7" fmla="*/ 1 h 72"/>
                <a:gd name="T8" fmla="*/ 1 w 136"/>
                <a:gd name="T9" fmla="*/ 1 h 72"/>
                <a:gd name="T10" fmla="*/ 1 w 136"/>
                <a:gd name="T11" fmla="*/ 1 h 72"/>
                <a:gd name="T12" fmla="*/ 1 w 136"/>
                <a:gd name="T13" fmla="*/ 1 h 72"/>
                <a:gd name="T14" fmla="*/ 1 w 136"/>
                <a:gd name="T15" fmla="*/ 1 h 72"/>
                <a:gd name="T16" fmla="*/ 1 w 136"/>
                <a:gd name="T17" fmla="*/ 1 h 72"/>
                <a:gd name="T18" fmla="*/ 1 w 136"/>
                <a:gd name="T19" fmla="*/ 1 h 72"/>
                <a:gd name="T20" fmla="*/ 1 w 136"/>
                <a:gd name="T21" fmla="*/ 1 h 72"/>
                <a:gd name="T22" fmla="*/ 1 w 136"/>
                <a:gd name="T23" fmla="*/ 1 h 72"/>
                <a:gd name="T24" fmla="*/ 1 w 136"/>
                <a:gd name="T25" fmla="*/ 1 h 72"/>
                <a:gd name="T26" fmla="*/ 1 w 136"/>
                <a:gd name="T27" fmla="*/ 1 h 72"/>
                <a:gd name="T28" fmla="*/ 1 w 136"/>
                <a:gd name="T29" fmla="*/ 1 h 72"/>
                <a:gd name="T30" fmla="*/ 1 w 136"/>
                <a:gd name="T31" fmla="*/ 1 h 72"/>
                <a:gd name="T32" fmla="*/ 1 w 136"/>
                <a:gd name="T33" fmla="*/ 1 h 72"/>
                <a:gd name="T34" fmla="*/ 1 w 136"/>
                <a:gd name="T35" fmla="*/ 1 h 72"/>
                <a:gd name="T36" fmla="*/ 1 w 136"/>
                <a:gd name="T37" fmla="*/ 1 h 72"/>
                <a:gd name="T38" fmla="*/ 1 w 136"/>
                <a:gd name="T39" fmla="*/ 1 h 72"/>
                <a:gd name="T40" fmla="*/ 1 w 136"/>
                <a:gd name="T41" fmla="*/ 0 h 72"/>
                <a:gd name="T42" fmla="*/ 1 w 136"/>
                <a:gd name="T43" fmla="*/ 1 h 72"/>
                <a:gd name="T44" fmla="*/ 1 w 136"/>
                <a:gd name="T45" fmla="*/ 1 h 72"/>
                <a:gd name="T46" fmla="*/ 1 w 136"/>
                <a:gd name="T47" fmla="*/ 1 h 72"/>
                <a:gd name="T48" fmla="*/ 1 w 136"/>
                <a:gd name="T49" fmla="*/ 1 h 72"/>
                <a:gd name="T50" fmla="*/ 1 w 136"/>
                <a:gd name="T51" fmla="*/ 1 h 72"/>
                <a:gd name="T52" fmla="*/ 1 w 136"/>
                <a:gd name="T53" fmla="*/ 1 h 72"/>
                <a:gd name="T54" fmla="*/ 0 w 136"/>
                <a:gd name="T55" fmla="*/ 1 h 72"/>
                <a:gd name="T56" fmla="*/ 0 w 136"/>
                <a:gd name="T57" fmla="*/ 1 h 72"/>
                <a:gd name="T58" fmla="*/ 0 w 136"/>
                <a:gd name="T59" fmla="*/ 1 h 72"/>
                <a:gd name="T60" fmla="*/ 1 w 136"/>
                <a:gd name="T61" fmla="*/ 1 h 72"/>
                <a:gd name="T62" fmla="*/ 1 w 136"/>
                <a:gd name="T63" fmla="*/ 1 h 72"/>
                <a:gd name="T64" fmla="*/ 1 w 136"/>
                <a:gd name="T65" fmla="*/ 1 h 72"/>
                <a:gd name="T66" fmla="*/ 1 w 136"/>
                <a:gd name="T67" fmla="*/ 1 h 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6"/>
                <a:gd name="T103" fmla="*/ 0 h 72"/>
                <a:gd name="T104" fmla="*/ 136 w 136"/>
                <a:gd name="T105" fmla="*/ 72 h 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6" h="72">
                  <a:moveTo>
                    <a:pt x="1" y="72"/>
                  </a:moveTo>
                  <a:lnTo>
                    <a:pt x="0" y="58"/>
                  </a:lnTo>
                  <a:lnTo>
                    <a:pt x="4" y="48"/>
                  </a:lnTo>
                  <a:lnTo>
                    <a:pt x="11" y="40"/>
                  </a:lnTo>
                  <a:lnTo>
                    <a:pt x="21" y="35"/>
                  </a:lnTo>
                  <a:lnTo>
                    <a:pt x="32" y="31"/>
                  </a:lnTo>
                  <a:lnTo>
                    <a:pt x="44" y="30"/>
                  </a:lnTo>
                  <a:lnTo>
                    <a:pt x="55" y="28"/>
                  </a:lnTo>
                  <a:lnTo>
                    <a:pt x="65" y="27"/>
                  </a:lnTo>
                  <a:lnTo>
                    <a:pt x="74" y="25"/>
                  </a:lnTo>
                  <a:lnTo>
                    <a:pt x="82" y="22"/>
                  </a:lnTo>
                  <a:lnTo>
                    <a:pt x="90" y="20"/>
                  </a:lnTo>
                  <a:lnTo>
                    <a:pt x="99" y="18"/>
                  </a:lnTo>
                  <a:lnTo>
                    <a:pt x="107" y="15"/>
                  </a:lnTo>
                  <a:lnTo>
                    <a:pt x="115" y="13"/>
                  </a:lnTo>
                  <a:lnTo>
                    <a:pt x="123" y="10"/>
                  </a:lnTo>
                  <a:lnTo>
                    <a:pt x="131" y="7"/>
                  </a:lnTo>
                  <a:lnTo>
                    <a:pt x="133" y="6"/>
                  </a:lnTo>
                  <a:lnTo>
                    <a:pt x="135" y="4"/>
                  </a:lnTo>
                  <a:lnTo>
                    <a:pt x="136" y="2"/>
                  </a:lnTo>
                  <a:lnTo>
                    <a:pt x="133" y="0"/>
                  </a:lnTo>
                  <a:lnTo>
                    <a:pt x="117" y="3"/>
                  </a:lnTo>
                  <a:lnTo>
                    <a:pt x="95" y="5"/>
                  </a:lnTo>
                  <a:lnTo>
                    <a:pt x="71" y="8"/>
                  </a:lnTo>
                  <a:lnTo>
                    <a:pt x="47" y="14"/>
                  </a:lnTo>
                  <a:lnTo>
                    <a:pt x="25" y="23"/>
                  </a:lnTo>
                  <a:lnTo>
                    <a:pt x="9" y="35"/>
                  </a:lnTo>
                  <a:lnTo>
                    <a:pt x="0" y="51"/>
                  </a:lnTo>
                  <a:lnTo>
                    <a:pt x="0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3"/>
            <p:cNvSpPr/>
            <p:nvPr/>
          </p:nvSpPr>
          <p:spPr bwMode="auto">
            <a:xfrm flipH="1">
              <a:off x="1164" y="2703"/>
              <a:ext cx="32" cy="21"/>
            </a:xfrm>
            <a:custGeom>
              <a:avLst/>
              <a:gdLst>
                <a:gd name="T0" fmla="*/ 0 w 63"/>
                <a:gd name="T1" fmla="*/ 1 h 41"/>
                <a:gd name="T2" fmla="*/ 1 w 63"/>
                <a:gd name="T3" fmla="*/ 1 h 41"/>
                <a:gd name="T4" fmla="*/ 1 w 63"/>
                <a:gd name="T5" fmla="*/ 1 h 41"/>
                <a:gd name="T6" fmla="*/ 1 w 63"/>
                <a:gd name="T7" fmla="*/ 1 h 41"/>
                <a:gd name="T8" fmla="*/ 1 w 63"/>
                <a:gd name="T9" fmla="*/ 1 h 41"/>
                <a:gd name="T10" fmla="*/ 1 w 63"/>
                <a:gd name="T11" fmla="*/ 1 h 41"/>
                <a:gd name="T12" fmla="*/ 1 w 63"/>
                <a:gd name="T13" fmla="*/ 1 h 41"/>
                <a:gd name="T14" fmla="*/ 1 w 63"/>
                <a:gd name="T15" fmla="*/ 1 h 41"/>
                <a:gd name="T16" fmla="*/ 1 w 63"/>
                <a:gd name="T17" fmla="*/ 1 h 41"/>
                <a:gd name="T18" fmla="*/ 1 w 63"/>
                <a:gd name="T19" fmla="*/ 1 h 41"/>
                <a:gd name="T20" fmla="*/ 1 w 63"/>
                <a:gd name="T21" fmla="*/ 1 h 41"/>
                <a:gd name="T22" fmla="*/ 1 w 63"/>
                <a:gd name="T23" fmla="*/ 1 h 41"/>
                <a:gd name="T24" fmla="*/ 1 w 63"/>
                <a:gd name="T25" fmla="*/ 1 h 41"/>
                <a:gd name="T26" fmla="*/ 1 w 63"/>
                <a:gd name="T27" fmla="*/ 1 h 41"/>
                <a:gd name="T28" fmla="*/ 1 w 63"/>
                <a:gd name="T29" fmla="*/ 1 h 41"/>
                <a:gd name="T30" fmla="*/ 1 w 63"/>
                <a:gd name="T31" fmla="*/ 1 h 41"/>
                <a:gd name="T32" fmla="*/ 1 w 63"/>
                <a:gd name="T33" fmla="*/ 1 h 41"/>
                <a:gd name="T34" fmla="*/ 1 w 63"/>
                <a:gd name="T35" fmla="*/ 1 h 41"/>
                <a:gd name="T36" fmla="*/ 1 w 63"/>
                <a:gd name="T37" fmla="*/ 1 h 41"/>
                <a:gd name="T38" fmla="*/ 1 w 63"/>
                <a:gd name="T39" fmla="*/ 1 h 41"/>
                <a:gd name="T40" fmla="*/ 1 w 63"/>
                <a:gd name="T41" fmla="*/ 1 h 41"/>
                <a:gd name="T42" fmla="*/ 1 w 63"/>
                <a:gd name="T43" fmla="*/ 1 h 41"/>
                <a:gd name="T44" fmla="*/ 1 w 63"/>
                <a:gd name="T45" fmla="*/ 1 h 41"/>
                <a:gd name="T46" fmla="*/ 1 w 63"/>
                <a:gd name="T47" fmla="*/ 1 h 41"/>
                <a:gd name="T48" fmla="*/ 1 w 63"/>
                <a:gd name="T49" fmla="*/ 1 h 41"/>
                <a:gd name="T50" fmla="*/ 1 w 63"/>
                <a:gd name="T51" fmla="*/ 1 h 41"/>
                <a:gd name="T52" fmla="*/ 1 w 63"/>
                <a:gd name="T53" fmla="*/ 1 h 41"/>
                <a:gd name="T54" fmla="*/ 1 w 63"/>
                <a:gd name="T55" fmla="*/ 1 h 41"/>
                <a:gd name="T56" fmla="*/ 0 w 63"/>
                <a:gd name="T57" fmla="*/ 0 h 41"/>
                <a:gd name="T58" fmla="*/ 0 w 63"/>
                <a:gd name="T59" fmla="*/ 0 h 41"/>
                <a:gd name="T60" fmla="*/ 0 w 63"/>
                <a:gd name="T61" fmla="*/ 0 h 41"/>
                <a:gd name="T62" fmla="*/ 0 w 63"/>
                <a:gd name="T63" fmla="*/ 0 h 41"/>
                <a:gd name="T64" fmla="*/ 0 w 63"/>
                <a:gd name="T65" fmla="*/ 1 h 41"/>
                <a:gd name="T66" fmla="*/ 0 w 63"/>
                <a:gd name="T67" fmla="*/ 1 h 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3"/>
                <a:gd name="T103" fmla="*/ 0 h 41"/>
                <a:gd name="T104" fmla="*/ 63 w 63"/>
                <a:gd name="T105" fmla="*/ 41 h 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3" h="41">
                  <a:moveTo>
                    <a:pt x="0" y="1"/>
                  </a:moveTo>
                  <a:lnTo>
                    <a:pt x="5" y="6"/>
                  </a:lnTo>
                  <a:lnTo>
                    <a:pt x="12" y="13"/>
                  </a:lnTo>
                  <a:lnTo>
                    <a:pt x="19" y="19"/>
                  </a:lnTo>
                  <a:lnTo>
                    <a:pt x="27" y="25"/>
                  </a:lnTo>
                  <a:lnTo>
                    <a:pt x="33" y="29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4" y="41"/>
                  </a:lnTo>
                  <a:lnTo>
                    <a:pt x="57" y="41"/>
                  </a:lnTo>
                  <a:lnTo>
                    <a:pt x="61" y="39"/>
                  </a:lnTo>
                  <a:lnTo>
                    <a:pt x="63" y="34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2" y="28"/>
                  </a:lnTo>
                  <a:lnTo>
                    <a:pt x="62" y="27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3" y="24"/>
                  </a:lnTo>
                  <a:lnTo>
                    <a:pt x="46" y="21"/>
                  </a:lnTo>
                  <a:lnTo>
                    <a:pt x="39" y="20"/>
                  </a:lnTo>
                  <a:lnTo>
                    <a:pt x="32" y="18"/>
                  </a:lnTo>
                  <a:lnTo>
                    <a:pt x="23" y="14"/>
                  </a:lnTo>
                  <a:lnTo>
                    <a:pt x="14" y="10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4"/>
            <p:cNvSpPr/>
            <p:nvPr/>
          </p:nvSpPr>
          <p:spPr bwMode="auto">
            <a:xfrm flipH="1">
              <a:off x="1158" y="2714"/>
              <a:ext cx="54" cy="39"/>
            </a:xfrm>
            <a:custGeom>
              <a:avLst/>
              <a:gdLst>
                <a:gd name="T0" fmla="*/ 0 w 107"/>
                <a:gd name="T1" fmla="*/ 1 h 78"/>
                <a:gd name="T2" fmla="*/ 1 w 107"/>
                <a:gd name="T3" fmla="*/ 1 h 78"/>
                <a:gd name="T4" fmla="*/ 1 w 107"/>
                <a:gd name="T5" fmla="*/ 1 h 78"/>
                <a:gd name="T6" fmla="*/ 1 w 107"/>
                <a:gd name="T7" fmla="*/ 1 h 78"/>
                <a:gd name="T8" fmla="*/ 1 w 107"/>
                <a:gd name="T9" fmla="*/ 1 h 78"/>
                <a:gd name="T10" fmla="*/ 1 w 107"/>
                <a:gd name="T11" fmla="*/ 1 h 78"/>
                <a:gd name="T12" fmla="*/ 1 w 107"/>
                <a:gd name="T13" fmla="*/ 1 h 78"/>
                <a:gd name="T14" fmla="*/ 1 w 107"/>
                <a:gd name="T15" fmla="*/ 1 h 78"/>
                <a:gd name="T16" fmla="*/ 1 w 107"/>
                <a:gd name="T17" fmla="*/ 1 h 78"/>
                <a:gd name="T18" fmla="*/ 1 w 107"/>
                <a:gd name="T19" fmla="*/ 1 h 78"/>
                <a:gd name="T20" fmla="*/ 1 w 107"/>
                <a:gd name="T21" fmla="*/ 1 h 78"/>
                <a:gd name="T22" fmla="*/ 1 w 107"/>
                <a:gd name="T23" fmla="*/ 1 h 78"/>
                <a:gd name="T24" fmla="*/ 1 w 107"/>
                <a:gd name="T25" fmla="*/ 1 h 78"/>
                <a:gd name="T26" fmla="*/ 1 w 107"/>
                <a:gd name="T27" fmla="*/ 1 h 78"/>
                <a:gd name="T28" fmla="*/ 1 w 107"/>
                <a:gd name="T29" fmla="*/ 1 h 78"/>
                <a:gd name="T30" fmla="*/ 1 w 107"/>
                <a:gd name="T31" fmla="*/ 1 h 78"/>
                <a:gd name="T32" fmla="*/ 1 w 107"/>
                <a:gd name="T33" fmla="*/ 1 h 78"/>
                <a:gd name="T34" fmla="*/ 1 w 107"/>
                <a:gd name="T35" fmla="*/ 1 h 78"/>
                <a:gd name="T36" fmla="*/ 1 w 107"/>
                <a:gd name="T37" fmla="*/ 1 h 78"/>
                <a:gd name="T38" fmla="*/ 1 w 107"/>
                <a:gd name="T39" fmla="*/ 1 h 78"/>
                <a:gd name="T40" fmla="*/ 1 w 107"/>
                <a:gd name="T41" fmla="*/ 1 h 78"/>
                <a:gd name="T42" fmla="*/ 1 w 107"/>
                <a:gd name="T43" fmla="*/ 1 h 78"/>
                <a:gd name="T44" fmla="*/ 1 w 107"/>
                <a:gd name="T45" fmla="*/ 1 h 78"/>
                <a:gd name="T46" fmla="*/ 1 w 107"/>
                <a:gd name="T47" fmla="*/ 1 h 78"/>
                <a:gd name="T48" fmla="*/ 1 w 107"/>
                <a:gd name="T49" fmla="*/ 1 h 78"/>
                <a:gd name="T50" fmla="*/ 1 w 107"/>
                <a:gd name="T51" fmla="*/ 1 h 78"/>
                <a:gd name="T52" fmla="*/ 1 w 107"/>
                <a:gd name="T53" fmla="*/ 1 h 78"/>
                <a:gd name="T54" fmla="*/ 1 w 107"/>
                <a:gd name="T55" fmla="*/ 1 h 78"/>
                <a:gd name="T56" fmla="*/ 1 w 107"/>
                <a:gd name="T57" fmla="*/ 1 h 78"/>
                <a:gd name="T58" fmla="*/ 1 w 107"/>
                <a:gd name="T59" fmla="*/ 1 h 78"/>
                <a:gd name="T60" fmla="*/ 1 w 107"/>
                <a:gd name="T61" fmla="*/ 1 h 78"/>
                <a:gd name="T62" fmla="*/ 1 w 107"/>
                <a:gd name="T63" fmla="*/ 1 h 78"/>
                <a:gd name="T64" fmla="*/ 1 w 107"/>
                <a:gd name="T65" fmla="*/ 1 h 78"/>
                <a:gd name="T66" fmla="*/ 1 w 107"/>
                <a:gd name="T67" fmla="*/ 1 h 78"/>
                <a:gd name="T68" fmla="*/ 1 w 107"/>
                <a:gd name="T69" fmla="*/ 1 h 78"/>
                <a:gd name="T70" fmla="*/ 1 w 107"/>
                <a:gd name="T71" fmla="*/ 1 h 78"/>
                <a:gd name="T72" fmla="*/ 0 w 107"/>
                <a:gd name="T73" fmla="*/ 0 h 78"/>
                <a:gd name="T74" fmla="*/ 0 w 107"/>
                <a:gd name="T75" fmla="*/ 0 h 78"/>
                <a:gd name="T76" fmla="*/ 0 w 107"/>
                <a:gd name="T77" fmla="*/ 0 h 78"/>
                <a:gd name="T78" fmla="*/ 0 w 107"/>
                <a:gd name="T79" fmla="*/ 1 h 78"/>
                <a:gd name="T80" fmla="*/ 0 w 107"/>
                <a:gd name="T81" fmla="*/ 1 h 78"/>
                <a:gd name="T82" fmla="*/ 0 w 107"/>
                <a:gd name="T83" fmla="*/ 1 h 7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78"/>
                <a:gd name="T128" fmla="*/ 107 w 107"/>
                <a:gd name="T129" fmla="*/ 78 h 7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78">
                  <a:moveTo>
                    <a:pt x="0" y="2"/>
                  </a:moveTo>
                  <a:lnTo>
                    <a:pt x="5" y="6"/>
                  </a:lnTo>
                  <a:lnTo>
                    <a:pt x="9" y="11"/>
                  </a:lnTo>
                  <a:lnTo>
                    <a:pt x="15" y="14"/>
                  </a:lnTo>
                  <a:lnTo>
                    <a:pt x="21" y="18"/>
                  </a:lnTo>
                  <a:lnTo>
                    <a:pt x="27" y="21"/>
                  </a:lnTo>
                  <a:lnTo>
                    <a:pt x="33" y="25"/>
                  </a:lnTo>
                  <a:lnTo>
                    <a:pt x="38" y="28"/>
                  </a:lnTo>
                  <a:lnTo>
                    <a:pt x="44" y="32"/>
                  </a:lnTo>
                  <a:lnTo>
                    <a:pt x="52" y="37"/>
                  </a:lnTo>
                  <a:lnTo>
                    <a:pt x="60" y="42"/>
                  </a:lnTo>
                  <a:lnTo>
                    <a:pt x="68" y="48"/>
                  </a:lnTo>
                  <a:lnTo>
                    <a:pt x="75" y="53"/>
                  </a:lnTo>
                  <a:lnTo>
                    <a:pt x="83" y="59"/>
                  </a:lnTo>
                  <a:lnTo>
                    <a:pt x="91" y="66"/>
                  </a:lnTo>
                  <a:lnTo>
                    <a:pt x="98" y="72"/>
                  </a:lnTo>
                  <a:lnTo>
                    <a:pt x="106" y="78"/>
                  </a:lnTo>
                  <a:lnTo>
                    <a:pt x="107" y="78"/>
                  </a:lnTo>
                  <a:lnTo>
                    <a:pt x="107" y="76"/>
                  </a:lnTo>
                  <a:lnTo>
                    <a:pt x="107" y="75"/>
                  </a:lnTo>
                  <a:lnTo>
                    <a:pt x="107" y="74"/>
                  </a:lnTo>
                  <a:lnTo>
                    <a:pt x="102" y="68"/>
                  </a:lnTo>
                  <a:lnTo>
                    <a:pt x="96" y="63"/>
                  </a:lnTo>
                  <a:lnTo>
                    <a:pt x="90" y="57"/>
                  </a:lnTo>
                  <a:lnTo>
                    <a:pt x="84" y="52"/>
                  </a:lnTo>
                  <a:lnTo>
                    <a:pt x="77" y="48"/>
                  </a:lnTo>
                  <a:lnTo>
                    <a:pt x="72" y="43"/>
                  </a:lnTo>
                  <a:lnTo>
                    <a:pt x="65" y="38"/>
                  </a:lnTo>
                  <a:lnTo>
                    <a:pt x="58" y="34"/>
                  </a:lnTo>
                  <a:lnTo>
                    <a:pt x="51" y="30"/>
                  </a:lnTo>
                  <a:lnTo>
                    <a:pt x="43" y="27"/>
                  </a:lnTo>
                  <a:lnTo>
                    <a:pt x="36" y="23"/>
                  </a:lnTo>
                  <a:lnTo>
                    <a:pt x="28" y="19"/>
                  </a:lnTo>
                  <a:lnTo>
                    <a:pt x="20" y="15"/>
                  </a:lnTo>
                  <a:lnTo>
                    <a:pt x="13" y="11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5"/>
            <p:cNvSpPr/>
            <p:nvPr/>
          </p:nvSpPr>
          <p:spPr bwMode="auto">
            <a:xfrm flipH="1">
              <a:off x="1135" y="2661"/>
              <a:ext cx="84" cy="37"/>
            </a:xfrm>
            <a:custGeom>
              <a:avLst/>
              <a:gdLst>
                <a:gd name="T0" fmla="*/ 0 w 170"/>
                <a:gd name="T1" fmla="*/ 1 h 73"/>
                <a:gd name="T2" fmla="*/ 0 w 170"/>
                <a:gd name="T3" fmla="*/ 1 h 73"/>
                <a:gd name="T4" fmla="*/ 0 w 170"/>
                <a:gd name="T5" fmla="*/ 1 h 73"/>
                <a:gd name="T6" fmla="*/ 0 w 170"/>
                <a:gd name="T7" fmla="*/ 1 h 73"/>
                <a:gd name="T8" fmla="*/ 0 w 170"/>
                <a:gd name="T9" fmla="*/ 1 h 73"/>
                <a:gd name="T10" fmla="*/ 0 w 170"/>
                <a:gd name="T11" fmla="*/ 1 h 73"/>
                <a:gd name="T12" fmla="*/ 0 w 170"/>
                <a:gd name="T13" fmla="*/ 1 h 73"/>
                <a:gd name="T14" fmla="*/ 0 w 170"/>
                <a:gd name="T15" fmla="*/ 1 h 73"/>
                <a:gd name="T16" fmla="*/ 0 w 170"/>
                <a:gd name="T17" fmla="*/ 1 h 73"/>
                <a:gd name="T18" fmla="*/ 0 w 170"/>
                <a:gd name="T19" fmla="*/ 1 h 73"/>
                <a:gd name="T20" fmla="*/ 0 w 170"/>
                <a:gd name="T21" fmla="*/ 1 h 73"/>
                <a:gd name="T22" fmla="*/ 0 w 170"/>
                <a:gd name="T23" fmla="*/ 1 h 73"/>
                <a:gd name="T24" fmla="*/ 0 w 170"/>
                <a:gd name="T25" fmla="*/ 1 h 73"/>
                <a:gd name="T26" fmla="*/ 0 w 170"/>
                <a:gd name="T27" fmla="*/ 1 h 73"/>
                <a:gd name="T28" fmla="*/ 0 w 170"/>
                <a:gd name="T29" fmla="*/ 1 h 73"/>
                <a:gd name="T30" fmla="*/ 0 w 170"/>
                <a:gd name="T31" fmla="*/ 1 h 73"/>
                <a:gd name="T32" fmla="*/ 0 w 170"/>
                <a:gd name="T33" fmla="*/ 1 h 73"/>
                <a:gd name="T34" fmla="*/ 0 w 170"/>
                <a:gd name="T35" fmla="*/ 1 h 73"/>
                <a:gd name="T36" fmla="*/ 0 w 170"/>
                <a:gd name="T37" fmla="*/ 1 h 73"/>
                <a:gd name="T38" fmla="*/ 0 w 170"/>
                <a:gd name="T39" fmla="*/ 1 h 73"/>
                <a:gd name="T40" fmla="*/ 0 w 170"/>
                <a:gd name="T41" fmla="*/ 1 h 73"/>
                <a:gd name="T42" fmla="*/ 0 w 170"/>
                <a:gd name="T43" fmla="*/ 1 h 73"/>
                <a:gd name="T44" fmla="*/ 0 w 170"/>
                <a:gd name="T45" fmla="*/ 1 h 73"/>
                <a:gd name="T46" fmla="*/ 0 w 170"/>
                <a:gd name="T47" fmla="*/ 1 h 73"/>
                <a:gd name="T48" fmla="*/ 0 w 170"/>
                <a:gd name="T49" fmla="*/ 0 h 73"/>
                <a:gd name="T50" fmla="*/ 0 w 170"/>
                <a:gd name="T51" fmla="*/ 0 h 73"/>
                <a:gd name="T52" fmla="*/ 0 w 170"/>
                <a:gd name="T53" fmla="*/ 1 h 73"/>
                <a:gd name="T54" fmla="*/ 0 w 170"/>
                <a:gd name="T55" fmla="*/ 1 h 73"/>
                <a:gd name="T56" fmla="*/ 0 w 170"/>
                <a:gd name="T57" fmla="*/ 1 h 73"/>
                <a:gd name="T58" fmla="*/ 0 w 170"/>
                <a:gd name="T59" fmla="*/ 1 h 73"/>
                <a:gd name="T60" fmla="*/ 0 w 170"/>
                <a:gd name="T61" fmla="*/ 1 h 73"/>
                <a:gd name="T62" fmla="*/ 0 w 170"/>
                <a:gd name="T63" fmla="*/ 1 h 73"/>
                <a:gd name="T64" fmla="*/ 0 w 170"/>
                <a:gd name="T65" fmla="*/ 1 h 73"/>
                <a:gd name="T66" fmla="*/ 0 w 170"/>
                <a:gd name="T67" fmla="*/ 1 h 73"/>
                <a:gd name="T68" fmla="*/ 0 w 170"/>
                <a:gd name="T69" fmla="*/ 1 h 73"/>
                <a:gd name="T70" fmla="*/ 0 w 170"/>
                <a:gd name="T71" fmla="*/ 1 h 73"/>
                <a:gd name="T72" fmla="*/ 0 w 170"/>
                <a:gd name="T73" fmla="*/ 1 h 73"/>
                <a:gd name="T74" fmla="*/ 0 w 170"/>
                <a:gd name="T75" fmla="*/ 1 h 73"/>
                <a:gd name="T76" fmla="*/ 0 w 170"/>
                <a:gd name="T77" fmla="*/ 1 h 73"/>
                <a:gd name="T78" fmla="*/ 0 w 170"/>
                <a:gd name="T79" fmla="*/ 1 h 73"/>
                <a:gd name="T80" fmla="*/ 0 w 170"/>
                <a:gd name="T81" fmla="*/ 1 h 73"/>
                <a:gd name="T82" fmla="*/ 0 w 170"/>
                <a:gd name="T83" fmla="*/ 1 h 73"/>
                <a:gd name="T84" fmla="*/ 0 w 170"/>
                <a:gd name="T85" fmla="*/ 1 h 73"/>
                <a:gd name="T86" fmla="*/ 0 w 170"/>
                <a:gd name="T87" fmla="*/ 1 h 73"/>
                <a:gd name="T88" fmla="*/ 0 w 170"/>
                <a:gd name="T89" fmla="*/ 1 h 73"/>
                <a:gd name="T90" fmla="*/ 0 w 170"/>
                <a:gd name="T91" fmla="*/ 1 h 73"/>
                <a:gd name="T92" fmla="*/ 0 w 170"/>
                <a:gd name="T93" fmla="*/ 1 h 73"/>
                <a:gd name="T94" fmla="*/ 0 w 170"/>
                <a:gd name="T95" fmla="*/ 1 h 73"/>
                <a:gd name="T96" fmla="*/ 0 w 170"/>
                <a:gd name="T97" fmla="*/ 1 h 73"/>
                <a:gd name="T98" fmla="*/ 0 w 170"/>
                <a:gd name="T99" fmla="*/ 1 h 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70"/>
                <a:gd name="T151" fmla="*/ 0 h 73"/>
                <a:gd name="T152" fmla="*/ 170 w 170"/>
                <a:gd name="T153" fmla="*/ 73 h 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70" h="73">
                  <a:moveTo>
                    <a:pt x="7" y="73"/>
                  </a:moveTo>
                  <a:lnTo>
                    <a:pt x="3" y="56"/>
                  </a:lnTo>
                  <a:lnTo>
                    <a:pt x="5" y="43"/>
                  </a:lnTo>
                  <a:lnTo>
                    <a:pt x="13" y="34"/>
                  </a:lnTo>
                  <a:lnTo>
                    <a:pt x="24" y="28"/>
                  </a:lnTo>
                  <a:lnTo>
                    <a:pt x="39" y="25"/>
                  </a:lnTo>
                  <a:lnTo>
                    <a:pt x="54" y="23"/>
                  </a:lnTo>
                  <a:lnTo>
                    <a:pt x="69" y="23"/>
                  </a:lnTo>
                  <a:lnTo>
                    <a:pt x="82" y="22"/>
                  </a:lnTo>
                  <a:lnTo>
                    <a:pt x="92" y="21"/>
                  </a:lnTo>
                  <a:lnTo>
                    <a:pt x="103" y="19"/>
                  </a:lnTo>
                  <a:lnTo>
                    <a:pt x="114" y="17"/>
                  </a:lnTo>
                  <a:lnTo>
                    <a:pt x="125" y="13"/>
                  </a:lnTo>
                  <a:lnTo>
                    <a:pt x="135" y="11"/>
                  </a:lnTo>
                  <a:lnTo>
                    <a:pt x="147" y="9"/>
                  </a:lnTo>
                  <a:lnTo>
                    <a:pt x="157" y="9"/>
                  </a:lnTo>
                  <a:lnTo>
                    <a:pt x="167" y="10"/>
                  </a:lnTo>
                  <a:lnTo>
                    <a:pt x="169" y="10"/>
                  </a:lnTo>
                  <a:lnTo>
                    <a:pt x="170" y="9"/>
                  </a:lnTo>
                  <a:lnTo>
                    <a:pt x="170" y="7"/>
                  </a:lnTo>
                  <a:lnTo>
                    <a:pt x="164" y="4"/>
                  </a:lnTo>
                  <a:lnTo>
                    <a:pt x="157" y="3"/>
                  </a:lnTo>
                  <a:lnTo>
                    <a:pt x="151" y="2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32" y="2"/>
                  </a:lnTo>
                  <a:lnTo>
                    <a:pt x="126" y="2"/>
                  </a:lnTo>
                  <a:lnTo>
                    <a:pt x="119" y="2"/>
                  </a:lnTo>
                  <a:lnTo>
                    <a:pt x="109" y="2"/>
                  </a:lnTo>
                  <a:lnTo>
                    <a:pt x="98" y="3"/>
                  </a:lnTo>
                  <a:lnTo>
                    <a:pt x="88" y="3"/>
                  </a:lnTo>
                  <a:lnTo>
                    <a:pt x="79" y="4"/>
                  </a:lnTo>
                  <a:lnTo>
                    <a:pt x="68" y="5"/>
                  </a:lnTo>
                  <a:lnTo>
                    <a:pt x="58" y="6"/>
                  </a:lnTo>
                  <a:lnTo>
                    <a:pt x="48" y="9"/>
                  </a:lnTo>
                  <a:lnTo>
                    <a:pt x="37" y="11"/>
                  </a:lnTo>
                  <a:lnTo>
                    <a:pt x="26" y="14"/>
                  </a:lnTo>
                  <a:lnTo>
                    <a:pt x="16" y="19"/>
                  </a:lnTo>
                  <a:lnTo>
                    <a:pt x="8" y="26"/>
                  </a:lnTo>
                  <a:lnTo>
                    <a:pt x="4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3"/>
                  </a:lnTo>
                  <a:lnTo>
                    <a:pt x="7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6"/>
            <p:cNvSpPr/>
            <p:nvPr/>
          </p:nvSpPr>
          <p:spPr bwMode="auto">
            <a:xfrm flipH="1">
              <a:off x="1128" y="2636"/>
              <a:ext cx="82" cy="32"/>
            </a:xfrm>
            <a:custGeom>
              <a:avLst/>
              <a:gdLst>
                <a:gd name="T0" fmla="*/ 1 w 162"/>
                <a:gd name="T1" fmla="*/ 1 h 64"/>
                <a:gd name="T2" fmla="*/ 1 w 162"/>
                <a:gd name="T3" fmla="*/ 1 h 64"/>
                <a:gd name="T4" fmla="*/ 1 w 162"/>
                <a:gd name="T5" fmla="*/ 1 h 64"/>
                <a:gd name="T6" fmla="*/ 1 w 162"/>
                <a:gd name="T7" fmla="*/ 1 h 64"/>
                <a:gd name="T8" fmla="*/ 1 w 162"/>
                <a:gd name="T9" fmla="*/ 1 h 64"/>
                <a:gd name="T10" fmla="*/ 1 w 162"/>
                <a:gd name="T11" fmla="*/ 1 h 64"/>
                <a:gd name="T12" fmla="*/ 1 w 162"/>
                <a:gd name="T13" fmla="*/ 1 h 64"/>
                <a:gd name="T14" fmla="*/ 1 w 162"/>
                <a:gd name="T15" fmla="*/ 1 h 64"/>
                <a:gd name="T16" fmla="*/ 1 w 162"/>
                <a:gd name="T17" fmla="*/ 1 h 64"/>
                <a:gd name="T18" fmla="*/ 1 w 162"/>
                <a:gd name="T19" fmla="*/ 1 h 64"/>
                <a:gd name="T20" fmla="*/ 1 w 162"/>
                <a:gd name="T21" fmla="*/ 1 h 64"/>
                <a:gd name="T22" fmla="*/ 1 w 162"/>
                <a:gd name="T23" fmla="*/ 1 h 64"/>
                <a:gd name="T24" fmla="*/ 1 w 162"/>
                <a:gd name="T25" fmla="*/ 1 h 64"/>
                <a:gd name="T26" fmla="*/ 1 w 162"/>
                <a:gd name="T27" fmla="*/ 1 h 64"/>
                <a:gd name="T28" fmla="*/ 1 w 162"/>
                <a:gd name="T29" fmla="*/ 1 h 64"/>
                <a:gd name="T30" fmla="*/ 1 w 162"/>
                <a:gd name="T31" fmla="*/ 1 h 64"/>
                <a:gd name="T32" fmla="*/ 1 w 162"/>
                <a:gd name="T33" fmla="*/ 1 h 64"/>
                <a:gd name="T34" fmla="*/ 1 w 162"/>
                <a:gd name="T35" fmla="*/ 1 h 64"/>
                <a:gd name="T36" fmla="*/ 1 w 162"/>
                <a:gd name="T37" fmla="*/ 1 h 64"/>
                <a:gd name="T38" fmla="*/ 1 w 162"/>
                <a:gd name="T39" fmla="*/ 1 h 64"/>
                <a:gd name="T40" fmla="*/ 1 w 162"/>
                <a:gd name="T41" fmla="*/ 1 h 64"/>
                <a:gd name="T42" fmla="*/ 1 w 162"/>
                <a:gd name="T43" fmla="*/ 1 h 64"/>
                <a:gd name="T44" fmla="*/ 1 w 162"/>
                <a:gd name="T45" fmla="*/ 1 h 64"/>
                <a:gd name="T46" fmla="*/ 1 w 162"/>
                <a:gd name="T47" fmla="*/ 1 h 64"/>
                <a:gd name="T48" fmla="*/ 1 w 162"/>
                <a:gd name="T49" fmla="*/ 1 h 64"/>
                <a:gd name="T50" fmla="*/ 1 w 162"/>
                <a:gd name="T51" fmla="*/ 1 h 64"/>
                <a:gd name="T52" fmla="*/ 1 w 162"/>
                <a:gd name="T53" fmla="*/ 1 h 64"/>
                <a:gd name="T54" fmla="*/ 1 w 162"/>
                <a:gd name="T55" fmla="*/ 1 h 64"/>
                <a:gd name="T56" fmla="*/ 1 w 162"/>
                <a:gd name="T57" fmla="*/ 1 h 64"/>
                <a:gd name="T58" fmla="*/ 1 w 162"/>
                <a:gd name="T59" fmla="*/ 1 h 64"/>
                <a:gd name="T60" fmla="*/ 1 w 162"/>
                <a:gd name="T61" fmla="*/ 1 h 64"/>
                <a:gd name="T62" fmla="*/ 1 w 162"/>
                <a:gd name="T63" fmla="*/ 1 h 64"/>
                <a:gd name="T64" fmla="*/ 1 w 162"/>
                <a:gd name="T65" fmla="*/ 1 h 64"/>
                <a:gd name="T66" fmla="*/ 1 w 162"/>
                <a:gd name="T67" fmla="*/ 1 h 64"/>
                <a:gd name="T68" fmla="*/ 1 w 162"/>
                <a:gd name="T69" fmla="*/ 1 h 64"/>
                <a:gd name="T70" fmla="*/ 1 w 162"/>
                <a:gd name="T71" fmla="*/ 1 h 64"/>
                <a:gd name="T72" fmla="*/ 1 w 162"/>
                <a:gd name="T73" fmla="*/ 1 h 64"/>
                <a:gd name="T74" fmla="*/ 1 w 162"/>
                <a:gd name="T75" fmla="*/ 1 h 64"/>
                <a:gd name="T76" fmla="*/ 1 w 162"/>
                <a:gd name="T77" fmla="*/ 0 h 64"/>
                <a:gd name="T78" fmla="*/ 1 w 162"/>
                <a:gd name="T79" fmla="*/ 0 h 64"/>
                <a:gd name="T80" fmla="*/ 1 w 162"/>
                <a:gd name="T81" fmla="*/ 1 h 64"/>
                <a:gd name="T82" fmla="*/ 1 w 162"/>
                <a:gd name="T83" fmla="*/ 1 h 64"/>
                <a:gd name="T84" fmla="*/ 1 w 162"/>
                <a:gd name="T85" fmla="*/ 1 h 64"/>
                <a:gd name="T86" fmla="*/ 1 w 162"/>
                <a:gd name="T87" fmla="*/ 1 h 64"/>
                <a:gd name="T88" fmla="*/ 1 w 162"/>
                <a:gd name="T89" fmla="*/ 1 h 64"/>
                <a:gd name="T90" fmla="*/ 1 w 162"/>
                <a:gd name="T91" fmla="*/ 1 h 64"/>
                <a:gd name="T92" fmla="*/ 1 w 162"/>
                <a:gd name="T93" fmla="*/ 1 h 64"/>
                <a:gd name="T94" fmla="*/ 1 w 162"/>
                <a:gd name="T95" fmla="*/ 1 h 64"/>
                <a:gd name="T96" fmla="*/ 1 w 162"/>
                <a:gd name="T97" fmla="*/ 1 h 64"/>
                <a:gd name="T98" fmla="*/ 0 w 162"/>
                <a:gd name="T99" fmla="*/ 1 h 64"/>
                <a:gd name="T100" fmla="*/ 0 w 162"/>
                <a:gd name="T101" fmla="*/ 1 h 64"/>
                <a:gd name="T102" fmla="*/ 1 w 162"/>
                <a:gd name="T103" fmla="*/ 1 h 64"/>
                <a:gd name="T104" fmla="*/ 1 w 162"/>
                <a:gd name="T105" fmla="*/ 1 h 64"/>
                <a:gd name="T106" fmla="*/ 1 w 162"/>
                <a:gd name="T107" fmla="*/ 1 h 64"/>
                <a:gd name="T108" fmla="*/ 1 w 162"/>
                <a:gd name="T109" fmla="*/ 1 h 64"/>
                <a:gd name="T110" fmla="*/ 1 w 162"/>
                <a:gd name="T111" fmla="*/ 1 h 64"/>
                <a:gd name="T112" fmla="*/ 1 w 162"/>
                <a:gd name="T113" fmla="*/ 1 h 64"/>
                <a:gd name="T114" fmla="*/ 1 w 162"/>
                <a:gd name="T115" fmla="*/ 1 h 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2"/>
                <a:gd name="T175" fmla="*/ 0 h 64"/>
                <a:gd name="T176" fmla="*/ 162 w 162"/>
                <a:gd name="T177" fmla="*/ 64 h 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2" h="64">
                  <a:moveTo>
                    <a:pt x="2" y="64"/>
                  </a:moveTo>
                  <a:lnTo>
                    <a:pt x="4" y="49"/>
                  </a:lnTo>
                  <a:lnTo>
                    <a:pt x="10" y="39"/>
                  </a:lnTo>
                  <a:lnTo>
                    <a:pt x="19" y="31"/>
                  </a:lnTo>
                  <a:lnTo>
                    <a:pt x="36" y="27"/>
                  </a:lnTo>
                  <a:lnTo>
                    <a:pt x="40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4" y="26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8" y="29"/>
                  </a:lnTo>
                  <a:lnTo>
                    <a:pt x="72" y="29"/>
                  </a:lnTo>
                  <a:lnTo>
                    <a:pt x="84" y="29"/>
                  </a:lnTo>
                  <a:lnTo>
                    <a:pt x="94" y="29"/>
                  </a:lnTo>
                  <a:lnTo>
                    <a:pt x="106" y="29"/>
                  </a:lnTo>
                  <a:lnTo>
                    <a:pt x="117" y="29"/>
                  </a:lnTo>
                  <a:lnTo>
                    <a:pt x="129" y="30"/>
                  </a:lnTo>
                  <a:lnTo>
                    <a:pt x="139" y="31"/>
                  </a:lnTo>
                  <a:lnTo>
                    <a:pt x="151" y="32"/>
                  </a:lnTo>
                  <a:lnTo>
                    <a:pt x="161" y="35"/>
                  </a:lnTo>
                  <a:lnTo>
                    <a:pt x="162" y="35"/>
                  </a:lnTo>
                  <a:lnTo>
                    <a:pt x="162" y="33"/>
                  </a:lnTo>
                  <a:lnTo>
                    <a:pt x="162" y="32"/>
                  </a:lnTo>
                  <a:lnTo>
                    <a:pt x="154" y="29"/>
                  </a:lnTo>
                  <a:lnTo>
                    <a:pt x="147" y="26"/>
                  </a:lnTo>
                  <a:lnTo>
                    <a:pt x="139" y="24"/>
                  </a:lnTo>
                  <a:lnTo>
                    <a:pt x="130" y="22"/>
                  </a:lnTo>
                  <a:lnTo>
                    <a:pt x="122" y="20"/>
                  </a:lnTo>
                  <a:lnTo>
                    <a:pt x="114" y="18"/>
                  </a:lnTo>
                  <a:lnTo>
                    <a:pt x="106" y="17"/>
                  </a:lnTo>
                  <a:lnTo>
                    <a:pt x="98" y="15"/>
                  </a:lnTo>
                  <a:lnTo>
                    <a:pt x="91" y="12"/>
                  </a:lnTo>
                  <a:lnTo>
                    <a:pt x="84" y="9"/>
                  </a:lnTo>
                  <a:lnTo>
                    <a:pt x="76" y="7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9"/>
                  </a:lnTo>
                  <a:lnTo>
                    <a:pt x="13" y="12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5"/>
                  </a:lnTo>
                  <a:lnTo>
                    <a:pt x="0" y="35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7"/>
            <p:cNvSpPr/>
            <p:nvPr/>
          </p:nvSpPr>
          <p:spPr bwMode="auto">
            <a:xfrm flipH="1">
              <a:off x="1136" y="2677"/>
              <a:ext cx="22" cy="26"/>
            </a:xfrm>
            <a:custGeom>
              <a:avLst/>
              <a:gdLst>
                <a:gd name="T0" fmla="*/ 0 w 45"/>
                <a:gd name="T1" fmla="*/ 0 h 53"/>
                <a:gd name="T2" fmla="*/ 0 w 45"/>
                <a:gd name="T3" fmla="*/ 0 h 53"/>
                <a:gd name="T4" fmla="*/ 0 w 45"/>
                <a:gd name="T5" fmla="*/ 0 h 53"/>
                <a:gd name="T6" fmla="*/ 0 w 45"/>
                <a:gd name="T7" fmla="*/ 0 h 53"/>
                <a:gd name="T8" fmla="*/ 0 w 45"/>
                <a:gd name="T9" fmla="*/ 0 h 53"/>
                <a:gd name="T10" fmla="*/ 0 w 45"/>
                <a:gd name="T11" fmla="*/ 0 h 53"/>
                <a:gd name="T12" fmla="*/ 0 w 45"/>
                <a:gd name="T13" fmla="*/ 0 h 53"/>
                <a:gd name="T14" fmla="*/ 0 w 45"/>
                <a:gd name="T15" fmla="*/ 0 h 53"/>
                <a:gd name="T16" fmla="*/ 0 w 45"/>
                <a:gd name="T17" fmla="*/ 0 h 53"/>
                <a:gd name="T18" fmla="*/ 0 w 45"/>
                <a:gd name="T19" fmla="*/ 0 h 53"/>
                <a:gd name="T20" fmla="*/ 0 w 45"/>
                <a:gd name="T21" fmla="*/ 0 h 53"/>
                <a:gd name="T22" fmla="*/ 0 w 45"/>
                <a:gd name="T23" fmla="*/ 0 h 53"/>
                <a:gd name="T24" fmla="*/ 0 w 45"/>
                <a:gd name="T25" fmla="*/ 0 h 53"/>
                <a:gd name="T26" fmla="*/ 0 w 45"/>
                <a:gd name="T27" fmla="*/ 0 h 53"/>
                <a:gd name="T28" fmla="*/ 0 w 45"/>
                <a:gd name="T29" fmla="*/ 0 h 53"/>
                <a:gd name="T30" fmla="*/ 0 w 45"/>
                <a:gd name="T31" fmla="*/ 0 h 53"/>
                <a:gd name="T32" fmla="*/ 0 w 45"/>
                <a:gd name="T33" fmla="*/ 0 h 53"/>
                <a:gd name="T34" fmla="*/ 0 w 45"/>
                <a:gd name="T35" fmla="*/ 0 h 53"/>
                <a:gd name="T36" fmla="*/ 0 w 45"/>
                <a:gd name="T37" fmla="*/ 0 h 53"/>
                <a:gd name="T38" fmla="*/ 0 w 45"/>
                <a:gd name="T39" fmla="*/ 0 h 53"/>
                <a:gd name="T40" fmla="*/ 0 w 45"/>
                <a:gd name="T41" fmla="*/ 0 h 53"/>
                <a:gd name="T42" fmla="*/ 0 w 45"/>
                <a:gd name="T43" fmla="*/ 0 h 53"/>
                <a:gd name="T44" fmla="*/ 0 w 45"/>
                <a:gd name="T45" fmla="*/ 0 h 53"/>
                <a:gd name="T46" fmla="*/ 0 w 45"/>
                <a:gd name="T47" fmla="*/ 0 h 53"/>
                <a:gd name="T48" fmla="*/ 0 w 45"/>
                <a:gd name="T49" fmla="*/ 0 h 53"/>
                <a:gd name="T50" fmla="*/ 0 w 45"/>
                <a:gd name="T51" fmla="*/ 0 h 53"/>
                <a:gd name="T52" fmla="*/ 0 w 45"/>
                <a:gd name="T53" fmla="*/ 0 h 53"/>
                <a:gd name="T54" fmla="*/ 0 w 45"/>
                <a:gd name="T55" fmla="*/ 0 h 53"/>
                <a:gd name="T56" fmla="*/ 0 w 45"/>
                <a:gd name="T57" fmla="*/ 0 h 53"/>
                <a:gd name="T58" fmla="*/ 0 w 45"/>
                <a:gd name="T59" fmla="*/ 0 h 53"/>
                <a:gd name="T60" fmla="*/ 0 w 45"/>
                <a:gd name="T61" fmla="*/ 0 h 53"/>
                <a:gd name="T62" fmla="*/ 0 w 45"/>
                <a:gd name="T63" fmla="*/ 0 h 53"/>
                <a:gd name="T64" fmla="*/ 0 w 45"/>
                <a:gd name="T65" fmla="*/ 0 h 53"/>
                <a:gd name="T66" fmla="*/ 0 w 45"/>
                <a:gd name="T67" fmla="*/ 0 h 5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"/>
                <a:gd name="T103" fmla="*/ 0 h 53"/>
                <a:gd name="T104" fmla="*/ 45 w 45"/>
                <a:gd name="T105" fmla="*/ 53 h 5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" h="53">
                  <a:moveTo>
                    <a:pt x="0" y="5"/>
                  </a:moveTo>
                  <a:lnTo>
                    <a:pt x="5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0" y="6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5"/>
                  </a:lnTo>
                  <a:lnTo>
                    <a:pt x="34" y="19"/>
                  </a:lnTo>
                  <a:lnTo>
                    <a:pt x="37" y="26"/>
                  </a:lnTo>
                  <a:lnTo>
                    <a:pt x="40" y="34"/>
                  </a:lnTo>
                  <a:lnTo>
                    <a:pt x="40" y="43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3" y="51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5" y="39"/>
                  </a:lnTo>
                  <a:lnTo>
                    <a:pt x="45" y="28"/>
                  </a:lnTo>
                  <a:lnTo>
                    <a:pt x="44" y="19"/>
                  </a:lnTo>
                  <a:lnTo>
                    <a:pt x="40" y="10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8"/>
            <p:cNvSpPr/>
            <p:nvPr/>
          </p:nvSpPr>
          <p:spPr bwMode="auto">
            <a:xfrm flipH="1">
              <a:off x="1121" y="2664"/>
              <a:ext cx="23" cy="20"/>
            </a:xfrm>
            <a:custGeom>
              <a:avLst/>
              <a:gdLst>
                <a:gd name="T0" fmla="*/ 0 w 46"/>
                <a:gd name="T1" fmla="*/ 0 h 42"/>
                <a:gd name="T2" fmla="*/ 1 w 46"/>
                <a:gd name="T3" fmla="*/ 0 h 42"/>
                <a:gd name="T4" fmla="*/ 1 w 46"/>
                <a:gd name="T5" fmla="*/ 0 h 42"/>
                <a:gd name="T6" fmla="*/ 1 w 46"/>
                <a:gd name="T7" fmla="*/ 0 h 42"/>
                <a:gd name="T8" fmla="*/ 1 w 46"/>
                <a:gd name="T9" fmla="*/ 0 h 42"/>
                <a:gd name="T10" fmla="*/ 1 w 46"/>
                <a:gd name="T11" fmla="*/ 0 h 42"/>
                <a:gd name="T12" fmla="*/ 1 w 46"/>
                <a:gd name="T13" fmla="*/ 0 h 42"/>
                <a:gd name="T14" fmla="*/ 1 w 46"/>
                <a:gd name="T15" fmla="*/ 0 h 42"/>
                <a:gd name="T16" fmla="*/ 1 w 46"/>
                <a:gd name="T17" fmla="*/ 0 h 42"/>
                <a:gd name="T18" fmla="*/ 1 w 46"/>
                <a:gd name="T19" fmla="*/ 0 h 42"/>
                <a:gd name="T20" fmla="*/ 1 w 46"/>
                <a:gd name="T21" fmla="*/ 0 h 42"/>
                <a:gd name="T22" fmla="*/ 1 w 46"/>
                <a:gd name="T23" fmla="*/ 0 h 42"/>
                <a:gd name="T24" fmla="*/ 1 w 46"/>
                <a:gd name="T25" fmla="*/ 0 h 42"/>
                <a:gd name="T26" fmla="*/ 1 w 46"/>
                <a:gd name="T27" fmla="*/ 0 h 42"/>
                <a:gd name="T28" fmla="*/ 1 w 46"/>
                <a:gd name="T29" fmla="*/ 0 h 42"/>
                <a:gd name="T30" fmla="*/ 1 w 46"/>
                <a:gd name="T31" fmla="*/ 0 h 42"/>
                <a:gd name="T32" fmla="*/ 1 w 46"/>
                <a:gd name="T33" fmla="*/ 0 h 42"/>
                <a:gd name="T34" fmla="*/ 1 w 46"/>
                <a:gd name="T35" fmla="*/ 0 h 42"/>
                <a:gd name="T36" fmla="*/ 1 w 46"/>
                <a:gd name="T37" fmla="*/ 0 h 42"/>
                <a:gd name="T38" fmla="*/ 1 w 46"/>
                <a:gd name="T39" fmla="*/ 0 h 42"/>
                <a:gd name="T40" fmla="*/ 1 w 46"/>
                <a:gd name="T41" fmla="*/ 0 h 42"/>
                <a:gd name="T42" fmla="*/ 1 w 46"/>
                <a:gd name="T43" fmla="*/ 0 h 42"/>
                <a:gd name="T44" fmla="*/ 1 w 46"/>
                <a:gd name="T45" fmla="*/ 0 h 42"/>
                <a:gd name="T46" fmla="*/ 1 w 46"/>
                <a:gd name="T47" fmla="*/ 0 h 42"/>
                <a:gd name="T48" fmla="*/ 0 w 46"/>
                <a:gd name="T49" fmla="*/ 0 h 42"/>
                <a:gd name="T50" fmla="*/ 0 w 46"/>
                <a:gd name="T51" fmla="*/ 0 h 42"/>
                <a:gd name="T52" fmla="*/ 0 w 46"/>
                <a:gd name="T53" fmla="*/ 0 h 42"/>
                <a:gd name="T54" fmla="*/ 0 w 46"/>
                <a:gd name="T55" fmla="*/ 0 h 42"/>
                <a:gd name="T56" fmla="*/ 0 w 46"/>
                <a:gd name="T57" fmla="*/ 0 h 42"/>
                <a:gd name="T58" fmla="*/ 0 w 4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42"/>
                <a:gd name="T92" fmla="*/ 46 w 4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42">
                  <a:moveTo>
                    <a:pt x="0" y="0"/>
                  </a:moveTo>
                  <a:lnTo>
                    <a:pt x="8" y="2"/>
                  </a:lnTo>
                  <a:lnTo>
                    <a:pt x="16" y="5"/>
                  </a:lnTo>
                  <a:lnTo>
                    <a:pt x="23" y="8"/>
                  </a:lnTo>
                  <a:lnTo>
                    <a:pt x="30" y="14"/>
                  </a:lnTo>
                  <a:lnTo>
                    <a:pt x="35" y="20"/>
                  </a:lnTo>
                  <a:lnTo>
                    <a:pt x="39" y="25"/>
                  </a:lnTo>
                  <a:lnTo>
                    <a:pt x="43" y="33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0"/>
                  </a:lnTo>
                  <a:lnTo>
                    <a:pt x="45" y="32"/>
                  </a:lnTo>
                  <a:lnTo>
                    <a:pt x="43" y="25"/>
                  </a:lnTo>
                  <a:lnTo>
                    <a:pt x="39" y="20"/>
                  </a:lnTo>
                  <a:lnTo>
                    <a:pt x="35" y="14"/>
                  </a:lnTo>
                  <a:lnTo>
                    <a:pt x="31" y="10"/>
                  </a:lnTo>
                  <a:lnTo>
                    <a:pt x="27" y="8"/>
                  </a:lnTo>
                  <a:lnTo>
                    <a:pt x="23" y="6"/>
                  </a:lnTo>
                  <a:lnTo>
                    <a:pt x="19" y="4"/>
                  </a:lnTo>
                  <a:lnTo>
                    <a:pt x="14" y="2"/>
                  </a:lnTo>
                  <a:lnTo>
                    <a:pt x="9" y="1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9"/>
            <p:cNvSpPr/>
            <p:nvPr/>
          </p:nvSpPr>
          <p:spPr bwMode="auto">
            <a:xfrm flipH="1">
              <a:off x="1113" y="2651"/>
              <a:ext cx="23" cy="21"/>
            </a:xfrm>
            <a:custGeom>
              <a:avLst/>
              <a:gdLst>
                <a:gd name="T0" fmla="*/ 0 w 45"/>
                <a:gd name="T1" fmla="*/ 0 h 42"/>
                <a:gd name="T2" fmla="*/ 1 w 45"/>
                <a:gd name="T3" fmla="*/ 1 h 42"/>
                <a:gd name="T4" fmla="*/ 1 w 45"/>
                <a:gd name="T5" fmla="*/ 1 h 42"/>
                <a:gd name="T6" fmla="*/ 1 w 45"/>
                <a:gd name="T7" fmla="*/ 1 h 42"/>
                <a:gd name="T8" fmla="*/ 1 w 45"/>
                <a:gd name="T9" fmla="*/ 1 h 42"/>
                <a:gd name="T10" fmla="*/ 1 w 45"/>
                <a:gd name="T11" fmla="*/ 1 h 42"/>
                <a:gd name="T12" fmla="*/ 1 w 45"/>
                <a:gd name="T13" fmla="*/ 1 h 42"/>
                <a:gd name="T14" fmla="*/ 1 w 45"/>
                <a:gd name="T15" fmla="*/ 1 h 42"/>
                <a:gd name="T16" fmla="*/ 1 w 45"/>
                <a:gd name="T17" fmla="*/ 1 h 42"/>
                <a:gd name="T18" fmla="*/ 1 w 45"/>
                <a:gd name="T19" fmla="*/ 1 h 42"/>
                <a:gd name="T20" fmla="*/ 1 w 45"/>
                <a:gd name="T21" fmla="*/ 1 h 42"/>
                <a:gd name="T22" fmla="*/ 1 w 45"/>
                <a:gd name="T23" fmla="*/ 1 h 42"/>
                <a:gd name="T24" fmla="*/ 1 w 45"/>
                <a:gd name="T25" fmla="*/ 1 h 42"/>
                <a:gd name="T26" fmla="*/ 1 w 45"/>
                <a:gd name="T27" fmla="*/ 1 h 42"/>
                <a:gd name="T28" fmla="*/ 1 w 45"/>
                <a:gd name="T29" fmla="*/ 1 h 42"/>
                <a:gd name="T30" fmla="*/ 1 w 45"/>
                <a:gd name="T31" fmla="*/ 1 h 42"/>
                <a:gd name="T32" fmla="*/ 1 w 45"/>
                <a:gd name="T33" fmla="*/ 1 h 42"/>
                <a:gd name="T34" fmla="*/ 1 w 45"/>
                <a:gd name="T35" fmla="*/ 1 h 42"/>
                <a:gd name="T36" fmla="*/ 1 w 45"/>
                <a:gd name="T37" fmla="*/ 1 h 42"/>
                <a:gd name="T38" fmla="*/ 1 w 45"/>
                <a:gd name="T39" fmla="*/ 1 h 42"/>
                <a:gd name="T40" fmla="*/ 1 w 45"/>
                <a:gd name="T41" fmla="*/ 0 h 42"/>
                <a:gd name="T42" fmla="*/ 1 w 45"/>
                <a:gd name="T43" fmla="*/ 0 h 42"/>
                <a:gd name="T44" fmla="*/ 1 w 45"/>
                <a:gd name="T45" fmla="*/ 0 h 42"/>
                <a:gd name="T46" fmla="*/ 0 w 45"/>
                <a:gd name="T47" fmla="*/ 0 h 42"/>
                <a:gd name="T48" fmla="*/ 0 w 45"/>
                <a:gd name="T49" fmla="*/ 0 h 42"/>
                <a:gd name="T50" fmla="*/ 0 w 45"/>
                <a:gd name="T51" fmla="*/ 0 h 4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5"/>
                <a:gd name="T79" fmla="*/ 0 h 42"/>
                <a:gd name="T80" fmla="*/ 45 w 45"/>
                <a:gd name="T81" fmla="*/ 42 h 4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5" h="42">
                  <a:moveTo>
                    <a:pt x="0" y="0"/>
                  </a:moveTo>
                  <a:lnTo>
                    <a:pt x="8" y="2"/>
                  </a:lnTo>
                  <a:lnTo>
                    <a:pt x="16" y="4"/>
                  </a:lnTo>
                  <a:lnTo>
                    <a:pt x="23" y="8"/>
                  </a:lnTo>
                  <a:lnTo>
                    <a:pt x="29" y="14"/>
                  </a:lnTo>
                  <a:lnTo>
                    <a:pt x="33" y="20"/>
                  </a:lnTo>
                  <a:lnTo>
                    <a:pt x="36" y="27"/>
                  </a:lnTo>
                  <a:lnTo>
                    <a:pt x="38" y="34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4" y="41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4" y="32"/>
                  </a:lnTo>
                  <a:lnTo>
                    <a:pt x="42" y="24"/>
                  </a:lnTo>
                  <a:lnTo>
                    <a:pt x="40" y="17"/>
                  </a:lnTo>
                  <a:lnTo>
                    <a:pt x="35" y="10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0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0"/>
            <p:cNvSpPr/>
            <p:nvPr/>
          </p:nvSpPr>
          <p:spPr bwMode="auto">
            <a:xfrm flipH="1">
              <a:off x="833" y="2825"/>
              <a:ext cx="272" cy="209"/>
            </a:xfrm>
            <a:custGeom>
              <a:avLst/>
              <a:gdLst>
                <a:gd name="T0" fmla="*/ 1 w 544"/>
                <a:gd name="T1" fmla="*/ 1 h 418"/>
                <a:gd name="T2" fmla="*/ 1 w 544"/>
                <a:gd name="T3" fmla="*/ 1 h 418"/>
                <a:gd name="T4" fmla="*/ 1 w 544"/>
                <a:gd name="T5" fmla="*/ 1 h 418"/>
                <a:gd name="T6" fmla="*/ 1 w 544"/>
                <a:gd name="T7" fmla="*/ 1 h 418"/>
                <a:gd name="T8" fmla="*/ 1 w 544"/>
                <a:gd name="T9" fmla="*/ 1 h 418"/>
                <a:gd name="T10" fmla="*/ 1 w 544"/>
                <a:gd name="T11" fmla="*/ 1 h 418"/>
                <a:gd name="T12" fmla="*/ 1 w 544"/>
                <a:gd name="T13" fmla="*/ 1 h 418"/>
                <a:gd name="T14" fmla="*/ 1 w 544"/>
                <a:gd name="T15" fmla="*/ 1 h 418"/>
                <a:gd name="T16" fmla="*/ 1 w 544"/>
                <a:gd name="T17" fmla="*/ 1 h 418"/>
                <a:gd name="T18" fmla="*/ 1 w 544"/>
                <a:gd name="T19" fmla="*/ 1 h 418"/>
                <a:gd name="T20" fmla="*/ 1 w 544"/>
                <a:gd name="T21" fmla="*/ 1 h 418"/>
                <a:gd name="T22" fmla="*/ 1 w 544"/>
                <a:gd name="T23" fmla="*/ 1 h 418"/>
                <a:gd name="T24" fmla="*/ 1 w 544"/>
                <a:gd name="T25" fmla="*/ 1 h 418"/>
                <a:gd name="T26" fmla="*/ 1 w 544"/>
                <a:gd name="T27" fmla="*/ 1 h 418"/>
                <a:gd name="T28" fmla="*/ 1 w 544"/>
                <a:gd name="T29" fmla="*/ 1 h 418"/>
                <a:gd name="T30" fmla="*/ 1 w 544"/>
                <a:gd name="T31" fmla="*/ 1 h 418"/>
                <a:gd name="T32" fmla="*/ 1 w 544"/>
                <a:gd name="T33" fmla="*/ 1 h 418"/>
                <a:gd name="T34" fmla="*/ 1 w 544"/>
                <a:gd name="T35" fmla="*/ 1 h 418"/>
                <a:gd name="T36" fmla="*/ 1 w 544"/>
                <a:gd name="T37" fmla="*/ 1 h 418"/>
                <a:gd name="T38" fmla="*/ 1 w 544"/>
                <a:gd name="T39" fmla="*/ 1 h 418"/>
                <a:gd name="T40" fmla="*/ 1 w 544"/>
                <a:gd name="T41" fmla="*/ 1 h 418"/>
                <a:gd name="T42" fmla="*/ 1 w 544"/>
                <a:gd name="T43" fmla="*/ 1 h 418"/>
                <a:gd name="T44" fmla="*/ 1 w 544"/>
                <a:gd name="T45" fmla="*/ 1 h 418"/>
                <a:gd name="T46" fmla="*/ 1 w 544"/>
                <a:gd name="T47" fmla="*/ 1 h 418"/>
                <a:gd name="T48" fmla="*/ 1 w 544"/>
                <a:gd name="T49" fmla="*/ 1 h 418"/>
                <a:gd name="T50" fmla="*/ 1 w 544"/>
                <a:gd name="T51" fmla="*/ 1 h 418"/>
                <a:gd name="T52" fmla="*/ 1 w 544"/>
                <a:gd name="T53" fmla="*/ 1 h 418"/>
                <a:gd name="T54" fmla="*/ 1 w 544"/>
                <a:gd name="T55" fmla="*/ 1 h 418"/>
                <a:gd name="T56" fmla="*/ 1 w 544"/>
                <a:gd name="T57" fmla="*/ 1 h 418"/>
                <a:gd name="T58" fmla="*/ 1 w 544"/>
                <a:gd name="T59" fmla="*/ 1 h 418"/>
                <a:gd name="T60" fmla="*/ 1 w 544"/>
                <a:gd name="T61" fmla="*/ 1 h 418"/>
                <a:gd name="T62" fmla="*/ 1 w 544"/>
                <a:gd name="T63" fmla="*/ 1 h 418"/>
                <a:gd name="T64" fmla="*/ 1 w 544"/>
                <a:gd name="T65" fmla="*/ 1 h 418"/>
                <a:gd name="T66" fmla="*/ 1 w 544"/>
                <a:gd name="T67" fmla="*/ 1 h 418"/>
                <a:gd name="T68" fmla="*/ 1 w 544"/>
                <a:gd name="T69" fmla="*/ 1 h 418"/>
                <a:gd name="T70" fmla="*/ 1 w 544"/>
                <a:gd name="T71" fmla="*/ 1 h 418"/>
                <a:gd name="T72" fmla="*/ 0 w 544"/>
                <a:gd name="T73" fmla="*/ 0 h 418"/>
                <a:gd name="T74" fmla="*/ 0 w 544"/>
                <a:gd name="T75" fmla="*/ 0 h 418"/>
                <a:gd name="T76" fmla="*/ 0 w 544"/>
                <a:gd name="T77" fmla="*/ 0 h 4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44"/>
                <a:gd name="T118" fmla="*/ 0 h 418"/>
                <a:gd name="T119" fmla="*/ 544 w 544"/>
                <a:gd name="T120" fmla="*/ 418 h 41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44" h="418">
                  <a:moveTo>
                    <a:pt x="0" y="0"/>
                  </a:moveTo>
                  <a:lnTo>
                    <a:pt x="19" y="25"/>
                  </a:lnTo>
                  <a:lnTo>
                    <a:pt x="37" y="50"/>
                  </a:lnTo>
                  <a:lnTo>
                    <a:pt x="56" y="76"/>
                  </a:lnTo>
                  <a:lnTo>
                    <a:pt x="75" y="101"/>
                  </a:lnTo>
                  <a:lnTo>
                    <a:pt x="96" y="125"/>
                  </a:lnTo>
                  <a:lnTo>
                    <a:pt x="117" y="148"/>
                  </a:lnTo>
                  <a:lnTo>
                    <a:pt x="138" y="172"/>
                  </a:lnTo>
                  <a:lnTo>
                    <a:pt x="159" y="194"/>
                  </a:lnTo>
                  <a:lnTo>
                    <a:pt x="183" y="217"/>
                  </a:lnTo>
                  <a:lnTo>
                    <a:pt x="206" y="238"/>
                  </a:lnTo>
                  <a:lnTo>
                    <a:pt x="230" y="259"/>
                  </a:lnTo>
                  <a:lnTo>
                    <a:pt x="254" y="278"/>
                  </a:lnTo>
                  <a:lnTo>
                    <a:pt x="279" y="298"/>
                  </a:lnTo>
                  <a:lnTo>
                    <a:pt x="305" y="315"/>
                  </a:lnTo>
                  <a:lnTo>
                    <a:pt x="331" y="332"/>
                  </a:lnTo>
                  <a:lnTo>
                    <a:pt x="359" y="349"/>
                  </a:lnTo>
                  <a:lnTo>
                    <a:pt x="374" y="357"/>
                  </a:lnTo>
                  <a:lnTo>
                    <a:pt x="389" y="365"/>
                  </a:lnTo>
                  <a:lnTo>
                    <a:pt x="404" y="372"/>
                  </a:lnTo>
                  <a:lnTo>
                    <a:pt x="419" y="379"/>
                  </a:lnTo>
                  <a:lnTo>
                    <a:pt x="435" y="385"/>
                  </a:lnTo>
                  <a:lnTo>
                    <a:pt x="450" y="391"/>
                  </a:lnTo>
                  <a:lnTo>
                    <a:pt x="466" y="397"/>
                  </a:lnTo>
                  <a:lnTo>
                    <a:pt x="481" y="403"/>
                  </a:lnTo>
                  <a:lnTo>
                    <a:pt x="486" y="404"/>
                  </a:lnTo>
                  <a:lnTo>
                    <a:pt x="490" y="406"/>
                  </a:lnTo>
                  <a:lnTo>
                    <a:pt x="495" y="407"/>
                  </a:lnTo>
                  <a:lnTo>
                    <a:pt x="501" y="408"/>
                  </a:lnTo>
                  <a:lnTo>
                    <a:pt x="505" y="411"/>
                  </a:lnTo>
                  <a:lnTo>
                    <a:pt x="510" y="412"/>
                  </a:lnTo>
                  <a:lnTo>
                    <a:pt x="514" y="413"/>
                  </a:lnTo>
                  <a:lnTo>
                    <a:pt x="519" y="414"/>
                  </a:lnTo>
                  <a:lnTo>
                    <a:pt x="524" y="415"/>
                  </a:lnTo>
                  <a:lnTo>
                    <a:pt x="529" y="415"/>
                  </a:lnTo>
                  <a:lnTo>
                    <a:pt x="535" y="417"/>
                  </a:lnTo>
                  <a:lnTo>
                    <a:pt x="537" y="417"/>
                  </a:lnTo>
                  <a:lnTo>
                    <a:pt x="540" y="418"/>
                  </a:lnTo>
                  <a:lnTo>
                    <a:pt x="543" y="415"/>
                  </a:lnTo>
                  <a:lnTo>
                    <a:pt x="544" y="412"/>
                  </a:lnTo>
                  <a:lnTo>
                    <a:pt x="544" y="408"/>
                  </a:lnTo>
                  <a:lnTo>
                    <a:pt x="541" y="405"/>
                  </a:lnTo>
                  <a:lnTo>
                    <a:pt x="536" y="402"/>
                  </a:lnTo>
                  <a:lnTo>
                    <a:pt x="531" y="398"/>
                  </a:lnTo>
                  <a:lnTo>
                    <a:pt x="525" y="396"/>
                  </a:lnTo>
                  <a:lnTo>
                    <a:pt x="518" y="395"/>
                  </a:lnTo>
                  <a:lnTo>
                    <a:pt x="512" y="392"/>
                  </a:lnTo>
                  <a:lnTo>
                    <a:pt x="506" y="391"/>
                  </a:lnTo>
                  <a:lnTo>
                    <a:pt x="501" y="390"/>
                  </a:lnTo>
                  <a:lnTo>
                    <a:pt x="486" y="385"/>
                  </a:lnTo>
                  <a:lnTo>
                    <a:pt x="469" y="380"/>
                  </a:lnTo>
                  <a:lnTo>
                    <a:pt x="454" y="374"/>
                  </a:lnTo>
                  <a:lnTo>
                    <a:pt x="438" y="368"/>
                  </a:lnTo>
                  <a:lnTo>
                    <a:pt x="423" y="361"/>
                  </a:lnTo>
                  <a:lnTo>
                    <a:pt x="408" y="354"/>
                  </a:lnTo>
                  <a:lnTo>
                    <a:pt x="393" y="347"/>
                  </a:lnTo>
                  <a:lnTo>
                    <a:pt x="378" y="341"/>
                  </a:lnTo>
                  <a:lnTo>
                    <a:pt x="350" y="326"/>
                  </a:lnTo>
                  <a:lnTo>
                    <a:pt x="322" y="309"/>
                  </a:lnTo>
                  <a:lnTo>
                    <a:pt x="294" y="292"/>
                  </a:lnTo>
                  <a:lnTo>
                    <a:pt x="268" y="274"/>
                  </a:lnTo>
                  <a:lnTo>
                    <a:pt x="242" y="255"/>
                  </a:lnTo>
                  <a:lnTo>
                    <a:pt x="217" y="236"/>
                  </a:lnTo>
                  <a:lnTo>
                    <a:pt x="193" y="215"/>
                  </a:lnTo>
                  <a:lnTo>
                    <a:pt x="169" y="193"/>
                  </a:lnTo>
                  <a:lnTo>
                    <a:pt x="146" y="171"/>
                  </a:lnTo>
                  <a:lnTo>
                    <a:pt x="124" y="148"/>
                  </a:lnTo>
                  <a:lnTo>
                    <a:pt x="102" y="125"/>
                  </a:lnTo>
                  <a:lnTo>
                    <a:pt x="80" y="101"/>
                  </a:lnTo>
                  <a:lnTo>
                    <a:pt x="59" y="77"/>
                  </a:lnTo>
                  <a:lnTo>
                    <a:pt x="40" y="51"/>
                  </a:lnTo>
                  <a:lnTo>
                    <a:pt x="2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1"/>
            <p:cNvSpPr/>
            <p:nvPr/>
          </p:nvSpPr>
          <p:spPr bwMode="auto">
            <a:xfrm flipH="1">
              <a:off x="817" y="2749"/>
              <a:ext cx="239" cy="190"/>
            </a:xfrm>
            <a:custGeom>
              <a:avLst/>
              <a:gdLst>
                <a:gd name="T0" fmla="*/ 1 w 478"/>
                <a:gd name="T1" fmla="*/ 0 h 381"/>
                <a:gd name="T2" fmla="*/ 1 w 478"/>
                <a:gd name="T3" fmla="*/ 0 h 381"/>
                <a:gd name="T4" fmla="*/ 1 w 478"/>
                <a:gd name="T5" fmla="*/ 0 h 381"/>
                <a:gd name="T6" fmla="*/ 1 w 478"/>
                <a:gd name="T7" fmla="*/ 0 h 381"/>
                <a:gd name="T8" fmla="*/ 1 w 478"/>
                <a:gd name="T9" fmla="*/ 0 h 381"/>
                <a:gd name="T10" fmla="*/ 1 w 478"/>
                <a:gd name="T11" fmla="*/ 0 h 381"/>
                <a:gd name="T12" fmla="*/ 1 w 478"/>
                <a:gd name="T13" fmla="*/ 0 h 381"/>
                <a:gd name="T14" fmla="*/ 1 w 478"/>
                <a:gd name="T15" fmla="*/ 0 h 381"/>
                <a:gd name="T16" fmla="*/ 1 w 478"/>
                <a:gd name="T17" fmla="*/ 0 h 381"/>
                <a:gd name="T18" fmla="*/ 1 w 478"/>
                <a:gd name="T19" fmla="*/ 0 h 381"/>
                <a:gd name="T20" fmla="*/ 1 w 478"/>
                <a:gd name="T21" fmla="*/ 0 h 381"/>
                <a:gd name="T22" fmla="*/ 1 w 478"/>
                <a:gd name="T23" fmla="*/ 0 h 381"/>
                <a:gd name="T24" fmla="*/ 1 w 478"/>
                <a:gd name="T25" fmla="*/ 0 h 381"/>
                <a:gd name="T26" fmla="*/ 1 w 478"/>
                <a:gd name="T27" fmla="*/ 0 h 381"/>
                <a:gd name="T28" fmla="*/ 1 w 478"/>
                <a:gd name="T29" fmla="*/ 0 h 381"/>
                <a:gd name="T30" fmla="*/ 1 w 478"/>
                <a:gd name="T31" fmla="*/ 0 h 381"/>
                <a:gd name="T32" fmla="*/ 1 w 478"/>
                <a:gd name="T33" fmla="*/ 0 h 381"/>
                <a:gd name="T34" fmla="*/ 1 w 478"/>
                <a:gd name="T35" fmla="*/ 0 h 381"/>
                <a:gd name="T36" fmla="*/ 1 w 478"/>
                <a:gd name="T37" fmla="*/ 0 h 381"/>
                <a:gd name="T38" fmla="*/ 1 w 478"/>
                <a:gd name="T39" fmla="*/ 0 h 381"/>
                <a:gd name="T40" fmla="*/ 1 w 478"/>
                <a:gd name="T41" fmla="*/ 0 h 381"/>
                <a:gd name="T42" fmla="*/ 1 w 478"/>
                <a:gd name="T43" fmla="*/ 0 h 381"/>
                <a:gd name="T44" fmla="*/ 1 w 478"/>
                <a:gd name="T45" fmla="*/ 0 h 381"/>
                <a:gd name="T46" fmla="*/ 1 w 478"/>
                <a:gd name="T47" fmla="*/ 0 h 381"/>
                <a:gd name="T48" fmla="*/ 1 w 478"/>
                <a:gd name="T49" fmla="*/ 0 h 381"/>
                <a:gd name="T50" fmla="*/ 1 w 478"/>
                <a:gd name="T51" fmla="*/ 0 h 381"/>
                <a:gd name="T52" fmla="*/ 1 w 478"/>
                <a:gd name="T53" fmla="*/ 0 h 381"/>
                <a:gd name="T54" fmla="*/ 1 w 478"/>
                <a:gd name="T55" fmla="*/ 0 h 381"/>
                <a:gd name="T56" fmla="*/ 1 w 478"/>
                <a:gd name="T57" fmla="*/ 0 h 381"/>
                <a:gd name="T58" fmla="*/ 1 w 478"/>
                <a:gd name="T59" fmla="*/ 0 h 381"/>
                <a:gd name="T60" fmla="*/ 1 w 478"/>
                <a:gd name="T61" fmla="*/ 0 h 381"/>
                <a:gd name="T62" fmla="*/ 1 w 478"/>
                <a:gd name="T63" fmla="*/ 0 h 381"/>
                <a:gd name="T64" fmla="*/ 1 w 478"/>
                <a:gd name="T65" fmla="*/ 0 h 381"/>
                <a:gd name="T66" fmla="*/ 1 w 478"/>
                <a:gd name="T67" fmla="*/ 0 h 381"/>
                <a:gd name="T68" fmla="*/ 1 w 478"/>
                <a:gd name="T69" fmla="*/ 0 h 381"/>
                <a:gd name="T70" fmla="*/ 1 w 478"/>
                <a:gd name="T71" fmla="*/ 0 h 381"/>
                <a:gd name="T72" fmla="*/ 1 w 478"/>
                <a:gd name="T73" fmla="*/ 0 h 381"/>
                <a:gd name="T74" fmla="*/ 1 w 478"/>
                <a:gd name="T75" fmla="*/ 0 h 381"/>
                <a:gd name="T76" fmla="*/ 1 w 478"/>
                <a:gd name="T77" fmla="*/ 0 h 381"/>
                <a:gd name="T78" fmla="*/ 1 w 478"/>
                <a:gd name="T79" fmla="*/ 0 h 381"/>
                <a:gd name="T80" fmla="*/ 1 w 478"/>
                <a:gd name="T81" fmla="*/ 0 h 381"/>
                <a:gd name="T82" fmla="*/ 1 w 478"/>
                <a:gd name="T83" fmla="*/ 0 h 381"/>
                <a:gd name="T84" fmla="*/ 1 w 478"/>
                <a:gd name="T85" fmla="*/ 0 h 381"/>
                <a:gd name="T86" fmla="*/ 1 w 478"/>
                <a:gd name="T87" fmla="*/ 0 h 381"/>
                <a:gd name="T88" fmla="*/ 1 w 478"/>
                <a:gd name="T89" fmla="*/ 0 h 381"/>
                <a:gd name="T90" fmla="*/ 1 w 478"/>
                <a:gd name="T91" fmla="*/ 0 h 381"/>
                <a:gd name="T92" fmla="*/ 0 w 478"/>
                <a:gd name="T93" fmla="*/ 0 h 381"/>
                <a:gd name="T94" fmla="*/ 0 w 478"/>
                <a:gd name="T95" fmla="*/ 0 h 381"/>
                <a:gd name="T96" fmla="*/ 0 w 478"/>
                <a:gd name="T97" fmla="*/ 0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8"/>
                <a:gd name="T148" fmla="*/ 0 h 381"/>
                <a:gd name="T149" fmla="*/ 478 w 478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8" h="381">
                  <a:moveTo>
                    <a:pt x="0" y="1"/>
                  </a:moveTo>
                  <a:lnTo>
                    <a:pt x="11" y="13"/>
                  </a:lnTo>
                  <a:lnTo>
                    <a:pt x="23" y="27"/>
                  </a:lnTo>
                  <a:lnTo>
                    <a:pt x="33" y="41"/>
                  </a:lnTo>
                  <a:lnTo>
                    <a:pt x="43" y="56"/>
                  </a:lnTo>
                  <a:lnTo>
                    <a:pt x="54" y="70"/>
                  </a:lnTo>
                  <a:lnTo>
                    <a:pt x="66" y="82"/>
                  </a:lnTo>
                  <a:lnTo>
                    <a:pt x="79" y="94"/>
                  </a:lnTo>
                  <a:lnTo>
                    <a:pt x="94" y="104"/>
                  </a:lnTo>
                  <a:lnTo>
                    <a:pt x="112" y="115"/>
                  </a:lnTo>
                  <a:lnTo>
                    <a:pt x="131" y="123"/>
                  </a:lnTo>
                  <a:lnTo>
                    <a:pt x="151" y="131"/>
                  </a:lnTo>
                  <a:lnTo>
                    <a:pt x="169" y="137"/>
                  </a:lnTo>
                  <a:lnTo>
                    <a:pt x="189" y="142"/>
                  </a:lnTo>
                  <a:lnTo>
                    <a:pt x="209" y="147"/>
                  </a:lnTo>
                  <a:lnTo>
                    <a:pt x="229" y="150"/>
                  </a:lnTo>
                  <a:lnTo>
                    <a:pt x="250" y="155"/>
                  </a:lnTo>
                  <a:lnTo>
                    <a:pt x="260" y="157"/>
                  </a:lnTo>
                  <a:lnTo>
                    <a:pt x="270" y="160"/>
                  </a:lnTo>
                  <a:lnTo>
                    <a:pt x="280" y="163"/>
                  </a:lnTo>
                  <a:lnTo>
                    <a:pt x="290" y="167"/>
                  </a:lnTo>
                  <a:lnTo>
                    <a:pt x="299" y="171"/>
                  </a:lnTo>
                  <a:lnTo>
                    <a:pt x="308" y="175"/>
                  </a:lnTo>
                  <a:lnTo>
                    <a:pt x="318" y="179"/>
                  </a:lnTo>
                  <a:lnTo>
                    <a:pt x="327" y="184"/>
                  </a:lnTo>
                  <a:lnTo>
                    <a:pt x="336" y="190"/>
                  </a:lnTo>
                  <a:lnTo>
                    <a:pt x="344" y="195"/>
                  </a:lnTo>
                  <a:lnTo>
                    <a:pt x="352" y="201"/>
                  </a:lnTo>
                  <a:lnTo>
                    <a:pt x="360" y="208"/>
                  </a:lnTo>
                  <a:lnTo>
                    <a:pt x="367" y="214"/>
                  </a:lnTo>
                  <a:lnTo>
                    <a:pt x="375" y="221"/>
                  </a:lnTo>
                  <a:lnTo>
                    <a:pt x="383" y="226"/>
                  </a:lnTo>
                  <a:lnTo>
                    <a:pt x="391" y="232"/>
                  </a:lnTo>
                  <a:lnTo>
                    <a:pt x="409" y="246"/>
                  </a:lnTo>
                  <a:lnTo>
                    <a:pt x="424" y="262"/>
                  </a:lnTo>
                  <a:lnTo>
                    <a:pt x="436" y="278"/>
                  </a:lnTo>
                  <a:lnTo>
                    <a:pt x="447" y="297"/>
                  </a:lnTo>
                  <a:lnTo>
                    <a:pt x="456" y="316"/>
                  </a:lnTo>
                  <a:lnTo>
                    <a:pt x="463" y="336"/>
                  </a:lnTo>
                  <a:lnTo>
                    <a:pt x="470" y="358"/>
                  </a:lnTo>
                  <a:lnTo>
                    <a:pt x="474" y="380"/>
                  </a:lnTo>
                  <a:lnTo>
                    <a:pt x="474" y="381"/>
                  </a:lnTo>
                  <a:lnTo>
                    <a:pt x="477" y="380"/>
                  </a:lnTo>
                  <a:lnTo>
                    <a:pt x="478" y="378"/>
                  </a:lnTo>
                  <a:lnTo>
                    <a:pt x="478" y="377"/>
                  </a:lnTo>
                  <a:lnTo>
                    <a:pt x="476" y="359"/>
                  </a:lnTo>
                  <a:lnTo>
                    <a:pt x="472" y="342"/>
                  </a:lnTo>
                  <a:lnTo>
                    <a:pt x="467" y="323"/>
                  </a:lnTo>
                  <a:lnTo>
                    <a:pt x="462" y="306"/>
                  </a:lnTo>
                  <a:lnTo>
                    <a:pt x="455" y="290"/>
                  </a:lnTo>
                  <a:lnTo>
                    <a:pt x="447" y="274"/>
                  </a:lnTo>
                  <a:lnTo>
                    <a:pt x="437" y="258"/>
                  </a:lnTo>
                  <a:lnTo>
                    <a:pt x="426" y="244"/>
                  </a:lnTo>
                  <a:lnTo>
                    <a:pt x="419" y="237"/>
                  </a:lnTo>
                  <a:lnTo>
                    <a:pt x="412" y="230"/>
                  </a:lnTo>
                  <a:lnTo>
                    <a:pt x="404" y="223"/>
                  </a:lnTo>
                  <a:lnTo>
                    <a:pt x="397" y="216"/>
                  </a:lnTo>
                  <a:lnTo>
                    <a:pt x="389" y="209"/>
                  </a:lnTo>
                  <a:lnTo>
                    <a:pt x="381" y="202"/>
                  </a:lnTo>
                  <a:lnTo>
                    <a:pt x="374" y="196"/>
                  </a:lnTo>
                  <a:lnTo>
                    <a:pt x="366" y="190"/>
                  </a:lnTo>
                  <a:lnTo>
                    <a:pt x="359" y="184"/>
                  </a:lnTo>
                  <a:lnTo>
                    <a:pt x="351" y="177"/>
                  </a:lnTo>
                  <a:lnTo>
                    <a:pt x="343" y="172"/>
                  </a:lnTo>
                  <a:lnTo>
                    <a:pt x="335" y="167"/>
                  </a:lnTo>
                  <a:lnTo>
                    <a:pt x="327" y="162"/>
                  </a:lnTo>
                  <a:lnTo>
                    <a:pt x="318" y="157"/>
                  </a:lnTo>
                  <a:lnTo>
                    <a:pt x="310" y="153"/>
                  </a:lnTo>
                  <a:lnTo>
                    <a:pt x="300" y="149"/>
                  </a:lnTo>
                  <a:lnTo>
                    <a:pt x="280" y="141"/>
                  </a:lnTo>
                  <a:lnTo>
                    <a:pt x="258" y="135"/>
                  </a:lnTo>
                  <a:lnTo>
                    <a:pt x="236" y="130"/>
                  </a:lnTo>
                  <a:lnTo>
                    <a:pt x="214" y="126"/>
                  </a:lnTo>
                  <a:lnTo>
                    <a:pt x="192" y="122"/>
                  </a:lnTo>
                  <a:lnTo>
                    <a:pt x="170" y="118"/>
                  </a:lnTo>
                  <a:lnTo>
                    <a:pt x="148" y="112"/>
                  </a:lnTo>
                  <a:lnTo>
                    <a:pt x="126" y="105"/>
                  </a:lnTo>
                  <a:lnTo>
                    <a:pt x="116" y="101"/>
                  </a:lnTo>
                  <a:lnTo>
                    <a:pt x="107" y="96"/>
                  </a:lnTo>
                  <a:lnTo>
                    <a:pt x="96" y="92"/>
                  </a:lnTo>
                  <a:lnTo>
                    <a:pt x="87" y="86"/>
                  </a:lnTo>
                  <a:lnTo>
                    <a:pt x="79" y="80"/>
                  </a:lnTo>
                  <a:lnTo>
                    <a:pt x="70" y="73"/>
                  </a:lnTo>
                  <a:lnTo>
                    <a:pt x="62" y="66"/>
                  </a:lnTo>
                  <a:lnTo>
                    <a:pt x="54" y="58"/>
                  </a:lnTo>
                  <a:lnTo>
                    <a:pt x="47" y="51"/>
                  </a:lnTo>
                  <a:lnTo>
                    <a:pt x="40" y="43"/>
                  </a:lnTo>
                  <a:lnTo>
                    <a:pt x="34" y="35"/>
                  </a:lnTo>
                  <a:lnTo>
                    <a:pt x="27" y="28"/>
                  </a:lnTo>
                  <a:lnTo>
                    <a:pt x="20" y="20"/>
                  </a:lnTo>
                  <a:lnTo>
                    <a:pt x="13" y="13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2"/>
            <p:cNvSpPr/>
            <p:nvPr/>
          </p:nvSpPr>
          <p:spPr bwMode="auto">
            <a:xfrm flipH="1">
              <a:off x="556" y="2607"/>
              <a:ext cx="288" cy="262"/>
            </a:xfrm>
            <a:custGeom>
              <a:avLst/>
              <a:gdLst>
                <a:gd name="T0" fmla="*/ 0 w 578"/>
                <a:gd name="T1" fmla="*/ 1 h 524"/>
                <a:gd name="T2" fmla="*/ 0 w 578"/>
                <a:gd name="T3" fmla="*/ 0 h 524"/>
                <a:gd name="T4" fmla="*/ 0 w 578"/>
                <a:gd name="T5" fmla="*/ 1 h 524"/>
                <a:gd name="T6" fmla="*/ 0 w 578"/>
                <a:gd name="T7" fmla="*/ 1 h 524"/>
                <a:gd name="T8" fmla="*/ 0 w 578"/>
                <a:gd name="T9" fmla="*/ 1 h 524"/>
                <a:gd name="T10" fmla="*/ 0 w 578"/>
                <a:gd name="T11" fmla="*/ 1 h 524"/>
                <a:gd name="T12" fmla="*/ 0 w 578"/>
                <a:gd name="T13" fmla="*/ 1 h 524"/>
                <a:gd name="T14" fmla="*/ 0 w 578"/>
                <a:gd name="T15" fmla="*/ 1 h 524"/>
                <a:gd name="T16" fmla="*/ 0 w 578"/>
                <a:gd name="T17" fmla="*/ 1 h 524"/>
                <a:gd name="T18" fmla="*/ 0 w 578"/>
                <a:gd name="T19" fmla="*/ 1 h 524"/>
                <a:gd name="T20" fmla="*/ 0 w 578"/>
                <a:gd name="T21" fmla="*/ 1 h 524"/>
                <a:gd name="T22" fmla="*/ 0 w 578"/>
                <a:gd name="T23" fmla="*/ 1 h 524"/>
                <a:gd name="T24" fmla="*/ 0 w 578"/>
                <a:gd name="T25" fmla="*/ 1 h 524"/>
                <a:gd name="T26" fmla="*/ 0 w 578"/>
                <a:gd name="T27" fmla="*/ 1 h 524"/>
                <a:gd name="T28" fmla="*/ 0 w 578"/>
                <a:gd name="T29" fmla="*/ 1 h 524"/>
                <a:gd name="T30" fmla="*/ 0 w 578"/>
                <a:gd name="T31" fmla="*/ 1 h 524"/>
                <a:gd name="T32" fmla="*/ 0 w 578"/>
                <a:gd name="T33" fmla="*/ 1 h 524"/>
                <a:gd name="T34" fmla="*/ 0 w 578"/>
                <a:gd name="T35" fmla="*/ 1 h 524"/>
                <a:gd name="T36" fmla="*/ 0 w 578"/>
                <a:gd name="T37" fmla="*/ 1 h 524"/>
                <a:gd name="T38" fmla="*/ 0 w 578"/>
                <a:gd name="T39" fmla="*/ 1 h 524"/>
                <a:gd name="T40" fmla="*/ 0 w 578"/>
                <a:gd name="T41" fmla="*/ 1 h 524"/>
                <a:gd name="T42" fmla="*/ 0 w 578"/>
                <a:gd name="T43" fmla="*/ 1 h 524"/>
                <a:gd name="T44" fmla="*/ 0 w 578"/>
                <a:gd name="T45" fmla="*/ 1 h 524"/>
                <a:gd name="T46" fmla="*/ 0 w 578"/>
                <a:gd name="T47" fmla="*/ 1 h 524"/>
                <a:gd name="T48" fmla="*/ 0 w 578"/>
                <a:gd name="T49" fmla="*/ 1 h 524"/>
                <a:gd name="T50" fmla="*/ 0 w 578"/>
                <a:gd name="T51" fmla="*/ 1 h 524"/>
                <a:gd name="T52" fmla="*/ 0 w 578"/>
                <a:gd name="T53" fmla="*/ 1 h 524"/>
                <a:gd name="T54" fmla="*/ 0 w 578"/>
                <a:gd name="T55" fmla="*/ 1 h 524"/>
                <a:gd name="T56" fmla="*/ 0 w 578"/>
                <a:gd name="T57" fmla="*/ 1 h 524"/>
                <a:gd name="T58" fmla="*/ 0 w 578"/>
                <a:gd name="T59" fmla="*/ 1 h 524"/>
                <a:gd name="T60" fmla="*/ 0 w 578"/>
                <a:gd name="T61" fmla="*/ 1 h 524"/>
                <a:gd name="T62" fmla="*/ 0 w 578"/>
                <a:gd name="T63" fmla="*/ 1 h 524"/>
                <a:gd name="T64" fmla="*/ 0 w 578"/>
                <a:gd name="T65" fmla="*/ 1 h 524"/>
                <a:gd name="T66" fmla="*/ 0 w 578"/>
                <a:gd name="T67" fmla="*/ 1 h 524"/>
                <a:gd name="T68" fmla="*/ 0 w 578"/>
                <a:gd name="T69" fmla="*/ 1 h 524"/>
                <a:gd name="T70" fmla="*/ 0 w 578"/>
                <a:gd name="T71" fmla="*/ 1 h 524"/>
                <a:gd name="T72" fmla="*/ 0 w 578"/>
                <a:gd name="T73" fmla="*/ 1 h 524"/>
                <a:gd name="T74" fmla="*/ 0 w 578"/>
                <a:gd name="T75" fmla="*/ 1 h 524"/>
                <a:gd name="T76" fmla="*/ 0 w 578"/>
                <a:gd name="T77" fmla="*/ 1 h 524"/>
                <a:gd name="T78" fmla="*/ 0 w 578"/>
                <a:gd name="T79" fmla="*/ 1 h 524"/>
                <a:gd name="T80" fmla="*/ 0 w 578"/>
                <a:gd name="T81" fmla="*/ 1 h 524"/>
                <a:gd name="T82" fmla="*/ 0 w 578"/>
                <a:gd name="T83" fmla="*/ 1 h 524"/>
                <a:gd name="T84" fmla="*/ 0 w 578"/>
                <a:gd name="T85" fmla="*/ 1 h 524"/>
                <a:gd name="T86" fmla="*/ 0 w 578"/>
                <a:gd name="T87" fmla="*/ 1 h 524"/>
                <a:gd name="T88" fmla="*/ 0 w 578"/>
                <a:gd name="T89" fmla="*/ 1 h 524"/>
                <a:gd name="T90" fmla="*/ 0 w 578"/>
                <a:gd name="T91" fmla="*/ 1 h 5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78"/>
                <a:gd name="T139" fmla="*/ 0 h 524"/>
                <a:gd name="T140" fmla="*/ 578 w 578"/>
                <a:gd name="T141" fmla="*/ 524 h 5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78" h="524">
                  <a:moveTo>
                    <a:pt x="578" y="11"/>
                  </a:moveTo>
                  <a:lnTo>
                    <a:pt x="558" y="7"/>
                  </a:lnTo>
                  <a:lnTo>
                    <a:pt x="539" y="4"/>
                  </a:lnTo>
                  <a:lnTo>
                    <a:pt x="519" y="2"/>
                  </a:lnTo>
                  <a:lnTo>
                    <a:pt x="499" y="0"/>
                  </a:lnTo>
                  <a:lnTo>
                    <a:pt x="480" y="0"/>
                  </a:lnTo>
                  <a:lnTo>
                    <a:pt x="460" y="0"/>
                  </a:lnTo>
                  <a:lnTo>
                    <a:pt x="441" y="0"/>
                  </a:lnTo>
                  <a:lnTo>
                    <a:pt x="421" y="1"/>
                  </a:lnTo>
                  <a:lnTo>
                    <a:pt x="400" y="4"/>
                  </a:lnTo>
                  <a:lnTo>
                    <a:pt x="381" y="5"/>
                  </a:lnTo>
                  <a:lnTo>
                    <a:pt x="361" y="8"/>
                  </a:lnTo>
                  <a:lnTo>
                    <a:pt x="342" y="11"/>
                  </a:lnTo>
                  <a:lnTo>
                    <a:pt x="322" y="13"/>
                  </a:lnTo>
                  <a:lnTo>
                    <a:pt x="302" y="16"/>
                  </a:lnTo>
                  <a:lnTo>
                    <a:pt x="284" y="20"/>
                  </a:lnTo>
                  <a:lnTo>
                    <a:pt x="264" y="23"/>
                  </a:lnTo>
                  <a:lnTo>
                    <a:pt x="246" y="28"/>
                  </a:lnTo>
                  <a:lnTo>
                    <a:pt x="226" y="34"/>
                  </a:lnTo>
                  <a:lnTo>
                    <a:pt x="208" y="39"/>
                  </a:lnTo>
                  <a:lnTo>
                    <a:pt x="191" y="47"/>
                  </a:lnTo>
                  <a:lnTo>
                    <a:pt x="172" y="57"/>
                  </a:lnTo>
                  <a:lnTo>
                    <a:pt x="155" y="66"/>
                  </a:lnTo>
                  <a:lnTo>
                    <a:pt x="138" y="75"/>
                  </a:lnTo>
                  <a:lnTo>
                    <a:pt x="121" y="84"/>
                  </a:lnTo>
                  <a:lnTo>
                    <a:pt x="105" y="95"/>
                  </a:lnTo>
                  <a:lnTo>
                    <a:pt x="89" y="105"/>
                  </a:lnTo>
                  <a:lnTo>
                    <a:pt x="74" y="115"/>
                  </a:lnTo>
                  <a:lnTo>
                    <a:pt x="62" y="127"/>
                  </a:lnTo>
                  <a:lnTo>
                    <a:pt x="49" y="140"/>
                  </a:lnTo>
                  <a:lnTo>
                    <a:pt x="37" y="153"/>
                  </a:lnTo>
                  <a:lnTo>
                    <a:pt x="27" y="168"/>
                  </a:lnTo>
                  <a:lnTo>
                    <a:pt x="18" y="186"/>
                  </a:lnTo>
                  <a:lnTo>
                    <a:pt x="5" y="219"/>
                  </a:lnTo>
                  <a:lnTo>
                    <a:pt x="0" y="254"/>
                  </a:lnTo>
                  <a:lnTo>
                    <a:pt x="4" y="288"/>
                  </a:lnTo>
                  <a:lnTo>
                    <a:pt x="17" y="322"/>
                  </a:lnTo>
                  <a:lnTo>
                    <a:pt x="26" y="337"/>
                  </a:lnTo>
                  <a:lnTo>
                    <a:pt x="36" y="348"/>
                  </a:lnTo>
                  <a:lnTo>
                    <a:pt x="49" y="358"/>
                  </a:lnTo>
                  <a:lnTo>
                    <a:pt x="62" y="368"/>
                  </a:lnTo>
                  <a:lnTo>
                    <a:pt x="75" y="376"/>
                  </a:lnTo>
                  <a:lnTo>
                    <a:pt x="89" y="383"/>
                  </a:lnTo>
                  <a:lnTo>
                    <a:pt x="104" y="391"/>
                  </a:lnTo>
                  <a:lnTo>
                    <a:pt x="119" y="398"/>
                  </a:lnTo>
                  <a:lnTo>
                    <a:pt x="127" y="402"/>
                  </a:lnTo>
                  <a:lnTo>
                    <a:pt x="134" y="407"/>
                  </a:lnTo>
                  <a:lnTo>
                    <a:pt x="141" y="413"/>
                  </a:lnTo>
                  <a:lnTo>
                    <a:pt x="148" y="418"/>
                  </a:lnTo>
                  <a:lnTo>
                    <a:pt x="151" y="424"/>
                  </a:lnTo>
                  <a:lnTo>
                    <a:pt x="151" y="430"/>
                  </a:lnTo>
                  <a:lnTo>
                    <a:pt x="148" y="433"/>
                  </a:lnTo>
                  <a:lnTo>
                    <a:pt x="142" y="437"/>
                  </a:lnTo>
                  <a:lnTo>
                    <a:pt x="135" y="440"/>
                  </a:lnTo>
                  <a:lnTo>
                    <a:pt x="128" y="441"/>
                  </a:lnTo>
                  <a:lnTo>
                    <a:pt x="123" y="442"/>
                  </a:lnTo>
                  <a:lnTo>
                    <a:pt x="118" y="444"/>
                  </a:lnTo>
                  <a:lnTo>
                    <a:pt x="109" y="446"/>
                  </a:lnTo>
                  <a:lnTo>
                    <a:pt x="102" y="451"/>
                  </a:lnTo>
                  <a:lnTo>
                    <a:pt x="94" y="455"/>
                  </a:lnTo>
                  <a:lnTo>
                    <a:pt x="88" y="462"/>
                  </a:lnTo>
                  <a:lnTo>
                    <a:pt x="78" y="477"/>
                  </a:lnTo>
                  <a:lnTo>
                    <a:pt x="77" y="494"/>
                  </a:lnTo>
                  <a:lnTo>
                    <a:pt x="82" y="510"/>
                  </a:lnTo>
                  <a:lnTo>
                    <a:pt x="94" y="524"/>
                  </a:lnTo>
                  <a:lnTo>
                    <a:pt x="95" y="524"/>
                  </a:lnTo>
                  <a:lnTo>
                    <a:pt x="95" y="523"/>
                  </a:lnTo>
                  <a:lnTo>
                    <a:pt x="95" y="522"/>
                  </a:lnTo>
                  <a:lnTo>
                    <a:pt x="87" y="510"/>
                  </a:lnTo>
                  <a:lnTo>
                    <a:pt x="82" y="499"/>
                  </a:lnTo>
                  <a:lnTo>
                    <a:pt x="81" y="487"/>
                  </a:lnTo>
                  <a:lnTo>
                    <a:pt x="83" y="476"/>
                  </a:lnTo>
                  <a:lnTo>
                    <a:pt x="89" y="467"/>
                  </a:lnTo>
                  <a:lnTo>
                    <a:pt x="98" y="459"/>
                  </a:lnTo>
                  <a:lnTo>
                    <a:pt x="109" y="453"/>
                  </a:lnTo>
                  <a:lnTo>
                    <a:pt x="123" y="449"/>
                  </a:lnTo>
                  <a:lnTo>
                    <a:pt x="131" y="448"/>
                  </a:lnTo>
                  <a:lnTo>
                    <a:pt x="139" y="446"/>
                  </a:lnTo>
                  <a:lnTo>
                    <a:pt x="147" y="444"/>
                  </a:lnTo>
                  <a:lnTo>
                    <a:pt x="154" y="440"/>
                  </a:lnTo>
                  <a:lnTo>
                    <a:pt x="162" y="430"/>
                  </a:lnTo>
                  <a:lnTo>
                    <a:pt x="163" y="417"/>
                  </a:lnTo>
                  <a:lnTo>
                    <a:pt x="161" y="403"/>
                  </a:lnTo>
                  <a:lnTo>
                    <a:pt x="155" y="392"/>
                  </a:lnTo>
                  <a:lnTo>
                    <a:pt x="147" y="380"/>
                  </a:lnTo>
                  <a:lnTo>
                    <a:pt x="136" y="370"/>
                  </a:lnTo>
                  <a:lnTo>
                    <a:pt x="124" y="361"/>
                  </a:lnTo>
                  <a:lnTo>
                    <a:pt x="111" y="351"/>
                  </a:lnTo>
                  <a:lnTo>
                    <a:pt x="98" y="343"/>
                  </a:lnTo>
                  <a:lnTo>
                    <a:pt x="86" y="334"/>
                  </a:lnTo>
                  <a:lnTo>
                    <a:pt x="73" y="325"/>
                  </a:lnTo>
                  <a:lnTo>
                    <a:pt x="63" y="316"/>
                  </a:lnTo>
                  <a:lnTo>
                    <a:pt x="52" y="301"/>
                  </a:lnTo>
                  <a:lnTo>
                    <a:pt x="44" y="286"/>
                  </a:lnTo>
                  <a:lnTo>
                    <a:pt x="41" y="269"/>
                  </a:lnTo>
                  <a:lnTo>
                    <a:pt x="40" y="251"/>
                  </a:lnTo>
                  <a:lnTo>
                    <a:pt x="42" y="234"/>
                  </a:lnTo>
                  <a:lnTo>
                    <a:pt x="44" y="217"/>
                  </a:lnTo>
                  <a:lnTo>
                    <a:pt x="49" y="199"/>
                  </a:lnTo>
                  <a:lnTo>
                    <a:pt x="55" y="183"/>
                  </a:lnTo>
                  <a:lnTo>
                    <a:pt x="62" y="169"/>
                  </a:lnTo>
                  <a:lnTo>
                    <a:pt x="70" y="156"/>
                  </a:lnTo>
                  <a:lnTo>
                    <a:pt x="81" y="143"/>
                  </a:lnTo>
                  <a:lnTo>
                    <a:pt x="93" y="131"/>
                  </a:lnTo>
                  <a:lnTo>
                    <a:pt x="105" y="121"/>
                  </a:lnTo>
                  <a:lnTo>
                    <a:pt x="118" y="111"/>
                  </a:lnTo>
                  <a:lnTo>
                    <a:pt x="131" y="100"/>
                  </a:lnTo>
                  <a:lnTo>
                    <a:pt x="143" y="91"/>
                  </a:lnTo>
                  <a:lnTo>
                    <a:pt x="160" y="81"/>
                  </a:lnTo>
                  <a:lnTo>
                    <a:pt x="177" y="72"/>
                  </a:lnTo>
                  <a:lnTo>
                    <a:pt x="195" y="62"/>
                  </a:lnTo>
                  <a:lnTo>
                    <a:pt x="215" y="55"/>
                  </a:lnTo>
                  <a:lnTo>
                    <a:pt x="234" y="49"/>
                  </a:lnTo>
                  <a:lnTo>
                    <a:pt x="254" y="43"/>
                  </a:lnTo>
                  <a:lnTo>
                    <a:pt x="274" y="37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7" y="22"/>
                  </a:lnTo>
                  <a:lnTo>
                    <a:pt x="344" y="19"/>
                  </a:lnTo>
                  <a:lnTo>
                    <a:pt x="361" y="15"/>
                  </a:lnTo>
                  <a:lnTo>
                    <a:pt x="380" y="12"/>
                  </a:lnTo>
                  <a:lnTo>
                    <a:pt x="397" y="9"/>
                  </a:lnTo>
                  <a:lnTo>
                    <a:pt x="415" y="7"/>
                  </a:lnTo>
                  <a:lnTo>
                    <a:pt x="433" y="6"/>
                  </a:lnTo>
                  <a:lnTo>
                    <a:pt x="451" y="5"/>
                  </a:lnTo>
                  <a:lnTo>
                    <a:pt x="468" y="5"/>
                  </a:lnTo>
                  <a:lnTo>
                    <a:pt x="487" y="5"/>
                  </a:lnTo>
                  <a:lnTo>
                    <a:pt x="505" y="5"/>
                  </a:lnTo>
                  <a:lnTo>
                    <a:pt x="524" y="6"/>
                  </a:lnTo>
                  <a:lnTo>
                    <a:pt x="541" y="7"/>
                  </a:lnTo>
                  <a:lnTo>
                    <a:pt x="559" y="8"/>
                  </a:lnTo>
                  <a:lnTo>
                    <a:pt x="57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3"/>
            <p:cNvSpPr/>
            <p:nvPr/>
          </p:nvSpPr>
          <p:spPr bwMode="auto">
            <a:xfrm flipH="1">
              <a:off x="747" y="2438"/>
              <a:ext cx="226" cy="397"/>
            </a:xfrm>
            <a:custGeom>
              <a:avLst/>
              <a:gdLst>
                <a:gd name="T0" fmla="*/ 1 w 452"/>
                <a:gd name="T1" fmla="*/ 1 h 792"/>
                <a:gd name="T2" fmla="*/ 1 w 452"/>
                <a:gd name="T3" fmla="*/ 1 h 792"/>
                <a:gd name="T4" fmla="*/ 1 w 452"/>
                <a:gd name="T5" fmla="*/ 1 h 792"/>
                <a:gd name="T6" fmla="*/ 1 w 452"/>
                <a:gd name="T7" fmla="*/ 1 h 792"/>
                <a:gd name="T8" fmla="*/ 1 w 452"/>
                <a:gd name="T9" fmla="*/ 1 h 792"/>
                <a:gd name="T10" fmla="*/ 1 w 452"/>
                <a:gd name="T11" fmla="*/ 1 h 792"/>
                <a:gd name="T12" fmla="*/ 1 w 452"/>
                <a:gd name="T13" fmla="*/ 1 h 792"/>
                <a:gd name="T14" fmla="*/ 1 w 452"/>
                <a:gd name="T15" fmla="*/ 1 h 792"/>
                <a:gd name="T16" fmla="*/ 1 w 452"/>
                <a:gd name="T17" fmla="*/ 1 h 792"/>
                <a:gd name="T18" fmla="*/ 1 w 452"/>
                <a:gd name="T19" fmla="*/ 1 h 792"/>
                <a:gd name="T20" fmla="*/ 1 w 452"/>
                <a:gd name="T21" fmla="*/ 1 h 792"/>
                <a:gd name="T22" fmla="*/ 1 w 452"/>
                <a:gd name="T23" fmla="*/ 1 h 792"/>
                <a:gd name="T24" fmla="*/ 1 w 452"/>
                <a:gd name="T25" fmla="*/ 1 h 792"/>
                <a:gd name="T26" fmla="*/ 1 w 452"/>
                <a:gd name="T27" fmla="*/ 1 h 792"/>
                <a:gd name="T28" fmla="*/ 1 w 452"/>
                <a:gd name="T29" fmla="*/ 1 h 792"/>
                <a:gd name="T30" fmla="*/ 1 w 452"/>
                <a:gd name="T31" fmla="*/ 1 h 792"/>
                <a:gd name="T32" fmla="*/ 1 w 452"/>
                <a:gd name="T33" fmla="*/ 1 h 792"/>
                <a:gd name="T34" fmla="*/ 1 w 452"/>
                <a:gd name="T35" fmla="*/ 1 h 792"/>
                <a:gd name="T36" fmla="*/ 1 w 452"/>
                <a:gd name="T37" fmla="*/ 1 h 792"/>
                <a:gd name="T38" fmla="*/ 1 w 452"/>
                <a:gd name="T39" fmla="*/ 1 h 792"/>
                <a:gd name="T40" fmla="*/ 1 w 452"/>
                <a:gd name="T41" fmla="*/ 1 h 792"/>
                <a:gd name="T42" fmla="*/ 1 w 452"/>
                <a:gd name="T43" fmla="*/ 1 h 792"/>
                <a:gd name="T44" fmla="*/ 1 w 452"/>
                <a:gd name="T45" fmla="*/ 1 h 792"/>
                <a:gd name="T46" fmla="*/ 1 w 452"/>
                <a:gd name="T47" fmla="*/ 1 h 792"/>
                <a:gd name="T48" fmla="*/ 1 w 452"/>
                <a:gd name="T49" fmla="*/ 1 h 792"/>
                <a:gd name="T50" fmla="*/ 1 w 452"/>
                <a:gd name="T51" fmla="*/ 1 h 792"/>
                <a:gd name="T52" fmla="*/ 1 w 452"/>
                <a:gd name="T53" fmla="*/ 1 h 792"/>
                <a:gd name="T54" fmla="*/ 1 w 452"/>
                <a:gd name="T55" fmla="*/ 1 h 792"/>
                <a:gd name="T56" fmla="*/ 1 w 452"/>
                <a:gd name="T57" fmla="*/ 1 h 792"/>
                <a:gd name="T58" fmla="*/ 1 w 452"/>
                <a:gd name="T59" fmla="*/ 1 h 792"/>
                <a:gd name="T60" fmla="*/ 1 w 452"/>
                <a:gd name="T61" fmla="*/ 1 h 792"/>
                <a:gd name="T62" fmla="*/ 1 w 452"/>
                <a:gd name="T63" fmla="*/ 1 h 792"/>
                <a:gd name="T64" fmla="*/ 1 w 452"/>
                <a:gd name="T65" fmla="*/ 1 h 792"/>
                <a:gd name="T66" fmla="*/ 1 w 452"/>
                <a:gd name="T67" fmla="*/ 1 h 792"/>
                <a:gd name="T68" fmla="*/ 1 w 452"/>
                <a:gd name="T69" fmla="*/ 0 h 792"/>
                <a:gd name="T70" fmla="*/ 1 w 452"/>
                <a:gd name="T71" fmla="*/ 0 h 792"/>
                <a:gd name="T72" fmla="*/ 1 w 452"/>
                <a:gd name="T73" fmla="*/ 0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2"/>
                <a:gd name="T112" fmla="*/ 0 h 792"/>
                <a:gd name="T113" fmla="*/ 452 w 452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2" h="792">
                  <a:moveTo>
                    <a:pt x="451" y="0"/>
                  </a:moveTo>
                  <a:lnTo>
                    <a:pt x="427" y="16"/>
                  </a:lnTo>
                  <a:lnTo>
                    <a:pt x="403" y="32"/>
                  </a:lnTo>
                  <a:lnTo>
                    <a:pt x="379" y="48"/>
                  </a:lnTo>
                  <a:lnTo>
                    <a:pt x="355" y="65"/>
                  </a:lnTo>
                  <a:lnTo>
                    <a:pt x="332" y="83"/>
                  </a:lnTo>
                  <a:lnTo>
                    <a:pt x="310" y="101"/>
                  </a:lnTo>
                  <a:lnTo>
                    <a:pt x="290" y="121"/>
                  </a:lnTo>
                  <a:lnTo>
                    <a:pt x="269" y="141"/>
                  </a:lnTo>
                  <a:lnTo>
                    <a:pt x="250" y="162"/>
                  </a:lnTo>
                  <a:lnTo>
                    <a:pt x="232" y="183"/>
                  </a:lnTo>
                  <a:lnTo>
                    <a:pt x="215" y="205"/>
                  </a:lnTo>
                  <a:lnTo>
                    <a:pt x="197" y="227"/>
                  </a:lnTo>
                  <a:lnTo>
                    <a:pt x="181" y="250"/>
                  </a:lnTo>
                  <a:lnTo>
                    <a:pt x="165" y="273"/>
                  </a:lnTo>
                  <a:lnTo>
                    <a:pt x="150" y="296"/>
                  </a:lnTo>
                  <a:lnTo>
                    <a:pt x="135" y="319"/>
                  </a:lnTo>
                  <a:lnTo>
                    <a:pt x="104" y="373"/>
                  </a:lnTo>
                  <a:lnTo>
                    <a:pt x="78" y="428"/>
                  </a:lnTo>
                  <a:lnTo>
                    <a:pt x="55" y="486"/>
                  </a:lnTo>
                  <a:lnTo>
                    <a:pt x="36" y="546"/>
                  </a:lnTo>
                  <a:lnTo>
                    <a:pt x="21" y="606"/>
                  </a:lnTo>
                  <a:lnTo>
                    <a:pt x="11" y="667"/>
                  </a:lnTo>
                  <a:lnTo>
                    <a:pt x="4" y="729"/>
                  </a:lnTo>
                  <a:lnTo>
                    <a:pt x="0" y="791"/>
                  </a:lnTo>
                  <a:lnTo>
                    <a:pt x="1" y="792"/>
                  </a:lnTo>
                  <a:lnTo>
                    <a:pt x="4" y="792"/>
                  </a:lnTo>
                  <a:lnTo>
                    <a:pt x="5" y="791"/>
                  </a:lnTo>
                  <a:lnTo>
                    <a:pt x="6" y="789"/>
                  </a:lnTo>
                  <a:lnTo>
                    <a:pt x="10" y="759"/>
                  </a:lnTo>
                  <a:lnTo>
                    <a:pt x="13" y="730"/>
                  </a:lnTo>
                  <a:lnTo>
                    <a:pt x="16" y="700"/>
                  </a:lnTo>
                  <a:lnTo>
                    <a:pt x="20" y="671"/>
                  </a:lnTo>
                  <a:lnTo>
                    <a:pt x="25" y="642"/>
                  </a:lnTo>
                  <a:lnTo>
                    <a:pt x="30" y="612"/>
                  </a:lnTo>
                  <a:lnTo>
                    <a:pt x="36" y="584"/>
                  </a:lnTo>
                  <a:lnTo>
                    <a:pt x="43" y="555"/>
                  </a:lnTo>
                  <a:lnTo>
                    <a:pt x="51" y="525"/>
                  </a:lnTo>
                  <a:lnTo>
                    <a:pt x="59" y="495"/>
                  </a:lnTo>
                  <a:lnTo>
                    <a:pt x="69" y="466"/>
                  </a:lnTo>
                  <a:lnTo>
                    <a:pt x="81" y="437"/>
                  </a:lnTo>
                  <a:lnTo>
                    <a:pt x="93" y="410"/>
                  </a:lnTo>
                  <a:lnTo>
                    <a:pt x="106" y="382"/>
                  </a:lnTo>
                  <a:lnTo>
                    <a:pt x="120" y="354"/>
                  </a:lnTo>
                  <a:lnTo>
                    <a:pt x="135" y="328"/>
                  </a:lnTo>
                  <a:lnTo>
                    <a:pt x="150" y="305"/>
                  </a:lnTo>
                  <a:lnTo>
                    <a:pt x="165" y="281"/>
                  </a:lnTo>
                  <a:lnTo>
                    <a:pt x="180" y="258"/>
                  </a:lnTo>
                  <a:lnTo>
                    <a:pt x="196" y="236"/>
                  </a:lnTo>
                  <a:lnTo>
                    <a:pt x="212" y="214"/>
                  </a:lnTo>
                  <a:lnTo>
                    <a:pt x="230" y="192"/>
                  </a:lnTo>
                  <a:lnTo>
                    <a:pt x="247" y="170"/>
                  </a:lnTo>
                  <a:lnTo>
                    <a:pt x="264" y="149"/>
                  </a:lnTo>
                  <a:lnTo>
                    <a:pt x="275" y="138"/>
                  </a:lnTo>
                  <a:lnTo>
                    <a:pt x="285" y="128"/>
                  </a:lnTo>
                  <a:lnTo>
                    <a:pt x="295" y="117"/>
                  </a:lnTo>
                  <a:lnTo>
                    <a:pt x="307" y="107"/>
                  </a:lnTo>
                  <a:lnTo>
                    <a:pt x="317" y="96"/>
                  </a:lnTo>
                  <a:lnTo>
                    <a:pt x="329" y="87"/>
                  </a:lnTo>
                  <a:lnTo>
                    <a:pt x="341" y="78"/>
                  </a:lnTo>
                  <a:lnTo>
                    <a:pt x="353" y="69"/>
                  </a:lnTo>
                  <a:lnTo>
                    <a:pt x="365" y="60"/>
                  </a:lnTo>
                  <a:lnTo>
                    <a:pt x="377" y="50"/>
                  </a:lnTo>
                  <a:lnTo>
                    <a:pt x="389" y="42"/>
                  </a:lnTo>
                  <a:lnTo>
                    <a:pt x="401" y="33"/>
                  </a:lnTo>
                  <a:lnTo>
                    <a:pt x="414" y="25"/>
                  </a:lnTo>
                  <a:lnTo>
                    <a:pt x="427" y="17"/>
                  </a:lnTo>
                  <a:lnTo>
                    <a:pt x="438" y="8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4"/>
            <p:cNvSpPr/>
            <p:nvPr/>
          </p:nvSpPr>
          <p:spPr bwMode="auto">
            <a:xfrm flipH="1">
              <a:off x="742" y="2464"/>
              <a:ext cx="86" cy="144"/>
            </a:xfrm>
            <a:custGeom>
              <a:avLst/>
              <a:gdLst>
                <a:gd name="T0" fmla="*/ 0 w 173"/>
                <a:gd name="T1" fmla="*/ 0 h 288"/>
                <a:gd name="T2" fmla="*/ 0 w 173"/>
                <a:gd name="T3" fmla="*/ 1 h 288"/>
                <a:gd name="T4" fmla="*/ 0 w 173"/>
                <a:gd name="T5" fmla="*/ 1 h 288"/>
                <a:gd name="T6" fmla="*/ 0 w 173"/>
                <a:gd name="T7" fmla="*/ 1 h 288"/>
                <a:gd name="T8" fmla="*/ 0 w 173"/>
                <a:gd name="T9" fmla="*/ 1 h 288"/>
                <a:gd name="T10" fmla="*/ 0 w 173"/>
                <a:gd name="T11" fmla="*/ 1 h 288"/>
                <a:gd name="T12" fmla="*/ 0 w 173"/>
                <a:gd name="T13" fmla="*/ 1 h 288"/>
                <a:gd name="T14" fmla="*/ 0 w 173"/>
                <a:gd name="T15" fmla="*/ 1 h 288"/>
                <a:gd name="T16" fmla="*/ 0 w 173"/>
                <a:gd name="T17" fmla="*/ 1 h 288"/>
                <a:gd name="T18" fmla="*/ 0 w 173"/>
                <a:gd name="T19" fmla="*/ 1 h 288"/>
                <a:gd name="T20" fmla="*/ 0 w 173"/>
                <a:gd name="T21" fmla="*/ 1 h 288"/>
                <a:gd name="T22" fmla="*/ 0 w 173"/>
                <a:gd name="T23" fmla="*/ 1 h 288"/>
                <a:gd name="T24" fmla="*/ 0 w 173"/>
                <a:gd name="T25" fmla="*/ 1 h 288"/>
                <a:gd name="T26" fmla="*/ 0 w 173"/>
                <a:gd name="T27" fmla="*/ 1 h 288"/>
                <a:gd name="T28" fmla="*/ 0 w 173"/>
                <a:gd name="T29" fmla="*/ 1 h 288"/>
                <a:gd name="T30" fmla="*/ 0 w 173"/>
                <a:gd name="T31" fmla="*/ 1 h 288"/>
                <a:gd name="T32" fmla="*/ 0 w 173"/>
                <a:gd name="T33" fmla="*/ 1 h 288"/>
                <a:gd name="T34" fmla="*/ 0 w 173"/>
                <a:gd name="T35" fmla="*/ 1 h 288"/>
                <a:gd name="T36" fmla="*/ 0 w 173"/>
                <a:gd name="T37" fmla="*/ 1 h 288"/>
                <a:gd name="T38" fmla="*/ 0 w 173"/>
                <a:gd name="T39" fmla="*/ 1 h 288"/>
                <a:gd name="T40" fmla="*/ 0 w 173"/>
                <a:gd name="T41" fmla="*/ 1 h 288"/>
                <a:gd name="T42" fmla="*/ 0 w 173"/>
                <a:gd name="T43" fmla="*/ 1 h 288"/>
                <a:gd name="T44" fmla="*/ 0 w 173"/>
                <a:gd name="T45" fmla="*/ 1 h 288"/>
                <a:gd name="T46" fmla="*/ 0 w 173"/>
                <a:gd name="T47" fmla="*/ 1 h 288"/>
                <a:gd name="T48" fmla="*/ 0 w 173"/>
                <a:gd name="T49" fmla="*/ 1 h 288"/>
                <a:gd name="T50" fmla="*/ 0 w 173"/>
                <a:gd name="T51" fmla="*/ 1 h 288"/>
                <a:gd name="T52" fmla="*/ 0 w 173"/>
                <a:gd name="T53" fmla="*/ 1 h 288"/>
                <a:gd name="T54" fmla="*/ 0 w 173"/>
                <a:gd name="T55" fmla="*/ 1 h 288"/>
                <a:gd name="T56" fmla="*/ 0 w 173"/>
                <a:gd name="T57" fmla="*/ 1 h 288"/>
                <a:gd name="T58" fmla="*/ 0 w 173"/>
                <a:gd name="T59" fmla="*/ 1 h 288"/>
                <a:gd name="T60" fmla="*/ 0 w 173"/>
                <a:gd name="T61" fmla="*/ 1 h 288"/>
                <a:gd name="T62" fmla="*/ 0 w 173"/>
                <a:gd name="T63" fmla="*/ 1 h 288"/>
                <a:gd name="T64" fmla="*/ 0 w 173"/>
                <a:gd name="T65" fmla="*/ 1 h 288"/>
                <a:gd name="T66" fmla="*/ 0 w 173"/>
                <a:gd name="T67" fmla="*/ 1 h 288"/>
                <a:gd name="T68" fmla="*/ 0 w 173"/>
                <a:gd name="T69" fmla="*/ 1 h 288"/>
                <a:gd name="T70" fmla="*/ 0 w 173"/>
                <a:gd name="T71" fmla="*/ 1 h 288"/>
                <a:gd name="T72" fmla="*/ 0 w 173"/>
                <a:gd name="T73" fmla="*/ 1 h 288"/>
                <a:gd name="T74" fmla="*/ 0 w 173"/>
                <a:gd name="T75" fmla="*/ 1 h 288"/>
                <a:gd name="T76" fmla="*/ 0 w 173"/>
                <a:gd name="T77" fmla="*/ 0 h 288"/>
                <a:gd name="T78" fmla="*/ 0 w 173"/>
                <a:gd name="T79" fmla="*/ 0 h 288"/>
                <a:gd name="T80" fmla="*/ 0 w 173"/>
                <a:gd name="T81" fmla="*/ 0 h 288"/>
                <a:gd name="T82" fmla="*/ 0 w 173"/>
                <a:gd name="T83" fmla="*/ 0 h 2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288"/>
                <a:gd name="T128" fmla="*/ 173 w 173"/>
                <a:gd name="T129" fmla="*/ 288 h 2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288">
                  <a:moveTo>
                    <a:pt x="171" y="0"/>
                  </a:moveTo>
                  <a:lnTo>
                    <a:pt x="156" y="17"/>
                  </a:lnTo>
                  <a:lnTo>
                    <a:pt x="143" y="33"/>
                  </a:lnTo>
                  <a:lnTo>
                    <a:pt x="129" y="50"/>
                  </a:lnTo>
                  <a:lnTo>
                    <a:pt x="115" y="67"/>
                  </a:lnTo>
                  <a:lnTo>
                    <a:pt x="102" y="86"/>
                  </a:lnTo>
                  <a:lnTo>
                    <a:pt x="90" y="103"/>
                  </a:lnTo>
                  <a:lnTo>
                    <a:pt x="77" y="121"/>
                  </a:lnTo>
                  <a:lnTo>
                    <a:pt x="65" y="140"/>
                  </a:lnTo>
                  <a:lnTo>
                    <a:pt x="54" y="157"/>
                  </a:lnTo>
                  <a:lnTo>
                    <a:pt x="44" y="174"/>
                  </a:lnTo>
                  <a:lnTo>
                    <a:pt x="33" y="192"/>
                  </a:lnTo>
                  <a:lnTo>
                    <a:pt x="24" y="209"/>
                  </a:lnTo>
                  <a:lnTo>
                    <a:pt x="16" y="227"/>
                  </a:lnTo>
                  <a:lnTo>
                    <a:pt x="9" y="246"/>
                  </a:lnTo>
                  <a:lnTo>
                    <a:pt x="4" y="265"/>
                  </a:lnTo>
                  <a:lnTo>
                    <a:pt x="0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6" y="286"/>
                  </a:lnTo>
                  <a:lnTo>
                    <a:pt x="7" y="284"/>
                  </a:lnTo>
                  <a:lnTo>
                    <a:pt x="12" y="265"/>
                  </a:lnTo>
                  <a:lnTo>
                    <a:pt x="18" y="247"/>
                  </a:lnTo>
                  <a:lnTo>
                    <a:pt x="25" y="229"/>
                  </a:lnTo>
                  <a:lnTo>
                    <a:pt x="33" y="211"/>
                  </a:lnTo>
                  <a:lnTo>
                    <a:pt x="41" y="194"/>
                  </a:lnTo>
                  <a:lnTo>
                    <a:pt x="50" y="177"/>
                  </a:lnTo>
                  <a:lnTo>
                    <a:pt x="60" y="159"/>
                  </a:lnTo>
                  <a:lnTo>
                    <a:pt x="70" y="143"/>
                  </a:lnTo>
                  <a:lnTo>
                    <a:pt x="82" y="125"/>
                  </a:lnTo>
                  <a:lnTo>
                    <a:pt x="93" y="106"/>
                  </a:lnTo>
                  <a:lnTo>
                    <a:pt x="105" y="88"/>
                  </a:lnTo>
                  <a:lnTo>
                    <a:pt x="117" y="70"/>
                  </a:lnTo>
                  <a:lnTo>
                    <a:pt x="130" y="52"/>
                  </a:lnTo>
                  <a:lnTo>
                    <a:pt x="144" y="35"/>
                  </a:lnTo>
                  <a:lnTo>
                    <a:pt x="158" y="18"/>
                  </a:lnTo>
                  <a:lnTo>
                    <a:pt x="173" y="2"/>
                  </a:lnTo>
                  <a:lnTo>
                    <a:pt x="173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5"/>
            <p:cNvSpPr/>
            <p:nvPr/>
          </p:nvSpPr>
          <p:spPr bwMode="auto">
            <a:xfrm flipH="1">
              <a:off x="818" y="2600"/>
              <a:ext cx="96" cy="30"/>
            </a:xfrm>
            <a:custGeom>
              <a:avLst/>
              <a:gdLst>
                <a:gd name="T0" fmla="*/ 1 w 191"/>
                <a:gd name="T1" fmla="*/ 1 h 60"/>
                <a:gd name="T2" fmla="*/ 1 w 191"/>
                <a:gd name="T3" fmla="*/ 1 h 60"/>
                <a:gd name="T4" fmla="*/ 1 w 191"/>
                <a:gd name="T5" fmla="*/ 1 h 60"/>
                <a:gd name="T6" fmla="*/ 1 w 191"/>
                <a:gd name="T7" fmla="*/ 1 h 60"/>
                <a:gd name="T8" fmla="*/ 1 w 191"/>
                <a:gd name="T9" fmla="*/ 1 h 60"/>
                <a:gd name="T10" fmla="*/ 1 w 191"/>
                <a:gd name="T11" fmla="*/ 1 h 60"/>
                <a:gd name="T12" fmla="*/ 1 w 191"/>
                <a:gd name="T13" fmla="*/ 1 h 60"/>
                <a:gd name="T14" fmla="*/ 1 w 191"/>
                <a:gd name="T15" fmla="*/ 1 h 60"/>
                <a:gd name="T16" fmla="*/ 1 w 191"/>
                <a:gd name="T17" fmla="*/ 1 h 60"/>
                <a:gd name="T18" fmla="*/ 1 w 191"/>
                <a:gd name="T19" fmla="*/ 1 h 60"/>
                <a:gd name="T20" fmla="*/ 1 w 191"/>
                <a:gd name="T21" fmla="*/ 1 h 60"/>
                <a:gd name="T22" fmla="*/ 1 w 191"/>
                <a:gd name="T23" fmla="*/ 1 h 60"/>
                <a:gd name="T24" fmla="*/ 1 w 191"/>
                <a:gd name="T25" fmla="*/ 1 h 60"/>
                <a:gd name="T26" fmla="*/ 1 w 191"/>
                <a:gd name="T27" fmla="*/ 1 h 60"/>
                <a:gd name="T28" fmla="*/ 1 w 191"/>
                <a:gd name="T29" fmla="*/ 1 h 60"/>
                <a:gd name="T30" fmla="*/ 1 w 191"/>
                <a:gd name="T31" fmla="*/ 1 h 60"/>
                <a:gd name="T32" fmla="*/ 1 w 191"/>
                <a:gd name="T33" fmla="*/ 1 h 60"/>
                <a:gd name="T34" fmla="*/ 1 w 191"/>
                <a:gd name="T35" fmla="*/ 1 h 60"/>
                <a:gd name="T36" fmla="*/ 1 w 191"/>
                <a:gd name="T37" fmla="*/ 1 h 60"/>
                <a:gd name="T38" fmla="*/ 1 w 191"/>
                <a:gd name="T39" fmla="*/ 1 h 60"/>
                <a:gd name="T40" fmla="*/ 1 w 191"/>
                <a:gd name="T41" fmla="*/ 1 h 60"/>
                <a:gd name="T42" fmla="*/ 1 w 191"/>
                <a:gd name="T43" fmla="*/ 0 h 60"/>
                <a:gd name="T44" fmla="*/ 1 w 191"/>
                <a:gd name="T45" fmla="*/ 0 h 60"/>
                <a:gd name="T46" fmla="*/ 1 w 191"/>
                <a:gd name="T47" fmla="*/ 0 h 60"/>
                <a:gd name="T48" fmla="*/ 1 w 191"/>
                <a:gd name="T49" fmla="*/ 1 h 60"/>
                <a:gd name="T50" fmla="*/ 1 w 191"/>
                <a:gd name="T51" fmla="*/ 1 h 60"/>
                <a:gd name="T52" fmla="*/ 1 w 191"/>
                <a:gd name="T53" fmla="*/ 1 h 60"/>
                <a:gd name="T54" fmla="*/ 1 w 191"/>
                <a:gd name="T55" fmla="*/ 1 h 60"/>
                <a:gd name="T56" fmla="*/ 1 w 191"/>
                <a:gd name="T57" fmla="*/ 1 h 60"/>
                <a:gd name="T58" fmla="*/ 1 w 191"/>
                <a:gd name="T59" fmla="*/ 1 h 60"/>
                <a:gd name="T60" fmla="*/ 1 w 191"/>
                <a:gd name="T61" fmla="*/ 1 h 60"/>
                <a:gd name="T62" fmla="*/ 1 w 191"/>
                <a:gd name="T63" fmla="*/ 1 h 60"/>
                <a:gd name="T64" fmla="*/ 1 w 191"/>
                <a:gd name="T65" fmla="*/ 1 h 60"/>
                <a:gd name="T66" fmla="*/ 1 w 191"/>
                <a:gd name="T67" fmla="*/ 1 h 60"/>
                <a:gd name="T68" fmla="*/ 1 w 191"/>
                <a:gd name="T69" fmla="*/ 1 h 60"/>
                <a:gd name="T70" fmla="*/ 1 w 191"/>
                <a:gd name="T71" fmla="*/ 1 h 60"/>
                <a:gd name="T72" fmla="*/ 0 w 191"/>
                <a:gd name="T73" fmla="*/ 1 h 60"/>
                <a:gd name="T74" fmla="*/ 0 w 191"/>
                <a:gd name="T75" fmla="*/ 1 h 60"/>
                <a:gd name="T76" fmla="*/ 0 w 191"/>
                <a:gd name="T77" fmla="*/ 1 h 60"/>
                <a:gd name="T78" fmla="*/ 0 w 191"/>
                <a:gd name="T79" fmla="*/ 1 h 60"/>
                <a:gd name="T80" fmla="*/ 1 w 191"/>
                <a:gd name="T81" fmla="*/ 1 h 60"/>
                <a:gd name="T82" fmla="*/ 1 w 191"/>
                <a:gd name="T83" fmla="*/ 1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1"/>
                <a:gd name="T127" fmla="*/ 0 h 60"/>
                <a:gd name="T128" fmla="*/ 191 w 191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1" h="60">
                  <a:moveTo>
                    <a:pt x="1" y="60"/>
                  </a:moveTo>
                  <a:lnTo>
                    <a:pt x="12" y="52"/>
                  </a:lnTo>
                  <a:lnTo>
                    <a:pt x="22" y="44"/>
                  </a:lnTo>
                  <a:lnTo>
                    <a:pt x="32" y="38"/>
                  </a:lnTo>
                  <a:lnTo>
                    <a:pt x="44" y="33"/>
                  </a:lnTo>
                  <a:lnTo>
                    <a:pt x="55" y="28"/>
                  </a:lnTo>
                  <a:lnTo>
                    <a:pt x="68" y="25"/>
                  </a:lnTo>
                  <a:lnTo>
                    <a:pt x="80" y="21"/>
                  </a:lnTo>
                  <a:lnTo>
                    <a:pt x="92" y="19"/>
                  </a:lnTo>
                  <a:lnTo>
                    <a:pt x="104" y="18"/>
                  </a:lnTo>
                  <a:lnTo>
                    <a:pt x="115" y="16"/>
                  </a:lnTo>
                  <a:lnTo>
                    <a:pt x="128" y="15"/>
                  </a:lnTo>
                  <a:lnTo>
                    <a:pt x="139" y="15"/>
                  </a:lnTo>
                  <a:lnTo>
                    <a:pt x="151" y="15"/>
                  </a:lnTo>
                  <a:lnTo>
                    <a:pt x="163" y="15"/>
                  </a:lnTo>
                  <a:lnTo>
                    <a:pt x="174" y="14"/>
                  </a:lnTo>
                  <a:lnTo>
                    <a:pt x="186" y="13"/>
                  </a:lnTo>
                  <a:lnTo>
                    <a:pt x="188" y="11"/>
                  </a:lnTo>
                  <a:lnTo>
                    <a:pt x="191" y="7"/>
                  </a:lnTo>
                  <a:lnTo>
                    <a:pt x="191" y="4"/>
                  </a:lnTo>
                  <a:lnTo>
                    <a:pt x="189" y="1"/>
                  </a:lnTo>
                  <a:lnTo>
                    <a:pt x="176" y="0"/>
                  </a:lnTo>
                  <a:lnTo>
                    <a:pt x="164" y="0"/>
                  </a:lnTo>
                  <a:lnTo>
                    <a:pt x="151" y="0"/>
                  </a:lnTo>
                  <a:lnTo>
                    <a:pt x="137" y="3"/>
                  </a:lnTo>
                  <a:lnTo>
                    <a:pt x="125" y="5"/>
                  </a:lnTo>
                  <a:lnTo>
                    <a:pt x="111" y="8"/>
                  </a:lnTo>
                  <a:lnTo>
                    <a:pt x="98" y="11"/>
                  </a:lnTo>
                  <a:lnTo>
                    <a:pt x="86" y="14"/>
                  </a:lnTo>
                  <a:lnTo>
                    <a:pt x="75" y="18"/>
                  </a:lnTo>
                  <a:lnTo>
                    <a:pt x="62" y="21"/>
                  </a:lnTo>
                  <a:lnTo>
                    <a:pt x="52" y="26"/>
                  </a:lnTo>
                  <a:lnTo>
                    <a:pt x="40" y="31"/>
                  </a:lnTo>
                  <a:lnTo>
                    <a:pt x="30" y="37"/>
                  </a:lnTo>
                  <a:lnTo>
                    <a:pt x="20" y="43"/>
                  </a:lnTo>
                  <a:lnTo>
                    <a:pt x="9" y="51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6"/>
            <p:cNvSpPr/>
            <p:nvPr/>
          </p:nvSpPr>
          <p:spPr bwMode="auto">
            <a:xfrm flipH="1">
              <a:off x="862" y="2618"/>
              <a:ext cx="58" cy="66"/>
            </a:xfrm>
            <a:custGeom>
              <a:avLst/>
              <a:gdLst>
                <a:gd name="T0" fmla="*/ 0 w 115"/>
                <a:gd name="T1" fmla="*/ 0 h 133"/>
                <a:gd name="T2" fmla="*/ 1 w 115"/>
                <a:gd name="T3" fmla="*/ 0 h 133"/>
                <a:gd name="T4" fmla="*/ 1 w 115"/>
                <a:gd name="T5" fmla="*/ 0 h 133"/>
                <a:gd name="T6" fmla="*/ 1 w 115"/>
                <a:gd name="T7" fmla="*/ 0 h 133"/>
                <a:gd name="T8" fmla="*/ 1 w 115"/>
                <a:gd name="T9" fmla="*/ 0 h 133"/>
                <a:gd name="T10" fmla="*/ 1 w 115"/>
                <a:gd name="T11" fmla="*/ 0 h 133"/>
                <a:gd name="T12" fmla="*/ 1 w 115"/>
                <a:gd name="T13" fmla="*/ 0 h 133"/>
                <a:gd name="T14" fmla="*/ 1 w 115"/>
                <a:gd name="T15" fmla="*/ 0 h 133"/>
                <a:gd name="T16" fmla="*/ 1 w 115"/>
                <a:gd name="T17" fmla="*/ 0 h 133"/>
                <a:gd name="T18" fmla="*/ 1 w 115"/>
                <a:gd name="T19" fmla="*/ 0 h 133"/>
                <a:gd name="T20" fmla="*/ 1 w 115"/>
                <a:gd name="T21" fmla="*/ 0 h 133"/>
                <a:gd name="T22" fmla="*/ 1 w 115"/>
                <a:gd name="T23" fmla="*/ 0 h 133"/>
                <a:gd name="T24" fmla="*/ 1 w 115"/>
                <a:gd name="T25" fmla="*/ 0 h 133"/>
                <a:gd name="T26" fmla="*/ 1 w 115"/>
                <a:gd name="T27" fmla="*/ 0 h 133"/>
                <a:gd name="T28" fmla="*/ 1 w 115"/>
                <a:gd name="T29" fmla="*/ 0 h 133"/>
                <a:gd name="T30" fmla="*/ 1 w 115"/>
                <a:gd name="T31" fmla="*/ 0 h 133"/>
                <a:gd name="T32" fmla="*/ 1 w 115"/>
                <a:gd name="T33" fmla="*/ 0 h 133"/>
                <a:gd name="T34" fmla="*/ 1 w 115"/>
                <a:gd name="T35" fmla="*/ 0 h 133"/>
                <a:gd name="T36" fmla="*/ 1 w 115"/>
                <a:gd name="T37" fmla="*/ 0 h 133"/>
                <a:gd name="T38" fmla="*/ 1 w 115"/>
                <a:gd name="T39" fmla="*/ 0 h 133"/>
                <a:gd name="T40" fmla="*/ 1 w 115"/>
                <a:gd name="T41" fmla="*/ 0 h 133"/>
                <a:gd name="T42" fmla="*/ 1 w 115"/>
                <a:gd name="T43" fmla="*/ 0 h 133"/>
                <a:gd name="T44" fmla="*/ 1 w 115"/>
                <a:gd name="T45" fmla="*/ 0 h 133"/>
                <a:gd name="T46" fmla="*/ 0 w 115"/>
                <a:gd name="T47" fmla="*/ 0 h 133"/>
                <a:gd name="T48" fmla="*/ 0 w 115"/>
                <a:gd name="T49" fmla="*/ 0 h 133"/>
                <a:gd name="T50" fmla="*/ 0 w 115"/>
                <a:gd name="T51" fmla="*/ 0 h 1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5"/>
                <a:gd name="T79" fmla="*/ 0 h 133"/>
                <a:gd name="T80" fmla="*/ 115 w 115"/>
                <a:gd name="T81" fmla="*/ 133 h 1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5" h="133">
                  <a:moveTo>
                    <a:pt x="0" y="0"/>
                  </a:moveTo>
                  <a:lnTo>
                    <a:pt x="11" y="17"/>
                  </a:lnTo>
                  <a:lnTo>
                    <a:pt x="25" y="35"/>
                  </a:lnTo>
                  <a:lnTo>
                    <a:pt x="39" y="51"/>
                  </a:lnTo>
                  <a:lnTo>
                    <a:pt x="54" y="66"/>
                  </a:lnTo>
                  <a:lnTo>
                    <a:pt x="68" y="81"/>
                  </a:lnTo>
                  <a:lnTo>
                    <a:pt x="82" y="97"/>
                  </a:lnTo>
                  <a:lnTo>
                    <a:pt x="95" y="114"/>
                  </a:lnTo>
                  <a:lnTo>
                    <a:pt x="107" y="131"/>
                  </a:lnTo>
                  <a:lnTo>
                    <a:pt x="109" y="133"/>
                  </a:lnTo>
                  <a:lnTo>
                    <a:pt x="112" y="131"/>
                  </a:lnTo>
                  <a:lnTo>
                    <a:pt x="115" y="128"/>
                  </a:lnTo>
                  <a:lnTo>
                    <a:pt x="115" y="126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78" y="74"/>
                  </a:lnTo>
                  <a:lnTo>
                    <a:pt x="62" y="60"/>
                  </a:lnTo>
                  <a:lnTo>
                    <a:pt x="46" y="46"/>
                  </a:lnTo>
                  <a:lnTo>
                    <a:pt x="29" y="31"/>
                  </a:lnTo>
                  <a:lnTo>
                    <a:pt x="15" y="1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7"/>
            <p:cNvSpPr/>
            <p:nvPr/>
          </p:nvSpPr>
          <p:spPr bwMode="auto">
            <a:xfrm flipH="1">
              <a:off x="864" y="2681"/>
              <a:ext cx="87" cy="138"/>
            </a:xfrm>
            <a:custGeom>
              <a:avLst/>
              <a:gdLst>
                <a:gd name="T0" fmla="*/ 0 w 174"/>
                <a:gd name="T1" fmla="*/ 1 h 275"/>
                <a:gd name="T2" fmla="*/ 1 w 174"/>
                <a:gd name="T3" fmla="*/ 1 h 275"/>
                <a:gd name="T4" fmla="*/ 1 w 174"/>
                <a:gd name="T5" fmla="*/ 1 h 275"/>
                <a:gd name="T6" fmla="*/ 1 w 174"/>
                <a:gd name="T7" fmla="*/ 1 h 275"/>
                <a:gd name="T8" fmla="*/ 1 w 174"/>
                <a:gd name="T9" fmla="*/ 1 h 275"/>
                <a:gd name="T10" fmla="*/ 1 w 174"/>
                <a:gd name="T11" fmla="*/ 1 h 275"/>
                <a:gd name="T12" fmla="*/ 1 w 174"/>
                <a:gd name="T13" fmla="*/ 1 h 275"/>
                <a:gd name="T14" fmla="*/ 1 w 174"/>
                <a:gd name="T15" fmla="*/ 1 h 275"/>
                <a:gd name="T16" fmla="*/ 1 w 174"/>
                <a:gd name="T17" fmla="*/ 1 h 275"/>
                <a:gd name="T18" fmla="*/ 1 w 174"/>
                <a:gd name="T19" fmla="*/ 1 h 275"/>
                <a:gd name="T20" fmla="*/ 1 w 174"/>
                <a:gd name="T21" fmla="*/ 1 h 275"/>
                <a:gd name="T22" fmla="*/ 1 w 174"/>
                <a:gd name="T23" fmla="*/ 1 h 275"/>
                <a:gd name="T24" fmla="*/ 1 w 174"/>
                <a:gd name="T25" fmla="*/ 1 h 275"/>
                <a:gd name="T26" fmla="*/ 1 w 174"/>
                <a:gd name="T27" fmla="*/ 1 h 275"/>
                <a:gd name="T28" fmla="*/ 1 w 174"/>
                <a:gd name="T29" fmla="*/ 1 h 275"/>
                <a:gd name="T30" fmla="*/ 1 w 174"/>
                <a:gd name="T31" fmla="*/ 1 h 275"/>
                <a:gd name="T32" fmla="*/ 1 w 174"/>
                <a:gd name="T33" fmla="*/ 1 h 275"/>
                <a:gd name="T34" fmla="*/ 1 w 174"/>
                <a:gd name="T35" fmla="*/ 1 h 275"/>
                <a:gd name="T36" fmla="*/ 1 w 174"/>
                <a:gd name="T37" fmla="*/ 1 h 275"/>
                <a:gd name="T38" fmla="*/ 1 w 174"/>
                <a:gd name="T39" fmla="*/ 1 h 275"/>
                <a:gd name="T40" fmla="*/ 1 w 174"/>
                <a:gd name="T41" fmla="*/ 1 h 275"/>
                <a:gd name="T42" fmla="*/ 1 w 174"/>
                <a:gd name="T43" fmla="*/ 1 h 275"/>
                <a:gd name="T44" fmla="*/ 1 w 174"/>
                <a:gd name="T45" fmla="*/ 1 h 275"/>
                <a:gd name="T46" fmla="*/ 1 w 174"/>
                <a:gd name="T47" fmla="*/ 1 h 275"/>
                <a:gd name="T48" fmla="*/ 1 w 174"/>
                <a:gd name="T49" fmla="*/ 1 h 275"/>
                <a:gd name="T50" fmla="*/ 1 w 174"/>
                <a:gd name="T51" fmla="*/ 1 h 275"/>
                <a:gd name="T52" fmla="*/ 1 w 174"/>
                <a:gd name="T53" fmla="*/ 1 h 275"/>
                <a:gd name="T54" fmla="*/ 1 w 174"/>
                <a:gd name="T55" fmla="*/ 1 h 275"/>
                <a:gd name="T56" fmla="*/ 1 w 174"/>
                <a:gd name="T57" fmla="*/ 1 h 275"/>
                <a:gd name="T58" fmla="*/ 1 w 174"/>
                <a:gd name="T59" fmla="*/ 1 h 275"/>
                <a:gd name="T60" fmla="*/ 1 w 174"/>
                <a:gd name="T61" fmla="*/ 1 h 275"/>
                <a:gd name="T62" fmla="*/ 1 w 174"/>
                <a:gd name="T63" fmla="*/ 1 h 275"/>
                <a:gd name="T64" fmla="*/ 1 w 174"/>
                <a:gd name="T65" fmla="*/ 1 h 275"/>
                <a:gd name="T66" fmla="*/ 1 w 174"/>
                <a:gd name="T67" fmla="*/ 1 h 275"/>
                <a:gd name="T68" fmla="*/ 1 w 174"/>
                <a:gd name="T69" fmla="*/ 1 h 275"/>
                <a:gd name="T70" fmla="*/ 1 w 174"/>
                <a:gd name="T71" fmla="*/ 0 h 275"/>
                <a:gd name="T72" fmla="*/ 1 w 174"/>
                <a:gd name="T73" fmla="*/ 1 h 275"/>
                <a:gd name="T74" fmla="*/ 1 w 174"/>
                <a:gd name="T75" fmla="*/ 1 h 275"/>
                <a:gd name="T76" fmla="*/ 1 w 174"/>
                <a:gd name="T77" fmla="*/ 1 h 275"/>
                <a:gd name="T78" fmla="*/ 1 w 174"/>
                <a:gd name="T79" fmla="*/ 1 h 275"/>
                <a:gd name="T80" fmla="*/ 1 w 174"/>
                <a:gd name="T81" fmla="*/ 1 h 275"/>
                <a:gd name="T82" fmla="*/ 1 w 174"/>
                <a:gd name="T83" fmla="*/ 1 h 275"/>
                <a:gd name="T84" fmla="*/ 1 w 174"/>
                <a:gd name="T85" fmla="*/ 1 h 275"/>
                <a:gd name="T86" fmla="*/ 1 w 174"/>
                <a:gd name="T87" fmla="*/ 1 h 275"/>
                <a:gd name="T88" fmla="*/ 1 w 174"/>
                <a:gd name="T89" fmla="*/ 1 h 275"/>
                <a:gd name="T90" fmla="*/ 1 w 174"/>
                <a:gd name="T91" fmla="*/ 1 h 275"/>
                <a:gd name="T92" fmla="*/ 1 w 174"/>
                <a:gd name="T93" fmla="*/ 1 h 275"/>
                <a:gd name="T94" fmla="*/ 1 w 174"/>
                <a:gd name="T95" fmla="*/ 1 h 275"/>
                <a:gd name="T96" fmla="*/ 1 w 174"/>
                <a:gd name="T97" fmla="*/ 1 h 275"/>
                <a:gd name="T98" fmla="*/ 1 w 174"/>
                <a:gd name="T99" fmla="*/ 1 h 275"/>
                <a:gd name="T100" fmla="*/ 1 w 174"/>
                <a:gd name="T101" fmla="*/ 1 h 275"/>
                <a:gd name="T102" fmla="*/ 1 w 174"/>
                <a:gd name="T103" fmla="*/ 1 h 275"/>
                <a:gd name="T104" fmla="*/ 1 w 174"/>
                <a:gd name="T105" fmla="*/ 1 h 275"/>
                <a:gd name="T106" fmla="*/ 1 w 174"/>
                <a:gd name="T107" fmla="*/ 1 h 275"/>
                <a:gd name="T108" fmla="*/ 1 w 174"/>
                <a:gd name="T109" fmla="*/ 1 h 275"/>
                <a:gd name="T110" fmla="*/ 1 w 174"/>
                <a:gd name="T111" fmla="*/ 1 h 275"/>
                <a:gd name="T112" fmla="*/ 0 w 174"/>
                <a:gd name="T113" fmla="*/ 1 h 275"/>
                <a:gd name="T114" fmla="*/ 0 w 174"/>
                <a:gd name="T115" fmla="*/ 1 h 275"/>
                <a:gd name="T116" fmla="*/ 0 w 174"/>
                <a:gd name="T117" fmla="*/ 1 h 275"/>
                <a:gd name="T118" fmla="*/ 0 w 174"/>
                <a:gd name="T119" fmla="*/ 1 h 275"/>
                <a:gd name="T120" fmla="*/ 0 w 174"/>
                <a:gd name="T121" fmla="*/ 1 h 275"/>
                <a:gd name="T122" fmla="*/ 0 w 174"/>
                <a:gd name="T123" fmla="*/ 1 h 2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4"/>
                <a:gd name="T187" fmla="*/ 0 h 275"/>
                <a:gd name="T188" fmla="*/ 174 w 174"/>
                <a:gd name="T189" fmla="*/ 275 h 2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4" h="275">
                  <a:moveTo>
                    <a:pt x="0" y="275"/>
                  </a:moveTo>
                  <a:lnTo>
                    <a:pt x="4" y="264"/>
                  </a:lnTo>
                  <a:lnTo>
                    <a:pt x="7" y="253"/>
                  </a:lnTo>
                  <a:lnTo>
                    <a:pt x="12" y="243"/>
                  </a:lnTo>
                  <a:lnTo>
                    <a:pt x="16" y="232"/>
                  </a:lnTo>
                  <a:lnTo>
                    <a:pt x="21" y="223"/>
                  </a:lnTo>
                  <a:lnTo>
                    <a:pt x="27" y="213"/>
                  </a:lnTo>
                  <a:lnTo>
                    <a:pt x="32" y="204"/>
                  </a:lnTo>
                  <a:lnTo>
                    <a:pt x="38" y="193"/>
                  </a:lnTo>
                  <a:lnTo>
                    <a:pt x="43" y="185"/>
                  </a:lnTo>
                  <a:lnTo>
                    <a:pt x="49" y="176"/>
                  </a:lnTo>
                  <a:lnTo>
                    <a:pt x="53" y="168"/>
                  </a:lnTo>
                  <a:lnTo>
                    <a:pt x="59" y="160"/>
                  </a:lnTo>
                  <a:lnTo>
                    <a:pt x="64" y="151"/>
                  </a:lnTo>
                  <a:lnTo>
                    <a:pt x="69" y="143"/>
                  </a:lnTo>
                  <a:lnTo>
                    <a:pt x="75" y="135"/>
                  </a:lnTo>
                  <a:lnTo>
                    <a:pt x="81" y="126"/>
                  </a:lnTo>
                  <a:lnTo>
                    <a:pt x="87" y="118"/>
                  </a:lnTo>
                  <a:lnTo>
                    <a:pt x="91" y="110"/>
                  </a:lnTo>
                  <a:lnTo>
                    <a:pt x="97" y="101"/>
                  </a:lnTo>
                  <a:lnTo>
                    <a:pt x="102" y="93"/>
                  </a:lnTo>
                  <a:lnTo>
                    <a:pt x="107" y="85"/>
                  </a:lnTo>
                  <a:lnTo>
                    <a:pt x="113" y="78"/>
                  </a:lnTo>
                  <a:lnTo>
                    <a:pt x="120" y="70"/>
                  </a:lnTo>
                  <a:lnTo>
                    <a:pt x="127" y="63"/>
                  </a:lnTo>
                  <a:lnTo>
                    <a:pt x="133" y="57"/>
                  </a:lnTo>
                  <a:lnTo>
                    <a:pt x="138" y="53"/>
                  </a:lnTo>
                  <a:lnTo>
                    <a:pt x="145" y="47"/>
                  </a:lnTo>
                  <a:lnTo>
                    <a:pt x="151" y="41"/>
                  </a:lnTo>
                  <a:lnTo>
                    <a:pt x="156" y="37"/>
                  </a:lnTo>
                  <a:lnTo>
                    <a:pt x="161" y="31"/>
                  </a:lnTo>
                  <a:lnTo>
                    <a:pt x="166" y="24"/>
                  </a:lnTo>
                  <a:lnTo>
                    <a:pt x="171" y="18"/>
                  </a:lnTo>
                  <a:lnTo>
                    <a:pt x="174" y="10"/>
                  </a:lnTo>
                  <a:lnTo>
                    <a:pt x="172" y="3"/>
                  </a:lnTo>
                  <a:lnTo>
                    <a:pt x="167" y="0"/>
                  </a:lnTo>
                  <a:lnTo>
                    <a:pt x="159" y="2"/>
                  </a:lnTo>
                  <a:lnTo>
                    <a:pt x="142" y="15"/>
                  </a:lnTo>
                  <a:lnTo>
                    <a:pt x="127" y="31"/>
                  </a:lnTo>
                  <a:lnTo>
                    <a:pt x="113" y="47"/>
                  </a:lnTo>
                  <a:lnTo>
                    <a:pt x="102" y="64"/>
                  </a:lnTo>
                  <a:lnTo>
                    <a:pt x="90" y="84"/>
                  </a:lnTo>
                  <a:lnTo>
                    <a:pt x="80" y="102"/>
                  </a:lnTo>
                  <a:lnTo>
                    <a:pt x="70" y="122"/>
                  </a:lnTo>
                  <a:lnTo>
                    <a:pt x="60" y="140"/>
                  </a:lnTo>
                  <a:lnTo>
                    <a:pt x="55" y="149"/>
                  </a:lnTo>
                  <a:lnTo>
                    <a:pt x="50" y="159"/>
                  </a:lnTo>
                  <a:lnTo>
                    <a:pt x="45" y="168"/>
                  </a:lnTo>
                  <a:lnTo>
                    <a:pt x="42" y="178"/>
                  </a:lnTo>
                  <a:lnTo>
                    <a:pt x="37" y="188"/>
                  </a:lnTo>
                  <a:lnTo>
                    <a:pt x="32" y="197"/>
                  </a:lnTo>
                  <a:lnTo>
                    <a:pt x="27" y="207"/>
                  </a:lnTo>
                  <a:lnTo>
                    <a:pt x="22" y="216"/>
                  </a:lnTo>
                  <a:lnTo>
                    <a:pt x="14" y="230"/>
                  </a:lnTo>
                  <a:lnTo>
                    <a:pt x="7" y="244"/>
                  </a:lnTo>
                  <a:lnTo>
                    <a:pt x="2" y="259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8"/>
            <p:cNvSpPr/>
            <p:nvPr/>
          </p:nvSpPr>
          <p:spPr bwMode="auto">
            <a:xfrm flipH="1">
              <a:off x="1170" y="2576"/>
              <a:ext cx="60" cy="48"/>
            </a:xfrm>
            <a:custGeom>
              <a:avLst/>
              <a:gdLst>
                <a:gd name="T0" fmla="*/ 0 w 120"/>
                <a:gd name="T1" fmla="*/ 0 h 97"/>
                <a:gd name="T2" fmla="*/ 1 w 120"/>
                <a:gd name="T3" fmla="*/ 0 h 97"/>
                <a:gd name="T4" fmla="*/ 1 w 120"/>
                <a:gd name="T5" fmla="*/ 0 h 97"/>
                <a:gd name="T6" fmla="*/ 1 w 120"/>
                <a:gd name="T7" fmla="*/ 0 h 97"/>
                <a:gd name="T8" fmla="*/ 1 w 120"/>
                <a:gd name="T9" fmla="*/ 0 h 97"/>
                <a:gd name="T10" fmla="*/ 1 w 120"/>
                <a:gd name="T11" fmla="*/ 0 h 97"/>
                <a:gd name="T12" fmla="*/ 1 w 120"/>
                <a:gd name="T13" fmla="*/ 0 h 97"/>
                <a:gd name="T14" fmla="*/ 1 w 120"/>
                <a:gd name="T15" fmla="*/ 0 h 97"/>
                <a:gd name="T16" fmla="*/ 1 w 120"/>
                <a:gd name="T17" fmla="*/ 0 h 97"/>
                <a:gd name="T18" fmla="*/ 1 w 120"/>
                <a:gd name="T19" fmla="*/ 0 h 97"/>
                <a:gd name="T20" fmla="*/ 1 w 120"/>
                <a:gd name="T21" fmla="*/ 0 h 97"/>
                <a:gd name="T22" fmla="*/ 1 w 120"/>
                <a:gd name="T23" fmla="*/ 0 h 97"/>
                <a:gd name="T24" fmla="*/ 1 w 120"/>
                <a:gd name="T25" fmla="*/ 0 h 97"/>
                <a:gd name="T26" fmla="*/ 1 w 120"/>
                <a:gd name="T27" fmla="*/ 0 h 97"/>
                <a:gd name="T28" fmla="*/ 1 w 120"/>
                <a:gd name="T29" fmla="*/ 0 h 97"/>
                <a:gd name="T30" fmla="*/ 1 w 120"/>
                <a:gd name="T31" fmla="*/ 0 h 97"/>
                <a:gd name="T32" fmla="*/ 1 w 120"/>
                <a:gd name="T33" fmla="*/ 0 h 97"/>
                <a:gd name="T34" fmla="*/ 1 w 120"/>
                <a:gd name="T35" fmla="*/ 0 h 97"/>
                <a:gd name="T36" fmla="*/ 1 w 120"/>
                <a:gd name="T37" fmla="*/ 0 h 97"/>
                <a:gd name="T38" fmla="*/ 1 w 120"/>
                <a:gd name="T39" fmla="*/ 0 h 97"/>
                <a:gd name="T40" fmla="*/ 1 w 120"/>
                <a:gd name="T41" fmla="*/ 0 h 97"/>
                <a:gd name="T42" fmla="*/ 1 w 120"/>
                <a:gd name="T43" fmla="*/ 0 h 97"/>
                <a:gd name="T44" fmla="*/ 1 w 120"/>
                <a:gd name="T45" fmla="*/ 0 h 97"/>
                <a:gd name="T46" fmla="*/ 1 w 120"/>
                <a:gd name="T47" fmla="*/ 0 h 97"/>
                <a:gd name="T48" fmla="*/ 1 w 120"/>
                <a:gd name="T49" fmla="*/ 0 h 97"/>
                <a:gd name="T50" fmla="*/ 1 w 120"/>
                <a:gd name="T51" fmla="*/ 0 h 97"/>
                <a:gd name="T52" fmla="*/ 1 w 120"/>
                <a:gd name="T53" fmla="*/ 0 h 97"/>
                <a:gd name="T54" fmla="*/ 1 w 120"/>
                <a:gd name="T55" fmla="*/ 0 h 97"/>
                <a:gd name="T56" fmla="*/ 0 w 120"/>
                <a:gd name="T57" fmla="*/ 0 h 97"/>
                <a:gd name="T58" fmla="*/ 0 w 120"/>
                <a:gd name="T59" fmla="*/ 0 h 97"/>
                <a:gd name="T60" fmla="*/ 0 w 120"/>
                <a:gd name="T61" fmla="*/ 0 h 97"/>
                <a:gd name="T62" fmla="*/ 0 w 120"/>
                <a:gd name="T63" fmla="*/ 0 h 97"/>
                <a:gd name="T64" fmla="*/ 0 w 120"/>
                <a:gd name="T65" fmla="*/ 0 h 97"/>
                <a:gd name="T66" fmla="*/ 0 w 120"/>
                <a:gd name="T67" fmla="*/ 0 h 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0"/>
                <a:gd name="T103" fmla="*/ 0 h 97"/>
                <a:gd name="T104" fmla="*/ 120 w 120"/>
                <a:gd name="T105" fmla="*/ 97 h 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0" h="97">
                  <a:moveTo>
                    <a:pt x="0" y="0"/>
                  </a:moveTo>
                  <a:lnTo>
                    <a:pt x="4" y="22"/>
                  </a:lnTo>
                  <a:lnTo>
                    <a:pt x="12" y="39"/>
                  </a:lnTo>
                  <a:lnTo>
                    <a:pt x="26" y="52"/>
                  </a:lnTo>
                  <a:lnTo>
                    <a:pt x="42" y="63"/>
                  </a:lnTo>
                  <a:lnTo>
                    <a:pt x="61" y="73"/>
                  </a:lnTo>
                  <a:lnTo>
                    <a:pt x="81" y="81"/>
                  </a:lnTo>
                  <a:lnTo>
                    <a:pt x="99" y="89"/>
                  </a:lnTo>
                  <a:lnTo>
                    <a:pt x="118" y="97"/>
                  </a:lnTo>
                  <a:lnTo>
                    <a:pt x="119" y="97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3"/>
                  </a:lnTo>
                  <a:lnTo>
                    <a:pt x="113" y="88"/>
                  </a:lnTo>
                  <a:lnTo>
                    <a:pt x="106" y="83"/>
                  </a:lnTo>
                  <a:lnTo>
                    <a:pt x="99" y="78"/>
                  </a:lnTo>
                  <a:lnTo>
                    <a:pt x="93" y="74"/>
                  </a:lnTo>
                  <a:lnTo>
                    <a:pt x="86" y="70"/>
                  </a:lnTo>
                  <a:lnTo>
                    <a:pt x="78" y="66"/>
                  </a:lnTo>
                  <a:lnTo>
                    <a:pt x="71" y="62"/>
                  </a:lnTo>
                  <a:lnTo>
                    <a:pt x="63" y="59"/>
                  </a:lnTo>
                  <a:lnTo>
                    <a:pt x="52" y="54"/>
                  </a:lnTo>
                  <a:lnTo>
                    <a:pt x="42" y="48"/>
                  </a:lnTo>
                  <a:lnTo>
                    <a:pt x="31" y="43"/>
                  </a:lnTo>
                  <a:lnTo>
                    <a:pt x="22" y="37"/>
                  </a:lnTo>
                  <a:lnTo>
                    <a:pt x="14" y="30"/>
                  </a:lnTo>
                  <a:lnTo>
                    <a:pt x="7" y="21"/>
                  </a:lnTo>
                  <a:lnTo>
                    <a:pt x="3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9"/>
            <p:cNvSpPr/>
            <p:nvPr/>
          </p:nvSpPr>
          <p:spPr bwMode="auto">
            <a:xfrm flipH="1">
              <a:off x="1139" y="2617"/>
              <a:ext cx="42" cy="34"/>
            </a:xfrm>
            <a:custGeom>
              <a:avLst/>
              <a:gdLst>
                <a:gd name="T0" fmla="*/ 0 w 84"/>
                <a:gd name="T1" fmla="*/ 0 h 68"/>
                <a:gd name="T2" fmla="*/ 1 w 84"/>
                <a:gd name="T3" fmla="*/ 1 h 68"/>
                <a:gd name="T4" fmla="*/ 1 w 84"/>
                <a:gd name="T5" fmla="*/ 1 h 68"/>
                <a:gd name="T6" fmla="*/ 1 w 84"/>
                <a:gd name="T7" fmla="*/ 1 h 68"/>
                <a:gd name="T8" fmla="*/ 1 w 84"/>
                <a:gd name="T9" fmla="*/ 1 h 68"/>
                <a:gd name="T10" fmla="*/ 1 w 84"/>
                <a:gd name="T11" fmla="*/ 1 h 68"/>
                <a:gd name="T12" fmla="*/ 1 w 84"/>
                <a:gd name="T13" fmla="*/ 1 h 68"/>
                <a:gd name="T14" fmla="*/ 1 w 84"/>
                <a:gd name="T15" fmla="*/ 1 h 68"/>
                <a:gd name="T16" fmla="*/ 1 w 84"/>
                <a:gd name="T17" fmla="*/ 1 h 68"/>
                <a:gd name="T18" fmla="*/ 1 w 84"/>
                <a:gd name="T19" fmla="*/ 1 h 68"/>
                <a:gd name="T20" fmla="*/ 1 w 84"/>
                <a:gd name="T21" fmla="*/ 1 h 68"/>
                <a:gd name="T22" fmla="*/ 1 w 84"/>
                <a:gd name="T23" fmla="*/ 1 h 68"/>
                <a:gd name="T24" fmla="*/ 1 w 84"/>
                <a:gd name="T25" fmla="*/ 1 h 68"/>
                <a:gd name="T26" fmla="*/ 1 w 84"/>
                <a:gd name="T27" fmla="*/ 1 h 68"/>
                <a:gd name="T28" fmla="*/ 1 w 84"/>
                <a:gd name="T29" fmla="*/ 1 h 68"/>
                <a:gd name="T30" fmla="*/ 1 w 84"/>
                <a:gd name="T31" fmla="*/ 1 h 68"/>
                <a:gd name="T32" fmla="*/ 1 w 84"/>
                <a:gd name="T33" fmla="*/ 1 h 68"/>
                <a:gd name="T34" fmla="*/ 1 w 84"/>
                <a:gd name="T35" fmla="*/ 1 h 68"/>
                <a:gd name="T36" fmla="*/ 1 w 84"/>
                <a:gd name="T37" fmla="*/ 1 h 68"/>
                <a:gd name="T38" fmla="*/ 1 w 84"/>
                <a:gd name="T39" fmla="*/ 1 h 68"/>
                <a:gd name="T40" fmla="*/ 1 w 84"/>
                <a:gd name="T41" fmla="*/ 1 h 68"/>
                <a:gd name="T42" fmla="*/ 1 w 84"/>
                <a:gd name="T43" fmla="*/ 1 h 68"/>
                <a:gd name="T44" fmla="*/ 1 w 84"/>
                <a:gd name="T45" fmla="*/ 1 h 68"/>
                <a:gd name="T46" fmla="*/ 1 w 84"/>
                <a:gd name="T47" fmla="*/ 1 h 68"/>
                <a:gd name="T48" fmla="*/ 1 w 84"/>
                <a:gd name="T49" fmla="*/ 1 h 68"/>
                <a:gd name="T50" fmla="*/ 1 w 84"/>
                <a:gd name="T51" fmla="*/ 1 h 68"/>
                <a:gd name="T52" fmla="*/ 1 w 84"/>
                <a:gd name="T53" fmla="*/ 1 h 68"/>
                <a:gd name="T54" fmla="*/ 1 w 84"/>
                <a:gd name="T55" fmla="*/ 1 h 68"/>
                <a:gd name="T56" fmla="*/ 1 w 84"/>
                <a:gd name="T57" fmla="*/ 1 h 68"/>
                <a:gd name="T58" fmla="*/ 1 w 84"/>
                <a:gd name="T59" fmla="*/ 1 h 68"/>
                <a:gd name="T60" fmla="*/ 1 w 84"/>
                <a:gd name="T61" fmla="*/ 1 h 68"/>
                <a:gd name="T62" fmla="*/ 1 w 84"/>
                <a:gd name="T63" fmla="*/ 1 h 68"/>
                <a:gd name="T64" fmla="*/ 1 w 84"/>
                <a:gd name="T65" fmla="*/ 1 h 68"/>
                <a:gd name="T66" fmla="*/ 1 w 84"/>
                <a:gd name="T67" fmla="*/ 1 h 68"/>
                <a:gd name="T68" fmla="*/ 1 w 84"/>
                <a:gd name="T69" fmla="*/ 1 h 68"/>
                <a:gd name="T70" fmla="*/ 1 w 84"/>
                <a:gd name="T71" fmla="*/ 1 h 68"/>
                <a:gd name="T72" fmla="*/ 1 w 84"/>
                <a:gd name="T73" fmla="*/ 0 h 68"/>
                <a:gd name="T74" fmla="*/ 0 w 84"/>
                <a:gd name="T75" fmla="*/ 0 h 68"/>
                <a:gd name="T76" fmla="*/ 0 w 84"/>
                <a:gd name="T77" fmla="*/ 0 h 68"/>
                <a:gd name="T78" fmla="*/ 0 w 84"/>
                <a:gd name="T79" fmla="*/ 0 h 68"/>
                <a:gd name="T80" fmla="*/ 0 w 84"/>
                <a:gd name="T81" fmla="*/ 0 h 68"/>
                <a:gd name="T82" fmla="*/ 0 w 84"/>
                <a:gd name="T83" fmla="*/ 0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4"/>
                <a:gd name="T127" fmla="*/ 0 h 68"/>
                <a:gd name="T128" fmla="*/ 84 w 84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4" h="68">
                  <a:moveTo>
                    <a:pt x="0" y="0"/>
                  </a:moveTo>
                  <a:lnTo>
                    <a:pt x="5" y="3"/>
                  </a:lnTo>
                  <a:lnTo>
                    <a:pt x="11" y="8"/>
                  </a:lnTo>
                  <a:lnTo>
                    <a:pt x="14" y="13"/>
                  </a:lnTo>
                  <a:lnTo>
                    <a:pt x="19" y="16"/>
                  </a:lnTo>
                  <a:lnTo>
                    <a:pt x="23" y="21"/>
                  </a:lnTo>
                  <a:lnTo>
                    <a:pt x="28" y="25"/>
                  </a:lnTo>
                  <a:lnTo>
                    <a:pt x="31" y="30"/>
                  </a:lnTo>
                  <a:lnTo>
                    <a:pt x="36" y="34"/>
                  </a:lnTo>
                  <a:lnTo>
                    <a:pt x="41" y="39"/>
                  </a:lnTo>
                  <a:lnTo>
                    <a:pt x="46" y="44"/>
                  </a:lnTo>
                  <a:lnTo>
                    <a:pt x="51" y="48"/>
                  </a:lnTo>
                  <a:lnTo>
                    <a:pt x="57" y="52"/>
                  </a:lnTo>
                  <a:lnTo>
                    <a:pt x="61" y="56"/>
                  </a:lnTo>
                  <a:lnTo>
                    <a:pt x="67" y="60"/>
                  </a:lnTo>
                  <a:lnTo>
                    <a:pt x="73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83" y="67"/>
                  </a:lnTo>
                  <a:lnTo>
                    <a:pt x="84" y="64"/>
                  </a:lnTo>
                  <a:lnTo>
                    <a:pt x="83" y="62"/>
                  </a:lnTo>
                  <a:lnTo>
                    <a:pt x="79" y="57"/>
                  </a:lnTo>
                  <a:lnTo>
                    <a:pt x="74" y="52"/>
                  </a:lnTo>
                  <a:lnTo>
                    <a:pt x="69" y="47"/>
                  </a:lnTo>
                  <a:lnTo>
                    <a:pt x="64" y="43"/>
                  </a:lnTo>
                  <a:lnTo>
                    <a:pt x="59" y="39"/>
                  </a:lnTo>
                  <a:lnTo>
                    <a:pt x="53" y="34"/>
                  </a:lnTo>
                  <a:lnTo>
                    <a:pt x="49" y="31"/>
                  </a:lnTo>
                  <a:lnTo>
                    <a:pt x="43" y="28"/>
                  </a:lnTo>
                  <a:lnTo>
                    <a:pt x="37" y="24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22" y="14"/>
                  </a:lnTo>
                  <a:lnTo>
                    <a:pt x="16" y="10"/>
                  </a:lnTo>
                  <a:lnTo>
                    <a:pt x="12" y="7"/>
                  </a:lnTo>
                  <a:lnTo>
                    <a:pt x="6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0"/>
            <p:cNvSpPr/>
            <p:nvPr/>
          </p:nvSpPr>
          <p:spPr bwMode="auto">
            <a:xfrm flipH="1">
              <a:off x="1181" y="2392"/>
              <a:ext cx="171" cy="253"/>
            </a:xfrm>
            <a:custGeom>
              <a:avLst/>
              <a:gdLst>
                <a:gd name="T0" fmla="*/ 1 w 342"/>
                <a:gd name="T1" fmla="*/ 1 h 506"/>
                <a:gd name="T2" fmla="*/ 1 w 342"/>
                <a:gd name="T3" fmla="*/ 1 h 506"/>
                <a:gd name="T4" fmla="*/ 1 w 342"/>
                <a:gd name="T5" fmla="*/ 1 h 506"/>
                <a:gd name="T6" fmla="*/ 1 w 342"/>
                <a:gd name="T7" fmla="*/ 1 h 506"/>
                <a:gd name="T8" fmla="*/ 1 w 342"/>
                <a:gd name="T9" fmla="*/ 1 h 506"/>
                <a:gd name="T10" fmla="*/ 1 w 342"/>
                <a:gd name="T11" fmla="*/ 1 h 506"/>
                <a:gd name="T12" fmla="*/ 1 w 342"/>
                <a:gd name="T13" fmla="*/ 1 h 506"/>
                <a:gd name="T14" fmla="*/ 1 w 342"/>
                <a:gd name="T15" fmla="*/ 1 h 506"/>
                <a:gd name="T16" fmla="*/ 1 w 342"/>
                <a:gd name="T17" fmla="*/ 1 h 506"/>
                <a:gd name="T18" fmla="*/ 1 w 342"/>
                <a:gd name="T19" fmla="*/ 1 h 506"/>
                <a:gd name="T20" fmla="*/ 1 w 342"/>
                <a:gd name="T21" fmla="*/ 1 h 506"/>
                <a:gd name="T22" fmla="*/ 1 w 342"/>
                <a:gd name="T23" fmla="*/ 1 h 506"/>
                <a:gd name="T24" fmla="*/ 1 w 342"/>
                <a:gd name="T25" fmla="*/ 1 h 506"/>
                <a:gd name="T26" fmla="*/ 1 w 342"/>
                <a:gd name="T27" fmla="*/ 1 h 506"/>
                <a:gd name="T28" fmla="*/ 1 w 342"/>
                <a:gd name="T29" fmla="*/ 1 h 506"/>
                <a:gd name="T30" fmla="*/ 1 w 342"/>
                <a:gd name="T31" fmla="*/ 1 h 506"/>
                <a:gd name="T32" fmla="*/ 1 w 342"/>
                <a:gd name="T33" fmla="*/ 1 h 506"/>
                <a:gd name="T34" fmla="*/ 1 w 342"/>
                <a:gd name="T35" fmla="*/ 1 h 506"/>
                <a:gd name="T36" fmla="*/ 1 w 342"/>
                <a:gd name="T37" fmla="*/ 1 h 506"/>
                <a:gd name="T38" fmla="*/ 1 w 342"/>
                <a:gd name="T39" fmla="*/ 1 h 506"/>
                <a:gd name="T40" fmla="*/ 1 w 342"/>
                <a:gd name="T41" fmla="*/ 1 h 506"/>
                <a:gd name="T42" fmla="*/ 1 w 342"/>
                <a:gd name="T43" fmla="*/ 1 h 506"/>
                <a:gd name="T44" fmla="*/ 1 w 342"/>
                <a:gd name="T45" fmla="*/ 1 h 506"/>
                <a:gd name="T46" fmla="*/ 1 w 342"/>
                <a:gd name="T47" fmla="*/ 1 h 506"/>
                <a:gd name="T48" fmla="*/ 1 w 342"/>
                <a:gd name="T49" fmla="*/ 1 h 506"/>
                <a:gd name="T50" fmla="*/ 1 w 342"/>
                <a:gd name="T51" fmla="*/ 1 h 506"/>
                <a:gd name="T52" fmla="*/ 1 w 342"/>
                <a:gd name="T53" fmla="*/ 1 h 506"/>
                <a:gd name="T54" fmla="*/ 1 w 342"/>
                <a:gd name="T55" fmla="*/ 1 h 506"/>
                <a:gd name="T56" fmla="*/ 1 w 342"/>
                <a:gd name="T57" fmla="*/ 1 h 506"/>
                <a:gd name="T58" fmla="*/ 1 w 342"/>
                <a:gd name="T59" fmla="*/ 1 h 506"/>
                <a:gd name="T60" fmla="*/ 1 w 342"/>
                <a:gd name="T61" fmla="*/ 1 h 506"/>
                <a:gd name="T62" fmla="*/ 1 w 342"/>
                <a:gd name="T63" fmla="*/ 1 h 506"/>
                <a:gd name="T64" fmla="*/ 0 w 342"/>
                <a:gd name="T65" fmla="*/ 0 h 506"/>
                <a:gd name="T66" fmla="*/ 0 w 342"/>
                <a:gd name="T67" fmla="*/ 0 h 506"/>
                <a:gd name="T68" fmla="*/ 0 w 342"/>
                <a:gd name="T69" fmla="*/ 0 h 5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2"/>
                <a:gd name="T106" fmla="*/ 0 h 506"/>
                <a:gd name="T107" fmla="*/ 342 w 342"/>
                <a:gd name="T108" fmla="*/ 506 h 5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2" h="506">
                  <a:moveTo>
                    <a:pt x="0" y="0"/>
                  </a:moveTo>
                  <a:lnTo>
                    <a:pt x="21" y="35"/>
                  </a:lnTo>
                  <a:lnTo>
                    <a:pt x="42" y="68"/>
                  </a:lnTo>
                  <a:lnTo>
                    <a:pt x="62" y="103"/>
                  </a:lnTo>
                  <a:lnTo>
                    <a:pt x="84" y="136"/>
                  </a:lnTo>
                  <a:lnTo>
                    <a:pt x="106" y="170"/>
                  </a:lnTo>
                  <a:lnTo>
                    <a:pt x="127" y="204"/>
                  </a:lnTo>
                  <a:lnTo>
                    <a:pt x="148" y="238"/>
                  </a:lnTo>
                  <a:lnTo>
                    <a:pt x="168" y="272"/>
                  </a:lnTo>
                  <a:lnTo>
                    <a:pt x="178" y="288"/>
                  </a:lnTo>
                  <a:lnTo>
                    <a:pt x="187" y="306"/>
                  </a:lnTo>
                  <a:lnTo>
                    <a:pt x="196" y="322"/>
                  </a:lnTo>
                  <a:lnTo>
                    <a:pt x="205" y="339"/>
                  </a:lnTo>
                  <a:lnTo>
                    <a:pt x="214" y="355"/>
                  </a:lnTo>
                  <a:lnTo>
                    <a:pt x="224" y="372"/>
                  </a:lnTo>
                  <a:lnTo>
                    <a:pt x="233" y="389"/>
                  </a:lnTo>
                  <a:lnTo>
                    <a:pt x="242" y="406"/>
                  </a:lnTo>
                  <a:lnTo>
                    <a:pt x="250" y="421"/>
                  </a:lnTo>
                  <a:lnTo>
                    <a:pt x="258" y="435"/>
                  </a:lnTo>
                  <a:lnTo>
                    <a:pt x="267" y="448"/>
                  </a:lnTo>
                  <a:lnTo>
                    <a:pt x="275" y="463"/>
                  </a:lnTo>
                  <a:lnTo>
                    <a:pt x="279" y="469"/>
                  </a:lnTo>
                  <a:lnTo>
                    <a:pt x="284" y="476"/>
                  </a:lnTo>
                  <a:lnTo>
                    <a:pt x="288" y="483"/>
                  </a:lnTo>
                  <a:lnTo>
                    <a:pt x="293" y="489"/>
                  </a:lnTo>
                  <a:lnTo>
                    <a:pt x="297" y="495"/>
                  </a:lnTo>
                  <a:lnTo>
                    <a:pt x="303" y="499"/>
                  </a:lnTo>
                  <a:lnTo>
                    <a:pt x="310" y="504"/>
                  </a:lnTo>
                  <a:lnTo>
                    <a:pt x="317" y="506"/>
                  </a:lnTo>
                  <a:lnTo>
                    <a:pt x="328" y="505"/>
                  </a:lnTo>
                  <a:lnTo>
                    <a:pt x="338" y="498"/>
                  </a:lnTo>
                  <a:lnTo>
                    <a:pt x="342" y="486"/>
                  </a:lnTo>
                  <a:lnTo>
                    <a:pt x="341" y="475"/>
                  </a:lnTo>
                  <a:lnTo>
                    <a:pt x="338" y="469"/>
                  </a:lnTo>
                  <a:lnTo>
                    <a:pt x="333" y="462"/>
                  </a:lnTo>
                  <a:lnTo>
                    <a:pt x="328" y="457"/>
                  </a:lnTo>
                  <a:lnTo>
                    <a:pt x="324" y="451"/>
                  </a:lnTo>
                  <a:lnTo>
                    <a:pt x="318" y="445"/>
                  </a:lnTo>
                  <a:lnTo>
                    <a:pt x="312" y="439"/>
                  </a:lnTo>
                  <a:lnTo>
                    <a:pt x="308" y="433"/>
                  </a:lnTo>
                  <a:lnTo>
                    <a:pt x="303" y="428"/>
                  </a:lnTo>
                  <a:lnTo>
                    <a:pt x="299" y="421"/>
                  </a:lnTo>
                  <a:lnTo>
                    <a:pt x="293" y="414"/>
                  </a:lnTo>
                  <a:lnTo>
                    <a:pt x="288" y="407"/>
                  </a:lnTo>
                  <a:lnTo>
                    <a:pt x="282" y="400"/>
                  </a:lnTo>
                  <a:lnTo>
                    <a:pt x="278" y="394"/>
                  </a:lnTo>
                  <a:lnTo>
                    <a:pt x="272" y="387"/>
                  </a:lnTo>
                  <a:lnTo>
                    <a:pt x="267" y="380"/>
                  </a:lnTo>
                  <a:lnTo>
                    <a:pt x="263" y="374"/>
                  </a:lnTo>
                  <a:lnTo>
                    <a:pt x="251" y="359"/>
                  </a:lnTo>
                  <a:lnTo>
                    <a:pt x="241" y="342"/>
                  </a:lnTo>
                  <a:lnTo>
                    <a:pt x="229" y="327"/>
                  </a:lnTo>
                  <a:lnTo>
                    <a:pt x="219" y="311"/>
                  </a:lnTo>
                  <a:lnTo>
                    <a:pt x="209" y="296"/>
                  </a:lnTo>
                  <a:lnTo>
                    <a:pt x="197" y="281"/>
                  </a:lnTo>
                  <a:lnTo>
                    <a:pt x="187" y="265"/>
                  </a:lnTo>
                  <a:lnTo>
                    <a:pt x="175" y="250"/>
                  </a:lnTo>
                  <a:lnTo>
                    <a:pt x="152" y="220"/>
                  </a:lnTo>
                  <a:lnTo>
                    <a:pt x="130" y="189"/>
                  </a:lnTo>
                  <a:lnTo>
                    <a:pt x="107" y="158"/>
                  </a:lnTo>
                  <a:lnTo>
                    <a:pt x="85" y="127"/>
                  </a:lnTo>
                  <a:lnTo>
                    <a:pt x="63" y="96"/>
                  </a:lnTo>
                  <a:lnTo>
                    <a:pt x="42" y="65"/>
                  </a:lnTo>
                  <a:lnTo>
                    <a:pt x="2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1"/>
            <p:cNvSpPr/>
            <p:nvPr/>
          </p:nvSpPr>
          <p:spPr bwMode="auto">
            <a:xfrm flipH="1">
              <a:off x="892" y="2385"/>
              <a:ext cx="34" cy="15"/>
            </a:xfrm>
            <a:custGeom>
              <a:avLst/>
              <a:gdLst>
                <a:gd name="T0" fmla="*/ 0 w 68"/>
                <a:gd name="T1" fmla="*/ 0 h 30"/>
                <a:gd name="T2" fmla="*/ 1 w 68"/>
                <a:gd name="T3" fmla="*/ 1 h 30"/>
                <a:gd name="T4" fmla="*/ 1 w 68"/>
                <a:gd name="T5" fmla="*/ 1 h 30"/>
                <a:gd name="T6" fmla="*/ 1 w 68"/>
                <a:gd name="T7" fmla="*/ 1 h 30"/>
                <a:gd name="T8" fmla="*/ 1 w 68"/>
                <a:gd name="T9" fmla="*/ 1 h 30"/>
                <a:gd name="T10" fmla="*/ 1 w 68"/>
                <a:gd name="T11" fmla="*/ 1 h 30"/>
                <a:gd name="T12" fmla="*/ 1 w 68"/>
                <a:gd name="T13" fmla="*/ 1 h 30"/>
                <a:gd name="T14" fmla="*/ 1 w 68"/>
                <a:gd name="T15" fmla="*/ 1 h 30"/>
                <a:gd name="T16" fmla="*/ 1 w 68"/>
                <a:gd name="T17" fmla="*/ 1 h 30"/>
                <a:gd name="T18" fmla="*/ 1 w 68"/>
                <a:gd name="T19" fmla="*/ 1 h 30"/>
                <a:gd name="T20" fmla="*/ 1 w 68"/>
                <a:gd name="T21" fmla="*/ 1 h 30"/>
                <a:gd name="T22" fmla="*/ 1 w 68"/>
                <a:gd name="T23" fmla="*/ 1 h 30"/>
                <a:gd name="T24" fmla="*/ 1 w 68"/>
                <a:gd name="T25" fmla="*/ 1 h 30"/>
                <a:gd name="T26" fmla="*/ 1 w 68"/>
                <a:gd name="T27" fmla="*/ 1 h 30"/>
                <a:gd name="T28" fmla="*/ 1 w 68"/>
                <a:gd name="T29" fmla="*/ 1 h 30"/>
                <a:gd name="T30" fmla="*/ 1 w 68"/>
                <a:gd name="T31" fmla="*/ 1 h 30"/>
                <a:gd name="T32" fmla="*/ 1 w 68"/>
                <a:gd name="T33" fmla="*/ 1 h 30"/>
                <a:gd name="T34" fmla="*/ 1 w 68"/>
                <a:gd name="T35" fmla="*/ 1 h 30"/>
                <a:gd name="T36" fmla="*/ 1 w 68"/>
                <a:gd name="T37" fmla="*/ 1 h 30"/>
                <a:gd name="T38" fmla="*/ 1 w 68"/>
                <a:gd name="T39" fmla="*/ 1 h 30"/>
                <a:gd name="T40" fmla="*/ 1 w 68"/>
                <a:gd name="T41" fmla="*/ 1 h 30"/>
                <a:gd name="T42" fmla="*/ 1 w 68"/>
                <a:gd name="T43" fmla="*/ 1 h 30"/>
                <a:gd name="T44" fmla="*/ 1 w 68"/>
                <a:gd name="T45" fmla="*/ 1 h 30"/>
                <a:gd name="T46" fmla="*/ 1 w 68"/>
                <a:gd name="T47" fmla="*/ 1 h 30"/>
                <a:gd name="T48" fmla="*/ 1 w 68"/>
                <a:gd name="T49" fmla="*/ 1 h 30"/>
                <a:gd name="T50" fmla="*/ 1 w 68"/>
                <a:gd name="T51" fmla="*/ 1 h 30"/>
                <a:gd name="T52" fmla="*/ 1 w 68"/>
                <a:gd name="T53" fmla="*/ 1 h 30"/>
                <a:gd name="T54" fmla="*/ 1 w 68"/>
                <a:gd name="T55" fmla="*/ 1 h 30"/>
                <a:gd name="T56" fmla="*/ 1 w 68"/>
                <a:gd name="T57" fmla="*/ 1 h 30"/>
                <a:gd name="T58" fmla="*/ 1 w 68"/>
                <a:gd name="T59" fmla="*/ 1 h 30"/>
                <a:gd name="T60" fmla="*/ 1 w 68"/>
                <a:gd name="T61" fmla="*/ 1 h 30"/>
                <a:gd name="T62" fmla="*/ 1 w 68"/>
                <a:gd name="T63" fmla="*/ 1 h 30"/>
                <a:gd name="T64" fmla="*/ 1 w 68"/>
                <a:gd name="T65" fmla="*/ 1 h 30"/>
                <a:gd name="T66" fmla="*/ 1 w 68"/>
                <a:gd name="T67" fmla="*/ 1 h 30"/>
                <a:gd name="T68" fmla="*/ 1 w 68"/>
                <a:gd name="T69" fmla="*/ 1 h 30"/>
                <a:gd name="T70" fmla="*/ 1 w 68"/>
                <a:gd name="T71" fmla="*/ 1 h 30"/>
                <a:gd name="T72" fmla="*/ 0 w 68"/>
                <a:gd name="T73" fmla="*/ 0 h 30"/>
                <a:gd name="T74" fmla="*/ 0 w 68"/>
                <a:gd name="T75" fmla="*/ 0 h 30"/>
                <a:gd name="T76" fmla="*/ 0 w 68"/>
                <a:gd name="T77" fmla="*/ 0 h 30"/>
                <a:gd name="T78" fmla="*/ 0 w 68"/>
                <a:gd name="T79" fmla="*/ 0 h 30"/>
                <a:gd name="T80" fmla="*/ 0 w 68"/>
                <a:gd name="T81" fmla="*/ 0 h 30"/>
                <a:gd name="T82" fmla="*/ 0 w 68"/>
                <a:gd name="T83" fmla="*/ 0 h 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8"/>
                <a:gd name="T127" fmla="*/ 0 h 30"/>
                <a:gd name="T128" fmla="*/ 68 w 68"/>
                <a:gd name="T129" fmla="*/ 30 h 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8" h="30">
                  <a:moveTo>
                    <a:pt x="0" y="0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8" y="8"/>
                  </a:lnTo>
                  <a:lnTo>
                    <a:pt x="14" y="10"/>
                  </a:lnTo>
                  <a:lnTo>
                    <a:pt x="18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7"/>
                  </a:lnTo>
                  <a:lnTo>
                    <a:pt x="45" y="28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7" y="27"/>
                  </a:lnTo>
                  <a:lnTo>
                    <a:pt x="68" y="26"/>
                  </a:lnTo>
                  <a:lnTo>
                    <a:pt x="67" y="26"/>
                  </a:lnTo>
                  <a:lnTo>
                    <a:pt x="62" y="25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46" y="24"/>
                  </a:lnTo>
                  <a:lnTo>
                    <a:pt x="40" y="23"/>
                  </a:lnTo>
                  <a:lnTo>
                    <a:pt x="37" y="19"/>
                  </a:lnTo>
                  <a:lnTo>
                    <a:pt x="32" y="16"/>
                  </a:lnTo>
                  <a:lnTo>
                    <a:pt x="29" y="12"/>
                  </a:lnTo>
                  <a:lnTo>
                    <a:pt x="25" y="10"/>
                  </a:lnTo>
                  <a:lnTo>
                    <a:pt x="21" y="9"/>
                  </a:lnTo>
                  <a:lnTo>
                    <a:pt x="16" y="8"/>
                  </a:lnTo>
                  <a:lnTo>
                    <a:pt x="13" y="7"/>
                  </a:lnTo>
                  <a:lnTo>
                    <a:pt x="9" y="5"/>
                  </a:lnTo>
                  <a:lnTo>
                    <a:pt x="7" y="3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2"/>
            <p:cNvSpPr/>
            <p:nvPr/>
          </p:nvSpPr>
          <p:spPr bwMode="auto">
            <a:xfrm flipH="1">
              <a:off x="894" y="2396"/>
              <a:ext cx="24" cy="20"/>
            </a:xfrm>
            <a:custGeom>
              <a:avLst/>
              <a:gdLst>
                <a:gd name="T0" fmla="*/ 0 w 48"/>
                <a:gd name="T1" fmla="*/ 0 h 42"/>
                <a:gd name="T2" fmla="*/ 1 w 48"/>
                <a:gd name="T3" fmla="*/ 0 h 42"/>
                <a:gd name="T4" fmla="*/ 1 w 48"/>
                <a:gd name="T5" fmla="*/ 0 h 42"/>
                <a:gd name="T6" fmla="*/ 1 w 48"/>
                <a:gd name="T7" fmla="*/ 0 h 42"/>
                <a:gd name="T8" fmla="*/ 1 w 48"/>
                <a:gd name="T9" fmla="*/ 0 h 42"/>
                <a:gd name="T10" fmla="*/ 1 w 48"/>
                <a:gd name="T11" fmla="*/ 0 h 42"/>
                <a:gd name="T12" fmla="*/ 1 w 48"/>
                <a:gd name="T13" fmla="*/ 0 h 42"/>
                <a:gd name="T14" fmla="*/ 1 w 48"/>
                <a:gd name="T15" fmla="*/ 0 h 42"/>
                <a:gd name="T16" fmla="*/ 0 w 48"/>
                <a:gd name="T17" fmla="*/ 0 h 42"/>
                <a:gd name="T18" fmla="*/ 0 w 48"/>
                <a:gd name="T19" fmla="*/ 0 h 42"/>
                <a:gd name="T20" fmla="*/ 1 w 48"/>
                <a:gd name="T21" fmla="*/ 0 h 42"/>
                <a:gd name="T22" fmla="*/ 1 w 48"/>
                <a:gd name="T23" fmla="*/ 0 h 42"/>
                <a:gd name="T24" fmla="*/ 1 w 48"/>
                <a:gd name="T25" fmla="*/ 0 h 42"/>
                <a:gd name="T26" fmla="*/ 1 w 48"/>
                <a:gd name="T27" fmla="*/ 0 h 42"/>
                <a:gd name="T28" fmla="*/ 1 w 48"/>
                <a:gd name="T29" fmla="*/ 0 h 42"/>
                <a:gd name="T30" fmla="*/ 1 w 48"/>
                <a:gd name="T31" fmla="*/ 0 h 42"/>
                <a:gd name="T32" fmla="*/ 1 w 48"/>
                <a:gd name="T33" fmla="*/ 0 h 42"/>
                <a:gd name="T34" fmla="*/ 1 w 48"/>
                <a:gd name="T35" fmla="*/ 0 h 42"/>
                <a:gd name="T36" fmla="*/ 1 w 48"/>
                <a:gd name="T37" fmla="*/ 0 h 42"/>
                <a:gd name="T38" fmla="*/ 1 w 48"/>
                <a:gd name="T39" fmla="*/ 0 h 42"/>
                <a:gd name="T40" fmla="*/ 1 w 48"/>
                <a:gd name="T41" fmla="*/ 0 h 42"/>
                <a:gd name="T42" fmla="*/ 1 w 48"/>
                <a:gd name="T43" fmla="*/ 0 h 42"/>
                <a:gd name="T44" fmla="*/ 1 w 48"/>
                <a:gd name="T45" fmla="*/ 0 h 42"/>
                <a:gd name="T46" fmla="*/ 1 w 48"/>
                <a:gd name="T47" fmla="*/ 0 h 42"/>
                <a:gd name="T48" fmla="*/ 1 w 48"/>
                <a:gd name="T49" fmla="*/ 0 h 42"/>
                <a:gd name="T50" fmla="*/ 1 w 48"/>
                <a:gd name="T51" fmla="*/ 0 h 42"/>
                <a:gd name="T52" fmla="*/ 1 w 48"/>
                <a:gd name="T53" fmla="*/ 0 h 42"/>
                <a:gd name="T54" fmla="*/ 1 w 48"/>
                <a:gd name="T55" fmla="*/ 0 h 42"/>
                <a:gd name="T56" fmla="*/ 1 w 48"/>
                <a:gd name="T57" fmla="*/ 0 h 42"/>
                <a:gd name="T58" fmla="*/ 1 w 48"/>
                <a:gd name="T59" fmla="*/ 0 h 42"/>
                <a:gd name="T60" fmla="*/ 1 w 48"/>
                <a:gd name="T61" fmla="*/ 0 h 42"/>
                <a:gd name="T62" fmla="*/ 1 w 48"/>
                <a:gd name="T63" fmla="*/ 0 h 42"/>
                <a:gd name="T64" fmla="*/ 1 w 48"/>
                <a:gd name="T65" fmla="*/ 0 h 42"/>
                <a:gd name="T66" fmla="*/ 1 w 48"/>
                <a:gd name="T67" fmla="*/ 0 h 42"/>
                <a:gd name="T68" fmla="*/ 1 w 48"/>
                <a:gd name="T69" fmla="*/ 0 h 42"/>
                <a:gd name="T70" fmla="*/ 1 w 48"/>
                <a:gd name="T71" fmla="*/ 0 h 42"/>
                <a:gd name="T72" fmla="*/ 1 w 48"/>
                <a:gd name="T73" fmla="*/ 0 h 42"/>
                <a:gd name="T74" fmla="*/ 1 w 48"/>
                <a:gd name="T75" fmla="*/ 0 h 42"/>
                <a:gd name="T76" fmla="*/ 1 w 48"/>
                <a:gd name="T77" fmla="*/ 0 h 42"/>
                <a:gd name="T78" fmla="*/ 1 w 48"/>
                <a:gd name="T79" fmla="*/ 0 h 42"/>
                <a:gd name="T80" fmla="*/ 0 w 48"/>
                <a:gd name="T81" fmla="*/ 0 h 42"/>
                <a:gd name="T82" fmla="*/ 0 w 48"/>
                <a:gd name="T83" fmla="*/ 0 h 42"/>
                <a:gd name="T84" fmla="*/ 0 w 48"/>
                <a:gd name="T85" fmla="*/ 0 h 42"/>
                <a:gd name="T86" fmla="*/ 0 w 48"/>
                <a:gd name="T87" fmla="*/ 0 h 42"/>
                <a:gd name="T88" fmla="*/ 0 w 48"/>
                <a:gd name="T89" fmla="*/ 0 h 42"/>
                <a:gd name="T90" fmla="*/ 0 w 48"/>
                <a:gd name="T91" fmla="*/ 0 h 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8"/>
                <a:gd name="T139" fmla="*/ 0 h 42"/>
                <a:gd name="T140" fmla="*/ 48 w 48"/>
                <a:gd name="T141" fmla="*/ 42 h 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8" h="42">
                  <a:moveTo>
                    <a:pt x="0" y="2"/>
                  </a:moveTo>
                  <a:lnTo>
                    <a:pt x="1" y="6"/>
                  </a:lnTo>
                  <a:lnTo>
                    <a:pt x="2" y="12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6" y="42"/>
                  </a:lnTo>
                  <a:lnTo>
                    <a:pt x="9" y="42"/>
                  </a:lnTo>
                  <a:lnTo>
                    <a:pt x="14" y="41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5" y="32"/>
                  </a:lnTo>
                  <a:lnTo>
                    <a:pt x="31" y="26"/>
                  </a:lnTo>
                  <a:lnTo>
                    <a:pt x="36" y="21"/>
                  </a:lnTo>
                  <a:lnTo>
                    <a:pt x="41" y="15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8" y="8"/>
                  </a:lnTo>
                  <a:lnTo>
                    <a:pt x="48" y="7"/>
                  </a:lnTo>
                  <a:lnTo>
                    <a:pt x="47" y="7"/>
                  </a:lnTo>
                  <a:lnTo>
                    <a:pt x="39" y="10"/>
                  </a:lnTo>
                  <a:lnTo>
                    <a:pt x="32" y="14"/>
                  </a:lnTo>
                  <a:lnTo>
                    <a:pt x="25" y="20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6" y="27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5"/>
                  </a:lnTo>
                  <a:lnTo>
                    <a:pt x="5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3"/>
            <p:cNvSpPr/>
            <p:nvPr/>
          </p:nvSpPr>
          <p:spPr bwMode="auto">
            <a:xfrm flipH="1">
              <a:off x="897" y="2515"/>
              <a:ext cx="105" cy="298"/>
            </a:xfrm>
            <a:custGeom>
              <a:avLst/>
              <a:gdLst>
                <a:gd name="T0" fmla="*/ 0 w 211"/>
                <a:gd name="T1" fmla="*/ 1 h 595"/>
                <a:gd name="T2" fmla="*/ 0 w 211"/>
                <a:gd name="T3" fmla="*/ 1 h 595"/>
                <a:gd name="T4" fmla="*/ 0 w 211"/>
                <a:gd name="T5" fmla="*/ 1 h 595"/>
                <a:gd name="T6" fmla="*/ 0 w 211"/>
                <a:gd name="T7" fmla="*/ 1 h 595"/>
                <a:gd name="T8" fmla="*/ 0 w 211"/>
                <a:gd name="T9" fmla="*/ 1 h 595"/>
                <a:gd name="T10" fmla="*/ 0 w 211"/>
                <a:gd name="T11" fmla="*/ 1 h 595"/>
                <a:gd name="T12" fmla="*/ 0 w 211"/>
                <a:gd name="T13" fmla="*/ 1 h 595"/>
                <a:gd name="T14" fmla="*/ 0 w 211"/>
                <a:gd name="T15" fmla="*/ 1 h 595"/>
                <a:gd name="T16" fmla="*/ 0 w 211"/>
                <a:gd name="T17" fmla="*/ 1 h 595"/>
                <a:gd name="T18" fmla="*/ 0 w 211"/>
                <a:gd name="T19" fmla="*/ 1 h 595"/>
                <a:gd name="T20" fmla="*/ 0 w 211"/>
                <a:gd name="T21" fmla="*/ 1 h 595"/>
                <a:gd name="T22" fmla="*/ 0 w 211"/>
                <a:gd name="T23" fmla="*/ 1 h 595"/>
                <a:gd name="T24" fmla="*/ 0 w 211"/>
                <a:gd name="T25" fmla="*/ 1 h 595"/>
                <a:gd name="T26" fmla="*/ 0 w 211"/>
                <a:gd name="T27" fmla="*/ 1 h 595"/>
                <a:gd name="T28" fmla="*/ 0 w 211"/>
                <a:gd name="T29" fmla="*/ 1 h 595"/>
                <a:gd name="T30" fmla="*/ 0 w 211"/>
                <a:gd name="T31" fmla="*/ 1 h 595"/>
                <a:gd name="T32" fmla="*/ 0 w 211"/>
                <a:gd name="T33" fmla="*/ 1 h 595"/>
                <a:gd name="T34" fmla="*/ 0 w 211"/>
                <a:gd name="T35" fmla="*/ 1 h 595"/>
                <a:gd name="T36" fmla="*/ 0 w 211"/>
                <a:gd name="T37" fmla="*/ 1 h 595"/>
                <a:gd name="T38" fmla="*/ 0 w 211"/>
                <a:gd name="T39" fmla="*/ 1 h 595"/>
                <a:gd name="T40" fmla="*/ 0 w 211"/>
                <a:gd name="T41" fmla="*/ 1 h 595"/>
                <a:gd name="T42" fmla="*/ 0 w 211"/>
                <a:gd name="T43" fmla="*/ 1 h 595"/>
                <a:gd name="T44" fmla="*/ 0 w 211"/>
                <a:gd name="T45" fmla="*/ 1 h 595"/>
                <a:gd name="T46" fmla="*/ 0 w 211"/>
                <a:gd name="T47" fmla="*/ 1 h 595"/>
                <a:gd name="T48" fmla="*/ 0 w 211"/>
                <a:gd name="T49" fmla="*/ 1 h 595"/>
                <a:gd name="T50" fmla="*/ 0 w 211"/>
                <a:gd name="T51" fmla="*/ 1 h 595"/>
                <a:gd name="T52" fmla="*/ 0 w 211"/>
                <a:gd name="T53" fmla="*/ 1 h 595"/>
                <a:gd name="T54" fmla="*/ 0 w 211"/>
                <a:gd name="T55" fmla="*/ 1 h 595"/>
                <a:gd name="T56" fmla="*/ 0 w 211"/>
                <a:gd name="T57" fmla="*/ 1 h 595"/>
                <a:gd name="T58" fmla="*/ 0 w 211"/>
                <a:gd name="T59" fmla="*/ 1 h 595"/>
                <a:gd name="T60" fmla="*/ 0 w 211"/>
                <a:gd name="T61" fmla="*/ 0 h 595"/>
                <a:gd name="T62" fmla="*/ 0 w 211"/>
                <a:gd name="T63" fmla="*/ 0 h 595"/>
                <a:gd name="T64" fmla="*/ 0 w 211"/>
                <a:gd name="T65" fmla="*/ 0 h 5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1"/>
                <a:gd name="T100" fmla="*/ 0 h 595"/>
                <a:gd name="T101" fmla="*/ 211 w 211"/>
                <a:gd name="T102" fmla="*/ 595 h 5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1" h="595">
                  <a:moveTo>
                    <a:pt x="211" y="0"/>
                  </a:moveTo>
                  <a:lnTo>
                    <a:pt x="197" y="14"/>
                  </a:lnTo>
                  <a:lnTo>
                    <a:pt x="185" y="29"/>
                  </a:lnTo>
                  <a:lnTo>
                    <a:pt x="174" y="44"/>
                  </a:lnTo>
                  <a:lnTo>
                    <a:pt x="162" y="60"/>
                  </a:lnTo>
                  <a:lnTo>
                    <a:pt x="152" y="76"/>
                  </a:lnTo>
                  <a:lnTo>
                    <a:pt x="140" y="92"/>
                  </a:lnTo>
                  <a:lnTo>
                    <a:pt x="130" y="108"/>
                  </a:lnTo>
                  <a:lnTo>
                    <a:pt x="120" y="124"/>
                  </a:lnTo>
                  <a:lnTo>
                    <a:pt x="107" y="143"/>
                  </a:lnTo>
                  <a:lnTo>
                    <a:pt x="97" y="161"/>
                  </a:lnTo>
                  <a:lnTo>
                    <a:pt x="85" y="181"/>
                  </a:lnTo>
                  <a:lnTo>
                    <a:pt x="76" y="199"/>
                  </a:lnTo>
                  <a:lnTo>
                    <a:pt x="65" y="219"/>
                  </a:lnTo>
                  <a:lnTo>
                    <a:pt x="57" y="239"/>
                  </a:lnTo>
                  <a:lnTo>
                    <a:pt x="49" y="259"/>
                  </a:lnTo>
                  <a:lnTo>
                    <a:pt x="41" y="280"/>
                  </a:lnTo>
                  <a:lnTo>
                    <a:pt x="34" y="301"/>
                  </a:lnTo>
                  <a:lnTo>
                    <a:pt x="29" y="321"/>
                  </a:lnTo>
                  <a:lnTo>
                    <a:pt x="23" y="342"/>
                  </a:lnTo>
                  <a:lnTo>
                    <a:pt x="18" y="364"/>
                  </a:lnTo>
                  <a:lnTo>
                    <a:pt x="14" y="385"/>
                  </a:lnTo>
                  <a:lnTo>
                    <a:pt x="9" y="406"/>
                  </a:lnTo>
                  <a:lnTo>
                    <a:pt x="5" y="427"/>
                  </a:lnTo>
                  <a:lnTo>
                    <a:pt x="3" y="449"/>
                  </a:lnTo>
                  <a:lnTo>
                    <a:pt x="0" y="482"/>
                  </a:lnTo>
                  <a:lnTo>
                    <a:pt x="0" y="518"/>
                  </a:lnTo>
                  <a:lnTo>
                    <a:pt x="3" y="554"/>
                  </a:lnTo>
                  <a:lnTo>
                    <a:pt x="14" y="586"/>
                  </a:lnTo>
                  <a:lnTo>
                    <a:pt x="18" y="593"/>
                  </a:lnTo>
                  <a:lnTo>
                    <a:pt x="25" y="595"/>
                  </a:lnTo>
                  <a:lnTo>
                    <a:pt x="33" y="595"/>
                  </a:lnTo>
                  <a:lnTo>
                    <a:pt x="40" y="592"/>
                  </a:lnTo>
                  <a:lnTo>
                    <a:pt x="52" y="580"/>
                  </a:lnTo>
                  <a:lnTo>
                    <a:pt x="61" y="568"/>
                  </a:lnTo>
                  <a:lnTo>
                    <a:pt x="68" y="554"/>
                  </a:lnTo>
                  <a:lnTo>
                    <a:pt x="72" y="539"/>
                  </a:lnTo>
                  <a:lnTo>
                    <a:pt x="75" y="524"/>
                  </a:lnTo>
                  <a:lnTo>
                    <a:pt x="77" y="509"/>
                  </a:lnTo>
                  <a:lnTo>
                    <a:pt x="78" y="493"/>
                  </a:lnTo>
                  <a:lnTo>
                    <a:pt x="79" y="477"/>
                  </a:lnTo>
                  <a:lnTo>
                    <a:pt x="83" y="436"/>
                  </a:lnTo>
                  <a:lnTo>
                    <a:pt x="88" y="397"/>
                  </a:lnTo>
                  <a:lnTo>
                    <a:pt x="95" y="357"/>
                  </a:lnTo>
                  <a:lnTo>
                    <a:pt x="103" y="318"/>
                  </a:lnTo>
                  <a:lnTo>
                    <a:pt x="107" y="297"/>
                  </a:lnTo>
                  <a:lnTo>
                    <a:pt x="112" y="276"/>
                  </a:lnTo>
                  <a:lnTo>
                    <a:pt x="116" y="257"/>
                  </a:lnTo>
                  <a:lnTo>
                    <a:pt x="121" y="236"/>
                  </a:lnTo>
                  <a:lnTo>
                    <a:pt x="125" y="216"/>
                  </a:lnTo>
                  <a:lnTo>
                    <a:pt x="131" y="197"/>
                  </a:lnTo>
                  <a:lnTo>
                    <a:pt x="137" y="176"/>
                  </a:lnTo>
                  <a:lnTo>
                    <a:pt x="143" y="157"/>
                  </a:lnTo>
                  <a:lnTo>
                    <a:pt x="148" y="136"/>
                  </a:lnTo>
                  <a:lnTo>
                    <a:pt x="154" y="115"/>
                  </a:lnTo>
                  <a:lnTo>
                    <a:pt x="161" y="94"/>
                  </a:lnTo>
                  <a:lnTo>
                    <a:pt x="168" y="75"/>
                  </a:lnTo>
                  <a:lnTo>
                    <a:pt x="176" y="55"/>
                  </a:lnTo>
                  <a:lnTo>
                    <a:pt x="185" y="36"/>
                  </a:lnTo>
                  <a:lnTo>
                    <a:pt x="197" y="17"/>
                  </a:lnTo>
                  <a:lnTo>
                    <a:pt x="211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4"/>
            <p:cNvSpPr/>
            <p:nvPr/>
          </p:nvSpPr>
          <p:spPr bwMode="auto">
            <a:xfrm flipH="1">
              <a:off x="881" y="2441"/>
              <a:ext cx="9" cy="60"/>
            </a:xfrm>
            <a:custGeom>
              <a:avLst/>
              <a:gdLst>
                <a:gd name="T0" fmla="*/ 0 w 20"/>
                <a:gd name="T1" fmla="*/ 0 h 119"/>
                <a:gd name="T2" fmla="*/ 0 w 20"/>
                <a:gd name="T3" fmla="*/ 1 h 119"/>
                <a:gd name="T4" fmla="*/ 0 w 20"/>
                <a:gd name="T5" fmla="*/ 1 h 119"/>
                <a:gd name="T6" fmla="*/ 0 w 20"/>
                <a:gd name="T7" fmla="*/ 1 h 119"/>
                <a:gd name="T8" fmla="*/ 0 w 20"/>
                <a:gd name="T9" fmla="*/ 1 h 119"/>
                <a:gd name="T10" fmla="*/ 0 w 20"/>
                <a:gd name="T11" fmla="*/ 1 h 119"/>
                <a:gd name="T12" fmla="*/ 0 w 20"/>
                <a:gd name="T13" fmla="*/ 1 h 119"/>
                <a:gd name="T14" fmla="*/ 0 w 20"/>
                <a:gd name="T15" fmla="*/ 1 h 119"/>
                <a:gd name="T16" fmla="*/ 0 w 20"/>
                <a:gd name="T17" fmla="*/ 1 h 119"/>
                <a:gd name="T18" fmla="*/ 0 w 20"/>
                <a:gd name="T19" fmla="*/ 1 h 119"/>
                <a:gd name="T20" fmla="*/ 0 w 20"/>
                <a:gd name="T21" fmla="*/ 1 h 119"/>
                <a:gd name="T22" fmla="*/ 0 w 20"/>
                <a:gd name="T23" fmla="*/ 1 h 119"/>
                <a:gd name="T24" fmla="*/ 0 w 20"/>
                <a:gd name="T25" fmla="*/ 0 h 119"/>
                <a:gd name="T26" fmla="*/ 0 w 20"/>
                <a:gd name="T27" fmla="*/ 0 h 119"/>
                <a:gd name="T28" fmla="*/ 0 w 20"/>
                <a:gd name="T29" fmla="*/ 0 h 119"/>
                <a:gd name="T30" fmla="*/ 0 w 20"/>
                <a:gd name="T31" fmla="*/ 0 h 119"/>
                <a:gd name="T32" fmla="*/ 0 w 20"/>
                <a:gd name="T33" fmla="*/ 0 h 119"/>
                <a:gd name="T34" fmla="*/ 0 w 20"/>
                <a:gd name="T35" fmla="*/ 0 h 1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"/>
                <a:gd name="T55" fmla="*/ 0 h 119"/>
                <a:gd name="T56" fmla="*/ 20 w 20"/>
                <a:gd name="T57" fmla="*/ 119 h 11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" h="119">
                  <a:moveTo>
                    <a:pt x="0" y="0"/>
                  </a:moveTo>
                  <a:lnTo>
                    <a:pt x="1" y="30"/>
                  </a:lnTo>
                  <a:lnTo>
                    <a:pt x="5" y="60"/>
                  </a:lnTo>
                  <a:lnTo>
                    <a:pt x="10" y="89"/>
                  </a:lnTo>
                  <a:lnTo>
                    <a:pt x="15" y="118"/>
                  </a:lnTo>
                  <a:lnTo>
                    <a:pt x="16" y="119"/>
                  </a:lnTo>
                  <a:lnTo>
                    <a:pt x="18" y="118"/>
                  </a:lnTo>
                  <a:lnTo>
                    <a:pt x="20" y="117"/>
                  </a:lnTo>
                  <a:lnTo>
                    <a:pt x="20" y="116"/>
                  </a:lnTo>
                  <a:lnTo>
                    <a:pt x="15" y="87"/>
                  </a:lnTo>
                  <a:lnTo>
                    <a:pt x="10" y="58"/>
                  </a:lnTo>
                  <a:lnTo>
                    <a:pt x="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5"/>
            <p:cNvSpPr/>
            <p:nvPr/>
          </p:nvSpPr>
          <p:spPr bwMode="auto">
            <a:xfrm flipH="1">
              <a:off x="762" y="2441"/>
              <a:ext cx="150" cy="68"/>
            </a:xfrm>
            <a:custGeom>
              <a:avLst/>
              <a:gdLst>
                <a:gd name="T0" fmla="*/ 1 w 299"/>
                <a:gd name="T1" fmla="*/ 0 h 136"/>
                <a:gd name="T2" fmla="*/ 1 w 299"/>
                <a:gd name="T3" fmla="*/ 1 h 136"/>
                <a:gd name="T4" fmla="*/ 1 w 299"/>
                <a:gd name="T5" fmla="*/ 1 h 136"/>
                <a:gd name="T6" fmla="*/ 1 w 299"/>
                <a:gd name="T7" fmla="*/ 1 h 136"/>
                <a:gd name="T8" fmla="*/ 1 w 299"/>
                <a:gd name="T9" fmla="*/ 1 h 136"/>
                <a:gd name="T10" fmla="*/ 1 w 299"/>
                <a:gd name="T11" fmla="*/ 1 h 136"/>
                <a:gd name="T12" fmla="*/ 1 w 299"/>
                <a:gd name="T13" fmla="*/ 1 h 136"/>
                <a:gd name="T14" fmla="*/ 1 w 299"/>
                <a:gd name="T15" fmla="*/ 1 h 136"/>
                <a:gd name="T16" fmla="*/ 1 w 299"/>
                <a:gd name="T17" fmla="*/ 1 h 136"/>
                <a:gd name="T18" fmla="*/ 1 w 299"/>
                <a:gd name="T19" fmla="*/ 1 h 136"/>
                <a:gd name="T20" fmla="*/ 1 w 299"/>
                <a:gd name="T21" fmla="*/ 1 h 136"/>
                <a:gd name="T22" fmla="*/ 1 w 299"/>
                <a:gd name="T23" fmla="*/ 1 h 136"/>
                <a:gd name="T24" fmla="*/ 1 w 299"/>
                <a:gd name="T25" fmla="*/ 1 h 136"/>
                <a:gd name="T26" fmla="*/ 1 w 299"/>
                <a:gd name="T27" fmla="*/ 1 h 136"/>
                <a:gd name="T28" fmla="*/ 1 w 299"/>
                <a:gd name="T29" fmla="*/ 1 h 136"/>
                <a:gd name="T30" fmla="*/ 1 w 299"/>
                <a:gd name="T31" fmla="*/ 1 h 136"/>
                <a:gd name="T32" fmla="*/ 1 w 299"/>
                <a:gd name="T33" fmla="*/ 1 h 136"/>
                <a:gd name="T34" fmla="*/ 1 w 299"/>
                <a:gd name="T35" fmla="*/ 1 h 136"/>
                <a:gd name="T36" fmla="*/ 1 w 299"/>
                <a:gd name="T37" fmla="*/ 1 h 136"/>
                <a:gd name="T38" fmla="*/ 1 w 299"/>
                <a:gd name="T39" fmla="*/ 1 h 136"/>
                <a:gd name="T40" fmla="*/ 1 w 299"/>
                <a:gd name="T41" fmla="*/ 1 h 136"/>
                <a:gd name="T42" fmla="*/ 1 w 299"/>
                <a:gd name="T43" fmla="*/ 1 h 136"/>
                <a:gd name="T44" fmla="*/ 1 w 299"/>
                <a:gd name="T45" fmla="*/ 1 h 136"/>
                <a:gd name="T46" fmla="*/ 1 w 299"/>
                <a:gd name="T47" fmla="*/ 1 h 136"/>
                <a:gd name="T48" fmla="*/ 1 w 299"/>
                <a:gd name="T49" fmla="*/ 1 h 136"/>
                <a:gd name="T50" fmla="*/ 1 w 299"/>
                <a:gd name="T51" fmla="*/ 1 h 136"/>
                <a:gd name="T52" fmla="*/ 0 w 299"/>
                <a:gd name="T53" fmla="*/ 1 h 136"/>
                <a:gd name="T54" fmla="*/ 0 w 299"/>
                <a:gd name="T55" fmla="*/ 1 h 136"/>
                <a:gd name="T56" fmla="*/ 1 w 299"/>
                <a:gd name="T57" fmla="*/ 1 h 136"/>
                <a:gd name="T58" fmla="*/ 1 w 299"/>
                <a:gd name="T59" fmla="*/ 1 h 136"/>
                <a:gd name="T60" fmla="*/ 1 w 299"/>
                <a:gd name="T61" fmla="*/ 1 h 136"/>
                <a:gd name="T62" fmla="*/ 1 w 299"/>
                <a:gd name="T63" fmla="*/ 1 h 136"/>
                <a:gd name="T64" fmla="*/ 1 w 299"/>
                <a:gd name="T65" fmla="*/ 1 h 136"/>
                <a:gd name="T66" fmla="*/ 1 w 299"/>
                <a:gd name="T67" fmla="*/ 1 h 136"/>
                <a:gd name="T68" fmla="*/ 1 w 299"/>
                <a:gd name="T69" fmla="*/ 1 h 136"/>
                <a:gd name="T70" fmla="*/ 1 w 299"/>
                <a:gd name="T71" fmla="*/ 1 h 136"/>
                <a:gd name="T72" fmla="*/ 1 w 299"/>
                <a:gd name="T73" fmla="*/ 1 h 136"/>
                <a:gd name="T74" fmla="*/ 1 w 299"/>
                <a:gd name="T75" fmla="*/ 1 h 136"/>
                <a:gd name="T76" fmla="*/ 1 w 299"/>
                <a:gd name="T77" fmla="*/ 1 h 136"/>
                <a:gd name="T78" fmla="*/ 1 w 299"/>
                <a:gd name="T79" fmla="*/ 1 h 136"/>
                <a:gd name="T80" fmla="*/ 1 w 299"/>
                <a:gd name="T81" fmla="*/ 1 h 136"/>
                <a:gd name="T82" fmla="*/ 1 w 299"/>
                <a:gd name="T83" fmla="*/ 1 h 136"/>
                <a:gd name="T84" fmla="*/ 1 w 299"/>
                <a:gd name="T85" fmla="*/ 1 h 136"/>
                <a:gd name="T86" fmla="*/ 1 w 299"/>
                <a:gd name="T87" fmla="*/ 1 h 136"/>
                <a:gd name="T88" fmla="*/ 1 w 299"/>
                <a:gd name="T89" fmla="*/ 1 h 136"/>
                <a:gd name="T90" fmla="*/ 1 w 299"/>
                <a:gd name="T91" fmla="*/ 1 h 136"/>
                <a:gd name="T92" fmla="*/ 1 w 299"/>
                <a:gd name="T93" fmla="*/ 1 h 136"/>
                <a:gd name="T94" fmla="*/ 1 w 299"/>
                <a:gd name="T95" fmla="*/ 1 h 136"/>
                <a:gd name="T96" fmla="*/ 1 w 299"/>
                <a:gd name="T97" fmla="*/ 1 h 136"/>
                <a:gd name="T98" fmla="*/ 1 w 299"/>
                <a:gd name="T99" fmla="*/ 1 h 136"/>
                <a:gd name="T100" fmla="*/ 1 w 299"/>
                <a:gd name="T101" fmla="*/ 1 h 136"/>
                <a:gd name="T102" fmla="*/ 1 w 299"/>
                <a:gd name="T103" fmla="*/ 1 h 136"/>
                <a:gd name="T104" fmla="*/ 1 w 299"/>
                <a:gd name="T105" fmla="*/ 0 h 136"/>
                <a:gd name="T106" fmla="*/ 1 w 299"/>
                <a:gd name="T107" fmla="*/ 0 h 136"/>
                <a:gd name="T108" fmla="*/ 1 w 299"/>
                <a:gd name="T109" fmla="*/ 0 h 136"/>
                <a:gd name="T110" fmla="*/ 1 w 299"/>
                <a:gd name="T111" fmla="*/ 0 h 136"/>
                <a:gd name="T112" fmla="*/ 1 w 299"/>
                <a:gd name="T113" fmla="*/ 0 h 136"/>
                <a:gd name="T114" fmla="*/ 1 w 299"/>
                <a:gd name="T115" fmla="*/ 0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9"/>
                <a:gd name="T175" fmla="*/ 0 h 136"/>
                <a:gd name="T176" fmla="*/ 299 w 299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9" h="136">
                  <a:moveTo>
                    <a:pt x="299" y="0"/>
                  </a:moveTo>
                  <a:lnTo>
                    <a:pt x="292" y="4"/>
                  </a:lnTo>
                  <a:lnTo>
                    <a:pt x="284" y="7"/>
                  </a:lnTo>
                  <a:lnTo>
                    <a:pt x="277" y="12"/>
                  </a:lnTo>
                  <a:lnTo>
                    <a:pt x="270" y="15"/>
                  </a:lnTo>
                  <a:lnTo>
                    <a:pt x="263" y="21"/>
                  </a:lnTo>
                  <a:lnTo>
                    <a:pt x="256" y="26"/>
                  </a:lnTo>
                  <a:lnTo>
                    <a:pt x="251" y="30"/>
                  </a:lnTo>
                  <a:lnTo>
                    <a:pt x="244" y="35"/>
                  </a:lnTo>
                  <a:lnTo>
                    <a:pt x="235" y="42"/>
                  </a:lnTo>
                  <a:lnTo>
                    <a:pt x="225" y="48"/>
                  </a:lnTo>
                  <a:lnTo>
                    <a:pt x="216" y="53"/>
                  </a:lnTo>
                  <a:lnTo>
                    <a:pt x="207" y="58"/>
                  </a:lnTo>
                  <a:lnTo>
                    <a:pt x="198" y="63"/>
                  </a:lnTo>
                  <a:lnTo>
                    <a:pt x="187" y="67"/>
                  </a:lnTo>
                  <a:lnTo>
                    <a:pt x="178" y="72"/>
                  </a:lnTo>
                  <a:lnTo>
                    <a:pt x="168" y="75"/>
                  </a:lnTo>
                  <a:lnTo>
                    <a:pt x="148" y="82"/>
                  </a:lnTo>
                  <a:lnTo>
                    <a:pt x="129" y="89"/>
                  </a:lnTo>
                  <a:lnTo>
                    <a:pt x="108" y="94"/>
                  </a:lnTo>
                  <a:lnTo>
                    <a:pt x="88" y="99"/>
                  </a:lnTo>
                  <a:lnTo>
                    <a:pt x="67" y="104"/>
                  </a:lnTo>
                  <a:lnTo>
                    <a:pt x="47" y="110"/>
                  </a:lnTo>
                  <a:lnTo>
                    <a:pt x="27" y="114"/>
                  </a:lnTo>
                  <a:lnTo>
                    <a:pt x="8" y="121"/>
                  </a:lnTo>
                  <a:lnTo>
                    <a:pt x="3" y="125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5" y="136"/>
                  </a:lnTo>
                  <a:lnTo>
                    <a:pt x="25" y="134"/>
                  </a:lnTo>
                  <a:lnTo>
                    <a:pt x="44" y="129"/>
                  </a:lnTo>
                  <a:lnTo>
                    <a:pt x="64" y="124"/>
                  </a:lnTo>
                  <a:lnTo>
                    <a:pt x="85" y="117"/>
                  </a:lnTo>
                  <a:lnTo>
                    <a:pt x="103" y="109"/>
                  </a:lnTo>
                  <a:lnTo>
                    <a:pt x="123" y="101"/>
                  </a:lnTo>
                  <a:lnTo>
                    <a:pt x="141" y="94"/>
                  </a:lnTo>
                  <a:lnTo>
                    <a:pt x="160" y="86"/>
                  </a:lnTo>
                  <a:lnTo>
                    <a:pt x="168" y="82"/>
                  </a:lnTo>
                  <a:lnTo>
                    <a:pt x="175" y="79"/>
                  </a:lnTo>
                  <a:lnTo>
                    <a:pt x="183" y="75"/>
                  </a:lnTo>
                  <a:lnTo>
                    <a:pt x="191" y="71"/>
                  </a:lnTo>
                  <a:lnTo>
                    <a:pt x="198" y="67"/>
                  </a:lnTo>
                  <a:lnTo>
                    <a:pt x="206" y="63"/>
                  </a:lnTo>
                  <a:lnTo>
                    <a:pt x="213" y="58"/>
                  </a:lnTo>
                  <a:lnTo>
                    <a:pt x="220" y="53"/>
                  </a:lnTo>
                  <a:lnTo>
                    <a:pt x="230" y="46"/>
                  </a:lnTo>
                  <a:lnTo>
                    <a:pt x="239" y="40"/>
                  </a:lnTo>
                  <a:lnTo>
                    <a:pt x="250" y="33"/>
                  </a:lnTo>
                  <a:lnTo>
                    <a:pt x="259" y="26"/>
                  </a:lnTo>
                  <a:lnTo>
                    <a:pt x="269" y="19"/>
                  </a:lnTo>
                  <a:lnTo>
                    <a:pt x="278" y="12"/>
                  </a:lnTo>
                  <a:lnTo>
                    <a:pt x="289" y="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6"/>
            <p:cNvSpPr/>
            <p:nvPr/>
          </p:nvSpPr>
          <p:spPr bwMode="auto">
            <a:xfrm flipH="1">
              <a:off x="883" y="2497"/>
              <a:ext cx="10" cy="67"/>
            </a:xfrm>
            <a:custGeom>
              <a:avLst/>
              <a:gdLst>
                <a:gd name="T0" fmla="*/ 1 w 19"/>
                <a:gd name="T1" fmla="*/ 0 h 136"/>
                <a:gd name="T2" fmla="*/ 1 w 19"/>
                <a:gd name="T3" fmla="*/ 0 h 136"/>
                <a:gd name="T4" fmla="*/ 0 w 19"/>
                <a:gd name="T5" fmla="*/ 0 h 136"/>
                <a:gd name="T6" fmla="*/ 1 w 19"/>
                <a:gd name="T7" fmla="*/ 0 h 136"/>
                <a:gd name="T8" fmla="*/ 1 w 19"/>
                <a:gd name="T9" fmla="*/ 0 h 136"/>
                <a:gd name="T10" fmla="*/ 1 w 19"/>
                <a:gd name="T11" fmla="*/ 0 h 136"/>
                <a:gd name="T12" fmla="*/ 1 w 19"/>
                <a:gd name="T13" fmla="*/ 0 h 136"/>
                <a:gd name="T14" fmla="*/ 1 w 19"/>
                <a:gd name="T15" fmla="*/ 0 h 136"/>
                <a:gd name="T16" fmla="*/ 1 w 19"/>
                <a:gd name="T17" fmla="*/ 0 h 136"/>
                <a:gd name="T18" fmla="*/ 1 w 19"/>
                <a:gd name="T19" fmla="*/ 0 h 136"/>
                <a:gd name="T20" fmla="*/ 1 w 19"/>
                <a:gd name="T21" fmla="*/ 0 h 136"/>
                <a:gd name="T22" fmla="*/ 1 w 19"/>
                <a:gd name="T23" fmla="*/ 0 h 136"/>
                <a:gd name="T24" fmla="*/ 1 w 19"/>
                <a:gd name="T25" fmla="*/ 0 h 136"/>
                <a:gd name="T26" fmla="*/ 1 w 19"/>
                <a:gd name="T27" fmla="*/ 0 h 136"/>
                <a:gd name="T28" fmla="*/ 1 w 19"/>
                <a:gd name="T29" fmla="*/ 0 h 136"/>
                <a:gd name="T30" fmla="*/ 1 w 19"/>
                <a:gd name="T31" fmla="*/ 0 h 136"/>
                <a:gd name="T32" fmla="*/ 1 w 19"/>
                <a:gd name="T33" fmla="*/ 0 h 136"/>
                <a:gd name="T34" fmla="*/ 1 w 19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"/>
                <a:gd name="T55" fmla="*/ 0 h 136"/>
                <a:gd name="T56" fmla="*/ 19 w 19"/>
                <a:gd name="T57" fmla="*/ 136 h 1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" h="136">
                  <a:moveTo>
                    <a:pt x="4" y="0"/>
                  </a:moveTo>
                  <a:lnTo>
                    <a:pt x="2" y="33"/>
                  </a:lnTo>
                  <a:lnTo>
                    <a:pt x="0" y="69"/>
                  </a:lnTo>
                  <a:lnTo>
                    <a:pt x="2" y="105"/>
                  </a:lnTo>
                  <a:lnTo>
                    <a:pt x="12" y="136"/>
                  </a:lnTo>
                  <a:lnTo>
                    <a:pt x="15" y="136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1"/>
                  </a:lnTo>
                  <a:lnTo>
                    <a:pt x="11" y="99"/>
                  </a:lnTo>
                  <a:lnTo>
                    <a:pt x="7" y="67"/>
                  </a:lnTo>
                  <a:lnTo>
                    <a:pt x="5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7"/>
            <p:cNvSpPr/>
            <p:nvPr/>
          </p:nvSpPr>
          <p:spPr bwMode="auto">
            <a:xfrm flipH="1">
              <a:off x="875" y="2491"/>
              <a:ext cx="48" cy="55"/>
            </a:xfrm>
            <a:custGeom>
              <a:avLst/>
              <a:gdLst>
                <a:gd name="T0" fmla="*/ 0 w 95"/>
                <a:gd name="T1" fmla="*/ 0 h 111"/>
                <a:gd name="T2" fmla="*/ 1 w 95"/>
                <a:gd name="T3" fmla="*/ 0 h 111"/>
                <a:gd name="T4" fmla="*/ 1 w 95"/>
                <a:gd name="T5" fmla="*/ 0 h 111"/>
                <a:gd name="T6" fmla="*/ 1 w 95"/>
                <a:gd name="T7" fmla="*/ 0 h 111"/>
                <a:gd name="T8" fmla="*/ 1 w 95"/>
                <a:gd name="T9" fmla="*/ 0 h 111"/>
                <a:gd name="T10" fmla="*/ 1 w 95"/>
                <a:gd name="T11" fmla="*/ 0 h 111"/>
                <a:gd name="T12" fmla="*/ 1 w 95"/>
                <a:gd name="T13" fmla="*/ 0 h 111"/>
                <a:gd name="T14" fmla="*/ 1 w 95"/>
                <a:gd name="T15" fmla="*/ 0 h 111"/>
                <a:gd name="T16" fmla="*/ 1 w 95"/>
                <a:gd name="T17" fmla="*/ 0 h 111"/>
                <a:gd name="T18" fmla="*/ 1 w 95"/>
                <a:gd name="T19" fmla="*/ 0 h 111"/>
                <a:gd name="T20" fmla="*/ 1 w 95"/>
                <a:gd name="T21" fmla="*/ 0 h 111"/>
                <a:gd name="T22" fmla="*/ 1 w 95"/>
                <a:gd name="T23" fmla="*/ 0 h 111"/>
                <a:gd name="T24" fmla="*/ 1 w 95"/>
                <a:gd name="T25" fmla="*/ 0 h 111"/>
                <a:gd name="T26" fmla="*/ 1 w 95"/>
                <a:gd name="T27" fmla="*/ 0 h 111"/>
                <a:gd name="T28" fmla="*/ 1 w 95"/>
                <a:gd name="T29" fmla="*/ 0 h 111"/>
                <a:gd name="T30" fmla="*/ 1 w 95"/>
                <a:gd name="T31" fmla="*/ 0 h 111"/>
                <a:gd name="T32" fmla="*/ 1 w 95"/>
                <a:gd name="T33" fmla="*/ 0 h 111"/>
                <a:gd name="T34" fmla="*/ 1 w 95"/>
                <a:gd name="T35" fmla="*/ 0 h 111"/>
                <a:gd name="T36" fmla="*/ 1 w 95"/>
                <a:gd name="T37" fmla="*/ 0 h 111"/>
                <a:gd name="T38" fmla="*/ 1 w 95"/>
                <a:gd name="T39" fmla="*/ 0 h 111"/>
                <a:gd name="T40" fmla="*/ 1 w 95"/>
                <a:gd name="T41" fmla="*/ 0 h 111"/>
                <a:gd name="T42" fmla="*/ 1 w 95"/>
                <a:gd name="T43" fmla="*/ 0 h 111"/>
                <a:gd name="T44" fmla="*/ 1 w 95"/>
                <a:gd name="T45" fmla="*/ 0 h 111"/>
                <a:gd name="T46" fmla="*/ 1 w 95"/>
                <a:gd name="T47" fmla="*/ 0 h 111"/>
                <a:gd name="T48" fmla="*/ 1 w 95"/>
                <a:gd name="T49" fmla="*/ 0 h 111"/>
                <a:gd name="T50" fmla="*/ 1 w 95"/>
                <a:gd name="T51" fmla="*/ 0 h 111"/>
                <a:gd name="T52" fmla="*/ 1 w 95"/>
                <a:gd name="T53" fmla="*/ 0 h 111"/>
                <a:gd name="T54" fmla="*/ 1 w 95"/>
                <a:gd name="T55" fmla="*/ 0 h 111"/>
                <a:gd name="T56" fmla="*/ 1 w 95"/>
                <a:gd name="T57" fmla="*/ 0 h 111"/>
                <a:gd name="T58" fmla="*/ 1 w 95"/>
                <a:gd name="T59" fmla="*/ 0 h 111"/>
                <a:gd name="T60" fmla="*/ 1 w 95"/>
                <a:gd name="T61" fmla="*/ 0 h 111"/>
                <a:gd name="T62" fmla="*/ 1 w 95"/>
                <a:gd name="T63" fmla="*/ 0 h 111"/>
                <a:gd name="T64" fmla="*/ 1 w 95"/>
                <a:gd name="T65" fmla="*/ 0 h 111"/>
                <a:gd name="T66" fmla="*/ 1 w 95"/>
                <a:gd name="T67" fmla="*/ 0 h 111"/>
                <a:gd name="T68" fmla="*/ 1 w 95"/>
                <a:gd name="T69" fmla="*/ 0 h 111"/>
                <a:gd name="T70" fmla="*/ 1 w 95"/>
                <a:gd name="T71" fmla="*/ 0 h 111"/>
                <a:gd name="T72" fmla="*/ 1 w 95"/>
                <a:gd name="T73" fmla="*/ 0 h 111"/>
                <a:gd name="T74" fmla="*/ 1 w 95"/>
                <a:gd name="T75" fmla="*/ 0 h 111"/>
                <a:gd name="T76" fmla="*/ 1 w 95"/>
                <a:gd name="T77" fmla="*/ 0 h 111"/>
                <a:gd name="T78" fmla="*/ 1 w 95"/>
                <a:gd name="T79" fmla="*/ 0 h 111"/>
                <a:gd name="T80" fmla="*/ 1 w 95"/>
                <a:gd name="T81" fmla="*/ 0 h 111"/>
                <a:gd name="T82" fmla="*/ 1 w 95"/>
                <a:gd name="T83" fmla="*/ 0 h 111"/>
                <a:gd name="T84" fmla="*/ 1 w 95"/>
                <a:gd name="T85" fmla="*/ 0 h 111"/>
                <a:gd name="T86" fmla="*/ 1 w 95"/>
                <a:gd name="T87" fmla="*/ 0 h 111"/>
                <a:gd name="T88" fmla="*/ 1 w 95"/>
                <a:gd name="T89" fmla="*/ 0 h 111"/>
                <a:gd name="T90" fmla="*/ 1 w 95"/>
                <a:gd name="T91" fmla="*/ 0 h 111"/>
                <a:gd name="T92" fmla="*/ 1 w 95"/>
                <a:gd name="T93" fmla="*/ 0 h 111"/>
                <a:gd name="T94" fmla="*/ 0 w 95"/>
                <a:gd name="T95" fmla="*/ 0 h 111"/>
                <a:gd name="T96" fmla="*/ 0 w 95"/>
                <a:gd name="T97" fmla="*/ 0 h 111"/>
                <a:gd name="T98" fmla="*/ 0 w 95"/>
                <a:gd name="T99" fmla="*/ 0 h 111"/>
                <a:gd name="T100" fmla="*/ 0 w 95"/>
                <a:gd name="T101" fmla="*/ 0 h 111"/>
                <a:gd name="T102" fmla="*/ 0 w 95"/>
                <a:gd name="T103" fmla="*/ 0 h 111"/>
                <a:gd name="T104" fmla="*/ 0 w 95"/>
                <a:gd name="T105" fmla="*/ 0 h 111"/>
                <a:gd name="T106" fmla="*/ 0 w 95"/>
                <a:gd name="T107" fmla="*/ 0 h 11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5"/>
                <a:gd name="T163" fmla="*/ 0 h 111"/>
                <a:gd name="T164" fmla="*/ 95 w 95"/>
                <a:gd name="T165" fmla="*/ 111 h 11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5" h="111">
                  <a:moveTo>
                    <a:pt x="0" y="111"/>
                  </a:moveTo>
                  <a:lnTo>
                    <a:pt x="7" y="109"/>
                  </a:lnTo>
                  <a:lnTo>
                    <a:pt x="11" y="106"/>
                  </a:lnTo>
                  <a:lnTo>
                    <a:pt x="17" y="105"/>
                  </a:lnTo>
                  <a:lnTo>
                    <a:pt x="23" y="104"/>
                  </a:lnTo>
                  <a:lnTo>
                    <a:pt x="27" y="102"/>
                  </a:lnTo>
                  <a:lnTo>
                    <a:pt x="32" y="101"/>
                  </a:lnTo>
                  <a:lnTo>
                    <a:pt x="35" y="98"/>
                  </a:lnTo>
                  <a:lnTo>
                    <a:pt x="40" y="97"/>
                  </a:lnTo>
                  <a:lnTo>
                    <a:pt x="45" y="96"/>
                  </a:lnTo>
                  <a:lnTo>
                    <a:pt x="48" y="94"/>
                  </a:lnTo>
                  <a:lnTo>
                    <a:pt x="52" y="91"/>
                  </a:lnTo>
                  <a:lnTo>
                    <a:pt x="55" y="89"/>
                  </a:lnTo>
                  <a:lnTo>
                    <a:pt x="56" y="88"/>
                  </a:lnTo>
                  <a:lnTo>
                    <a:pt x="59" y="86"/>
                  </a:lnTo>
                  <a:lnTo>
                    <a:pt x="60" y="85"/>
                  </a:lnTo>
                  <a:lnTo>
                    <a:pt x="61" y="83"/>
                  </a:lnTo>
                  <a:lnTo>
                    <a:pt x="63" y="82"/>
                  </a:lnTo>
                  <a:lnTo>
                    <a:pt x="65" y="82"/>
                  </a:lnTo>
                  <a:lnTo>
                    <a:pt x="63" y="83"/>
                  </a:lnTo>
                  <a:lnTo>
                    <a:pt x="72" y="80"/>
                  </a:lnTo>
                  <a:lnTo>
                    <a:pt x="80" y="74"/>
                  </a:lnTo>
                  <a:lnTo>
                    <a:pt x="87" y="66"/>
                  </a:lnTo>
                  <a:lnTo>
                    <a:pt x="92" y="57"/>
                  </a:lnTo>
                  <a:lnTo>
                    <a:pt x="94" y="48"/>
                  </a:lnTo>
                  <a:lnTo>
                    <a:pt x="95" y="37"/>
                  </a:lnTo>
                  <a:lnTo>
                    <a:pt x="94" y="28"/>
                  </a:lnTo>
                  <a:lnTo>
                    <a:pt x="91" y="19"/>
                  </a:lnTo>
                  <a:lnTo>
                    <a:pt x="84" y="10"/>
                  </a:lnTo>
                  <a:lnTo>
                    <a:pt x="75" y="4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3"/>
                  </a:lnTo>
                  <a:lnTo>
                    <a:pt x="33" y="9"/>
                  </a:lnTo>
                  <a:lnTo>
                    <a:pt x="24" y="15"/>
                  </a:lnTo>
                  <a:lnTo>
                    <a:pt x="17" y="25"/>
                  </a:lnTo>
                  <a:lnTo>
                    <a:pt x="12" y="35"/>
                  </a:lnTo>
                  <a:lnTo>
                    <a:pt x="10" y="47"/>
                  </a:lnTo>
                  <a:lnTo>
                    <a:pt x="8" y="57"/>
                  </a:lnTo>
                  <a:lnTo>
                    <a:pt x="7" y="68"/>
                  </a:lnTo>
                  <a:lnTo>
                    <a:pt x="7" y="72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2" y="83"/>
                  </a:lnTo>
                  <a:lnTo>
                    <a:pt x="1" y="90"/>
                  </a:lnTo>
                  <a:lnTo>
                    <a:pt x="1" y="97"/>
                  </a:lnTo>
                  <a:lnTo>
                    <a:pt x="0" y="104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8"/>
            <p:cNvSpPr/>
            <p:nvPr/>
          </p:nvSpPr>
          <p:spPr bwMode="auto">
            <a:xfrm flipH="1">
              <a:off x="891" y="2500"/>
              <a:ext cx="58" cy="29"/>
            </a:xfrm>
            <a:custGeom>
              <a:avLst/>
              <a:gdLst>
                <a:gd name="T0" fmla="*/ 0 w 115"/>
                <a:gd name="T1" fmla="*/ 1 h 58"/>
                <a:gd name="T2" fmla="*/ 1 w 115"/>
                <a:gd name="T3" fmla="*/ 1 h 58"/>
                <a:gd name="T4" fmla="*/ 1 w 115"/>
                <a:gd name="T5" fmla="*/ 1 h 58"/>
                <a:gd name="T6" fmla="*/ 1 w 115"/>
                <a:gd name="T7" fmla="*/ 1 h 58"/>
                <a:gd name="T8" fmla="*/ 1 w 115"/>
                <a:gd name="T9" fmla="*/ 1 h 58"/>
                <a:gd name="T10" fmla="*/ 1 w 115"/>
                <a:gd name="T11" fmla="*/ 1 h 58"/>
                <a:gd name="T12" fmla="*/ 1 w 115"/>
                <a:gd name="T13" fmla="*/ 1 h 58"/>
                <a:gd name="T14" fmla="*/ 1 w 115"/>
                <a:gd name="T15" fmla="*/ 1 h 58"/>
                <a:gd name="T16" fmla="*/ 1 w 115"/>
                <a:gd name="T17" fmla="*/ 1 h 58"/>
                <a:gd name="T18" fmla="*/ 1 w 115"/>
                <a:gd name="T19" fmla="*/ 1 h 58"/>
                <a:gd name="T20" fmla="*/ 1 w 115"/>
                <a:gd name="T21" fmla="*/ 1 h 58"/>
                <a:gd name="T22" fmla="*/ 1 w 115"/>
                <a:gd name="T23" fmla="*/ 1 h 58"/>
                <a:gd name="T24" fmla="*/ 1 w 115"/>
                <a:gd name="T25" fmla="*/ 1 h 58"/>
                <a:gd name="T26" fmla="*/ 1 w 115"/>
                <a:gd name="T27" fmla="*/ 1 h 58"/>
                <a:gd name="T28" fmla="*/ 1 w 115"/>
                <a:gd name="T29" fmla="*/ 1 h 58"/>
                <a:gd name="T30" fmla="*/ 1 w 115"/>
                <a:gd name="T31" fmla="*/ 1 h 58"/>
                <a:gd name="T32" fmla="*/ 1 w 115"/>
                <a:gd name="T33" fmla="*/ 1 h 58"/>
                <a:gd name="T34" fmla="*/ 1 w 115"/>
                <a:gd name="T35" fmla="*/ 1 h 58"/>
                <a:gd name="T36" fmla="*/ 1 w 115"/>
                <a:gd name="T37" fmla="*/ 1 h 58"/>
                <a:gd name="T38" fmla="*/ 1 w 115"/>
                <a:gd name="T39" fmla="*/ 1 h 58"/>
                <a:gd name="T40" fmla="*/ 1 w 115"/>
                <a:gd name="T41" fmla="*/ 1 h 58"/>
                <a:gd name="T42" fmla="*/ 1 w 115"/>
                <a:gd name="T43" fmla="*/ 0 h 58"/>
                <a:gd name="T44" fmla="*/ 1 w 115"/>
                <a:gd name="T45" fmla="*/ 0 h 58"/>
                <a:gd name="T46" fmla="*/ 1 w 115"/>
                <a:gd name="T47" fmla="*/ 0 h 58"/>
                <a:gd name="T48" fmla="*/ 1 w 115"/>
                <a:gd name="T49" fmla="*/ 1 h 58"/>
                <a:gd name="T50" fmla="*/ 1 w 115"/>
                <a:gd name="T51" fmla="*/ 1 h 58"/>
                <a:gd name="T52" fmla="*/ 1 w 115"/>
                <a:gd name="T53" fmla="*/ 1 h 58"/>
                <a:gd name="T54" fmla="*/ 1 w 115"/>
                <a:gd name="T55" fmla="*/ 1 h 58"/>
                <a:gd name="T56" fmla="*/ 1 w 115"/>
                <a:gd name="T57" fmla="*/ 1 h 58"/>
                <a:gd name="T58" fmla="*/ 1 w 115"/>
                <a:gd name="T59" fmla="*/ 1 h 58"/>
                <a:gd name="T60" fmla="*/ 1 w 115"/>
                <a:gd name="T61" fmla="*/ 1 h 58"/>
                <a:gd name="T62" fmla="*/ 1 w 115"/>
                <a:gd name="T63" fmla="*/ 1 h 58"/>
                <a:gd name="T64" fmla="*/ 1 w 115"/>
                <a:gd name="T65" fmla="*/ 1 h 58"/>
                <a:gd name="T66" fmla="*/ 1 w 115"/>
                <a:gd name="T67" fmla="*/ 1 h 58"/>
                <a:gd name="T68" fmla="*/ 1 w 115"/>
                <a:gd name="T69" fmla="*/ 1 h 58"/>
                <a:gd name="T70" fmla="*/ 1 w 115"/>
                <a:gd name="T71" fmla="*/ 1 h 58"/>
                <a:gd name="T72" fmla="*/ 0 w 115"/>
                <a:gd name="T73" fmla="*/ 1 h 58"/>
                <a:gd name="T74" fmla="*/ 0 w 115"/>
                <a:gd name="T75" fmla="*/ 1 h 58"/>
                <a:gd name="T76" fmla="*/ 0 w 115"/>
                <a:gd name="T77" fmla="*/ 1 h 58"/>
                <a:gd name="T78" fmla="*/ 0 w 115"/>
                <a:gd name="T79" fmla="*/ 1 h 58"/>
                <a:gd name="T80" fmla="*/ 0 w 115"/>
                <a:gd name="T81" fmla="*/ 1 h 58"/>
                <a:gd name="T82" fmla="*/ 0 w 115"/>
                <a:gd name="T83" fmla="*/ 1 h 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5"/>
                <a:gd name="T127" fmla="*/ 0 h 58"/>
                <a:gd name="T128" fmla="*/ 115 w 115"/>
                <a:gd name="T129" fmla="*/ 58 h 5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5" h="58">
                  <a:moveTo>
                    <a:pt x="0" y="58"/>
                  </a:moveTo>
                  <a:lnTo>
                    <a:pt x="5" y="55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6" y="44"/>
                  </a:lnTo>
                  <a:lnTo>
                    <a:pt x="31" y="40"/>
                  </a:lnTo>
                  <a:lnTo>
                    <a:pt x="34" y="37"/>
                  </a:lnTo>
                  <a:lnTo>
                    <a:pt x="44" y="31"/>
                  </a:lnTo>
                  <a:lnTo>
                    <a:pt x="52" y="25"/>
                  </a:lnTo>
                  <a:lnTo>
                    <a:pt x="61" y="21"/>
                  </a:lnTo>
                  <a:lnTo>
                    <a:pt x="70" y="17"/>
                  </a:lnTo>
                  <a:lnTo>
                    <a:pt x="79" y="15"/>
                  </a:lnTo>
                  <a:lnTo>
                    <a:pt x="90" y="13"/>
                  </a:lnTo>
                  <a:lnTo>
                    <a:pt x="99" y="11"/>
                  </a:lnTo>
                  <a:lnTo>
                    <a:pt x="109" y="9"/>
                  </a:lnTo>
                  <a:lnTo>
                    <a:pt x="112" y="7"/>
                  </a:lnTo>
                  <a:lnTo>
                    <a:pt x="114" y="5"/>
                  </a:lnTo>
                  <a:lnTo>
                    <a:pt x="115" y="2"/>
                  </a:lnTo>
                  <a:lnTo>
                    <a:pt x="113" y="1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1" y="0"/>
                  </a:lnTo>
                  <a:lnTo>
                    <a:pt x="84" y="1"/>
                  </a:lnTo>
                  <a:lnTo>
                    <a:pt x="77" y="2"/>
                  </a:lnTo>
                  <a:lnTo>
                    <a:pt x="70" y="5"/>
                  </a:lnTo>
                  <a:lnTo>
                    <a:pt x="64" y="7"/>
                  </a:lnTo>
                  <a:lnTo>
                    <a:pt x="58" y="10"/>
                  </a:lnTo>
                  <a:lnTo>
                    <a:pt x="49" y="16"/>
                  </a:lnTo>
                  <a:lnTo>
                    <a:pt x="43" y="22"/>
                  </a:lnTo>
                  <a:lnTo>
                    <a:pt x="36" y="28"/>
                  </a:lnTo>
                  <a:lnTo>
                    <a:pt x="29" y="34"/>
                  </a:lnTo>
                  <a:lnTo>
                    <a:pt x="23" y="41"/>
                  </a:lnTo>
                  <a:lnTo>
                    <a:pt x="16" y="47"/>
                  </a:lnTo>
                  <a:lnTo>
                    <a:pt x="8" y="53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9"/>
            <p:cNvSpPr/>
            <p:nvPr/>
          </p:nvSpPr>
          <p:spPr bwMode="auto">
            <a:xfrm flipH="1">
              <a:off x="909" y="2465"/>
              <a:ext cx="98" cy="347"/>
            </a:xfrm>
            <a:custGeom>
              <a:avLst/>
              <a:gdLst>
                <a:gd name="T0" fmla="*/ 1 w 195"/>
                <a:gd name="T1" fmla="*/ 0 h 693"/>
                <a:gd name="T2" fmla="*/ 1 w 195"/>
                <a:gd name="T3" fmla="*/ 1 h 693"/>
                <a:gd name="T4" fmla="*/ 1 w 195"/>
                <a:gd name="T5" fmla="*/ 1 h 693"/>
                <a:gd name="T6" fmla="*/ 1 w 195"/>
                <a:gd name="T7" fmla="*/ 1 h 693"/>
                <a:gd name="T8" fmla="*/ 1 w 195"/>
                <a:gd name="T9" fmla="*/ 1 h 693"/>
                <a:gd name="T10" fmla="*/ 1 w 195"/>
                <a:gd name="T11" fmla="*/ 1 h 693"/>
                <a:gd name="T12" fmla="*/ 1 w 195"/>
                <a:gd name="T13" fmla="*/ 1 h 693"/>
                <a:gd name="T14" fmla="*/ 1 w 195"/>
                <a:gd name="T15" fmla="*/ 1 h 693"/>
                <a:gd name="T16" fmla="*/ 1 w 195"/>
                <a:gd name="T17" fmla="*/ 1 h 693"/>
                <a:gd name="T18" fmla="*/ 1 w 195"/>
                <a:gd name="T19" fmla="*/ 1 h 693"/>
                <a:gd name="T20" fmla="*/ 1 w 195"/>
                <a:gd name="T21" fmla="*/ 1 h 693"/>
                <a:gd name="T22" fmla="*/ 1 w 195"/>
                <a:gd name="T23" fmla="*/ 1 h 693"/>
                <a:gd name="T24" fmla="*/ 1 w 195"/>
                <a:gd name="T25" fmla="*/ 1 h 693"/>
                <a:gd name="T26" fmla="*/ 1 w 195"/>
                <a:gd name="T27" fmla="*/ 1 h 693"/>
                <a:gd name="T28" fmla="*/ 1 w 195"/>
                <a:gd name="T29" fmla="*/ 1 h 693"/>
                <a:gd name="T30" fmla="*/ 1 w 195"/>
                <a:gd name="T31" fmla="*/ 1 h 693"/>
                <a:gd name="T32" fmla="*/ 1 w 195"/>
                <a:gd name="T33" fmla="*/ 1 h 693"/>
                <a:gd name="T34" fmla="*/ 1 w 195"/>
                <a:gd name="T35" fmla="*/ 1 h 693"/>
                <a:gd name="T36" fmla="*/ 1 w 195"/>
                <a:gd name="T37" fmla="*/ 1 h 693"/>
                <a:gd name="T38" fmla="*/ 1 w 195"/>
                <a:gd name="T39" fmla="*/ 1 h 693"/>
                <a:gd name="T40" fmla="*/ 1 w 195"/>
                <a:gd name="T41" fmla="*/ 1 h 693"/>
                <a:gd name="T42" fmla="*/ 0 w 195"/>
                <a:gd name="T43" fmla="*/ 1 h 693"/>
                <a:gd name="T44" fmla="*/ 0 w 195"/>
                <a:gd name="T45" fmla="*/ 1 h 693"/>
                <a:gd name="T46" fmla="*/ 1 w 195"/>
                <a:gd name="T47" fmla="*/ 1 h 693"/>
                <a:gd name="T48" fmla="*/ 1 w 195"/>
                <a:gd name="T49" fmla="*/ 1 h 693"/>
                <a:gd name="T50" fmla="*/ 1 w 195"/>
                <a:gd name="T51" fmla="*/ 1 h 693"/>
                <a:gd name="T52" fmla="*/ 1 w 195"/>
                <a:gd name="T53" fmla="*/ 1 h 693"/>
                <a:gd name="T54" fmla="*/ 1 w 195"/>
                <a:gd name="T55" fmla="*/ 1 h 693"/>
                <a:gd name="T56" fmla="*/ 1 w 195"/>
                <a:gd name="T57" fmla="*/ 1 h 693"/>
                <a:gd name="T58" fmla="*/ 1 w 195"/>
                <a:gd name="T59" fmla="*/ 1 h 693"/>
                <a:gd name="T60" fmla="*/ 1 w 195"/>
                <a:gd name="T61" fmla="*/ 1 h 693"/>
                <a:gd name="T62" fmla="*/ 1 w 195"/>
                <a:gd name="T63" fmla="*/ 1 h 693"/>
                <a:gd name="T64" fmla="*/ 1 w 195"/>
                <a:gd name="T65" fmla="*/ 1 h 693"/>
                <a:gd name="T66" fmla="*/ 1 w 195"/>
                <a:gd name="T67" fmla="*/ 1 h 693"/>
                <a:gd name="T68" fmla="*/ 1 w 195"/>
                <a:gd name="T69" fmla="*/ 1 h 693"/>
                <a:gd name="T70" fmla="*/ 1 w 195"/>
                <a:gd name="T71" fmla="*/ 1 h 693"/>
                <a:gd name="T72" fmla="*/ 1 w 195"/>
                <a:gd name="T73" fmla="*/ 1 h 693"/>
                <a:gd name="T74" fmla="*/ 1 w 195"/>
                <a:gd name="T75" fmla="*/ 1 h 693"/>
                <a:gd name="T76" fmla="*/ 1 w 195"/>
                <a:gd name="T77" fmla="*/ 1 h 693"/>
                <a:gd name="T78" fmla="*/ 1 w 195"/>
                <a:gd name="T79" fmla="*/ 1 h 693"/>
                <a:gd name="T80" fmla="*/ 1 w 195"/>
                <a:gd name="T81" fmla="*/ 1 h 693"/>
                <a:gd name="T82" fmla="*/ 1 w 195"/>
                <a:gd name="T83" fmla="*/ 1 h 693"/>
                <a:gd name="T84" fmla="*/ 1 w 195"/>
                <a:gd name="T85" fmla="*/ 1 h 693"/>
                <a:gd name="T86" fmla="*/ 1 w 195"/>
                <a:gd name="T87" fmla="*/ 1 h 693"/>
                <a:gd name="T88" fmla="*/ 1 w 195"/>
                <a:gd name="T89" fmla="*/ 1 h 693"/>
                <a:gd name="T90" fmla="*/ 1 w 195"/>
                <a:gd name="T91" fmla="*/ 1 h 693"/>
                <a:gd name="T92" fmla="*/ 1 w 195"/>
                <a:gd name="T93" fmla="*/ 1 h 693"/>
                <a:gd name="T94" fmla="*/ 1 w 195"/>
                <a:gd name="T95" fmla="*/ 1 h 693"/>
                <a:gd name="T96" fmla="*/ 1 w 195"/>
                <a:gd name="T97" fmla="*/ 0 h 693"/>
                <a:gd name="T98" fmla="*/ 1 w 195"/>
                <a:gd name="T99" fmla="*/ 0 h 693"/>
                <a:gd name="T100" fmla="*/ 1 w 195"/>
                <a:gd name="T101" fmla="*/ 0 h 693"/>
                <a:gd name="T102" fmla="*/ 1 w 195"/>
                <a:gd name="T103" fmla="*/ 0 h 693"/>
                <a:gd name="T104" fmla="*/ 1 w 195"/>
                <a:gd name="T105" fmla="*/ 0 h 693"/>
                <a:gd name="T106" fmla="*/ 1 w 195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5"/>
                <a:gd name="T163" fmla="*/ 0 h 693"/>
                <a:gd name="T164" fmla="*/ 195 w 195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5" h="693">
                  <a:moveTo>
                    <a:pt x="195" y="0"/>
                  </a:moveTo>
                  <a:lnTo>
                    <a:pt x="182" y="18"/>
                  </a:lnTo>
                  <a:lnTo>
                    <a:pt x="169" y="38"/>
                  </a:lnTo>
                  <a:lnTo>
                    <a:pt x="156" y="56"/>
                  </a:lnTo>
                  <a:lnTo>
                    <a:pt x="144" y="76"/>
                  </a:lnTo>
                  <a:lnTo>
                    <a:pt x="131" y="95"/>
                  </a:lnTo>
                  <a:lnTo>
                    <a:pt x="118" y="116"/>
                  </a:lnTo>
                  <a:lnTo>
                    <a:pt x="107" y="136"/>
                  </a:lnTo>
                  <a:lnTo>
                    <a:pt x="95" y="155"/>
                  </a:lnTo>
                  <a:lnTo>
                    <a:pt x="85" y="174"/>
                  </a:lnTo>
                  <a:lnTo>
                    <a:pt x="76" y="194"/>
                  </a:lnTo>
                  <a:lnTo>
                    <a:pt x="69" y="214"/>
                  </a:lnTo>
                  <a:lnTo>
                    <a:pt x="61" y="235"/>
                  </a:lnTo>
                  <a:lnTo>
                    <a:pt x="54" y="256"/>
                  </a:lnTo>
                  <a:lnTo>
                    <a:pt x="48" y="277"/>
                  </a:lnTo>
                  <a:lnTo>
                    <a:pt x="42" y="298"/>
                  </a:lnTo>
                  <a:lnTo>
                    <a:pt x="35" y="319"/>
                  </a:lnTo>
                  <a:lnTo>
                    <a:pt x="23" y="365"/>
                  </a:lnTo>
                  <a:lnTo>
                    <a:pt x="14" y="411"/>
                  </a:lnTo>
                  <a:lnTo>
                    <a:pt x="8" y="458"/>
                  </a:lnTo>
                  <a:lnTo>
                    <a:pt x="3" y="505"/>
                  </a:lnTo>
                  <a:lnTo>
                    <a:pt x="0" y="552"/>
                  </a:lnTo>
                  <a:lnTo>
                    <a:pt x="0" y="598"/>
                  </a:lnTo>
                  <a:lnTo>
                    <a:pt x="2" y="645"/>
                  </a:lnTo>
                  <a:lnTo>
                    <a:pt x="8" y="691"/>
                  </a:lnTo>
                  <a:lnTo>
                    <a:pt x="10" y="693"/>
                  </a:lnTo>
                  <a:lnTo>
                    <a:pt x="13" y="691"/>
                  </a:lnTo>
                  <a:lnTo>
                    <a:pt x="17" y="689"/>
                  </a:lnTo>
                  <a:lnTo>
                    <a:pt x="18" y="685"/>
                  </a:lnTo>
                  <a:lnTo>
                    <a:pt x="23" y="592"/>
                  </a:lnTo>
                  <a:lnTo>
                    <a:pt x="27" y="500"/>
                  </a:lnTo>
                  <a:lnTo>
                    <a:pt x="35" y="408"/>
                  </a:lnTo>
                  <a:lnTo>
                    <a:pt x="51" y="315"/>
                  </a:lnTo>
                  <a:lnTo>
                    <a:pt x="57" y="294"/>
                  </a:lnTo>
                  <a:lnTo>
                    <a:pt x="63" y="273"/>
                  </a:lnTo>
                  <a:lnTo>
                    <a:pt x="69" y="251"/>
                  </a:lnTo>
                  <a:lnTo>
                    <a:pt x="76" y="230"/>
                  </a:lnTo>
                  <a:lnTo>
                    <a:pt x="82" y="208"/>
                  </a:lnTo>
                  <a:lnTo>
                    <a:pt x="91" y="189"/>
                  </a:lnTo>
                  <a:lnTo>
                    <a:pt x="99" y="168"/>
                  </a:lnTo>
                  <a:lnTo>
                    <a:pt x="109" y="148"/>
                  </a:lnTo>
                  <a:lnTo>
                    <a:pt x="119" y="130"/>
                  </a:lnTo>
                  <a:lnTo>
                    <a:pt x="130" y="110"/>
                  </a:lnTo>
                  <a:lnTo>
                    <a:pt x="141" y="92"/>
                  </a:lnTo>
                  <a:lnTo>
                    <a:pt x="153" y="74"/>
                  </a:lnTo>
                  <a:lnTo>
                    <a:pt x="163" y="56"/>
                  </a:lnTo>
                  <a:lnTo>
                    <a:pt x="175" y="38"/>
                  </a:lnTo>
                  <a:lnTo>
                    <a:pt x="185" y="1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00"/>
            <p:cNvSpPr/>
            <p:nvPr/>
          </p:nvSpPr>
          <p:spPr bwMode="auto">
            <a:xfrm flipH="1">
              <a:off x="908" y="2471"/>
              <a:ext cx="92" cy="93"/>
            </a:xfrm>
            <a:custGeom>
              <a:avLst/>
              <a:gdLst>
                <a:gd name="T0" fmla="*/ 0 w 185"/>
                <a:gd name="T1" fmla="*/ 0 h 188"/>
                <a:gd name="T2" fmla="*/ 0 w 185"/>
                <a:gd name="T3" fmla="*/ 0 h 188"/>
                <a:gd name="T4" fmla="*/ 0 w 185"/>
                <a:gd name="T5" fmla="*/ 0 h 188"/>
                <a:gd name="T6" fmla="*/ 0 w 185"/>
                <a:gd name="T7" fmla="*/ 0 h 188"/>
                <a:gd name="T8" fmla="*/ 0 w 185"/>
                <a:gd name="T9" fmla="*/ 0 h 188"/>
                <a:gd name="T10" fmla="*/ 0 w 185"/>
                <a:gd name="T11" fmla="*/ 0 h 188"/>
                <a:gd name="T12" fmla="*/ 0 w 185"/>
                <a:gd name="T13" fmla="*/ 0 h 188"/>
                <a:gd name="T14" fmla="*/ 0 w 185"/>
                <a:gd name="T15" fmla="*/ 0 h 188"/>
                <a:gd name="T16" fmla="*/ 0 w 185"/>
                <a:gd name="T17" fmla="*/ 0 h 188"/>
                <a:gd name="T18" fmla="*/ 0 w 185"/>
                <a:gd name="T19" fmla="*/ 0 h 188"/>
                <a:gd name="T20" fmla="*/ 0 w 185"/>
                <a:gd name="T21" fmla="*/ 0 h 188"/>
                <a:gd name="T22" fmla="*/ 0 w 185"/>
                <a:gd name="T23" fmla="*/ 0 h 188"/>
                <a:gd name="T24" fmla="*/ 0 w 185"/>
                <a:gd name="T25" fmla="*/ 0 h 188"/>
                <a:gd name="T26" fmla="*/ 0 w 185"/>
                <a:gd name="T27" fmla="*/ 0 h 188"/>
                <a:gd name="T28" fmla="*/ 0 w 185"/>
                <a:gd name="T29" fmla="*/ 0 h 188"/>
                <a:gd name="T30" fmla="*/ 0 w 185"/>
                <a:gd name="T31" fmla="*/ 0 h 188"/>
                <a:gd name="T32" fmla="*/ 0 w 185"/>
                <a:gd name="T33" fmla="*/ 0 h 188"/>
                <a:gd name="T34" fmla="*/ 0 w 185"/>
                <a:gd name="T35" fmla="*/ 0 h 188"/>
                <a:gd name="T36" fmla="*/ 0 w 185"/>
                <a:gd name="T37" fmla="*/ 0 h 188"/>
                <a:gd name="T38" fmla="*/ 0 w 185"/>
                <a:gd name="T39" fmla="*/ 0 h 188"/>
                <a:gd name="T40" fmla="*/ 0 w 185"/>
                <a:gd name="T41" fmla="*/ 0 h 188"/>
                <a:gd name="T42" fmla="*/ 0 w 185"/>
                <a:gd name="T43" fmla="*/ 0 h 188"/>
                <a:gd name="T44" fmla="*/ 0 w 185"/>
                <a:gd name="T45" fmla="*/ 0 h 188"/>
                <a:gd name="T46" fmla="*/ 0 w 185"/>
                <a:gd name="T47" fmla="*/ 0 h 188"/>
                <a:gd name="T48" fmla="*/ 0 w 185"/>
                <a:gd name="T49" fmla="*/ 0 h 188"/>
                <a:gd name="T50" fmla="*/ 0 w 185"/>
                <a:gd name="T51" fmla="*/ 0 h 188"/>
                <a:gd name="T52" fmla="*/ 0 w 185"/>
                <a:gd name="T53" fmla="*/ 0 h 188"/>
                <a:gd name="T54" fmla="*/ 0 w 185"/>
                <a:gd name="T55" fmla="*/ 0 h 188"/>
                <a:gd name="T56" fmla="*/ 0 w 185"/>
                <a:gd name="T57" fmla="*/ 0 h 188"/>
                <a:gd name="T58" fmla="*/ 0 w 185"/>
                <a:gd name="T59" fmla="*/ 0 h 188"/>
                <a:gd name="T60" fmla="*/ 0 w 185"/>
                <a:gd name="T61" fmla="*/ 0 h 188"/>
                <a:gd name="T62" fmla="*/ 0 w 185"/>
                <a:gd name="T63" fmla="*/ 0 h 188"/>
                <a:gd name="T64" fmla="*/ 0 w 185"/>
                <a:gd name="T65" fmla="*/ 0 h 188"/>
                <a:gd name="T66" fmla="*/ 0 w 185"/>
                <a:gd name="T67" fmla="*/ 0 h 188"/>
                <a:gd name="T68" fmla="*/ 0 w 185"/>
                <a:gd name="T69" fmla="*/ 0 h 188"/>
                <a:gd name="T70" fmla="*/ 0 w 185"/>
                <a:gd name="T71" fmla="*/ 0 h 188"/>
                <a:gd name="T72" fmla="*/ 0 w 185"/>
                <a:gd name="T73" fmla="*/ 0 h 188"/>
                <a:gd name="T74" fmla="*/ 0 w 185"/>
                <a:gd name="T75" fmla="*/ 0 h 188"/>
                <a:gd name="T76" fmla="*/ 0 w 185"/>
                <a:gd name="T77" fmla="*/ 0 h 188"/>
                <a:gd name="T78" fmla="*/ 0 w 185"/>
                <a:gd name="T79" fmla="*/ 0 h 188"/>
                <a:gd name="T80" fmla="*/ 0 w 185"/>
                <a:gd name="T81" fmla="*/ 0 h 188"/>
                <a:gd name="T82" fmla="*/ 0 w 185"/>
                <a:gd name="T83" fmla="*/ 0 h 188"/>
                <a:gd name="T84" fmla="*/ 0 w 185"/>
                <a:gd name="T85" fmla="*/ 0 h 188"/>
                <a:gd name="T86" fmla="*/ 0 w 185"/>
                <a:gd name="T87" fmla="*/ 0 h 188"/>
                <a:gd name="T88" fmla="*/ 0 w 185"/>
                <a:gd name="T89" fmla="*/ 0 h 188"/>
                <a:gd name="T90" fmla="*/ 0 w 185"/>
                <a:gd name="T91" fmla="*/ 0 h 188"/>
                <a:gd name="T92" fmla="*/ 0 w 185"/>
                <a:gd name="T93" fmla="*/ 0 h 188"/>
                <a:gd name="T94" fmla="*/ 0 w 185"/>
                <a:gd name="T95" fmla="*/ 0 h 188"/>
                <a:gd name="T96" fmla="*/ 0 w 185"/>
                <a:gd name="T97" fmla="*/ 0 h 188"/>
                <a:gd name="T98" fmla="*/ 0 w 185"/>
                <a:gd name="T99" fmla="*/ 0 h 188"/>
                <a:gd name="T100" fmla="*/ 0 w 185"/>
                <a:gd name="T101" fmla="*/ 0 h 188"/>
                <a:gd name="T102" fmla="*/ 0 w 185"/>
                <a:gd name="T103" fmla="*/ 0 h 188"/>
                <a:gd name="T104" fmla="*/ 0 w 185"/>
                <a:gd name="T105" fmla="*/ 0 h 188"/>
                <a:gd name="T106" fmla="*/ 0 w 185"/>
                <a:gd name="T107" fmla="*/ 0 h 188"/>
                <a:gd name="T108" fmla="*/ 0 w 185"/>
                <a:gd name="T109" fmla="*/ 0 h 188"/>
                <a:gd name="T110" fmla="*/ 0 w 185"/>
                <a:gd name="T111" fmla="*/ 0 h 188"/>
                <a:gd name="T112" fmla="*/ 0 w 185"/>
                <a:gd name="T113" fmla="*/ 0 h 188"/>
                <a:gd name="T114" fmla="*/ 0 w 185"/>
                <a:gd name="T115" fmla="*/ 0 h 188"/>
                <a:gd name="T116" fmla="*/ 0 w 185"/>
                <a:gd name="T117" fmla="*/ 0 h 188"/>
                <a:gd name="T118" fmla="*/ 0 w 185"/>
                <a:gd name="T119" fmla="*/ 0 h 188"/>
                <a:gd name="T120" fmla="*/ 0 w 185"/>
                <a:gd name="T121" fmla="*/ 0 h 188"/>
                <a:gd name="T122" fmla="*/ 0 w 185"/>
                <a:gd name="T123" fmla="*/ 0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88"/>
                <a:gd name="T188" fmla="*/ 185 w 185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88">
                  <a:moveTo>
                    <a:pt x="185" y="0"/>
                  </a:moveTo>
                  <a:lnTo>
                    <a:pt x="179" y="2"/>
                  </a:lnTo>
                  <a:lnTo>
                    <a:pt x="172" y="5"/>
                  </a:lnTo>
                  <a:lnTo>
                    <a:pt x="166" y="8"/>
                  </a:lnTo>
                  <a:lnTo>
                    <a:pt x="161" y="12"/>
                  </a:lnTo>
                  <a:lnTo>
                    <a:pt x="155" y="15"/>
                  </a:lnTo>
                  <a:lnTo>
                    <a:pt x="150" y="19"/>
                  </a:lnTo>
                  <a:lnTo>
                    <a:pt x="144" y="22"/>
                  </a:lnTo>
                  <a:lnTo>
                    <a:pt x="139" y="27"/>
                  </a:lnTo>
                  <a:lnTo>
                    <a:pt x="133" y="31"/>
                  </a:lnTo>
                  <a:lnTo>
                    <a:pt x="126" y="36"/>
                  </a:lnTo>
                  <a:lnTo>
                    <a:pt x="120" y="40"/>
                  </a:lnTo>
                  <a:lnTo>
                    <a:pt x="113" y="46"/>
                  </a:lnTo>
                  <a:lnTo>
                    <a:pt x="106" y="52"/>
                  </a:lnTo>
                  <a:lnTo>
                    <a:pt x="101" y="57"/>
                  </a:lnTo>
                  <a:lnTo>
                    <a:pt x="95" y="62"/>
                  </a:lnTo>
                  <a:lnTo>
                    <a:pt x="90" y="68"/>
                  </a:lnTo>
                  <a:lnTo>
                    <a:pt x="83" y="76"/>
                  </a:lnTo>
                  <a:lnTo>
                    <a:pt x="78" y="83"/>
                  </a:lnTo>
                  <a:lnTo>
                    <a:pt x="71" y="91"/>
                  </a:lnTo>
                  <a:lnTo>
                    <a:pt x="64" y="98"/>
                  </a:lnTo>
                  <a:lnTo>
                    <a:pt x="57" y="106"/>
                  </a:lnTo>
                  <a:lnTo>
                    <a:pt x="50" y="113"/>
                  </a:lnTo>
                  <a:lnTo>
                    <a:pt x="44" y="121"/>
                  </a:lnTo>
                  <a:lnTo>
                    <a:pt x="37" y="128"/>
                  </a:lnTo>
                  <a:lnTo>
                    <a:pt x="31" y="135"/>
                  </a:lnTo>
                  <a:lnTo>
                    <a:pt x="27" y="142"/>
                  </a:lnTo>
                  <a:lnTo>
                    <a:pt x="23" y="149"/>
                  </a:lnTo>
                  <a:lnTo>
                    <a:pt x="19" y="156"/>
                  </a:lnTo>
                  <a:lnTo>
                    <a:pt x="15" y="163"/>
                  </a:lnTo>
                  <a:lnTo>
                    <a:pt x="11" y="169"/>
                  </a:lnTo>
                  <a:lnTo>
                    <a:pt x="6" y="176"/>
                  </a:lnTo>
                  <a:lnTo>
                    <a:pt x="1" y="183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8"/>
                  </a:lnTo>
                  <a:lnTo>
                    <a:pt x="5" y="187"/>
                  </a:lnTo>
                  <a:lnTo>
                    <a:pt x="13" y="179"/>
                  </a:lnTo>
                  <a:lnTo>
                    <a:pt x="20" y="169"/>
                  </a:lnTo>
                  <a:lnTo>
                    <a:pt x="26" y="159"/>
                  </a:lnTo>
                  <a:lnTo>
                    <a:pt x="31" y="150"/>
                  </a:lnTo>
                  <a:lnTo>
                    <a:pt x="36" y="142"/>
                  </a:lnTo>
                  <a:lnTo>
                    <a:pt x="42" y="134"/>
                  </a:lnTo>
                  <a:lnTo>
                    <a:pt x="48" y="126"/>
                  </a:lnTo>
                  <a:lnTo>
                    <a:pt x="54" y="118"/>
                  </a:lnTo>
                  <a:lnTo>
                    <a:pt x="60" y="110"/>
                  </a:lnTo>
                  <a:lnTo>
                    <a:pt x="67" y="103"/>
                  </a:lnTo>
                  <a:lnTo>
                    <a:pt x="74" y="95"/>
                  </a:lnTo>
                  <a:lnTo>
                    <a:pt x="80" y="88"/>
                  </a:lnTo>
                  <a:lnTo>
                    <a:pt x="90" y="75"/>
                  </a:lnTo>
                  <a:lnTo>
                    <a:pt x="102" y="62"/>
                  </a:lnTo>
                  <a:lnTo>
                    <a:pt x="114" y="50"/>
                  </a:lnTo>
                  <a:lnTo>
                    <a:pt x="127" y="37"/>
                  </a:lnTo>
                  <a:lnTo>
                    <a:pt x="141" y="27"/>
                  </a:lnTo>
                  <a:lnTo>
                    <a:pt x="155" y="16"/>
                  </a:lnTo>
                  <a:lnTo>
                    <a:pt x="170" y="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01"/>
            <p:cNvSpPr/>
            <p:nvPr/>
          </p:nvSpPr>
          <p:spPr bwMode="auto">
            <a:xfrm flipH="1">
              <a:off x="979" y="2566"/>
              <a:ext cx="25" cy="46"/>
            </a:xfrm>
            <a:custGeom>
              <a:avLst/>
              <a:gdLst>
                <a:gd name="T0" fmla="*/ 0 w 50"/>
                <a:gd name="T1" fmla="*/ 1 h 92"/>
                <a:gd name="T2" fmla="*/ 1 w 50"/>
                <a:gd name="T3" fmla="*/ 1 h 92"/>
                <a:gd name="T4" fmla="*/ 1 w 50"/>
                <a:gd name="T5" fmla="*/ 1 h 92"/>
                <a:gd name="T6" fmla="*/ 1 w 50"/>
                <a:gd name="T7" fmla="*/ 1 h 92"/>
                <a:gd name="T8" fmla="*/ 1 w 50"/>
                <a:gd name="T9" fmla="*/ 1 h 92"/>
                <a:gd name="T10" fmla="*/ 1 w 50"/>
                <a:gd name="T11" fmla="*/ 1 h 92"/>
                <a:gd name="T12" fmla="*/ 1 w 50"/>
                <a:gd name="T13" fmla="*/ 1 h 92"/>
                <a:gd name="T14" fmla="*/ 1 w 50"/>
                <a:gd name="T15" fmla="*/ 1 h 92"/>
                <a:gd name="T16" fmla="*/ 1 w 50"/>
                <a:gd name="T17" fmla="*/ 1 h 92"/>
                <a:gd name="T18" fmla="*/ 1 w 50"/>
                <a:gd name="T19" fmla="*/ 1 h 92"/>
                <a:gd name="T20" fmla="*/ 1 w 50"/>
                <a:gd name="T21" fmla="*/ 1 h 92"/>
                <a:gd name="T22" fmla="*/ 1 w 50"/>
                <a:gd name="T23" fmla="*/ 1 h 92"/>
                <a:gd name="T24" fmla="*/ 1 w 50"/>
                <a:gd name="T25" fmla="*/ 1 h 92"/>
                <a:gd name="T26" fmla="*/ 1 w 50"/>
                <a:gd name="T27" fmla="*/ 1 h 92"/>
                <a:gd name="T28" fmla="*/ 1 w 50"/>
                <a:gd name="T29" fmla="*/ 1 h 92"/>
                <a:gd name="T30" fmla="*/ 1 w 50"/>
                <a:gd name="T31" fmla="*/ 1 h 92"/>
                <a:gd name="T32" fmla="*/ 1 w 50"/>
                <a:gd name="T33" fmla="*/ 1 h 92"/>
                <a:gd name="T34" fmla="*/ 1 w 50"/>
                <a:gd name="T35" fmla="*/ 1 h 92"/>
                <a:gd name="T36" fmla="*/ 1 w 50"/>
                <a:gd name="T37" fmla="*/ 1 h 92"/>
                <a:gd name="T38" fmla="*/ 1 w 50"/>
                <a:gd name="T39" fmla="*/ 1 h 92"/>
                <a:gd name="T40" fmla="*/ 0 w 50"/>
                <a:gd name="T41" fmla="*/ 0 h 92"/>
                <a:gd name="T42" fmla="*/ 0 w 50"/>
                <a:gd name="T43" fmla="*/ 0 h 92"/>
                <a:gd name="T44" fmla="*/ 0 w 50"/>
                <a:gd name="T45" fmla="*/ 0 h 92"/>
                <a:gd name="T46" fmla="*/ 0 w 50"/>
                <a:gd name="T47" fmla="*/ 0 h 92"/>
                <a:gd name="T48" fmla="*/ 0 w 50"/>
                <a:gd name="T49" fmla="*/ 1 h 92"/>
                <a:gd name="T50" fmla="*/ 0 w 50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92"/>
                <a:gd name="T80" fmla="*/ 50 w 50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92">
                  <a:moveTo>
                    <a:pt x="0" y="1"/>
                  </a:moveTo>
                  <a:lnTo>
                    <a:pt x="7" y="12"/>
                  </a:lnTo>
                  <a:lnTo>
                    <a:pt x="13" y="22"/>
                  </a:lnTo>
                  <a:lnTo>
                    <a:pt x="19" y="34"/>
                  </a:lnTo>
                  <a:lnTo>
                    <a:pt x="24" y="45"/>
                  </a:lnTo>
                  <a:lnTo>
                    <a:pt x="29" y="57"/>
                  </a:lnTo>
                  <a:lnTo>
                    <a:pt x="34" y="68"/>
                  </a:lnTo>
                  <a:lnTo>
                    <a:pt x="38" y="80"/>
                  </a:lnTo>
                  <a:lnTo>
                    <a:pt x="44" y="91"/>
                  </a:lnTo>
                  <a:lnTo>
                    <a:pt x="46" y="92"/>
                  </a:lnTo>
                  <a:lnTo>
                    <a:pt x="48" y="90"/>
                  </a:lnTo>
                  <a:lnTo>
                    <a:pt x="50" y="88"/>
                  </a:lnTo>
                  <a:lnTo>
                    <a:pt x="50" y="85"/>
                  </a:lnTo>
                  <a:lnTo>
                    <a:pt x="46" y="74"/>
                  </a:lnTo>
                  <a:lnTo>
                    <a:pt x="42" y="61"/>
                  </a:lnTo>
                  <a:lnTo>
                    <a:pt x="37" y="50"/>
                  </a:lnTo>
                  <a:lnTo>
                    <a:pt x="31" y="39"/>
                  </a:lnTo>
                  <a:lnTo>
                    <a:pt x="26" y="28"/>
                  </a:lnTo>
                  <a:lnTo>
                    <a:pt x="19" y="19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2"/>
            <p:cNvSpPr/>
            <p:nvPr/>
          </p:nvSpPr>
          <p:spPr bwMode="auto">
            <a:xfrm flipH="1">
              <a:off x="975" y="2613"/>
              <a:ext cx="64" cy="32"/>
            </a:xfrm>
            <a:custGeom>
              <a:avLst/>
              <a:gdLst>
                <a:gd name="T0" fmla="*/ 0 w 128"/>
                <a:gd name="T1" fmla="*/ 1 h 63"/>
                <a:gd name="T2" fmla="*/ 1 w 128"/>
                <a:gd name="T3" fmla="*/ 1 h 63"/>
                <a:gd name="T4" fmla="*/ 1 w 128"/>
                <a:gd name="T5" fmla="*/ 1 h 63"/>
                <a:gd name="T6" fmla="*/ 1 w 128"/>
                <a:gd name="T7" fmla="*/ 1 h 63"/>
                <a:gd name="T8" fmla="*/ 1 w 128"/>
                <a:gd name="T9" fmla="*/ 1 h 63"/>
                <a:gd name="T10" fmla="*/ 1 w 128"/>
                <a:gd name="T11" fmla="*/ 1 h 63"/>
                <a:gd name="T12" fmla="*/ 1 w 128"/>
                <a:gd name="T13" fmla="*/ 1 h 63"/>
                <a:gd name="T14" fmla="*/ 1 w 128"/>
                <a:gd name="T15" fmla="*/ 1 h 63"/>
                <a:gd name="T16" fmla="*/ 1 w 128"/>
                <a:gd name="T17" fmla="*/ 1 h 63"/>
                <a:gd name="T18" fmla="*/ 1 w 128"/>
                <a:gd name="T19" fmla="*/ 1 h 63"/>
                <a:gd name="T20" fmla="*/ 1 w 128"/>
                <a:gd name="T21" fmla="*/ 1 h 63"/>
                <a:gd name="T22" fmla="*/ 1 w 128"/>
                <a:gd name="T23" fmla="*/ 1 h 63"/>
                <a:gd name="T24" fmla="*/ 1 w 128"/>
                <a:gd name="T25" fmla="*/ 0 h 63"/>
                <a:gd name="T26" fmla="*/ 1 w 128"/>
                <a:gd name="T27" fmla="*/ 1 h 63"/>
                <a:gd name="T28" fmla="*/ 1 w 128"/>
                <a:gd name="T29" fmla="*/ 1 h 63"/>
                <a:gd name="T30" fmla="*/ 1 w 128"/>
                <a:gd name="T31" fmla="*/ 1 h 63"/>
                <a:gd name="T32" fmla="*/ 1 w 128"/>
                <a:gd name="T33" fmla="*/ 1 h 63"/>
                <a:gd name="T34" fmla="*/ 1 w 128"/>
                <a:gd name="T35" fmla="*/ 1 h 63"/>
                <a:gd name="T36" fmla="*/ 1 w 128"/>
                <a:gd name="T37" fmla="*/ 1 h 63"/>
                <a:gd name="T38" fmla="*/ 1 w 128"/>
                <a:gd name="T39" fmla="*/ 1 h 63"/>
                <a:gd name="T40" fmla="*/ 0 w 128"/>
                <a:gd name="T41" fmla="*/ 1 h 63"/>
                <a:gd name="T42" fmla="*/ 0 w 128"/>
                <a:gd name="T43" fmla="*/ 1 h 63"/>
                <a:gd name="T44" fmla="*/ 0 w 128"/>
                <a:gd name="T45" fmla="*/ 1 h 63"/>
                <a:gd name="T46" fmla="*/ 0 w 128"/>
                <a:gd name="T47" fmla="*/ 1 h 63"/>
                <a:gd name="T48" fmla="*/ 0 w 128"/>
                <a:gd name="T49" fmla="*/ 1 h 63"/>
                <a:gd name="T50" fmla="*/ 0 w 128"/>
                <a:gd name="T51" fmla="*/ 1 h 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8"/>
                <a:gd name="T79" fmla="*/ 0 h 63"/>
                <a:gd name="T80" fmla="*/ 128 w 128"/>
                <a:gd name="T81" fmla="*/ 63 h 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8" h="63">
                  <a:moveTo>
                    <a:pt x="0" y="63"/>
                  </a:moveTo>
                  <a:lnTo>
                    <a:pt x="15" y="55"/>
                  </a:lnTo>
                  <a:lnTo>
                    <a:pt x="30" y="47"/>
                  </a:lnTo>
                  <a:lnTo>
                    <a:pt x="45" y="39"/>
                  </a:lnTo>
                  <a:lnTo>
                    <a:pt x="60" y="32"/>
                  </a:lnTo>
                  <a:lnTo>
                    <a:pt x="75" y="25"/>
                  </a:lnTo>
                  <a:lnTo>
                    <a:pt x="90" y="19"/>
                  </a:lnTo>
                  <a:lnTo>
                    <a:pt x="106" y="14"/>
                  </a:lnTo>
                  <a:lnTo>
                    <a:pt x="122" y="9"/>
                  </a:lnTo>
                  <a:lnTo>
                    <a:pt x="126" y="7"/>
                  </a:lnTo>
                  <a:lnTo>
                    <a:pt x="128" y="4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07" y="1"/>
                  </a:lnTo>
                  <a:lnTo>
                    <a:pt x="90" y="5"/>
                  </a:lnTo>
                  <a:lnTo>
                    <a:pt x="74" y="12"/>
                  </a:lnTo>
                  <a:lnTo>
                    <a:pt x="59" y="20"/>
                  </a:lnTo>
                  <a:lnTo>
                    <a:pt x="43" y="31"/>
                  </a:lnTo>
                  <a:lnTo>
                    <a:pt x="29" y="41"/>
                  </a:lnTo>
                  <a:lnTo>
                    <a:pt x="14" y="5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3"/>
            <p:cNvSpPr/>
            <p:nvPr/>
          </p:nvSpPr>
          <p:spPr bwMode="auto">
            <a:xfrm flipH="1">
              <a:off x="1010" y="2639"/>
              <a:ext cx="29" cy="160"/>
            </a:xfrm>
            <a:custGeom>
              <a:avLst/>
              <a:gdLst>
                <a:gd name="T0" fmla="*/ 0 w 59"/>
                <a:gd name="T1" fmla="*/ 0 h 319"/>
                <a:gd name="T2" fmla="*/ 0 w 59"/>
                <a:gd name="T3" fmla="*/ 1 h 319"/>
                <a:gd name="T4" fmla="*/ 0 w 59"/>
                <a:gd name="T5" fmla="*/ 1 h 319"/>
                <a:gd name="T6" fmla="*/ 0 w 59"/>
                <a:gd name="T7" fmla="*/ 1 h 319"/>
                <a:gd name="T8" fmla="*/ 0 w 59"/>
                <a:gd name="T9" fmla="*/ 1 h 319"/>
                <a:gd name="T10" fmla="*/ 0 w 59"/>
                <a:gd name="T11" fmla="*/ 1 h 319"/>
                <a:gd name="T12" fmla="*/ 0 w 59"/>
                <a:gd name="T13" fmla="*/ 1 h 319"/>
                <a:gd name="T14" fmla="*/ 0 w 59"/>
                <a:gd name="T15" fmla="*/ 1 h 319"/>
                <a:gd name="T16" fmla="*/ 0 w 59"/>
                <a:gd name="T17" fmla="*/ 1 h 319"/>
                <a:gd name="T18" fmla="*/ 0 w 59"/>
                <a:gd name="T19" fmla="*/ 1 h 319"/>
                <a:gd name="T20" fmla="*/ 0 w 59"/>
                <a:gd name="T21" fmla="*/ 1 h 319"/>
                <a:gd name="T22" fmla="*/ 0 w 59"/>
                <a:gd name="T23" fmla="*/ 1 h 319"/>
                <a:gd name="T24" fmla="*/ 0 w 59"/>
                <a:gd name="T25" fmla="*/ 1 h 319"/>
                <a:gd name="T26" fmla="*/ 0 w 59"/>
                <a:gd name="T27" fmla="*/ 1 h 319"/>
                <a:gd name="T28" fmla="*/ 0 w 59"/>
                <a:gd name="T29" fmla="*/ 1 h 319"/>
                <a:gd name="T30" fmla="*/ 0 w 59"/>
                <a:gd name="T31" fmla="*/ 1 h 319"/>
                <a:gd name="T32" fmla="*/ 0 w 59"/>
                <a:gd name="T33" fmla="*/ 1 h 319"/>
                <a:gd name="T34" fmla="*/ 0 w 59"/>
                <a:gd name="T35" fmla="*/ 1 h 319"/>
                <a:gd name="T36" fmla="*/ 0 w 59"/>
                <a:gd name="T37" fmla="*/ 1 h 319"/>
                <a:gd name="T38" fmla="*/ 0 w 59"/>
                <a:gd name="T39" fmla="*/ 1 h 319"/>
                <a:gd name="T40" fmla="*/ 0 w 59"/>
                <a:gd name="T41" fmla="*/ 1 h 319"/>
                <a:gd name="T42" fmla="*/ 0 w 59"/>
                <a:gd name="T43" fmla="*/ 1 h 319"/>
                <a:gd name="T44" fmla="*/ 0 w 59"/>
                <a:gd name="T45" fmla="*/ 1 h 319"/>
                <a:gd name="T46" fmla="*/ 0 w 59"/>
                <a:gd name="T47" fmla="*/ 1 h 319"/>
                <a:gd name="T48" fmla="*/ 0 w 59"/>
                <a:gd name="T49" fmla="*/ 1 h 319"/>
                <a:gd name="T50" fmla="*/ 0 w 59"/>
                <a:gd name="T51" fmla="*/ 1 h 319"/>
                <a:gd name="T52" fmla="*/ 0 w 59"/>
                <a:gd name="T53" fmla="*/ 1 h 319"/>
                <a:gd name="T54" fmla="*/ 0 w 59"/>
                <a:gd name="T55" fmla="*/ 1 h 319"/>
                <a:gd name="T56" fmla="*/ 0 w 59"/>
                <a:gd name="T57" fmla="*/ 0 h 319"/>
                <a:gd name="T58" fmla="*/ 0 w 59"/>
                <a:gd name="T59" fmla="*/ 0 h 319"/>
                <a:gd name="T60" fmla="*/ 0 w 59"/>
                <a:gd name="T61" fmla="*/ 0 h 319"/>
                <a:gd name="T62" fmla="*/ 0 w 59"/>
                <a:gd name="T63" fmla="*/ 0 h 319"/>
                <a:gd name="T64" fmla="*/ 0 w 59"/>
                <a:gd name="T65" fmla="*/ 0 h 319"/>
                <a:gd name="T66" fmla="*/ 0 w 59"/>
                <a:gd name="T67" fmla="*/ 0 h 3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"/>
                <a:gd name="T103" fmla="*/ 0 h 319"/>
                <a:gd name="T104" fmla="*/ 59 w 59"/>
                <a:gd name="T105" fmla="*/ 319 h 3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" h="319">
                  <a:moveTo>
                    <a:pt x="9" y="0"/>
                  </a:moveTo>
                  <a:lnTo>
                    <a:pt x="1" y="41"/>
                  </a:lnTo>
                  <a:lnTo>
                    <a:pt x="0" y="84"/>
                  </a:lnTo>
                  <a:lnTo>
                    <a:pt x="3" y="126"/>
                  </a:lnTo>
                  <a:lnTo>
                    <a:pt x="9" y="168"/>
                  </a:lnTo>
                  <a:lnTo>
                    <a:pt x="13" y="186"/>
                  </a:lnTo>
                  <a:lnTo>
                    <a:pt x="16" y="206"/>
                  </a:lnTo>
                  <a:lnTo>
                    <a:pt x="20" y="225"/>
                  </a:lnTo>
                  <a:lnTo>
                    <a:pt x="25" y="245"/>
                  </a:lnTo>
                  <a:lnTo>
                    <a:pt x="30" y="265"/>
                  </a:lnTo>
                  <a:lnTo>
                    <a:pt x="37" y="283"/>
                  </a:lnTo>
                  <a:lnTo>
                    <a:pt x="45" y="300"/>
                  </a:lnTo>
                  <a:lnTo>
                    <a:pt x="54" y="318"/>
                  </a:lnTo>
                  <a:lnTo>
                    <a:pt x="55" y="319"/>
                  </a:lnTo>
                  <a:lnTo>
                    <a:pt x="58" y="318"/>
                  </a:lnTo>
                  <a:lnTo>
                    <a:pt x="59" y="315"/>
                  </a:lnTo>
                  <a:lnTo>
                    <a:pt x="59" y="314"/>
                  </a:lnTo>
                  <a:lnTo>
                    <a:pt x="52" y="298"/>
                  </a:lnTo>
                  <a:lnTo>
                    <a:pt x="45" y="282"/>
                  </a:lnTo>
                  <a:lnTo>
                    <a:pt x="38" y="266"/>
                  </a:lnTo>
                  <a:lnTo>
                    <a:pt x="33" y="248"/>
                  </a:lnTo>
                  <a:lnTo>
                    <a:pt x="28" y="232"/>
                  </a:lnTo>
                  <a:lnTo>
                    <a:pt x="24" y="215"/>
                  </a:lnTo>
                  <a:lnTo>
                    <a:pt x="20" y="198"/>
                  </a:lnTo>
                  <a:lnTo>
                    <a:pt x="16" y="181"/>
                  </a:lnTo>
                  <a:lnTo>
                    <a:pt x="8" y="137"/>
                  </a:lnTo>
                  <a:lnTo>
                    <a:pt x="5" y="92"/>
                  </a:lnTo>
                  <a:lnTo>
                    <a:pt x="5" y="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4"/>
            <p:cNvSpPr/>
            <p:nvPr/>
          </p:nvSpPr>
          <p:spPr bwMode="auto">
            <a:xfrm flipH="1">
              <a:off x="922" y="2473"/>
              <a:ext cx="139" cy="61"/>
            </a:xfrm>
            <a:custGeom>
              <a:avLst/>
              <a:gdLst>
                <a:gd name="T0" fmla="*/ 0 w 279"/>
                <a:gd name="T1" fmla="*/ 1 h 121"/>
                <a:gd name="T2" fmla="*/ 0 w 279"/>
                <a:gd name="T3" fmla="*/ 1 h 121"/>
                <a:gd name="T4" fmla="*/ 0 w 279"/>
                <a:gd name="T5" fmla="*/ 1 h 121"/>
                <a:gd name="T6" fmla="*/ 0 w 279"/>
                <a:gd name="T7" fmla="*/ 1 h 121"/>
                <a:gd name="T8" fmla="*/ 0 w 279"/>
                <a:gd name="T9" fmla="*/ 1 h 121"/>
                <a:gd name="T10" fmla="*/ 0 w 279"/>
                <a:gd name="T11" fmla="*/ 1 h 121"/>
                <a:gd name="T12" fmla="*/ 0 w 279"/>
                <a:gd name="T13" fmla="*/ 1 h 121"/>
                <a:gd name="T14" fmla="*/ 0 w 279"/>
                <a:gd name="T15" fmla="*/ 1 h 121"/>
                <a:gd name="T16" fmla="*/ 0 w 279"/>
                <a:gd name="T17" fmla="*/ 1 h 121"/>
                <a:gd name="T18" fmla="*/ 0 w 279"/>
                <a:gd name="T19" fmla="*/ 1 h 121"/>
                <a:gd name="T20" fmla="*/ 0 w 279"/>
                <a:gd name="T21" fmla="*/ 1 h 121"/>
                <a:gd name="T22" fmla="*/ 0 w 279"/>
                <a:gd name="T23" fmla="*/ 1 h 121"/>
                <a:gd name="T24" fmla="*/ 0 w 279"/>
                <a:gd name="T25" fmla="*/ 1 h 121"/>
                <a:gd name="T26" fmla="*/ 0 w 279"/>
                <a:gd name="T27" fmla="*/ 1 h 121"/>
                <a:gd name="T28" fmla="*/ 0 w 279"/>
                <a:gd name="T29" fmla="*/ 1 h 121"/>
                <a:gd name="T30" fmla="*/ 0 w 279"/>
                <a:gd name="T31" fmla="*/ 1 h 121"/>
                <a:gd name="T32" fmla="*/ 0 w 279"/>
                <a:gd name="T33" fmla="*/ 1 h 121"/>
                <a:gd name="T34" fmla="*/ 0 w 279"/>
                <a:gd name="T35" fmla="*/ 1 h 121"/>
                <a:gd name="T36" fmla="*/ 0 w 279"/>
                <a:gd name="T37" fmla="*/ 1 h 121"/>
                <a:gd name="T38" fmla="*/ 0 w 279"/>
                <a:gd name="T39" fmla="*/ 1 h 121"/>
                <a:gd name="T40" fmla="*/ 0 w 279"/>
                <a:gd name="T41" fmla="*/ 1 h 121"/>
                <a:gd name="T42" fmla="*/ 0 w 279"/>
                <a:gd name="T43" fmla="*/ 1 h 121"/>
                <a:gd name="T44" fmla="*/ 0 w 279"/>
                <a:gd name="T45" fmla="*/ 1 h 121"/>
                <a:gd name="T46" fmla="*/ 0 w 279"/>
                <a:gd name="T47" fmla="*/ 1 h 121"/>
                <a:gd name="T48" fmla="*/ 0 w 279"/>
                <a:gd name="T49" fmla="*/ 1 h 121"/>
                <a:gd name="T50" fmla="*/ 0 w 279"/>
                <a:gd name="T51" fmla="*/ 1 h 121"/>
                <a:gd name="T52" fmla="*/ 0 w 279"/>
                <a:gd name="T53" fmla="*/ 1 h 121"/>
                <a:gd name="T54" fmla="*/ 0 w 279"/>
                <a:gd name="T55" fmla="*/ 1 h 121"/>
                <a:gd name="T56" fmla="*/ 0 w 279"/>
                <a:gd name="T57" fmla="*/ 1 h 121"/>
                <a:gd name="T58" fmla="*/ 0 w 279"/>
                <a:gd name="T59" fmla="*/ 1 h 121"/>
                <a:gd name="T60" fmla="*/ 0 w 279"/>
                <a:gd name="T61" fmla="*/ 1 h 121"/>
                <a:gd name="T62" fmla="*/ 0 w 279"/>
                <a:gd name="T63" fmla="*/ 1 h 121"/>
                <a:gd name="T64" fmla="*/ 0 w 279"/>
                <a:gd name="T65" fmla="*/ 1 h 121"/>
                <a:gd name="T66" fmla="*/ 0 w 279"/>
                <a:gd name="T67" fmla="*/ 1 h 121"/>
                <a:gd name="T68" fmla="*/ 0 w 279"/>
                <a:gd name="T69" fmla="*/ 0 h 121"/>
                <a:gd name="T70" fmla="*/ 0 w 279"/>
                <a:gd name="T71" fmla="*/ 0 h 121"/>
                <a:gd name="T72" fmla="*/ 0 w 279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9"/>
                <a:gd name="T112" fmla="*/ 0 h 121"/>
                <a:gd name="T113" fmla="*/ 279 w 279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9" h="121">
                  <a:moveTo>
                    <a:pt x="278" y="0"/>
                  </a:moveTo>
                  <a:lnTo>
                    <a:pt x="272" y="5"/>
                  </a:lnTo>
                  <a:lnTo>
                    <a:pt x="266" y="9"/>
                  </a:lnTo>
                  <a:lnTo>
                    <a:pt x="260" y="15"/>
                  </a:lnTo>
                  <a:lnTo>
                    <a:pt x="255" y="20"/>
                  </a:lnTo>
                  <a:lnTo>
                    <a:pt x="249" y="24"/>
                  </a:lnTo>
                  <a:lnTo>
                    <a:pt x="243" y="30"/>
                  </a:lnTo>
                  <a:lnTo>
                    <a:pt x="237" y="34"/>
                  </a:lnTo>
                  <a:lnTo>
                    <a:pt x="232" y="39"/>
                  </a:lnTo>
                  <a:lnTo>
                    <a:pt x="222" y="46"/>
                  </a:lnTo>
                  <a:lnTo>
                    <a:pt x="212" y="51"/>
                  </a:lnTo>
                  <a:lnTo>
                    <a:pt x="202" y="55"/>
                  </a:lnTo>
                  <a:lnTo>
                    <a:pt x="191" y="60"/>
                  </a:lnTo>
                  <a:lnTo>
                    <a:pt x="180" y="63"/>
                  </a:lnTo>
                  <a:lnTo>
                    <a:pt x="169" y="67"/>
                  </a:lnTo>
                  <a:lnTo>
                    <a:pt x="158" y="70"/>
                  </a:lnTo>
                  <a:lnTo>
                    <a:pt x="148" y="74"/>
                  </a:lnTo>
                  <a:lnTo>
                    <a:pt x="139" y="76"/>
                  </a:lnTo>
                  <a:lnTo>
                    <a:pt x="131" y="78"/>
                  </a:lnTo>
                  <a:lnTo>
                    <a:pt x="123" y="81"/>
                  </a:lnTo>
                  <a:lnTo>
                    <a:pt x="115" y="83"/>
                  </a:lnTo>
                  <a:lnTo>
                    <a:pt x="106" y="84"/>
                  </a:lnTo>
                  <a:lnTo>
                    <a:pt x="98" y="86"/>
                  </a:lnTo>
                  <a:lnTo>
                    <a:pt x="90" y="87"/>
                  </a:lnTo>
                  <a:lnTo>
                    <a:pt x="82" y="90"/>
                  </a:lnTo>
                  <a:lnTo>
                    <a:pt x="73" y="92"/>
                  </a:lnTo>
                  <a:lnTo>
                    <a:pt x="63" y="94"/>
                  </a:lnTo>
                  <a:lnTo>
                    <a:pt x="54" y="97"/>
                  </a:lnTo>
                  <a:lnTo>
                    <a:pt x="45" y="98"/>
                  </a:lnTo>
                  <a:lnTo>
                    <a:pt x="36" y="100"/>
                  </a:lnTo>
                  <a:lnTo>
                    <a:pt x="25" y="102"/>
                  </a:lnTo>
                  <a:lnTo>
                    <a:pt x="17" y="104"/>
                  </a:lnTo>
                  <a:lnTo>
                    <a:pt x="8" y="104"/>
                  </a:lnTo>
                  <a:lnTo>
                    <a:pt x="5" y="105"/>
                  </a:lnTo>
                  <a:lnTo>
                    <a:pt x="1" y="108"/>
                  </a:lnTo>
                  <a:lnTo>
                    <a:pt x="0" y="112"/>
                  </a:lnTo>
                  <a:lnTo>
                    <a:pt x="1" y="115"/>
                  </a:lnTo>
                  <a:lnTo>
                    <a:pt x="8" y="119"/>
                  </a:lnTo>
                  <a:lnTo>
                    <a:pt x="14" y="121"/>
                  </a:lnTo>
                  <a:lnTo>
                    <a:pt x="21" y="121"/>
                  </a:lnTo>
                  <a:lnTo>
                    <a:pt x="27" y="120"/>
                  </a:lnTo>
                  <a:lnTo>
                    <a:pt x="33" y="117"/>
                  </a:lnTo>
                  <a:lnTo>
                    <a:pt x="39" y="115"/>
                  </a:lnTo>
                  <a:lnTo>
                    <a:pt x="46" y="113"/>
                  </a:lnTo>
                  <a:lnTo>
                    <a:pt x="53" y="111"/>
                  </a:lnTo>
                  <a:lnTo>
                    <a:pt x="65" y="108"/>
                  </a:lnTo>
                  <a:lnTo>
                    <a:pt x="76" y="105"/>
                  </a:lnTo>
                  <a:lnTo>
                    <a:pt x="88" y="101"/>
                  </a:lnTo>
                  <a:lnTo>
                    <a:pt x="99" y="98"/>
                  </a:lnTo>
                  <a:lnTo>
                    <a:pt x="111" y="94"/>
                  </a:lnTo>
                  <a:lnTo>
                    <a:pt x="122" y="91"/>
                  </a:lnTo>
                  <a:lnTo>
                    <a:pt x="134" y="87"/>
                  </a:lnTo>
                  <a:lnTo>
                    <a:pt x="145" y="83"/>
                  </a:lnTo>
                  <a:lnTo>
                    <a:pt x="154" y="79"/>
                  </a:lnTo>
                  <a:lnTo>
                    <a:pt x="164" y="76"/>
                  </a:lnTo>
                  <a:lnTo>
                    <a:pt x="173" y="72"/>
                  </a:lnTo>
                  <a:lnTo>
                    <a:pt x="182" y="69"/>
                  </a:lnTo>
                  <a:lnTo>
                    <a:pt x="191" y="66"/>
                  </a:lnTo>
                  <a:lnTo>
                    <a:pt x="201" y="62"/>
                  </a:lnTo>
                  <a:lnTo>
                    <a:pt x="210" y="59"/>
                  </a:lnTo>
                  <a:lnTo>
                    <a:pt x="218" y="54"/>
                  </a:lnTo>
                  <a:lnTo>
                    <a:pt x="227" y="48"/>
                  </a:lnTo>
                  <a:lnTo>
                    <a:pt x="235" y="43"/>
                  </a:lnTo>
                  <a:lnTo>
                    <a:pt x="242" y="37"/>
                  </a:lnTo>
                  <a:lnTo>
                    <a:pt x="250" y="30"/>
                  </a:lnTo>
                  <a:lnTo>
                    <a:pt x="257" y="23"/>
                  </a:lnTo>
                  <a:lnTo>
                    <a:pt x="264" y="15"/>
                  </a:lnTo>
                  <a:lnTo>
                    <a:pt x="271" y="8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5"/>
            <p:cNvSpPr/>
            <p:nvPr/>
          </p:nvSpPr>
          <p:spPr bwMode="auto">
            <a:xfrm flipH="1">
              <a:off x="1051" y="2571"/>
              <a:ext cx="25" cy="191"/>
            </a:xfrm>
            <a:custGeom>
              <a:avLst/>
              <a:gdLst>
                <a:gd name="T0" fmla="*/ 0 w 52"/>
                <a:gd name="T1" fmla="*/ 0 h 381"/>
                <a:gd name="T2" fmla="*/ 0 w 52"/>
                <a:gd name="T3" fmla="*/ 1 h 381"/>
                <a:gd name="T4" fmla="*/ 0 w 52"/>
                <a:gd name="T5" fmla="*/ 1 h 381"/>
                <a:gd name="T6" fmla="*/ 0 w 52"/>
                <a:gd name="T7" fmla="*/ 1 h 381"/>
                <a:gd name="T8" fmla="*/ 0 w 52"/>
                <a:gd name="T9" fmla="*/ 1 h 381"/>
                <a:gd name="T10" fmla="*/ 0 w 52"/>
                <a:gd name="T11" fmla="*/ 1 h 381"/>
                <a:gd name="T12" fmla="*/ 0 w 52"/>
                <a:gd name="T13" fmla="*/ 1 h 381"/>
                <a:gd name="T14" fmla="*/ 0 w 52"/>
                <a:gd name="T15" fmla="*/ 1 h 381"/>
                <a:gd name="T16" fmla="*/ 0 w 52"/>
                <a:gd name="T17" fmla="*/ 1 h 381"/>
                <a:gd name="T18" fmla="*/ 0 w 52"/>
                <a:gd name="T19" fmla="*/ 1 h 381"/>
                <a:gd name="T20" fmla="*/ 0 w 52"/>
                <a:gd name="T21" fmla="*/ 1 h 381"/>
                <a:gd name="T22" fmla="*/ 0 w 52"/>
                <a:gd name="T23" fmla="*/ 1 h 381"/>
                <a:gd name="T24" fmla="*/ 0 w 52"/>
                <a:gd name="T25" fmla="*/ 1 h 381"/>
                <a:gd name="T26" fmla="*/ 0 w 52"/>
                <a:gd name="T27" fmla="*/ 1 h 381"/>
                <a:gd name="T28" fmla="*/ 0 w 52"/>
                <a:gd name="T29" fmla="*/ 1 h 381"/>
                <a:gd name="T30" fmla="*/ 0 w 52"/>
                <a:gd name="T31" fmla="*/ 1 h 381"/>
                <a:gd name="T32" fmla="*/ 0 w 52"/>
                <a:gd name="T33" fmla="*/ 1 h 381"/>
                <a:gd name="T34" fmla="*/ 0 w 52"/>
                <a:gd name="T35" fmla="*/ 1 h 381"/>
                <a:gd name="T36" fmla="*/ 0 w 52"/>
                <a:gd name="T37" fmla="*/ 1 h 381"/>
                <a:gd name="T38" fmla="*/ 0 w 52"/>
                <a:gd name="T39" fmla="*/ 1 h 381"/>
                <a:gd name="T40" fmla="*/ 0 w 52"/>
                <a:gd name="T41" fmla="*/ 1 h 381"/>
                <a:gd name="T42" fmla="*/ 0 w 52"/>
                <a:gd name="T43" fmla="*/ 1 h 381"/>
                <a:gd name="T44" fmla="*/ 0 w 52"/>
                <a:gd name="T45" fmla="*/ 1 h 381"/>
                <a:gd name="T46" fmla="*/ 0 w 52"/>
                <a:gd name="T47" fmla="*/ 1 h 381"/>
                <a:gd name="T48" fmla="*/ 0 w 52"/>
                <a:gd name="T49" fmla="*/ 1 h 381"/>
                <a:gd name="T50" fmla="*/ 0 w 52"/>
                <a:gd name="T51" fmla="*/ 1 h 381"/>
                <a:gd name="T52" fmla="*/ 0 w 52"/>
                <a:gd name="T53" fmla="*/ 1 h 381"/>
                <a:gd name="T54" fmla="*/ 0 w 52"/>
                <a:gd name="T55" fmla="*/ 1 h 381"/>
                <a:gd name="T56" fmla="*/ 0 w 52"/>
                <a:gd name="T57" fmla="*/ 0 h 381"/>
                <a:gd name="T58" fmla="*/ 0 w 52"/>
                <a:gd name="T59" fmla="*/ 0 h 381"/>
                <a:gd name="T60" fmla="*/ 0 w 52"/>
                <a:gd name="T61" fmla="*/ 0 h 381"/>
                <a:gd name="T62" fmla="*/ 0 w 52"/>
                <a:gd name="T63" fmla="*/ 0 h 381"/>
                <a:gd name="T64" fmla="*/ 0 w 52"/>
                <a:gd name="T65" fmla="*/ 0 h 381"/>
                <a:gd name="T66" fmla="*/ 0 w 52"/>
                <a:gd name="T67" fmla="*/ 0 h 38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2"/>
                <a:gd name="T103" fmla="*/ 0 h 381"/>
                <a:gd name="T104" fmla="*/ 52 w 52"/>
                <a:gd name="T105" fmla="*/ 381 h 38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2" h="381">
                  <a:moveTo>
                    <a:pt x="17" y="0"/>
                  </a:moveTo>
                  <a:lnTo>
                    <a:pt x="5" y="64"/>
                  </a:lnTo>
                  <a:lnTo>
                    <a:pt x="0" y="130"/>
                  </a:lnTo>
                  <a:lnTo>
                    <a:pt x="1" y="196"/>
                  </a:lnTo>
                  <a:lnTo>
                    <a:pt x="8" y="261"/>
                  </a:lnTo>
                  <a:lnTo>
                    <a:pt x="12" y="283"/>
                  </a:lnTo>
                  <a:lnTo>
                    <a:pt x="16" y="305"/>
                  </a:lnTo>
                  <a:lnTo>
                    <a:pt x="22" y="327"/>
                  </a:lnTo>
                  <a:lnTo>
                    <a:pt x="28" y="349"/>
                  </a:lnTo>
                  <a:lnTo>
                    <a:pt x="30" y="358"/>
                  </a:lnTo>
                  <a:lnTo>
                    <a:pt x="33" y="366"/>
                  </a:lnTo>
                  <a:lnTo>
                    <a:pt x="39" y="374"/>
                  </a:lnTo>
                  <a:lnTo>
                    <a:pt x="46" y="381"/>
                  </a:lnTo>
                  <a:lnTo>
                    <a:pt x="48" y="381"/>
                  </a:lnTo>
                  <a:lnTo>
                    <a:pt x="51" y="379"/>
                  </a:lnTo>
                  <a:lnTo>
                    <a:pt x="52" y="375"/>
                  </a:lnTo>
                  <a:lnTo>
                    <a:pt x="51" y="373"/>
                  </a:lnTo>
                  <a:lnTo>
                    <a:pt x="46" y="364"/>
                  </a:lnTo>
                  <a:lnTo>
                    <a:pt x="43" y="353"/>
                  </a:lnTo>
                  <a:lnTo>
                    <a:pt x="40" y="343"/>
                  </a:lnTo>
                  <a:lnTo>
                    <a:pt x="37" y="334"/>
                  </a:lnTo>
                  <a:lnTo>
                    <a:pt x="31" y="314"/>
                  </a:lnTo>
                  <a:lnTo>
                    <a:pt x="25" y="295"/>
                  </a:lnTo>
                  <a:lnTo>
                    <a:pt x="21" y="275"/>
                  </a:lnTo>
                  <a:lnTo>
                    <a:pt x="16" y="255"/>
                  </a:lnTo>
                  <a:lnTo>
                    <a:pt x="6" y="192"/>
                  </a:lnTo>
                  <a:lnTo>
                    <a:pt x="4" y="128"/>
                  </a:lnTo>
                  <a:lnTo>
                    <a:pt x="7" y="6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6"/>
            <p:cNvSpPr/>
            <p:nvPr/>
          </p:nvSpPr>
          <p:spPr bwMode="auto">
            <a:xfrm flipH="1">
              <a:off x="1064" y="2529"/>
              <a:ext cx="65" cy="95"/>
            </a:xfrm>
            <a:custGeom>
              <a:avLst/>
              <a:gdLst>
                <a:gd name="T0" fmla="*/ 1 w 130"/>
                <a:gd name="T1" fmla="*/ 0 h 190"/>
                <a:gd name="T2" fmla="*/ 1 w 130"/>
                <a:gd name="T3" fmla="*/ 1 h 190"/>
                <a:gd name="T4" fmla="*/ 1 w 130"/>
                <a:gd name="T5" fmla="*/ 1 h 190"/>
                <a:gd name="T6" fmla="*/ 1 w 130"/>
                <a:gd name="T7" fmla="*/ 1 h 190"/>
                <a:gd name="T8" fmla="*/ 1 w 130"/>
                <a:gd name="T9" fmla="*/ 1 h 190"/>
                <a:gd name="T10" fmla="*/ 1 w 130"/>
                <a:gd name="T11" fmla="*/ 1 h 190"/>
                <a:gd name="T12" fmla="*/ 1 w 130"/>
                <a:gd name="T13" fmla="*/ 1 h 190"/>
                <a:gd name="T14" fmla="*/ 1 w 130"/>
                <a:gd name="T15" fmla="*/ 1 h 190"/>
                <a:gd name="T16" fmla="*/ 1 w 130"/>
                <a:gd name="T17" fmla="*/ 1 h 190"/>
                <a:gd name="T18" fmla="*/ 1 w 130"/>
                <a:gd name="T19" fmla="*/ 1 h 190"/>
                <a:gd name="T20" fmla="*/ 1 w 130"/>
                <a:gd name="T21" fmla="*/ 1 h 190"/>
                <a:gd name="T22" fmla="*/ 1 w 130"/>
                <a:gd name="T23" fmla="*/ 1 h 190"/>
                <a:gd name="T24" fmla="*/ 1 w 130"/>
                <a:gd name="T25" fmla="*/ 1 h 190"/>
                <a:gd name="T26" fmla="*/ 1 w 130"/>
                <a:gd name="T27" fmla="*/ 1 h 190"/>
                <a:gd name="T28" fmla="*/ 1 w 130"/>
                <a:gd name="T29" fmla="*/ 1 h 190"/>
                <a:gd name="T30" fmla="*/ 1 w 130"/>
                <a:gd name="T31" fmla="*/ 1 h 190"/>
                <a:gd name="T32" fmla="*/ 1 w 130"/>
                <a:gd name="T33" fmla="*/ 1 h 190"/>
                <a:gd name="T34" fmla="*/ 1 w 130"/>
                <a:gd name="T35" fmla="*/ 1 h 190"/>
                <a:gd name="T36" fmla="*/ 0 w 130"/>
                <a:gd name="T37" fmla="*/ 1 h 190"/>
                <a:gd name="T38" fmla="*/ 1 w 130"/>
                <a:gd name="T39" fmla="*/ 1 h 190"/>
                <a:gd name="T40" fmla="*/ 1 w 130"/>
                <a:gd name="T41" fmla="*/ 1 h 190"/>
                <a:gd name="T42" fmla="*/ 1 w 130"/>
                <a:gd name="T43" fmla="*/ 1 h 190"/>
                <a:gd name="T44" fmla="*/ 1 w 130"/>
                <a:gd name="T45" fmla="*/ 1 h 190"/>
                <a:gd name="T46" fmla="*/ 1 w 130"/>
                <a:gd name="T47" fmla="*/ 1 h 190"/>
                <a:gd name="T48" fmla="*/ 1 w 130"/>
                <a:gd name="T49" fmla="*/ 1 h 190"/>
                <a:gd name="T50" fmla="*/ 1 w 130"/>
                <a:gd name="T51" fmla="*/ 1 h 190"/>
                <a:gd name="T52" fmla="*/ 1 w 130"/>
                <a:gd name="T53" fmla="*/ 1 h 190"/>
                <a:gd name="T54" fmla="*/ 1 w 130"/>
                <a:gd name="T55" fmla="*/ 1 h 190"/>
                <a:gd name="T56" fmla="*/ 1 w 130"/>
                <a:gd name="T57" fmla="*/ 1 h 190"/>
                <a:gd name="T58" fmla="*/ 1 w 130"/>
                <a:gd name="T59" fmla="*/ 1 h 190"/>
                <a:gd name="T60" fmla="*/ 1 w 130"/>
                <a:gd name="T61" fmla="*/ 1 h 190"/>
                <a:gd name="T62" fmla="*/ 1 w 130"/>
                <a:gd name="T63" fmla="*/ 1 h 190"/>
                <a:gd name="T64" fmla="*/ 1 w 130"/>
                <a:gd name="T65" fmla="*/ 1 h 190"/>
                <a:gd name="T66" fmla="*/ 1 w 130"/>
                <a:gd name="T67" fmla="*/ 1 h 190"/>
                <a:gd name="T68" fmla="*/ 1 w 130"/>
                <a:gd name="T69" fmla="*/ 1 h 190"/>
                <a:gd name="T70" fmla="*/ 1 w 130"/>
                <a:gd name="T71" fmla="*/ 1 h 190"/>
                <a:gd name="T72" fmla="*/ 1 w 130"/>
                <a:gd name="T73" fmla="*/ 0 h 190"/>
                <a:gd name="T74" fmla="*/ 1 w 130"/>
                <a:gd name="T75" fmla="*/ 0 h 190"/>
                <a:gd name="T76" fmla="*/ 1 w 130"/>
                <a:gd name="T77" fmla="*/ 0 h 190"/>
                <a:gd name="T78" fmla="*/ 1 w 130"/>
                <a:gd name="T79" fmla="*/ 0 h 190"/>
                <a:gd name="T80" fmla="*/ 1 w 130"/>
                <a:gd name="T81" fmla="*/ 0 h 190"/>
                <a:gd name="T82" fmla="*/ 1 w 130"/>
                <a:gd name="T83" fmla="*/ 0 h 1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0"/>
                <a:gd name="T127" fmla="*/ 0 h 190"/>
                <a:gd name="T128" fmla="*/ 130 w 130"/>
                <a:gd name="T129" fmla="*/ 190 h 1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0" h="190">
                  <a:moveTo>
                    <a:pt x="130" y="0"/>
                  </a:moveTo>
                  <a:lnTo>
                    <a:pt x="124" y="11"/>
                  </a:lnTo>
                  <a:lnTo>
                    <a:pt x="118" y="23"/>
                  </a:lnTo>
                  <a:lnTo>
                    <a:pt x="112" y="34"/>
                  </a:lnTo>
                  <a:lnTo>
                    <a:pt x="106" y="46"/>
                  </a:lnTo>
                  <a:lnTo>
                    <a:pt x="99" y="57"/>
                  </a:lnTo>
                  <a:lnTo>
                    <a:pt x="94" y="70"/>
                  </a:lnTo>
                  <a:lnTo>
                    <a:pt x="88" y="81"/>
                  </a:lnTo>
                  <a:lnTo>
                    <a:pt x="81" y="93"/>
                  </a:lnTo>
                  <a:lnTo>
                    <a:pt x="73" y="104"/>
                  </a:lnTo>
                  <a:lnTo>
                    <a:pt x="65" y="116"/>
                  </a:lnTo>
                  <a:lnTo>
                    <a:pt x="54" y="126"/>
                  </a:lnTo>
                  <a:lnTo>
                    <a:pt x="45" y="137"/>
                  </a:lnTo>
                  <a:lnTo>
                    <a:pt x="35" y="146"/>
                  </a:lnTo>
                  <a:lnTo>
                    <a:pt x="24" y="155"/>
                  </a:lnTo>
                  <a:lnTo>
                    <a:pt x="14" y="166"/>
                  </a:lnTo>
                  <a:lnTo>
                    <a:pt x="4" y="175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2" y="190"/>
                  </a:lnTo>
                  <a:lnTo>
                    <a:pt x="7" y="190"/>
                  </a:lnTo>
                  <a:lnTo>
                    <a:pt x="17" y="183"/>
                  </a:lnTo>
                  <a:lnTo>
                    <a:pt x="28" y="175"/>
                  </a:lnTo>
                  <a:lnTo>
                    <a:pt x="37" y="166"/>
                  </a:lnTo>
                  <a:lnTo>
                    <a:pt x="45" y="155"/>
                  </a:lnTo>
                  <a:lnTo>
                    <a:pt x="54" y="145"/>
                  </a:lnTo>
                  <a:lnTo>
                    <a:pt x="61" y="134"/>
                  </a:lnTo>
                  <a:lnTo>
                    <a:pt x="69" y="124"/>
                  </a:lnTo>
                  <a:lnTo>
                    <a:pt x="76" y="114"/>
                  </a:lnTo>
                  <a:lnTo>
                    <a:pt x="84" y="100"/>
                  </a:lnTo>
                  <a:lnTo>
                    <a:pt x="91" y="86"/>
                  </a:lnTo>
                  <a:lnTo>
                    <a:pt x="98" y="71"/>
                  </a:lnTo>
                  <a:lnTo>
                    <a:pt x="104" y="57"/>
                  </a:lnTo>
                  <a:lnTo>
                    <a:pt x="110" y="42"/>
                  </a:lnTo>
                  <a:lnTo>
                    <a:pt x="117" y="28"/>
                  </a:lnTo>
                  <a:lnTo>
                    <a:pt x="124" y="1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/>
      <p:bldP spid="9" grpId="0"/>
      <p:bldP spid="13" grpId="0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403350" y="620713"/>
          <a:ext cx="4392613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公式" r:id="rId1" imgW="44805600" imgH="17068800" progId="Equation.3">
                  <p:embed/>
                </p:oleObj>
              </mc:Choice>
              <mc:Fallback>
                <p:oleObj name="公式" r:id="rId1" imgW="44805600" imgH="17068800" progId="Equation.3">
                  <p:embed/>
                  <p:pic>
                    <p:nvPicPr>
                      <p:cNvPr id="0" name="图片 22528" descr="image5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620713"/>
                        <a:ext cx="4392613" cy="1673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91250" y="1041400"/>
            <a:ext cx="22494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08013" y="2709863"/>
            <a:ext cx="10175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808163" y="2322513"/>
          <a:ext cx="3619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公式" r:id="rId3" imgW="86868000" imgH="36576000" progId="Equation.3">
                  <p:embed/>
                </p:oleObj>
              </mc:Choice>
              <mc:Fallback>
                <p:oleObj name="公式" r:id="rId3" imgW="86868000" imgH="36576000" progId="Equation.3">
                  <p:embed/>
                  <p:pic>
                    <p:nvPicPr>
                      <p:cNvPr id="0" name="图片 22529" descr="image6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8163" y="2322513"/>
                        <a:ext cx="3619500" cy="152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625600" y="4146550"/>
          <a:ext cx="63388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公式" r:id="rId5" imgW="152095200" imgH="23164800" progId="Equation.3">
                  <p:embed/>
                </p:oleObj>
              </mc:Choice>
              <mc:Fallback>
                <p:oleObj name="公式" r:id="rId5" imgW="152095200" imgH="23164800" progId="Equation.3">
                  <p:embed/>
                  <p:pic>
                    <p:nvPicPr>
                      <p:cNvPr id="0" name="图片 22530" descr="image6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5600" y="4146550"/>
                        <a:ext cx="6338888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625600" y="5445125"/>
          <a:ext cx="1460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公式" r:id="rId7" imgW="35052000" imgH="23164800" progId="Equation.3">
                  <p:embed/>
                </p:oleObj>
              </mc:Choice>
              <mc:Fallback>
                <p:oleObj name="公式" r:id="rId7" imgW="35052000" imgH="23164800" progId="Equation.3">
                  <p:embed/>
                  <p:pic>
                    <p:nvPicPr>
                      <p:cNvPr id="0" name="图片 22531" descr="image6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5600" y="5445125"/>
                        <a:ext cx="14605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792413" y="2790825"/>
            <a:ext cx="1279525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16200000">
            <a:off x="3782219" y="3048794"/>
            <a:ext cx="141128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052638" y="4578350"/>
            <a:ext cx="297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3563938" y="1628775"/>
          <a:ext cx="50323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公式" r:id="rId9" imgW="5617845" imgH="3277235" progId="Equation.3">
                  <p:embed/>
                </p:oleObj>
              </mc:Choice>
              <mc:Fallback>
                <p:oleObj name="公式" r:id="rId9" imgW="5617845" imgH="3277235" progId="Equation.3">
                  <p:embed/>
                  <p:pic>
                    <p:nvPicPr>
                      <p:cNvPr id="0" name="图片 22532" descr="image6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3938" y="1628775"/>
                        <a:ext cx="503237" cy="293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5787930" y="1860550"/>
          <a:ext cx="50323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公式" r:id="rId11" imgW="5617845" imgH="3277235" progId="Equation.3">
                  <p:embed/>
                </p:oleObj>
              </mc:Choice>
              <mc:Fallback>
                <p:oleObj name="公式" r:id="rId11" imgW="5617845" imgH="3277235" progId="Equation.3">
                  <p:embed/>
                  <p:pic>
                    <p:nvPicPr>
                      <p:cNvPr id="0" name="图片 22533" descr="image6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87930" y="1860550"/>
                        <a:ext cx="503238" cy="293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700338" y="2852738"/>
            <a:ext cx="12795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rot="16200000">
            <a:off x="4371181" y="3055144"/>
            <a:ext cx="1411288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5148263" y="4508500"/>
            <a:ext cx="2663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8"/>
          <p:cNvGrpSpPr/>
          <p:nvPr/>
        </p:nvGrpSpPr>
        <p:grpSpPr bwMode="auto">
          <a:xfrm>
            <a:off x="468313" y="836613"/>
            <a:ext cx="1081087" cy="720725"/>
            <a:chOff x="2559" y="2024"/>
            <a:chExt cx="425" cy="399"/>
          </a:xfrm>
        </p:grpSpPr>
        <p:grpSp>
          <p:nvGrpSpPr>
            <p:cNvPr id="17" name="Group 19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9" name="Freeform 20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3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3021013" y="6092825"/>
          <a:ext cx="5238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13" imgW="7620000" imgH="3962400" progId="Equation.DSMT4">
                  <p:embed/>
                </p:oleObj>
              </mc:Choice>
              <mc:Fallback>
                <p:oleObj name="Equation" r:id="rId13" imgW="7620000" imgH="3962400" progId="Equation.DSMT4">
                  <p:embed/>
                  <p:pic>
                    <p:nvPicPr>
                      <p:cNvPr id="0" name="图片 22534" descr="image6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21013" y="6092825"/>
                        <a:ext cx="523875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build="p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927100" y="857232"/>
          <a:ext cx="3581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公式" r:id="rId1" imgW="85953600" imgH="36576000" progId="Equation.3">
                  <p:embed/>
                </p:oleObj>
              </mc:Choice>
              <mc:Fallback>
                <p:oleObj name="公式" r:id="rId1" imgW="85953600" imgH="36576000" progId="Equation.3">
                  <p:embed/>
                  <p:pic>
                    <p:nvPicPr>
                      <p:cNvPr id="0" name="图片 23552" descr="image6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7100" y="857232"/>
                        <a:ext cx="3581400" cy="152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435100" y="2746357"/>
          <a:ext cx="70881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公式" r:id="rId3" imgW="170078400" imgH="36576000" progId="Equation.3">
                  <p:embed/>
                </p:oleObj>
              </mc:Choice>
              <mc:Fallback>
                <p:oleObj name="公式" r:id="rId3" imgW="170078400" imgH="36576000" progId="Equation.3">
                  <p:embed/>
                  <p:pic>
                    <p:nvPicPr>
                      <p:cNvPr id="0" name="图片 23553" descr="image6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5100" y="2746357"/>
                        <a:ext cx="7088188" cy="152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435100" y="4584682"/>
          <a:ext cx="2082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公式" r:id="rId5" imgW="49987200" imgH="36576000" progId="Equation.3">
                  <p:embed/>
                </p:oleObj>
              </mc:Choice>
              <mc:Fallback>
                <p:oleObj name="公式" r:id="rId5" imgW="49987200" imgH="36576000" progId="Equation.3">
                  <p:embed/>
                  <p:pic>
                    <p:nvPicPr>
                      <p:cNvPr id="0" name="图片 23554" descr="image6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100" y="4584682"/>
                        <a:ext cx="2082800" cy="152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55800" y="1014394"/>
            <a:ext cx="82073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rot="16200000">
            <a:off x="2888456" y="1583513"/>
            <a:ext cx="82073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03425" y="3116244"/>
            <a:ext cx="1592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979613" y="1638282"/>
            <a:ext cx="820737" cy="0"/>
          </a:xfrm>
          <a:prstGeom prst="line">
            <a:avLst/>
          </a:prstGeom>
          <a:noFill/>
          <a:ln w="38100">
            <a:solidFill>
              <a:srgbClr val="33CCCC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rot="16200000">
            <a:off x="2866231" y="1616851"/>
            <a:ext cx="820737" cy="0"/>
          </a:xfrm>
          <a:prstGeom prst="line">
            <a:avLst/>
          </a:prstGeom>
          <a:noFill/>
          <a:ln w="38100">
            <a:solidFill>
              <a:srgbClr val="33CCCC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124075" y="3725844"/>
            <a:ext cx="1592263" cy="0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3464719" y="5814994"/>
          <a:ext cx="50323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7315200" imgH="4267200" progId="Equation.DSMT4">
                  <p:embed/>
                </p:oleObj>
              </mc:Choice>
              <mc:Fallback>
                <p:oleObj name="Equation" r:id="rId7" imgW="7315200" imgH="4267200" progId="Equation.DSMT4">
                  <p:embed/>
                  <p:pic>
                    <p:nvPicPr>
                      <p:cNvPr id="0" name="图片 23555" descr="image6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4719" y="5814994"/>
                        <a:ext cx="503238" cy="293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2920206" y="2105640"/>
          <a:ext cx="50323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7315200" imgH="4267200" progId="Equation.DSMT4">
                  <p:embed/>
                </p:oleObj>
              </mc:Choice>
              <mc:Fallback>
                <p:oleObj name="Equation" r:id="rId9" imgW="7315200" imgH="4267200" progId="Equation.DSMT4">
                  <p:embed/>
                  <p:pic>
                    <p:nvPicPr>
                      <p:cNvPr id="0" name="图片 23556" descr="image7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0206" y="2105640"/>
                        <a:ext cx="503238" cy="293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4498649" y="1805656"/>
          <a:ext cx="50323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1" imgW="7315200" imgH="4267200" progId="Equation.DSMT4">
                  <p:embed/>
                </p:oleObj>
              </mc:Choice>
              <mc:Fallback>
                <p:oleObj name="Equation" r:id="rId11" imgW="7315200" imgH="4267200" progId="Equation.DSMT4">
                  <p:embed/>
                  <p:pic>
                    <p:nvPicPr>
                      <p:cNvPr id="0" name="图片 23557" descr="image7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8649" y="1805656"/>
                        <a:ext cx="503238" cy="293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93850" y="815975"/>
          <a:ext cx="485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公式" r:id="rId1" imgW="116433600" imgH="23164800" progId="Equation.3">
                  <p:embed/>
                </p:oleObj>
              </mc:Choice>
              <mc:Fallback>
                <p:oleObj name="公式" r:id="rId1" imgW="116433600" imgH="23164800" progId="Equation.3">
                  <p:embed/>
                  <p:pic>
                    <p:nvPicPr>
                      <p:cNvPr id="0" name="图片 24576" descr="image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3850" y="815975"/>
                        <a:ext cx="48514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23963" y="4043363"/>
            <a:ext cx="66008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试证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   1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AB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0,   2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AC = AD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484438" y="2420938"/>
          <a:ext cx="422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3" imgW="101498400" imgH="23164800" progId="Equation.3">
                  <p:embed/>
                </p:oleObj>
              </mc:Choice>
              <mc:Fallback>
                <p:oleObj name="公式" r:id="rId3" imgW="101498400" imgH="23164800" progId="Equation.3">
                  <p:embed/>
                  <p:pic>
                    <p:nvPicPr>
                      <p:cNvPr id="0" name="图片 24577" descr="image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2420938"/>
                        <a:ext cx="4229100" cy="9652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/>
          <p:nvPr/>
        </p:nvGrpSpPr>
        <p:grpSpPr bwMode="auto">
          <a:xfrm>
            <a:off x="611188" y="908050"/>
            <a:ext cx="1081087" cy="720725"/>
            <a:chOff x="2559" y="2024"/>
            <a:chExt cx="425" cy="399"/>
          </a:xfrm>
        </p:grpSpPr>
        <p:grpSp>
          <p:nvGrpSpPr>
            <p:cNvPr id="6" name="Group 7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8" name="Freeform 8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4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4282" y="785793"/>
            <a:ext cx="10350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35007" y="858818"/>
            <a:ext cx="26447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195357" y="1668443"/>
          <a:ext cx="61896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公式" r:id="rId1" imgW="157886400" imgH="23164800" progId="Equation.3">
                  <p:embed/>
                </p:oleObj>
              </mc:Choice>
              <mc:Fallback>
                <p:oleObj name="公式" r:id="rId1" imgW="157886400" imgH="23164800" progId="Equation.3">
                  <p:embed/>
                  <p:pic>
                    <p:nvPicPr>
                      <p:cNvPr id="0" name="图片 25600" descr="image7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5357" y="1668443"/>
                        <a:ext cx="6189662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179482" y="2844781"/>
          <a:ext cx="1295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公式" r:id="rId3" imgW="31089600" imgH="23164800" progId="Equation.3">
                  <p:embed/>
                </p:oleObj>
              </mc:Choice>
              <mc:Fallback>
                <p:oleObj name="公式" r:id="rId3" imgW="31089600" imgH="23164800" progId="Equation.3">
                  <p:embed/>
                  <p:pic>
                    <p:nvPicPr>
                      <p:cNvPr id="0" name="图片 25601" descr="image7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9482" y="2844781"/>
                        <a:ext cx="12954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98707" y="3054331"/>
            <a:ext cx="13144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132" y="4321156"/>
            <a:ext cx="26447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349344" y="4154468"/>
          <a:ext cx="34655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公式" r:id="rId5" imgW="88392000" imgH="23164800" progId="Equation.3">
                  <p:embed/>
                </p:oleObj>
              </mc:Choice>
              <mc:Fallback>
                <p:oleObj name="公式" r:id="rId5" imgW="88392000" imgH="23164800" progId="Equation.3">
                  <p:embed/>
                  <p:pic>
                    <p:nvPicPr>
                      <p:cNvPr id="0" name="图片 25602" descr="image7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9344" y="4154468"/>
                        <a:ext cx="3465513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4897407" y="4154468"/>
          <a:ext cx="1549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公式" r:id="rId7" imgW="37185600" imgH="23164800" progId="Equation.3">
                  <p:embed/>
                </p:oleObj>
              </mc:Choice>
              <mc:Fallback>
                <p:oleObj name="公式" r:id="rId7" imgW="37185600" imgH="23164800" progId="Equation.3">
                  <p:embed/>
                  <p:pic>
                    <p:nvPicPr>
                      <p:cNvPr id="0" name="图片 25603" descr="image7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97407" y="4154468"/>
                        <a:ext cx="15494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349344" y="5430818"/>
          <a:ext cx="3476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公式" r:id="rId9" imgW="88696800" imgH="23164800" progId="Equation.3">
                  <p:embed/>
                </p:oleObj>
              </mc:Choice>
              <mc:Fallback>
                <p:oleObj name="公式" r:id="rId9" imgW="88696800" imgH="23164800" progId="Equation.3">
                  <p:embed/>
                  <p:pic>
                    <p:nvPicPr>
                      <p:cNvPr id="0" name="图片 25604" descr="image7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9344" y="5430818"/>
                        <a:ext cx="3476625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4897407" y="5430818"/>
          <a:ext cx="1549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公式" r:id="rId11" imgW="37185600" imgH="23164800" progId="Equation.3">
                  <p:embed/>
                </p:oleObj>
              </mc:Choice>
              <mc:Fallback>
                <p:oleObj name="公式" r:id="rId11" imgW="37185600" imgH="23164800" progId="Equation.3">
                  <p:embed/>
                  <p:pic>
                    <p:nvPicPr>
                      <p:cNvPr id="0" name="图片 25605" descr="image7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97407" y="5430818"/>
                        <a:ext cx="15494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134194" y="4405293"/>
            <a:ext cx="1616075" cy="519113"/>
          </a:xfrm>
          <a:prstGeom prst="rect">
            <a:avLst/>
          </a:prstGeom>
          <a:solidFill>
            <a:srgbClr val="9DFDBD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AC = AD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438244" y="642918"/>
          <a:ext cx="373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公式" r:id="rId12" imgW="89611200" imgH="23164800" progId="Equation.3">
                  <p:embed/>
                </p:oleObj>
              </mc:Choice>
              <mc:Fallback>
                <p:oleObj name="公式" r:id="rId12" imgW="89611200" imgH="23164800" progId="Equation.3">
                  <p:embed/>
                  <p:pic>
                    <p:nvPicPr>
                      <p:cNvPr id="0" name="图片 25606" descr="image79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38244" y="642918"/>
                        <a:ext cx="37338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4"/>
          <p:cNvSpPr>
            <a:spLocks noChangeArrowheads="1"/>
          </p:cNvSpPr>
          <p:nvPr/>
        </p:nvSpPr>
        <p:spPr bwMode="auto">
          <a:xfrm rot="2627264" flipH="1" flipV="1">
            <a:off x="7091332" y="5092681"/>
            <a:ext cx="1576387" cy="1600200"/>
          </a:xfrm>
          <a:prstGeom prst="curvedRightArrow">
            <a:avLst>
              <a:gd name="adj1" fmla="val 13450"/>
              <a:gd name="adj2" fmla="val 33752"/>
              <a:gd name="adj3" fmla="val 38366"/>
            </a:avLst>
          </a:prstGeom>
          <a:gradFill rotWithShape="0">
            <a:gsLst>
              <a:gs pos="0">
                <a:srgbClr val="9DFDBD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F88E00"/>
            </a:solidFill>
            <a:miter lim="800000"/>
            <a:tailEnd type="none" w="sm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500430" y="3071810"/>
            <a:ext cx="51435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都不为零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作乘法后得零矩阵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endParaRPr kumimoji="1"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 build="p"/>
      <p:bldP spid="7" grpId="0" autoUpdateAnimBg="0" build="p"/>
      <p:bldP spid="12" grpId="0" animBg="1" autoUpdateAnimBg="0"/>
      <p:bldP spid="14" grpId="0" animBg="1"/>
      <p:bldP spid="15" grpId="0" autoUpdateAnimBg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57250" y="2571750"/>
            <a:ext cx="7747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由上述结果可观察到矩阵运算与数运算的差异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11275" y="3449638"/>
            <a:ext cx="6518275" cy="519112"/>
          </a:xfrm>
          <a:prstGeom prst="rect">
            <a:avLst/>
          </a:prstGeom>
          <a:gradFill rotWithShape="0">
            <a:gsLst>
              <a:gs pos="0">
                <a:srgbClr val="9DFDBD"/>
              </a:gs>
              <a:gs pos="50000">
                <a:schemeClr val="bg1"/>
              </a:gs>
              <a:gs pos="100000">
                <a:srgbClr val="9DFDBD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AB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BA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1311275" y="4414838"/>
            <a:ext cx="6518275" cy="519112"/>
            <a:chOff x="933" y="2233"/>
            <a:chExt cx="4106" cy="32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933" y="2233"/>
              <a:ext cx="4106" cy="327"/>
            </a:xfrm>
            <a:prstGeom prst="rect">
              <a:avLst/>
            </a:prstGeom>
            <a:gradFill rotWithShape="0">
              <a:gsLst>
                <a:gs pos="0">
                  <a:srgbClr val="61FFFF"/>
                </a:gs>
                <a:gs pos="50000">
                  <a:schemeClr val="bg1"/>
                </a:gs>
                <a:gs pos="100000">
                  <a:srgbClr val="61FFFF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kumimoji="1"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AC 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 AD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 = D</a:t>
              </a:r>
              <a:endPara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 flipV="1">
              <a:off x="2329" y="2361"/>
              <a:ext cx="135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11275" y="5416550"/>
            <a:ext cx="6518275" cy="519113"/>
          </a:xfrm>
          <a:prstGeom prst="rect">
            <a:avLst/>
          </a:prstGeom>
          <a:gradFill rotWithShape="0">
            <a:gsLst>
              <a:gs pos="0">
                <a:srgbClr val="FFFF9F"/>
              </a:gs>
              <a:gs pos="50000">
                <a:schemeClr val="bg1"/>
              </a:gs>
              <a:gs pos="100000">
                <a:srgbClr val="FFFF9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均不为零矩阵, 但可能有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AB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0.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417888" y="3451225"/>
            <a:ext cx="255587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不满足交换律)</a:t>
            </a:r>
            <a:endParaRPr kumimoji="1"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884738" y="4403725"/>
            <a:ext cx="255587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不满足消去律)</a:t>
            </a:r>
            <a:endParaRPr kumimoji="1"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042988" y="1052513"/>
          <a:ext cx="721518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公式" r:id="rId1" imgW="69799200" imgH="10972800" progId="Equation.3">
                  <p:embed/>
                </p:oleObj>
              </mc:Choice>
              <mc:Fallback>
                <p:oleObj name="公式" r:id="rId1" imgW="69799200" imgH="10972800" progId="Equation.3">
                  <p:embed/>
                  <p:pic>
                    <p:nvPicPr>
                      <p:cNvPr id="0" name="图片 26624" descr="image8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1052513"/>
                        <a:ext cx="7215187" cy="1133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4959" y="1506519"/>
            <a:ext cx="35274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C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BC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4959" y="2082781"/>
            <a:ext cx="50403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 + C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AB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AC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78097" y="966769"/>
            <a:ext cx="52879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为矩阵,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为常数.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0034" y="2792394"/>
            <a:ext cx="50403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+ 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AC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BC</a:t>
            </a:r>
            <a:endParaRPr kumimoji="1" lang="en-US" altLang="zh-CN" sz="2800" i="1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0034" y="3482956"/>
            <a:ext cx="5040313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Both" startAt="4"/>
            </a:pP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 B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kumimoji="1"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76747" y="2863831"/>
            <a:ext cx="29511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(7)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0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=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endParaRPr kumimoji="1" lang="en-US" altLang="zh-CN" sz="2800" i="1" baseline="30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676747" y="3440094"/>
            <a:ext cx="43195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(8)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AI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IA = A</a:t>
            </a:r>
            <a:endParaRPr kumimoji="1" lang="en-US" altLang="zh-CN" sz="2800" i="1" baseline="30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06397" y="714356"/>
            <a:ext cx="1982787" cy="579438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18900000" scaled="1"/>
          </a:gradFill>
          <a:ln w="9525">
            <a:miter lim="800000"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45FF6D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运算性质</a:t>
            </a:r>
            <a:endParaRPr kumimoji="1"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495772" y="1577956"/>
            <a:ext cx="6842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(5)  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19"/>
          <p:cNvGraphicFramePr>
            <a:graphicFrameLocks noChangeAspect="1"/>
          </p:cNvGraphicFramePr>
          <p:nvPr/>
        </p:nvGraphicFramePr>
        <p:xfrm>
          <a:off x="5253009" y="1568431"/>
          <a:ext cx="25209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公式" r:id="rId1" imgW="27432000" imgH="4572000" progId="Equation.3">
                  <p:embed/>
                </p:oleObj>
              </mc:Choice>
              <mc:Fallback>
                <p:oleObj name="公式" r:id="rId1" imgW="27432000" imgH="4572000" progId="Equation.3">
                  <p:embed/>
                  <p:pic>
                    <p:nvPicPr>
                      <p:cNvPr id="0" name="图片 27648" descr="image8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3009" y="1568431"/>
                        <a:ext cx="2520950" cy="420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4495772" y="2154219"/>
            <a:ext cx="9731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(6)  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Object 21"/>
          <p:cNvGraphicFramePr>
            <a:graphicFrameLocks noChangeAspect="1"/>
          </p:cNvGraphicFramePr>
          <p:nvPr/>
        </p:nvGraphicFramePr>
        <p:xfrm>
          <a:off x="5037109" y="2144694"/>
          <a:ext cx="3781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公式" r:id="rId3" imgW="41148000" imgH="5486400" progId="Equation.3">
                  <p:embed/>
                </p:oleObj>
              </mc:Choice>
              <mc:Fallback>
                <p:oleObj name="公式" r:id="rId3" imgW="41148000" imgH="5486400" progId="Equation.3">
                  <p:embed/>
                  <p:pic>
                    <p:nvPicPr>
                      <p:cNvPr id="0" name="图片 27649" descr="image8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7109" y="2144694"/>
                        <a:ext cx="3781425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57250" y="1033463"/>
            <a:ext cx="13747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49413" y="785813"/>
          <a:ext cx="485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公式" r:id="rId1" imgW="116433600" imgH="23164800" progId="Equation.3">
                  <p:embed/>
                </p:oleObj>
              </mc:Choice>
              <mc:Fallback>
                <p:oleObj name="公式" r:id="rId1" imgW="116433600" imgH="23164800" progId="Equation.3">
                  <p:embed/>
                  <p:pic>
                    <p:nvPicPr>
                      <p:cNvPr id="0" name="图片 28672" descr="image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9413" y="785813"/>
                        <a:ext cx="48514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6600825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   1)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- 3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AB, BA. </a:t>
            </a:r>
            <a:endParaRPr kumimoji="1" lang="en-US" altLang="zh-CN" sz="28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   2) 4(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- 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A+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2428875" y="5072063"/>
          <a:ext cx="4032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公式" r:id="rId3" imgW="37490400" imgH="5486400" progId="Equation.3">
                  <p:embed/>
                </p:oleObj>
              </mc:Choice>
              <mc:Fallback>
                <p:oleObj name="公式" r:id="rId3" imgW="37490400" imgH="5486400" progId="Equation.3">
                  <p:embed/>
                  <p:pic>
                    <p:nvPicPr>
                      <p:cNvPr id="0" name="图片 28673" descr="image8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875" y="5072063"/>
                        <a:ext cx="4032250" cy="590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403350" y="3644900"/>
            <a:ext cx="6597650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设矩阵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都是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阶方阵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kumimoji="1" lang="zh-CN" altLang="en-US" sz="28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关于矩阵乘法</a:t>
            </a:r>
            <a:endParaRPr kumimoji="1" lang="zh-CN" altLang="en-US" sz="2800" b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可以</a:t>
            </a:r>
            <a:r>
              <a:rPr kumimoji="1" lang="zh-CN" altLang="en-US" sz="2800" b="1" u="sng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交换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。证明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16"/>
          <p:cNvGrpSpPr/>
          <p:nvPr/>
        </p:nvGrpSpPr>
        <p:grpSpPr bwMode="auto">
          <a:xfrm>
            <a:off x="649288" y="857250"/>
            <a:ext cx="1081087" cy="720725"/>
            <a:chOff x="2559" y="2024"/>
            <a:chExt cx="425" cy="399"/>
          </a:xfrm>
        </p:grpSpPr>
        <p:grpSp>
          <p:nvGrpSpPr>
            <p:cNvPr id="8" name="Group 17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0" name="Freeform 18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5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grpSp>
        <p:nvGrpSpPr>
          <p:cNvPr id="14" name="Group 23"/>
          <p:cNvGrpSpPr/>
          <p:nvPr/>
        </p:nvGrpSpPr>
        <p:grpSpPr bwMode="auto">
          <a:xfrm>
            <a:off x="539750" y="3573463"/>
            <a:ext cx="1081088" cy="720725"/>
            <a:chOff x="2559" y="2024"/>
            <a:chExt cx="425" cy="399"/>
          </a:xfrm>
        </p:grpSpPr>
        <p:grpSp>
          <p:nvGrpSpPr>
            <p:cNvPr id="15" name="Group 24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7" name="Freeform 25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28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6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sp>
        <p:nvSpPr>
          <p:cNvPr id="21" name="圆角矩形标注 20"/>
          <p:cNvSpPr/>
          <p:nvPr/>
        </p:nvSpPr>
        <p:spPr>
          <a:xfrm>
            <a:off x="6572264" y="5072074"/>
            <a:ext cx="1428750" cy="571500"/>
          </a:xfrm>
          <a:prstGeom prst="wedgeRoundRectCallout">
            <a:avLst>
              <a:gd name="adj1" fmla="val -60363"/>
              <a:gd name="adj2" fmla="val -215293"/>
              <a:gd name="adj3" fmla="val 16667"/>
            </a:avLst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AB=BA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571625" y="1301771"/>
            <a:ext cx="33528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设矩阵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2768600" y="1301771"/>
          <a:ext cx="25892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公式" r:id="rId1" imgW="27432000" imgH="5486400" progId="Equation.3">
                  <p:embed/>
                </p:oleObj>
              </mc:Choice>
              <mc:Fallback>
                <p:oleObj name="公式" r:id="rId1" imgW="27432000" imgH="5486400" progId="Equation.3">
                  <p:embed/>
                  <p:pic>
                    <p:nvPicPr>
                      <p:cNvPr id="0" name="图片 29696" descr="image8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8600" y="1301771"/>
                        <a:ext cx="2589213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5286380" y="587374"/>
          <a:ext cx="1331912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公式" r:id="rId3" imgW="14935200" imgH="22555200" progId="Equation.3">
                  <p:embed/>
                </p:oleObj>
              </mc:Choice>
              <mc:Fallback>
                <p:oleObj name="公式" r:id="rId3" imgW="14935200" imgH="22555200" progId="Equation.3">
                  <p:embed/>
                  <p:pic>
                    <p:nvPicPr>
                      <p:cNvPr id="0" name="图片 29697" descr="image8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380" y="587374"/>
                        <a:ext cx="1331912" cy="2014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1331913" y="2001859"/>
            <a:ext cx="38115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楷体_GB2312" pitchFamily="49" charset="-122"/>
                <a:ea typeface="楷体_GB2312" pitchFamily="49" charset="-122"/>
              </a:rPr>
              <a:t>求乘积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A B</a:t>
            </a:r>
            <a:r>
              <a:rPr kumimoji="1" lang="en-US" altLang="zh-CN" sz="2800" i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sz="280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B A</a:t>
            </a:r>
            <a:r>
              <a:rPr kumimoji="1" lang="en-US" altLang="zh-CN" sz="2800" i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" name="Object 4"/>
          <p:cNvGraphicFramePr>
            <a:graphicFrameLocks noChangeAspect="1"/>
          </p:cNvGraphicFramePr>
          <p:nvPr/>
        </p:nvGraphicFramePr>
        <p:xfrm>
          <a:off x="1331913" y="2421455"/>
          <a:ext cx="4487863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43281600" imgH="22555200" progId="Equation.DSMT4">
                  <p:embed/>
                </p:oleObj>
              </mc:Choice>
              <mc:Fallback>
                <p:oleObj name="Equation" r:id="rId5" imgW="43281600" imgH="22555200" progId="Equation.DSMT4">
                  <p:embed/>
                  <p:pic>
                    <p:nvPicPr>
                      <p:cNvPr id="0" name="图片 29698" descr="image8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2421455"/>
                        <a:ext cx="4487863" cy="1973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5819776" y="2901673"/>
          <a:ext cx="14922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公式" r:id="rId7" imgW="15240000" imgH="10363200" progId="Equation.3">
                  <p:embed/>
                </p:oleObj>
              </mc:Choice>
              <mc:Fallback>
                <p:oleObj name="公式" r:id="rId7" imgW="15240000" imgH="10363200" progId="Equation.3">
                  <p:embed/>
                  <p:pic>
                    <p:nvPicPr>
                      <p:cNvPr id="0" name="图片 29699" descr="image8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9776" y="2901673"/>
                        <a:ext cx="1492250" cy="1012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857224" y="3087704"/>
            <a:ext cx="571504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解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37" name="Object 6"/>
          <p:cNvGraphicFramePr>
            <a:graphicFrameLocks noChangeAspect="1"/>
          </p:cNvGraphicFramePr>
          <p:nvPr/>
        </p:nvGraphicFramePr>
        <p:xfrm>
          <a:off x="1320212" y="4476468"/>
          <a:ext cx="5113337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9" imgW="52730400" imgH="22555200" progId="Equation.DSMT4">
                  <p:embed/>
                </p:oleObj>
              </mc:Choice>
              <mc:Fallback>
                <p:oleObj name="Equation" r:id="rId9" imgW="52730400" imgH="22555200" progId="Equation.DSMT4">
                  <p:embed/>
                  <p:pic>
                    <p:nvPicPr>
                      <p:cNvPr id="0" name="图片 29700" descr="image8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0212" y="4476468"/>
                        <a:ext cx="5113337" cy="1984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19"/>
          <p:cNvGrpSpPr/>
          <p:nvPr/>
        </p:nvGrpSpPr>
        <p:grpSpPr bwMode="auto">
          <a:xfrm>
            <a:off x="500034" y="1071546"/>
            <a:ext cx="1120775" cy="742950"/>
            <a:chOff x="288" y="1933"/>
            <a:chExt cx="706" cy="468"/>
          </a:xfrm>
        </p:grpSpPr>
        <p:sp>
          <p:nvSpPr>
            <p:cNvPr id="39" name="Freeform 20"/>
            <p:cNvSpPr/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exe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8177" y="692696"/>
            <a:ext cx="3581976" cy="2539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600258" y="692696"/>
            <a:ext cx="312387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- 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 -T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4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=  300</a:t>
            </a:r>
            <a:endParaRPr kumimoji="1"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600257" y="1262267"/>
            <a:ext cx="333989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-T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+ 4T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-T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3        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=  600</a:t>
            </a:r>
            <a:endParaRPr kumimoji="1"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104314" y="1930510"/>
            <a:ext cx="300951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-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+4T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3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-T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4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= 700</a:t>
            </a:r>
            <a:endParaRPr kumimoji="1"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600258" y="2598753"/>
            <a:ext cx="39159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-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 -T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+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4T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= 400</a:t>
            </a:r>
            <a:endParaRPr kumimoji="1"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2426587" y="923529"/>
            <a:ext cx="173671" cy="19567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1403648" y="1729294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1374012" y="4159776"/>
          <a:ext cx="191452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25298400" imgH="21945600" progId="Equation.DSMT4">
                  <p:embed/>
                </p:oleObj>
              </mc:Choice>
              <mc:Fallback>
                <p:oleObj name="Equation" r:id="rId1" imgW="25298400" imgH="21945600" progId="Equation.DSMT4">
                  <p:embed/>
                  <p:pic>
                    <p:nvPicPr>
                      <p:cNvPr id="0" name="图片 2048" descr="image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4012" y="4159776"/>
                        <a:ext cx="1914525" cy="210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3457036" y="4131648"/>
          <a:ext cx="600075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7924800" imgH="22555200" progId="Equation.DSMT4">
                  <p:embed/>
                </p:oleObj>
              </mc:Choice>
              <mc:Fallback>
                <p:oleObj name="Equation" r:id="rId3" imgW="7924800" imgH="22555200" progId="Equation.DSMT4">
                  <p:embed/>
                  <p:pic>
                    <p:nvPicPr>
                      <p:cNvPr id="0" name="图片 2049" descr="image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7036" y="4131648"/>
                        <a:ext cx="600075" cy="2165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4008438" y="4189413"/>
          <a:ext cx="944562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2496800" imgH="21945600" progId="Equation.DSMT4">
                  <p:embed/>
                </p:oleObj>
              </mc:Choice>
              <mc:Fallback>
                <p:oleObj name="Equation" r:id="rId5" imgW="12496800" imgH="21945600" progId="Equation.DSMT4">
                  <p:embed/>
                  <p:pic>
                    <p:nvPicPr>
                      <p:cNvPr id="0" name="图片 2050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8438" y="4189413"/>
                        <a:ext cx="944562" cy="210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74302" y="3231894"/>
            <a:ext cx="777010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借助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矩阵记号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矩阵乘法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方程组等价地改写成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5079854" y="4997852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6128650" y="4983043"/>
            <a:ext cx="10356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 smtClean="0">
                <a:latin typeface="Times New Roman" panose="02020603050405020304" pitchFamily="18" charset="0"/>
              </a:rPr>
              <a:t>AX=b</a:t>
            </a:r>
            <a:endParaRPr kumimoji="1" lang="zh-CN" altLang="en-US" sz="2400" i="1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 animBg="1"/>
      <p:bldP spid="17" grpId="0" animBg="1"/>
      <p:bldP spid="21" grpId="0"/>
      <p:bldP spid="22" grpId="0" animBg="1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47813" y="908050"/>
            <a:ext cx="9382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2120900" y="836613"/>
          <a:ext cx="63325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公式" r:id="rId1" imgW="62179200" imgH="5791200" progId="Equation.3">
                  <p:embed/>
                </p:oleObj>
              </mc:Choice>
              <mc:Fallback>
                <p:oleObj name="公式" r:id="rId1" imgW="62179200" imgH="5791200" progId="Equation.3">
                  <p:embed/>
                  <p:pic>
                    <p:nvPicPr>
                      <p:cNvPr id="0" name="图片 30720" descr="image8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0900" y="836613"/>
                        <a:ext cx="6332538" cy="590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727200" y="1557338"/>
            <a:ext cx="68770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多项式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阶方阵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kumimoji="1" lang="zh-CN" altLang="en-US" sz="2800" b="1" u="sng">
                <a:latin typeface="Times New Roman" panose="02020603050405020304" pitchFamily="18" charset="0"/>
                <a:ea typeface="宋体" panose="02010600030101010101" pitchFamily="2" charset="-122"/>
              </a:rPr>
              <a:t>矩阵多项式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如下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1546225" y="2276475"/>
          <a:ext cx="58975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公式" r:id="rId3" imgW="57912000" imgH="5791200" progId="Equation.DSMT4">
                  <p:embed/>
                </p:oleObj>
              </mc:Choice>
              <mc:Fallback>
                <p:oleObj name="公式" r:id="rId3" imgW="57912000" imgH="5791200" progId="Equation.DSMT4">
                  <p:embed/>
                  <p:pic>
                    <p:nvPicPr>
                      <p:cNvPr id="0" name="图片 30721" descr="image9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6225" y="2276475"/>
                        <a:ext cx="5897563" cy="590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1501775" y="2997200"/>
          <a:ext cx="60547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59436000" imgH="10972800" progId="Equation.DSMT4">
                  <p:embed/>
                </p:oleObj>
              </mc:Choice>
              <mc:Fallback>
                <p:oleObj name="Equation" r:id="rId5" imgW="59436000" imgH="10972800" progId="Equation.DSMT4">
                  <p:embed/>
                  <p:pic>
                    <p:nvPicPr>
                      <p:cNvPr id="0" name="图片 30722" descr="image9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1775" y="2997200"/>
                        <a:ext cx="6054725" cy="1117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769938" y="4941888"/>
          <a:ext cx="76739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78028800" imgH="10972800" progId="Equation.DSMT4">
                  <p:embed/>
                </p:oleObj>
              </mc:Choice>
              <mc:Fallback>
                <p:oleObj name="Equation" r:id="rId7" imgW="78028800" imgH="10972800" progId="Equation.DSMT4">
                  <p:embed/>
                  <p:pic>
                    <p:nvPicPr>
                      <p:cNvPr id="0" name="图片 30723" descr="image9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9938" y="4941888"/>
                        <a:ext cx="7673975" cy="1117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2"/>
          <p:cNvGrpSpPr/>
          <p:nvPr/>
        </p:nvGrpSpPr>
        <p:grpSpPr bwMode="auto">
          <a:xfrm>
            <a:off x="468313" y="836613"/>
            <a:ext cx="1081087" cy="720725"/>
            <a:chOff x="2559" y="2024"/>
            <a:chExt cx="425" cy="399"/>
          </a:xfrm>
        </p:grpSpPr>
        <p:grpSp>
          <p:nvGrpSpPr>
            <p:cNvPr id="23" name="Group 13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25" name="Freeform 14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7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grpSp>
        <p:nvGrpSpPr>
          <p:cNvPr id="29" name="Group 19"/>
          <p:cNvGrpSpPr/>
          <p:nvPr/>
        </p:nvGrpSpPr>
        <p:grpSpPr bwMode="auto">
          <a:xfrm>
            <a:off x="684213" y="4221163"/>
            <a:ext cx="1120775" cy="742950"/>
            <a:chOff x="288" y="1933"/>
            <a:chExt cx="706" cy="468"/>
          </a:xfrm>
        </p:grpSpPr>
        <p:sp>
          <p:nvSpPr>
            <p:cNvPr id="38" name="Freeform 20"/>
            <p:cNvSpPr/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exe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圆角矩形标注 47"/>
          <p:cNvSpPr/>
          <p:nvPr/>
        </p:nvSpPr>
        <p:spPr>
          <a:xfrm>
            <a:off x="4214810" y="4214818"/>
            <a:ext cx="1143008" cy="428624"/>
          </a:xfrm>
          <a:prstGeom prst="wedgeRoundRectCallout">
            <a:avLst>
              <a:gd name="adj1" fmla="val -65140"/>
              <a:gd name="adj2" fmla="val 141269"/>
              <a:gd name="adj3" fmla="val 16667"/>
            </a:avLst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旋转矩阵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858000" y="785813"/>
            <a:ext cx="785813" cy="642937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715125" y="2286000"/>
            <a:ext cx="785813" cy="642938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76198"/>
            <a:ext cx="29162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矩阵乘法的应用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649288" y="755649"/>
          <a:ext cx="4999037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Equation" r:id="rId1" imgW="49072800" imgH="22555200" progId="Equation.DSMT4">
                  <p:embed/>
                </p:oleObj>
              </mc:Choice>
              <mc:Fallback>
                <p:oleObj name="Equation" r:id="rId1" imgW="49072800" imgH="22555200" progId="Equation.DSMT4">
                  <p:embed/>
                  <p:pic>
                    <p:nvPicPr>
                      <p:cNvPr id="0" name="图片 31744" descr="image9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9288" y="755649"/>
                        <a:ext cx="4999037" cy="2297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648325" y="835818"/>
          <a:ext cx="1584325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公式" r:id="rId3" imgW="15544800" imgH="22555200" progId="Equation.3">
                  <p:embed/>
                </p:oleObj>
              </mc:Choice>
              <mc:Fallback>
                <p:oleObj name="公式" r:id="rId3" imgW="15544800" imgH="22555200" progId="Equation.3">
                  <p:embed/>
                  <p:pic>
                    <p:nvPicPr>
                      <p:cNvPr id="0" name="图片 31745" descr="image9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8325" y="835818"/>
                        <a:ext cx="1584325" cy="2297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3562350" y="4311650"/>
          <a:ext cx="2794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公式" r:id="rId5" imgW="2743200" imgH="5181600" progId="Equation.3">
                  <p:embed/>
                </p:oleObj>
              </mc:Choice>
              <mc:Fallback>
                <p:oleObj name="公式" r:id="rId5" imgW="2743200" imgH="5181600" progId="Equation.3">
                  <p:embed/>
                  <p:pic>
                    <p:nvPicPr>
                      <p:cNvPr id="0" name="图片 31746" descr="image9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2350" y="4311650"/>
                        <a:ext cx="279400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84213" y="3213100"/>
            <a:ext cx="48879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齐次线性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非齐次线性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方程组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2503488" y="5862638"/>
          <a:ext cx="26400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7" imgW="25908000" imgH="4876800" progId="Equation.DSMT4">
                  <p:embed/>
                </p:oleObj>
              </mc:Choice>
              <mc:Fallback>
                <p:oleObj name="Equation" r:id="rId7" imgW="25908000" imgH="4876800" progId="Equation.DSMT4">
                  <p:embed/>
                  <p:pic>
                    <p:nvPicPr>
                      <p:cNvPr id="0" name="图片 31747" descr="image9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3488" y="5862638"/>
                        <a:ext cx="2640012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1857375" y="3857625"/>
          <a:ext cx="443547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9" imgW="42062400" imgH="17068800" progId="Equation.DSMT4">
                  <p:embed/>
                </p:oleObj>
              </mc:Choice>
              <mc:Fallback>
                <p:oleObj name="Equation" r:id="rId9" imgW="42062400" imgH="17068800" progId="Equation.DSMT4">
                  <p:embed/>
                  <p:pic>
                    <p:nvPicPr>
                      <p:cNvPr id="0" name="图片 31748" descr="image9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7375" y="3857625"/>
                        <a:ext cx="4435475" cy="173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900113" y="5805488"/>
            <a:ext cx="1943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可简写为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85720" y="642918"/>
            <a:ext cx="27416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华文中宋" pitchFamily="2" charset="-122"/>
              </a:rPr>
              <a:t>(</a:t>
            </a:r>
            <a:r>
              <a:rPr kumimoji="1" lang="zh-CN" altLang="en-US" sz="2800" b="1" dirty="0">
                <a:latin typeface="华文中宋" pitchFamily="2" charset="-122"/>
              </a:rPr>
              <a:t>二</a:t>
            </a:r>
            <a:r>
              <a:rPr kumimoji="1" lang="en-US" altLang="zh-CN" sz="2800" b="1" dirty="0">
                <a:latin typeface="华文中宋" pitchFamily="2" charset="-122"/>
              </a:rPr>
              <a:t>)</a:t>
            </a:r>
            <a:r>
              <a:rPr kumimoji="1" lang="zh-CN" altLang="en-US" sz="2800" b="1" dirty="0">
                <a:latin typeface="华文中宋" pitchFamily="2" charset="-122"/>
              </a:rPr>
              <a:t>、转置</a:t>
            </a:r>
            <a:endParaRPr kumimoji="1" lang="zh-CN" altLang="en-US" sz="2800" dirty="0">
              <a:latin typeface="华文中宋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731983" y="1387497"/>
          <a:ext cx="4051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公式" r:id="rId1" imgW="97231200" imgH="49987200" progId="Equation.3">
                  <p:embed/>
                </p:oleObj>
              </mc:Choice>
              <mc:Fallback>
                <p:oleObj name="公式" r:id="rId1" imgW="97231200" imgH="49987200" progId="Equation.3">
                  <p:embed/>
                  <p:pic>
                    <p:nvPicPr>
                      <p:cNvPr id="0" name="图片 32768" descr="image9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1983" y="1387497"/>
                        <a:ext cx="4051300" cy="2082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020908" y="3763984"/>
          <a:ext cx="33528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公式" r:id="rId3" imgW="80467200" imgH="49987200" progId="Equation.3">
                  <p:embed/>
                </p:oleObj>
              </mc:Choice>
              <mc:Fallback>
                <p:oleObj name="公式" r:id="rId3" imgW="80467200" imgH="49987200" progId="Equation.3">
                  <p:embed/>
                  <p:pic>
                    <p:nvPicPr>
                      <p:cNvPr id="0" name="图片 32769" descr="image9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0908" y="3763984"/>
                        <a:ext cx="3352800" cy="2082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66808" y="4518047"/>
            <a:ext cx="10334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66795" y="5981722"/>
            <a:ext cx="66341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称为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的转置矩阵.  </a:t>
            </a:r>
            <a:r>
              <a:rPr kumimoji="1"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记为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 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A'</a:t>
            </a:r>
            <a:r>
              <a:rPr kumimoji="1" lang="zh-CN" alt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 i="1" baseline="30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381270" y="1603397"/>
            <a:ext cx="275907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rot="16200000">
            <a:off x="1331932" y="4811735"/>
            <a:ext cx="195262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054120" y="2076472"/>
            <a:ext cx="869950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381270" y="3333772"/>
            <a:ext cx="2759075" cy="0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rot="16200000">
            <a:off x="3563957" y="4813322"/>
            <a:ext cx="1952625" cy="0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460997" y="2060848"/>
            <a:ext cx="2759075" cy="344416"/>
          </a:xfrm>
          <a:prstGeom prst="roundRect">
            <a:avLst/>
          </a:prstGeom>
          <a:solidFill>
            <a:srgbClr val="56BE4E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190011" y="2060848"/>
            <a:ext cx="589901" cy="344416"/>
          </a:xfrm>
          <a:prstGeom prst="roundRect">
            <a:avLst/>
          </a:prstGeom>
          <a:solidFill>
            <a:srgbClr val="0000CC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6200000">
            <a:off x="2081832" y="4631552"/>
            <a:ext cx="2062162" cy="469900"/>
          </a:xfrm>
          <a:prstGeom prst="roundRect">
            <a:avLst/>
          </a:prstGeom>
          <a:solidFill>
            <a:srgbClr val="56BE4E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877963" y="4398805"/>
            <a:ext cx="469901" cy="344416"/>
          </a:xfrm>
          <a:prstGeom prst="roundRect">
            <a:avLst/>
          </a:prstGeom>
          <a:solidFill>
            <a:srgbClr val="0000CC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886323" y="1772816"/>
            <a:ext cx="901971" cy="4338320"/>
          </a:xfrm>
          <a:prstGeom prst="rect">
            <a:avLst/>
          </a:prstGeom>
          <a:solidFill>
            <a:srgbClr val="6600FF">
              <a:alpha val="59000"/>
            </a:srgb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绕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endParaRPr kumimoji="1" lang="en-US" altLang="zh-CN" sz="2400" i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顺</a:t>
            </a:r>
            <a:endParaRPr kumimoji="1"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针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旋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转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90°</a:t>
            </a:r>
            <a:endParaRPr kumimoji="1" lang="en-US" altLang="zh-CN" sz="2400" b="1" i="1" baseline="30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  <p:bldP spid="6" grpId="0" autoUpdateAnimBg="0" build="p"/>
      <p:bldP spid="7" grpId="0" animBg="1"/>
      <p:bldP spid="8" grpId="0" animBg="1"/>
      <p:bldP spid="9" grpId="0" autoUpdateAnimBg="0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utoUpdateAnimBg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羊皮纸"/>
          <p:cNvSpPr>
            <a:spLocks noChangeArrowheads="1"/>
          </p:cNvSpPr>
          <p:nvPr/>
        </p:nvSpPr>
        <p:spPr bwMode="auto">
          <a:xfrm>
            <a:off x="500033" y="1357313"/>
            <a:ext cx="6048375" cy="3455987"/>
          </a:xfrm>
          <a:prstGeom prst="roundRect">
            <a:avLst>
              <a:gd name="adj" fmla="val 16667"/>
            </a:avLst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7158" y="754063"/>
            <a:ext cx="4011613" cy="519112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矩阵转置运算的性质</a:t>
            </a:r>
            <a:endParaRPr kumimoji="1" lang="zh-CN" altLang="en-US" sz="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027083" y="1646238"/>
          <a:ext cx="25828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Equation" r:id="rId2" imgW="24993600" imgH="5486400" progId="Equation.DSMT4">
                  <p:embed/>
                </p:oleObj>
              </mc:Choice>
              <mc:Fallback>
                <p:oleObj name="Equation" r:id="rId2" imgW="24993600" imgH="5486400" progId="Equation.DSMT4">
                  <p:embed/>
                  <p:pic>
                    <p:nvPicPr>
                      <p:cNvPr id="0" name="图片 33792" descr="image101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7083" y="1646238"/>
                        <a:ext cx="2582863" cy="566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027083" y="2436813"/>
          <a:ext cx="40306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4" imgW="39014400" imgH="5486400" progId="Equation.DSMT4">
                  <p:embed/>
                </p:oleObj>
              </mc:Choice>
              <mc:Fallback>
                <p:oleObj name="Equation" r:id="rId4" imgW="39014400" imgH="5486400" progId="Equation.DSMT4">
                  <p:embed/>
                  <p:pic>
                    <p:nvPicPr>
                      <p:cNvPr id="0" name="图片 33793" descr="image10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083" y="2436813"/>
                        <a:ext cx="4030663" cy="568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954058" y="3228975"/>
          <a:ext cx="28971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6" imgW="28041600" imgH="5486400" progId="Equation.DSMT4">
                  <p:embed/>
                </p:oleObj>
              </mc:Choice>
              <mc:Fallback>
                <p:oleObj name="Equation" r:id="rId6" imgW="28041600" imgH="5486400" progId="Equation.DSMT4">
                  <p:embed/>
                  <p:pic>
                    <p:nvPicPr>
                      <p:cNvPr id="0" name="图片 33794" descr="image10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4058" y="3228975"/>
                        <a:ext cx="2897188" cy="566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011208" y="4094163"/>
          <a:ext cx="33702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8" imgW="32613600" imgH="5486400" progId="Equation.DSMT4">
                  <p:embed/>
                </p:oleObj>
              </mc:Choice>
              <mc:Fallback>
                <p:oleObj name="Equation" r:id="rId8" imgW="32613600" imgH="5486400" progId="Equation.DSMT4">
                  <p:embed/>
                  <p:pic>
                    <p:nvPicPr>
                      <p:cNvPr id="0" name="图片 33795" descr="image104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1208" y="4094163"/>
                        <a:ext cx="3370263" cy="568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857221" y="5214938"/>
          <a:ext cx="231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公式" r:id="rId10" imgW="42603420" imgH="17790795" progId="Equation.3">
                  <p:embed/>
                </p:oleObj>
              </mc:Choice>
              <mc:Fallback>
                <p:oleObj name="公式" r:id="rId10" imgW="42603420" imgH="17790795" progId="Equation.3">
                  <p:embed/>
                  <p:pic>
                    <p:nvPicPr>
                      <p:cNvPr id="0" name="图片 33796" descr="image105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7221" y="5214938"/>
                        <a:ext cx="23114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786408" y="4929188"/>
          <a:ext cx="1546225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12" imgW="13576935" imgH="13108940" progId="Equation.DSMT4">
                  <p:embed/>
                </p:oleObj>
              </mc:Choice>
              <mc:Fallback>
                <p:oleObj name="Equation" r:id="rId12" imgW="13576935" imgH="13108940" progId="Equation.DSMT4">
                  <p:embed/>
                  <p:pic>
                    <p:nvPicPr>
                      <p:cNvPr id="0" name="图片 33797" descr="image106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86408" y="4929188"/>
                        <a:ext cx="1546225" cy="1493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571846" y="5286375"/>
          <a:ext cx="20002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14" imgW="17556480" imgH="8427085" progId="Equation.DSMT4">
                  <p:embed/>
                </p:oleObj>
              </mc:Choice>
              <mc:Fallback>
                <p:oleObj name="Equation" r:id="rId14" imgW="17556480" imgH="8427085" progId="Equation.DSMT4">
                  <p:embed/>
                  <p:pic>
                    <p:nvPicPr>
                      <p:cNvPr id="0" name="图片 33798" descr="image107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71846" y="5286375"/>
                        <a:ext cx="2000250" cy="960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7034183" y="1928813"/>
          <a:ext cx="12176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16" imgW="8192770" imgH="3277235" progId="Equation.DSMT4">
                  <p:embed/>
                </p:oleObj>
              </mc:Choice>
              <mc:Fallback>
                <p:oleObj name="Equation" r:id="rId16" imgW="8192770" imgH="3277235" progId="Equation.DSMT4">
                  <p:embed/>
                  <p:pic>
                    <p:nvPicPr>
                      <p:cNvPr id="0" name="图片 33799" descr="image108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34183" y="1928813"/>
                        <a:ext cx="1217613" cy="485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6715096" y="3000375"/>
          <a:ext cx="1320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18" imgW="8895080" imgH="3277235" progId="Equation.DSMT4">
                  <p:embed/>
                </p:oleObj>
              </mc:Choice>
              <mc:Fallback>
                <p:oleObj name="Equation" r:id="rId18" imgW="8895080" imgH="3277235" progId="Equation.DSMT4">
                  <p:embed/>
                  <p:pic>
                    <p:nvPicPr>
                      <p:cNvPr id="0" name="图片 33800" descr="image109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15096" y="3000375"/>
                        <a:ext cx="1320800" cy="485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7429471" y="3429000"/>
          <a:ext cx="10429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20" imgW="7022465" imgH="4213860" progId="Equation.DSMT4">
                  <p:embed/>
                </p:oleObj>
              </mc:Choice>
              <mc:Fallback>
                <p:oleObj name="Equation" r:id="rId20" imgW="7022465" imgH="4213860" progId="Equation.DSMT4">
                  <p:embed/>
                  <p:pic>
                    <p:nvPicPr>
                      <p:cNvPr id="0" name="图片 33801" descr="image110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429471" y="3429000"/>
                        <a:ext cx="1042987" cy="625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7572346" y="1928813"/>
          <a:ext cx="1066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22" imgW="4447540" imgH="2340610" progId="Equation.DSMT4">
                  <p:embed/>
                </p:oleObj>
              </mc:Choice>
              <mc:Fallback>
                <p:oleObj name="Equation" r:id="rId22" imgW="4447540" imgH="2340610" progId="Equation.DSMT4">
                  <p:embed/>
                  <p:pic>
                    <p:nvPicPr>
                      <p:cNvPr id="0" name="图片 33802" descr="image111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572346" y="1928813"/>
                        <a:ext cx="1066800" cy="5619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7396133" y="4143375"/>
          <a:ext cx="13906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24" imgW="9363710" imgH="3745230" progId="Equation.DSMT4">
                  <p:embed/>
                </p:oleObj>
              </mc:Choice>
              <mc:Fallback>
                <p:oleObj name="Equation" r:id="rId24" imgW="9363710" imgH="3745230" progId="Equation.DSMT4">
                  <p:embed/>
                  <p:pic>
                    <p:nvPicPr>
                      <p:cNvPr id="0" name="图片 33803" descr="image112"/>
                      <p:cNvPicPr>
                        <a:picLocks noChangeAspect="1"/>
                      </p:cNvPicPr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396133" y="4143375"/>
                        <a:ext cx="1390650" cy="55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03350" y="1139840"/>
            <a:ext cx="7921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857356" y="928670"/>
          <a:ext cx="231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公式" r:id="rId1" imgW="1777365" imgH="739140" progId="Equation.3">
                  <p:embed/>
                </p:oleObj>
              </mc:Choice>
              <mc:Fallback>
                <p:oleObj name="公式" r:id="rId1" imgW="1777365" imgH="739140" progId="Equation.3">
                  <p:embed/>
                  <p:pic>
                    <p:nvPicPr>
                      <p:cNvPr id="0" name="图片 34816" descr="image11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7356" y="928670"/>
                        <a:ext cx="23114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572000" y="714356"/>
          <a:ext cx="2679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公式" r:id="rId3" imgW="49392205" imgH="28090495" progId="Equation.3">
                  <p:embed/>
                </p:oleObj>
              </mc:Choice>
              <mc:Fallback>
                <p:oleObj name="公式" r:id="rId3" imgW="49392205" imgH="28090495" progId="Equation.3">
                  <p:embed/>
                  <p:pic>
                    <p:nvPicPr>
                      <p:cNvPr id="0" name="图片 34817" descr="image11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714356"/>
                        <a:ext cx="2679700" cy="152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71538" y="2643182"/>
            <a:ext cx="63865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行矩阵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… 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(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也称</a:t>
            </a:r>
            <a:r>
              <a:rPr kumimoji="1"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行向量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87450" y="3514740"/>
          <a:ext cx="3784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公式" r:id="rId5" imgW="90830400" imgH="49377600" progId="Equation.3">
                  <p:embed/>
                </p:oleObj>
              </mc:Choice>
              <mc:Fallback>
                <p:oleObj name="公式" r:id="rId5" imgW="90830400" imgH="49377600" progId="Equation.3">
                  <p:embed/>
                  <p:pic>
                    <p:nvPicPr>
                      <p:cNvPr id="0" name="图片 34818" descr="image11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3514740"/>
                        <a:ext cx="3784600" cy="205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292725" y="4235465"/>
            <a:ext cx="2200275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也称</a:t>
            </a:r>
            <a:r>
              <a:rPr kumimoji="1"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列向量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8"/>
          <p:cNvGrpSpPr/>
          <p:nvPr/>
        </p:nvGrpSpPr>
        <p:grpSpPr bwMode="auto">
          <a:xfrm>
            <a:off x="468313" y="1066815"/>
            <a:ext cx="1081087" cy="720725"/>
            <a:chOff x="2559" y="2024"/>
            <a:chExt cx="425" cy="399"/>
          </a:xfrm>
        </p:grpSpPr>
        <p:grpSp>
          <p:nvGrpSpPr>
            <p:cNvPr id="9" name="Group 9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1" name="Freeform 10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8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7283473" y="2003440"/>
          <a:ext cx="50323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公式" r:id="rId7" imgW="234315" imgH="139065" progId="Equation.3">
                  <p:embed/>
                </p:oleObj>
              </mc:Choice>
              <mc:Fallback>
                <p:oleObj name="公式" r:id="rId7" imgW="234315" imgH="139065" progId="Equation.3">
                  <p:embed/>
                  <p:pic>
                    <p:nvPicPr>
                      <p:cNvPr id="0" name="图片 34819" descr="image11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83473" y="2003440"/>
                        <a:ext cx="503237" cy="293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4143372" y="1714488"/>
          <a:ext cx="50323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9" imgW="5617845" imgH="3277235" progId="Equation.DSMT4">
                  <p:embed/>
                </p:oleObj>
              </mc:Choice>
              <mc:Fallback>
                <p:oleObj name="Equation" r:id="rId9" imgW="5617845" imgH="3277235" progId="Equation.DSMT4">
                  <p:embed/>
                  <p:pic>
                    <p:nvPicPr>
                      <p:cNvPr id="0" name="图片 34820" descr="image11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3372" y="1714488"/>
                        <a:ext cx="503237" cy="293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  <p:bldP spid="7" grpId="0" advAuto="0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80CCA845-ED0E-43C9-BA7A-6F288ADBEF85}" type="slidenum">
              <a:rPr lang="zh-CN" altLang="en-US"/>
            </a:fld>
            <a:endParaRPr lang="en-US" altLang="zh-CN"/>
          </a:p>
        </p:txBody>
      </p:sp>
      <p:graphicFrame>
        <p:nvGraphicFramePr>
          <p:cNvPr id="33796" name="Object 2">
            <a:hlinkClick r:id="" action="ppaction://ole?verb=0" highlightClick="1"/>
            <a:hlinkHover r:id="" action="ppaction://macro?name=Macro1" highlightClick="1"/>
          </p:cNvPr>
          <p:cNvGraphicFramePr>
            <a:graphicFrameLocks noChangeAspect="1"/>
          </p:cNvGraphicFramePr>
          <p:nvPr/>
        </p:nvGraphicFramePr>
        <p:xfrm>
          <a:off x="2816225" y="981075"/>
          <a:ext cx="63277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公式" r:id="rId1" imgW="53949600" imgH="17068800" progId="Equation.3">
                  <p:embed/>
                </p:oleObj>
              </mc:Choice>
              <mc:Fallback>
                <p:oleObj name="公式" r:id="rId1" imgW="53949600" imgH="17068800" progId="Equation.3">
                  <p:embed/>
                  <p:pic>
                    <p:nvPicPr>
                      <p:cNvPr id="0" name="Object 2" descr="image11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6225" y="981075"/>
                        <a:ext cx="6327775" cy="1828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971550" y="1412875"/>
            <a:ext cx="20161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已知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685800" y="2514600"/>
            <a:ext cx="3276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求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AB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800" b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2581" name="Object 5">
            <a:hlinkClick r:id="" action="ppaction://ole?verb=0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684213" y="3429000"/>
          <a:ext cx="4038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Presentation" r:id="rId3" imgW="27089100" imgH="20316825" progId="PowerPoint.Show.8">
                  <p:embed/>
                </p:oleObj>
              </mc:Choice>
              <mc:Fallback>
                <p:oleObj name="Presentation" r:id="rId3" imgW="27089100" imgH="20316825" progId="PowerPoint.Show.8">
                  <p:embed/>
                  <p:pic>
                    <p:nvPicPr>
                      <p:cNvPr id="0" name="Object 5" descr="image11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 l="20000" t="41125" r="35834" b="51099"/>
                      <a:stretch>
                        <a:fillRect/>
                      </a:stretch>
                    </p:blipFill>
                    <p:spPr>
                      <a:xfrm>
                        <a:off x="684213" y="3429000"/>
                        <a:ext cx="40386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>
            <a:hlinkClick r:id="" action="ppaction://ole?verb=0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755650" y="4437063"/>
          <a:ext cx="4038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Presentation" r:id="rId5" imgW="27089100" imgH="20316825" progId="PowerPoint.Show.8">
                  <p:embed/>
                </p:oleObj>
              </mc:Choice>
              <mc:Fallback>
                <p:oleObj name="Presentation" r:id="rId5" imgW="27089100" imgH="20316825" progId="PowerPoint.Show.8">
                  <p:embed/>
                  <p:pic>
                    <p:nvPicPr>
                      <p:cNvPr id="0" name="Object 7" descr="image12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rcRect l="20000" t="41125" r="35834" b="51099"/>
                      <a:stretch>
                        <a:fillRect/>
                      </a:stretch>
                    </p:blipFill>
                    <p:spPr>
                      <a:xfrm>
                        <a:off x="755650" y="4437063"/>
                        <a:ext cx="40386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468313" y="1268413"/>
            <a:ext cx="1081087" cy="720725"/>
            <a:chOff x="0" y="0"/>
            <a:chExt cx="425" cy="399"/>
          </a:xfrm>
        </p:grpSpPr>
        <p:grpSp>
          <p:nvGrpSpPr>
            <p:cNvPr id="3" name="Group 10"/>
            <p:cNvGrpSpPr/>
            <p:nvPr/>
          </p:nvGrpSpPr>
          <p:grpSpPr bwMode="auto">
            <a:xfrm>
              <a:off x="0" y="0"/>
              <a:ext cx="366" cy="399"/>
              <a:chOff x="0" y="0"/>
              <a:chExt cx="366" cy="399"/>
            </a:xfrm>
          </p:grpSpPr>
          <p:sp>
            <p:nvSpPr>
              <p:cNvPr id="33805" name="未知"/>
              <p:cNvSpPr/>
              <p:nvPr/>
            </p:nvSpPr>
            <p:spPr bwMode="auto">
              <a:xfrm>
                <a:off x="0" y="0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41 h 672"/>
                  <a:gd name="T4" fmla="*/ 108 w 672"/>
                  <a:gd name="T5" fmla="*/ 141 h 672"/>
                  <a:gd name="T6" fmla="*/ 108 w 672"/>
                  <a:gd name="T7" fmla="*/ 20 h 672"/>
                  <a:gd name="T8" fmla="*/ 86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 cmpd="sng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6" name="Rectangle 12"/>
              <p:cNvSpPr>
                <a:spLocks noChangeArrowheads="1"/>
              </p:cNvSpPr>
              <p:nvPr/>
            </p:nvSpPr>
            <p:spPr bwMode="auto">
              <a:xfrm rot="10794935">
                <a:off x="26" y="144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Rectangle 13"/>
              <p:cNvSpPr>
                <a:spLocks noChangeArrowheads="1"/>
              </p:cNvSpPr>
              <p:nvPr/>
            </p:nvSpPr>
            <p:spPr bwMode="auto">
              <a:xfrm rot="10794935">
                <a:off x="104" y="2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Rectangle 14"/>
              <p:cNvSpPr>
                <a:spLocks noChangeArrowheads="1"/>
              </p:cNvSpPr>
              <p:nvPr/>
            </p:nvSpPr>
            <p:spPr bwMode="auto">
              <a:xfrm rot="10794935">
                <a:off x="209" y="2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04" name="Text Box 15"/>
            <p:cNvSpPr txBox="1">
              <a:spLocks noChangeArrowheads="1"/>
            </p:cNvSpPr>
            <p:nvPr/>
          </p:nvSpPr>
          <p:spPr bwMode="auto">
            <a:xfrm>
              <a:off x="17" y="98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10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graphicFrame>
        <p:nvGraphicFramePr>
          <p:cNvPr id="152592" name="Object 16">
            <a:hlinkClick r:id="" action="ppaction://ole?verb=0" highlightClick="1"/>
            <a:hlinkHover r:id="" action="ppaction://macro?name=Macro1" highlightClick="1"/>
          </p:cNvPr>
          <p:cNvGraphicFramePr>
            <a:graphicFrameLocks noChangeAspect="1"/>
          </p:cNvGraphicFramePr>
          <p:nvPr/>
        </p:nvGraphicFramePr>
        <p:xfrm>
          <a:off x="5364163" y="3500438"/>
          <a:ext cx="25019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7" imgW="21640800" imgH="12496800" progId="Equation.3">
                  <p:embed/>
                </p:oleObj>
              </mc:Choice>
              <mc:Fallback>
                <p:oleObj name="Equation" r:id="rId7" imgW="21640800" imgH="12496800" progId="Equation.3">
                  <p:embed/>
                  <p:pic>
                    <p:nvPicPr>
                      <p:cNvPr id="0" name="Object 16" descr="image12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4163" y="3500438"/>
                        <a:ext cx="2501900" cy="14446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7"/>
          <p:cNvGraphicFramePr>
            <a:graphicFrameLocks noChangeAspect="1"/>
          </p:cNvGraphicFramePr>
          <p:nvPr/>
        </p:nvGraphicFramePr>
        <p:xfrm>
          <a:off x="5003800" y="769959"/>
          <a:ext cx="266382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Equation" r:id="rId1" imgW="36271200" imgH="22555200" progId="Equation.DSMT4">
                  <p:embed/>
                </p:oleObj>
              </mc:Choice>
              <mc:Fallback>
                <p:oleObj name="Equation" r:id="rId1" imgW="36271200" imgH="22555200" progId="Equation.DSMT4">
                  <p:embed/>
                  <p:pic>
                    <p:nvPicPr>
                      <p:cNvPr id="0" name="图片 36864" descr="image12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769959"/>
                        <a:ext cx="2663825" cy="2085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0825" y="552433"/>
            <a:ext cx="36718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ea typeface="宋体" panose="02010600030101010101" pitchFamily="2" charset="-122"/>
              </a:rPr>
              <a:t>三</a:t>
            </a:r>
            <a:r>
              <a:rPr lang="en-US" altLang="zh-CN" sz="2800" b="1" dirty="0"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ea typeface="宋体" panose="02010600030101010101" pitchFamily="2" charset="-122"/>
              </a:rPr>
              <a:t>、方阵与行列式 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825" y="1490684"/>
            <a:ext cx="51847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设矩阵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阶方阵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称</a:t>
            </a:r>
            <a:endParaRPr lang="zh-CN" altLang="en-US" sz="2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003800" y="769959"/>
          <a:ext cx="2662238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3" imgW="30784800" imgH="22555200" progId="Equation.DSMT4">
                  <p:embed/>
                </p:oleObj>
              </mc:Choice>
              <mc:Fallback>
                <p:oleObj name="Equation" r:id="rId3" imgW="30784800" imgH="22555200" progId="Equation.DSMT4">
                  <p:embed/>
                  <p:pic>
                    <p:nvPicPr>
                      <p:cNvPr id="0" name="图片 36865" descr="image12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3800" y="769959"/>
                        <a:ext cx="2662238" cy="20859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1188" y="3578247"/>
            <a:ext cx="75596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    </a:t>
            </a:r>
            <a:r>
              <a:rPr lang="en-US" altLang="zh-CN" sz="2800">
                <a:ea typeface="宋体" panose="02010600030101010101" pitchFamily="2" charset="-122"/>
              </a:rPr>
              <a:t>1.</a:t>
            </a:r>
            <a:r>
              <a:rPr lang="zh-CN" altLang="en-US" sz="2800">
                <a:ea typeface="宋体" panose="02010600030101010101" pitchFamily="2" charset="-122"/>
              </a:rPr>
              <a:t>区分行列式与矩阵</a:t>
            </a:r>
            <a:r>
              <a:rPr lang="en-US" altLang="zh-CN" sz="2800">
                <a:ea typeface="宋体" panose="02010600030101010101" pitchFamily="2" charset="-122"/>
              </a:rPr>
              <a:t>,</a:t>
            </a:r>
            <a:r>
              <a:rPr lang="zh-CN" altLang="en-US" sz="2800">
                <a:ea typeface="宋体" panose="02010600030101010101" pitchFamily="2" charset="-122"/>
              </a:rPr>
              <a:t>前者是</a:t>
            </a:r>
            <a:r>
              <a:rPr lang="zh-CN" altLang="en-US" sz="2800" b="1">
                <a:ea typeface="宋体" panose="02010600030101010101" pitchFamily="2" charset="-122"/>
              </a:rPr>
              <a:t>数值</a:t>
            </a:r>
            <a:r>
              <a:rPr lang="en-US" altLang="zh-CN" sz="2800">
                <a:ea typeface="宋体" panose="02010600030101010101" pitchFamily="2" charset="-122"/>
              </a:rPr>
              <a:t>,</a:t>
            </a:r>
            <a:r>
              <a:rPr lang="zh-CN" altLang="en-US" sz="2800">
                <a:ea typeface="宋体" panose="02010600030101010101" pitchFamily="2" charset="-122"/>
              </a:rPr>
              <a:t>后者是</a:t>
            </a:r>
            <a:r>
              <a:rPr lang="zh-CN" altLang="en-US" sz="2800" b="1">
                <a:ea typeface="宋体" panose="02010600030101010101" pitchFamily="2" charset="-122"/>
              </a:rPr>
              <a:t>数表</a:t>
            </a:r>
            <a:r>
              <a:rPr lang="en-US" altLang="zh-CN" sz="2800">
                <a:ea typeface="宋体" panose="02010600030101010101" pitchFamily="2" charset="-122"/>
              </a:rPr>
              <a:t>. 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2625" y="4083072"/>
            <a:ext cx="78501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anose="02010600030101010101" pitchFamily="2" charset="-122"/>
              </a:rPr>
              <a:t>    2.</a:t>
            </a:r>
            <a:r>
              <a:rPr lang="zh-CN" altLang="en-US" sz="2800">
                <a:ea typeface="宋体" panose="02010600030101010101" pitchFamily="2" charset="-122"/>
              </a:rPr>
              <a:t>只有方阵才有对应的行列式</a:t>
            </a:r>
            <a:r>
              <a:rPr lang="en-US" altLang="zh-CN" sz="2800">
                <a:ea typeface="宋体" panose="02010600030101010101" pitchFamily="2" charset="-122"/>
              </a:rPr>
              <a:t>,</a:t>
            </a:r>
            <a:r>
              <a:rPr lang="zh-CN" altLang="en-US" sz="2800">
                <a:ea typeface="宋体" panose="02010600030101010101" pitchFamily="2" charset="-122"/>
              </a:rPr>
              <a:t>且有下运算规律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76375" y="4659334"/>
            <a:ext cx="23764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anose="02010600030101010101" pitchFamily="2" charset="-122"/>
              </a:rPr>
              <a:t>   (1)  |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|=|A</a:t>
            </a:r>
            <a:r>
              <a:rPr lang="en-US" altLang="zh-CN" sz="2800">
                <a:ea typeface="宋体" panose="02010600030101010101" pitchFamily="2" charset="-122"/>
              </a:rPr>
              <a:t>|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76375" y="5307034"/>
            <a:ext cx="43910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(2)</a:t>
            </a:r>
            <a:endParaRPr lang="en-US" altLang="zh-CN" sz="2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331913" y="5954734"/>
            <a:ext cx="36718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   (3)  |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AB|=|A</a:t>
            </a:r>
            <a:r>
              <a:rPr lang="en-US" altLang="zh-CN" sz="2800" i="1" dirty="0">
                <a:ea typeface="宋体" panose="02010600030101010101" pitchFamily="2" charset="-122"/>
              </a:rPr>
              <a:t>| |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i="1" dirty="0">
                <a:ea typeface="宋体" panose="02010600030101010101" pitchFamily="2" charset="-122"/>
              </a:rPr>
              <a:t>|,</a:t>
            </a:r>
            <a:endParaRPr lang="en-US" altLang="zh-CN" sz="2800" i="1" dirty="0">
              <a:ea typeface="宋体" panose="02010600030101010101" pitchFamily="2" charset="-122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268538" y="5811859"/>
            <a:ext cx="23034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187450" y="552433"/>
            <a:ext cx="863600" cy="503238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2411413" y="5235597"/>
          <a:ext cx="20891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公式" r:id="rId5" imgW="19812000" imgH="5486400" progId="Equation.3">
                  <p:embed/>
                </p:oleObj>
              </mc:Choice>
              <mc:Fallback>
                <p:oleObj name="公式" r:id="rId5" imgW="19812000" imgH="5486400" progId="Equation.3">
                  <p:embed/>
                  <p:pic>
                    <p:nvPicPr>
                      <p:cNvPr id="0" name="图片 36866" descr="image1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413" y="5235597"/>
                        <a:ext cx="2089150" cy="617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4356100" y="5883297"/>
          <a:ext cx="17986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公式" r:id="rId7" imgW="17068800" imgH="5486400" progId="Equation.3">
                  <p:embed/>
                </p:oleObj>
              </mc:Choice>
              <mc:Fallback>
                <p:oleObj name="公式" r:id="rId7" imgW="17068800" imgH="5486400" progId="Equation.3">
                  <p:embed/>
                  <p:pic>
                    <p:nvPicPr>
                      <p:cNvPr id="0" name="图片 36867" descr="image12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100" y="5883297"/>
                        <a:ext cx="1798638" cy="617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6"/>
          <p:cNvGrpSpPr/>
          <p:nvPr/>
        </p:nvGrpSpPr>
        <p:grpSpPr bwMode="auto">
          <a:xfrm>
            <a:off x="468313" y="3506809"/>
            <a:ext cx="792162" cy="811213"/>
            <a:chOff x="521" y="2160"/>
            <a:chExt cx="831" cy="874"/>
          </a:xfrm>
        </p:grpSpPr>
        <p:sp>
          <p:nvSpPr>
            <p:cNvPr id="16" name="Freeform 17"/>
            <p:cNvSpPr/>
            <p:nvPr/>
          </p:nvSpPr>
          <p:spPr bwMode="auto">
            <a:xfrm flipH="1">
              <a:off x="561" y="2513"/>
              <a:ext cx="531" cy="491"/>
            </a:xfrm>
            <a:custGeom>
              <a:avLst/>
              <a:gdLst>
                <a:gd name="T0" fmla="*/ 1 w 1061"/>
                <a:gd name="T1" fmla="*/ 0 h 983"/>
                <a:gd name="T2" fmla="*/ 1 w 1061"/>
                <a:gd name="T3" fmla="*/ 0 h 983"/>
                <a:gd name="T4" fmla="*/ 1 w 1061"/>
                <a:gd name="T5" fmla="*/ 0 h 983"/>
                <a:gd name="T6" fmla="*/ 1 w 1061"/>
                <a:gd name="T7" fmla="*/ 0 h 983"/>
                <a:gd name="T8" fmla="*/ 1 w 1061"/>
                <a:gd name="T9" fmla="*/ 0 h 983"/>
                <a:gd name="T10" fmla="*/ 1 w 1061"/>
                <a:gd name="T11" fmla="*/ 0 h 983"/>
                <a:gd name="T12" fmla="*/ 1 w 1061"/>
                <a:gd name="T13" fmla="*/ 0 h 983"/>
                <a:gd name="T14" fmla="*/ 1 w 1061"/>
                <a:gd name="T15" fmla="*/ 0 h 983"/>
                <a:gd name="T16" fmla="*/ 1 w 1061"/>
                <a:gd name="T17" fmla="*/ 0 h 983"/>
                <a:gd name="T18" fmla="*/ 1 w 1061"/>
                <a:gd name="T19" fmla="*/ 0 h 983"/>
                <a:gd name="T20" fmla="*/ 1 w 1061"/>
                <a:gd name="T21" fmla="*/ 0 h 983"/>
                <a:gd name="T22" fmla="*/ 1 w 1061"/>
                <a:gd name="T23" fmla="*/ 0 h 983"/>
                <a:gd name="T24" fmla="*/ 1 w 1061"/>
                <a:gd name="T25" fmla="*/ 0 h 983"/>
                <a:gd name="T26" fmla="*/ 1 w 1061"/>
                <a:gd name="T27" fmla="*/ 0 h 983"/>
                <a:gd name="T28" fmla="*/ 1 w 1061"/>
                <a:gd name="T29" fmla="*/ 0 h 983"/>
                <a:gd name="T30" fmla="*/ 1 w 1061"/>
                <a:gd name="T31" fmla="*/ 0 h 983"/>
                <a:gd name="T32" fmla="*/ 1 w 1061"/>
                <a:gd name="T33" fmla="*/ 0 h 983"/>
                <a:gd name="T34" fmla="*/ 1 w 1061"/>
                <a:gd name="T35" fmla="*/ 0 h 983"/>
                <a:gd name="T36" fmla="*/ 1 w 1061"/>
                <a:gd name="T37" fmla="*/ 0 h 983"/>
                <a:gd name="T38" fmla="*/ 1 w 1061"/>
                <a:gd name="T39" fmla="*/ 0 h 983"/>
                <a:gd name="T40" fmla="*/ 1 w 1061"/>
                <a:gd name="T41" fmla="*/ 0 h 983"/>
                <a:gd name="T42" fmla="*/ 1 w 1061"/>
                <a:gd name="T43" fmla="*/ 0 h 983"/>
                <a:gd name="T44" fmla="*/ 1 w 1061"/>
                <a:gd name="T45" fmla="*/ 0 h 983"/>
                <a:gd name="T46" fmla="*/ 1 w 1061"/>
                <a:gd name="T47" fmla="*/ 0 h 983"/>
                <a:gd name="T48" fmla="*/ 1 w 1061"/>
                <a:gd name="T49" fmla="*/ 0 h 983"/>
                <a:gd name="T50" fmla="*/ 1 w 1061"/>
                <a:gd name="T51" fmla="*/ 0 h 983"/>
                <a:gd name="T52" fmla="*/ 1 w 1061"/>
                <a:gd name="T53" fmla="*/ 0 h 983"/>
                <a:gd name="T54" fmla="*/ 1 w 1061"/>
                <a:gd name="T55" fmla="*/ 0 h 983"/>
                <a:gd name="T56" fmla="*/ 1 w 1061"/>
                <a:gd name="T57" fmla="*/ 0 h 983"/>
                <a:gd name="T58" fmla="*/ 1 w 1061"/>
                <a:gd name="T59" fmla="*/ 0 h 983"/>
                <a:gd name="T60" fmla="*/ 1 w 1061"/>
                <a:gd name="T61" fmla="*/ 0 h 983"/>
                <a:gd name="T62" fmla="*/ 1 w 1061"/>
                <a:gd name="T63" fmla="*/ 0 h 983"/>
                <a:gd name="T64" fmla="*/ 1 w 1061"/>
                <a:gd name="T65" fmla="*/ 0 h 983"/>
                <a:gd name="T66" fmla="*/ 1 w 1061"/>
                <a:gd name="T67" fmla="*/ 0 h 983"/>
                <a:gd name="T68" fmla="*/ 1 w 1061"/>
                <a:gd name="T69" fmla="*/ 0 h 983"/>
                <a:gd name="T70" fmla="*/ 1 w 1061"/>
                <a:gd name="T71" fmla="*/ 0 h 983"/>
                <a:gd name="T72" fmla="*/ 1 w 1061"/>
                <a:gd name="T73" fmla="*/ 0 h 983"/>
                <a:gd name="T74" fmla="*/ 1 w 1061"/>
                <a:gd name="T75" fmla="*/ 0 h 983"/>
                <a:gd name="T76" fmla="*/ 1 w 1061"/>
                <a:gd name="T77" fmla="*/ 0 h 983"/>
                <a:gd name="T78" fmla="*/ 1 w 1061"/>
                <a:gd name="T79" fmla="*/ 0 h 983"/>
                <a:gd name="T80" fmla="*/ 1 w 1061"/>
                <a:gd name="T81" fmla="*/ 0 h 983"/>
                <a:gd name="T82" fmla="*/ 1 w 1061"/>
                <a:gd name="T83" fmla="*/ 0 h 983"/>
                <a:gd name="T84" fmla="*/ 1 w 1061"/>
                <a:gd name="T85" fmla="*/ 0 h 983"/>
                <a:gd name="T86" fmla="*/ 1 w 1061"/>
                <a:gd name="T87" fmla="*/ 0 h 983"/>
                <a:gd name="T88" fmla="*/ 1 w 1061"/>
                <a:gd name="T89" fmla="*/ 0 h 983"/>
                <a:gd name="T90" fmla="*/ 1 w 1061"/>
                <a:gd name="T91" fmla="*/ 0 h 983"/>
                <a:gd name="T92" fmla="*/ 1 w 1061"/>
                <a:gd name="T93" fmla="*/ 0 h 983"/>
                <a:gd name="T94" fmla="*/ 1 w 1061"/>
                <a:gd name="T95" fmla="*/ 0 h 983"/>
                <a:gd name="T96" fmla="*/ 1 w 1061"/>
                <a:gd name="T97" fmla="*/ 0 h 983"/>
                <a:gd name="T98" fmla="*/ 1 w 1061"/>
                <a:gd name="T99" fmla="*/ 0 h 983"/>
                <a:gd name="T100" fmla="*/ 1 w 1061"/>
                <a:gd name="T101" fmla="*/ 0 h 983"/>
                <a:gd name="T102" fmla="*/ 1 w 1061"/>
                <a:gd name="T103" fmla="*/ 0 h 98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61"/>
                <a:gd name="T157" fmla="*/ 0 h 983"/>
                <a:gd name="T158" fmla="*/ 1061 w 1061"/>
                <a:gd name="T159" fmla="*/ 983 h 98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61" h="983">
                  <a:moveTo>
                    <a:pt x="35" y="127"/>
                  </a:moveTo>
                  <a:lnTo>
                    <a:pt x="36" y="126"/>
                  </a:lnTo>
                  <a:lnTo>
                    <a:pt x="37" y="123"/>
                  </a:lnTo>
                  <a:lnTo>
                    <a:pt x="40" y="116"/>
                  </a:lnTo>
                  <a:lnTo>
                    <a:pt x="46" y="109"/>
                  </a:lnTo>
                  <a:lnTo>
                    <a:pt x="53" y="99"/>
                  </a:lnTo>
                  <a:lnTo>
                    <a:pt x="61" y="90"/>
                  </a:lnTo>
                  <a:lnTo>
                    <a:pt x="71" y="80"/>
                  </a:lnTo>
                  <a:lnTo>
                    <a:pt x="84" y="70"/>
                  </a:lnTo>
                  <a:lnTo>
                    <a:pt x="98" y="59"/>
                  </a:lnTo>
                  <a:lnTo>
                    <a:pt x="114" y="50"/>
                  </a:lnTo>
                  <a:lnTo>
                    <a:pt x="132" y="42"/>
                  </a:lnTo>
                  <a:lnTo>
                    <a:pt x="153" y="35"/>
                  </a:lnTo>
                  <a:lnTo>
                    <a:pt x="176" y="29"/>
                  </a:lnTo>
                  <a:lnTo>
                    <a:pt x="202" y="27"/>
                  </a:lnTo>
                  <a:lnTo>
                    <a:pt x="230" y="27"/>
                  </a:lnTo>
                  <a:lnTo>
                    <a:pt x="260" y="29"/>
                  </a:lnTo>
                  <a:lnTo>
                    <a:pt x="287" y="33"/>
                  </a:lnTo>
                  <a:lnTo>
                    <a:pt x="312" y="36"/>
                  </a:lnTo>
                  <a:lnTo>
                    <a:pt x="335" y="37"/>
                  </a:lnTo>
                  <a:lnTo>
                    <a:pt x="357" y="40"/>
                  </a:lnTo>
                  <a:lnTo>
                    <a:pt x="378" y="41"/>
                  </a:lnTo>
                  <a:lnTo>
                    <a:pt x="396" y="41"/>
                  </a:lnTo>
                  <a:lnTo>
                    <a:pt x="415" y="40"/>
                  </a:lnTo>
                  <a:lnTo>
                    <a:pt x="432" y="38"/>
                  </a:lnTo>
                  <a:lnTo>
                    <a:pt x="449" y="37"/>
                  </a:lnTo>
                  <a:lnTo>
                    <a:pt x="467" y="35"/>
                  </a:lnTo>
                  <a:lnTo>
                    <a:pt x="483" y="32"/>
                  </a:lnTo>
                  <a:lnTo>
                    <a:pt x="500" y="28"/>
                  </a:lnTo>
                  <a:lnTo>
                    <a:pt x="517" y="23"/>
                  </a:lnTo>
                  <a:lnTo>
                    <a:pt x="536" y="18"/>
                  </a:lnTo>
                  <a:lnTo>
                    <a:pt x="555" y="13"/>
                  </a:lnTo>
                  <a:lnTo>
                    <a:pt x="575" y="6"/>
                  </a:lnTo>
                  <a:lnTo>
                    <a:pt x="598" y="2"/>
                  </a:lnTo>
                  <a:lnTo>
                    <a:pt x="625" y="0"/>
                  </a:lnTo>
                  <a:lnTo>
                    <a:pt x="656" y="3"/>
                  </a:lnTo>
                  <a:lnTo>
                    <a:pt x="689" y="7"/>
                  </a:lnTo>
                  <a:lnTo>
                    <a:pt x="724" y="15"/>
                  </a:lnTo>
                  <a:lnTo>
                    <a:pt x="761" y="26"/>
                  </a:lnTo>
                  <a:lnTo>
                    <a:pt x="797" y="38"/>
                  </a:lnTo>
                  <a:lnTo>
                    <a:pt x="835" y="53"/>
                  </a:lnTo>
                  <a:lnTo>
                    <a:pt x="872" y="70"/>
                  </a:lnTo>
                  <a:lnTo>
                    <a:pt x="907" y="87"/>
                  </a:lnTo>
                  <a:lnTo>
                    <a:pt x="940" y="106"/>
                  </a:lnTo>
                  <a:lnTo>
                    <a:pt x="970" y="126"/>
                  </a:lnTo>
                  <a:lnTo>
                    <a:pt x="998" y="147"/>
                  </a:lnTo>
                  <a:lnTo>
                    <a:pt x="1021" y="167"/>
                  </a:lnTo>
                  <a:lnTo>
                    <a:pt x="1039" y="188"/>
                  </a:lnTo>
                  <a:lnTo>
                    <a:pt x="1052" y="209"/>
                  </a:lnTo>
                  <a:lnTo>
                    <a:pt x="1059" y="234"/>
                  </a:lnTo>
                  <a:lnTo>
                    <a:pt x="1061" y="266"/>
                  </a:lnTo>
                  <a:lnTo>
                    <a:pt x="1059" y="307"/>
                  </a:lnTo>
                  <a:lnTo>
                    <a:pt x="1052" y="353"/>
                  </a:lnTo>
                  <a:lnTo>
                    <a:pt x="1039" y="404"/>
                  </a:lnTo>
                  <a:lnTo>
                    <a:pt x="1021" y="458"/>
                  </a:lnTo>
                  <a:lnTo>
                    <a:pt x="999" y="514"/>
                  </a:lnTo>
                  <a:lnTo>
                    <a:pt x="971" y="573"/>
                  </a:lnTo>
                  <a:lnTo>
                    <a:pt x="938" y="633"/>
                  </a:lnTo>
                  <a:lnTo>
                    <a:pt x="900" y="692"/>
                  </a:lnTo>
                  <a:lnTo>
                    <a:pt x="857" y="749"/>
                  </a:lnTo>
                  <a:lnTo>
                    <a:pt x="809" y="803"/>
                  </a:lnTo>
                  <a:lnTo>
                    <a:pt x="755" y="855"/>
                  </a:lnTo>
                  <a:lnTo>
                    <a:pt x="696" y="902"/>
                  </a:lnTo>
                  <a:lnTo>
                    <a:pt x="631" y="943"/>
                  </a:lnTo>
                  <a:lnTo>
                    <a:pt x="562" y="977"/>
                  </a:lnTo>
                  <a:lnTo>
                    <a:pt x="561" y="977"/>
                  </a:lnTo>
                  <a:lnTo>
                    <a:pt x="558" y="978"/>
                  </a:lnTo>
                  <a:lnTo>
                    <a:pt x="552" y="979"/>
                  </a:lnTo>
                  <a:lnTo>
                    <a:pt x="544" y="981"/>
                  </a:lnTo>
                  <a:lnTo>
                    <a:pt x="534" y="982"/>
                  </a:lnTo>
                  <a:lnTo>
                    <a:pt x="521" y="983"/>
                  </a:lnTo>
                  <a:lnTo>
                    <a:pt x="507" y="983"/>
                  </a:lnTo>
                  <a:lnTo>
                    <a:pt x="491" y="983"/>
                  </a:lnTo>
                  <a:lnTo>
                    <a:pt x="472" y="981"/>
                  </a:lnTo>
                  <a:lnTo>
                    <a:pt x="453" y="978"/>
                  </a:lnTo>
                  <a:lnTo>
                    <a:pt x="431" y="974"/>
                  </a:lnTo>
                  <a:lnTo>
                    <a:pt x="408" y="967"/>
                  </a:lnTo>
                  <a:lnTo>
                    <a:pt x="384" y="959"/>
                  </a:lnTo>
                  <a:lnTo>
                    <a:pt x="357" y="947"/>
                  </a:lnTo>
                  <a:lnTo>
                    <a:pt x="330" y="935"/>
                  </a:lnTo>
                  <a:lnTo>
                    <a:pt x="301" y="918"/>
                  </a:lnTo>
                  <a:lnTo>
                    <a:pt x="272" y="901"/>
                  </a:lnTo>
                  <a:lnTo>
                    <a:pt x="245" y="883"/>
                  </a:lnTo>
                  <a:lnTo>
                    <a:pt x="219" y="864"/>
                  </a:lnTo>
                  <a:lnTo>
                    <a:pt x="195" y="846"/>
                  </a:lnTo>
                  <a:lnTo>
                    <a:pt x="173" y="826"/>
                  </a:lnTo>
                  <a:lnTo>
                    <a:pt x="153" y="807"/>
                  </a:lnTo>
                  <a:lnTo>
                    <a:pt x="135" y="786"/>
                  </a:lnTo>
                  <a:lnTo>
                    <a:pt x="119" y="764"/>
                  </a:lnTo>
                  <a:lnTo>
                    <a:pt x="104" y="742"/>
                  </a:lnTo>
                  <a:lnTo>
                    <a:pt x="92" y="719"/>
                  </a:lnTo>
                  <a:lnTo>
                    <a:pt x="83" y="695"/>
                  </a:lnTo>
                  <a:lnTo>
                    <a:pt x="76" y="670"/>
                  </a:lnTo>
                  <a:lnTo>
                    <a:pt x="71" y="643"/>
                  </a:lnTo>
                  <a:lnTo>
                    <a:pt x="70" y="617"/>
                  </a:lnTo>
                  <a:lnTo>
                    <a:pt x="71" y="588"/>
                  </a:lnTo>
                  <a:lnTo>
                    <a:pt x="75" y="558"/>
                  </a:lnTo>
                  <a:lnTo>
                    <a:pt x="77" y="503"/>
                  </a:lnTo>
                  <a:lnTo>
                    <a:pt x="66" y="454"/>
                  </a:lnTo>
                  <a:lnTo>
                    <a:pt x="46" y="410"/>
                  </a:lnTo>
                  <a:lnTo>
                    <a:pt x="25" y="367"/>
                  </a:lnTo>
                  <a:lnTo>
                    <a:pt x="8" y="321"/>
                  </a:lnTo>
                  <a:lnTo>
                    <a:pt x="0" y="268"/>
                  </a:lnTo>
                  <a:lnTo>
                    <a:pt x="7" y="204"/>
                  </a:lnTo>
                  <a:lnTo>
                    <a:pt x="35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8"/>
            <p:cNvSpPr/>
            <p:nvPr/>
          </p:nvSpPr>
          <p:spPr bwMode="auto">
            <a:xfrm flipH="1">
              <a:off x="572" y="2523"/>
              <a:ext cx="511" cy="475"/>
            </a:xfrm>
            <a:custGeom>
              <a:avLst/>
              <a:gdLst>
                <a:gd name="T0" fmla="*/ 0 w 1024"/>
                <a:gd name="T1" fmla="*/ 1 h 950"/>
                <a:gd name="T2" fmla="*/ 0 w 1024"/>
                <a:gd name="T3" fmla="*/ 1 h 950"/>
                <a:gd name="T4" fmla="*/ 0 w 1024"/>
                <a:gd name="T5" fmla="*/ 1 h 950"/>
                <a:gd name="T6" fmla="*/ 0 w 1024"/>
                <a:gd name="T7" fmla="*/ 1 h 950"/>
                <a:gd name="T8" fmla="*/ 0 w 1024"/>
                <a:gd name="T9" fmla="*/ 1 h 950"/>
                <a:gd name="T10" fmla="*/ 0 w 1024"/>
                <a:gd name="T11" fmla="*/ 1 h 950"/>
                <a:gd name="T12" fmla="*/ 0 w 1024"/>
                <a:gd name="T13" fmla="*/ 1 h 950"/>
                <a:gd name="T14" fmla="*/ 0 w 1024"/>
                <a:gd name="T15" fmla="*/ 1 h 950"/>
                <a:gd name="T16" fmla="*/ 0 w 1024"/>
                <a:gd name="T17" fmla="*/ 1 h 950"/>
                <a:gd name="T18" fmla="*/ 0 w 1024"/>
                <a:gd name="T19" fmla="*/ 1 h 950"/>
                <a:gd name="T20" fmla="*/ 0 w 1024"/>
                <a:gd name="T21" fmla="*/ 1 h 950"/>
                <a:gd name="T22" fmla="*/ 0 w 1024"/>
                <a:gd name="T23" fmla="*/ 1 h 950"/>
                <a:gd name="T24" fmla="*/ 0 w 1024"/>
                <a:gd name="T25" fmla="*/ 1 h 950"/>
                <a:gd name="T26" fmla="*/ 0 w 1024"/>
                <a:gd name="T27" fmla="*/ 1 h 950"/>
                <a:gd name="T28" fmla="*/ 0 w 1024"/>
                <a:gd name="T29" fmla="*/ 1 h 950"/>
                <a:gd name="T30" fmla="*/ 0 w 1024"/>
                <a:gd name="T31" fmla="*/ 1 h 950"/>
                <a:gd name="T32" fmla="*/ 0 w 1024"/>
                <a:gd name="T33" fmla="*/ 1 h 950"/>
                <a:gd name="T34" fmla="*/ 0 w 1024"/>
                <a:gd name="T35" fmla="*/ 1 h 950"/>
                <a:gd name="T36" fmla="*/ 0 w 1024"/>
                <a:gd name="T37" fmla="*/ 1 h 950"/>
                <a:gd name="T38" fmla="*/ 0 w 1024"/>
                <a:gd name="T39" fmla="*/ 1 h 950"/>
                <a:gd name="T40" fmla="*/ 0 w 1024"/>
                <a:gd name="T41" fmla="*/ 1 h 950"/>
                <a:gd name="T42" fmla="*/ 0 w 1024"/>
                <a:gd name="T43" fmla="*/ 1 h 950"/>
                <a:gd name="T44" fmla="*/ 0 w 1024"/>
                <a:gd name="T45" fmla="*/ 1 h 950"/>
                <a:gd name="T46" fmla="*/ 0 w 1024"/>
                <a:gd name="T47" fmla="*/ 1 h 950"/>
                <a:gd name="T48" fmla="*/ 0 w 1024"/>
                <a:gd name="T49" fmla="*/ 1 h 950"/>
                <a:gd name="T50" fmla="*/ 0 w 1024"/>
                <a:gd name="T51" fmla="*/ 1 h 950"/>
                <a:gd name="T52" fmla="*/ 0 w 1024"/>
                <a:gd name="T53" fmla="*/ 1 h 950"/>
                <a:gd name="T54" fmla="*/ 0 w 1024"/>
                <a:gd name="T55" fmla="*/ 1 h 950"/>
                <a:gd name="T56" fmla="*/ 0 w 1024"/>
                <a:gd name="T57" fmla="*/ 1 h 950"/>
                <a:gd name="T58" fmla="*/ 0 w 1024"/>
                <a:gd name="T59" fmla="*/ 1 h 950"/>
                <a:gd name="T60" fmla="*/ 0 w 1024"/>
                <a:gd name="T61" fmla="*/ 1 h 950"/>
                <a:gd name="T62" fmla="*/ 0 w 1024"/>
                <a:gd name="T63" fmla="*/ 1 h 950"/>
                <a:gd name="T64" fmla="*/ 0 w 1024"/>
                <a:gd name="T65" fmla="*/ 1 h 950"/>
                <a:gd name="T66" fmla="*/ 0 w 1024"/>
                <a:gd name="T67" fmla="*/ 1 h 950"/>
                <a:gd name="T68" fmla="*/ 0 w 1024"/>
                <a:gd name="T69" fmla="*/ 1 h 950"/>
                <a:gd name="T70" fmla="*/ 0 w 1024"/>
                <a:gd name="T71" fmla="*/ 1 h 950"/>
                <a:gd name="T72" fmla="*/ 0 w 1024"/>
                <a:gd name="T73" fmla="*/ 1 h 950"/>
                <a:gd name="T74" fmla="*/ 0 w 1024"/>
                <a:gd name="T75" fmla="*/ 1 h 950"/>
                <a:gd name="T76" fmla="*/ 0 w 1024"/>
                <a:gd name="T77" fmla="*/ 1 h 950"/>
                <a:gd name="T78" fmla="*/ 0 w 1024"/>
                <a:gd name="T79" fmla="*/ 1 h 950"/>
                <a:gd name="T80" fmla="*/ 0 w 1024"/>
                <a:gd name="T81" fmla="*/ 1 h 950"/>
                <a:gd name="T82" fmla="*/ 0 w 1024"/>
                <a:gd name="T83" fmla="*/ 1 h 950"/>
                <a:gd name="T84" fmla="*/ 0 w 1024"/>
                <a:gd name="T85" fmla="*/ 1 h 950"/>
                <a:gd name="T86" fmla="*/ 0 w 1024"/>
                <a:gd name="T87" fmla="*/ 1 h 950"/>
                <a:gd name="T88" fmla="*/ 0 w 1024"/>
                <a:gd name="T89" fmla="*/ 1 h 950"/>
                <a:gd name="T90" fmla="*/ 0 w 1024"/>
                <a:gd name="T91" fmla="*/ 1 h 950"/>
                <a:gd name="T92" fmla="*/ 0 w 1024"/>
                <a:gd name="T93" fmla="*/ 1 h 950"/>
                <a:gd name="T94" fmla="*/ 0 w 1024"/>
                <a:gd name="T95" fmla="*/ 1 h 950"/>
                <a:gd name="T96" fmla="*/ 0 w 1024"/>
                <a:gd name="T97" fmla="*/ 1 h 950"/>
                <a:gd name="T98" fmla="*/ 0 w 1024"/>
                <a:gd name="T99" fmla="*/ 1 h 950"/>
                <a:gd name="T100" fmla="*/ 0 w 1024"/>
                <a:gd name="T101" fmla="*/ 1 h 950"/>
                <a:gd name="T102" fmla="*/ 0 w 1024"/>
                <a:gd name="T103" fmla="*/ 1 h 9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24"/>
                <a:gd name="T157" fmla="*/ 0 h 950"/>
                <a:gd name="T158" fmla="*/ 1024 w 1024"/>
                <a:gd name="T159" fmla="*/ 950 h 9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24" h="950">
                  <a:moveTo>
                    <a:pt x="33" y="123"/>
                  </a:moveTo>
                  <a:lnTo>
                    <a:pt x="34" y="122"/>
                  </a:lnTo>
                  <a:lnTo>
                    <a:pt x="35" y="119"/>
                  </a:lnTo>
                  <a:lnTo>
                    <a:pt x="38" y="113"/>
                  </a:lnTo>
                  <a:lnTo>
                    <a:pt x="44" y="105"/>
                  </a:lnTo>
                  <a:lnTo>
                    <a:pt x="50" y="97"/>
                  </a:lnTo>
                  <a:lnTo>
                    <a:pt x="59" y="88"/>
                  </a:lnTo>
                  <a:lnTo>
                    <a:pt x="68" y="77"/>
                  </a:lnTo>
                  <a:lnTo>
                    <a:pt x="81" y="67"/>
                  </a:lnTo>
                  <a:lnTo>
                    <a:pt x="95" y="58"/>
                  </a:lnTo>
                  <a:lnTo>
                    <a:pt x="110" y="48"/>
                  </a:lnTo>
                  <a:lnTo>
                    <a:pt x="128" y="40"/>
                  </a:lnTo>
                  <a:lnTo>
                    <a:pt x="148" y="33"/>
                  </a:lnTo>
                  <a:lnTo>
                    <a:pt x="170" y="29"/>
                  </a:lnTo>
                  <a:lnTo>
                    <a:pt x="194" y="26"/>
                  </a:lnTo>
                  <a:lnTo>
                    <a:pt x="221" y="26"/>
                  </a:lnTo>
                  <a:lnTo>
                    <a:pt x="250" y="29"/>
                  </a:lnTo>
                  <a:lnTo>
                    <a:pt x="277" y="32"/>
                  </a:lnTo>
                  <a:lnTo>
                    <a:pt x="301" y="35"/>
                  </a:lnTo>
                  <a:lnTo>
                    <a:pt x="323" y="37"/>
                  </a:lnTo>
                  <a:lnTo>
                    <a:pt x="344" y="38"/>
                  </a:lnTo>
                  <a:lnTo>
                    <a:pt x="363" y="39"/>
                  </a:lnTo>
                  <a:lnTo>
                    <a:pt x="382" y="39"/>
                  </a:lnTo>
                  <a:lnTo>
                    <a:pt x="400" y="38"/>
                  </a:lnTo>
                  <a:lnTo>
                    <a:pt x="416" y="37"/>
                  </a:lnTo>
                  <a:lnTo>
                    <a:pt x="434" y="36"/>
                  </a:lnTo>
                  <a:lnTo>
                    <a:pt x="450" y="33"/>
                  </a:lnTo>
                  <a:lnTo>
                    <a:pt x="466" y="30"/>
                  </a:lnTo>
                  <a:lnTo>
                    <a:pt x="482" y="26"/>
                  </a:lnTo>
                  <a:lnTo>
                    <a:pt x="499" y="22"/>
                  </a:lnTo>
                  <a:lnTo>
                    <a:pt x="517" y="17"/>
                  </a:lnTo>
                  <a:lnTo>
                    <a:pt x="535" y="12"/>
                  </a:lnTo>
                  <a:lnTo>
                    <a:pt x="555" y="6"/>
                  </a:lnTo>
                  <a:lnTo>
                    <a:pt x="576" y="1"/>
                  </a:lnTo>
                  <a:lnTo>
                    <a:pt x="603" y="0"/>
                  </a:lnTo>
                  <a:lnTo>
                    <a:pt x="632" y="2"/>
                  </a:lnTo>
                  <a:lnTo>
                    <a:pt x="664" y="7"/>
                  </a:lnTo>
                  <a:lnTo>
                    <a:pt x="699" y="15"/>
                  </a:lnTo>
                  <a:lnTo>
                    <a:pt x="733" y="25"/>
                  </a:lnTo>
                  <a:lnTo>
                    <a:pt x="770" y="37"/>
                  </a:lnTo>
                  <a:lnTo>
                    <a:pt x="806" y="51"/>
                  </a:lnTo>
                  <a:lnTo>
                    <a:pt x="842" y="67"/>
                  </a:lnTo>
                  <a:lnTo>
                    <a:pt x="875" y="84"/>
                  </a:lnTo>
                  <a:lnTo>
                    <a:pt x="907" y="103"/>
                  </a:lnTo>
                  <a:lnTo>
                    <a:pt x="936" y="121"/>
                  </a:lnTo>
                  <a:lnTo>
                    <a:pt x="963" y="141"/>
                  </a:lnTo>
                  <a:lnTo>
                    <a:pt x="984" y="161"/>
                  </a:lnTo>
                  <a:lnTo>
                    <a:pt x="1002" y="181"/>
                  </a:lnTo>
                  <a:lnTo>
                    <a:pt x="1014" y="202"/>
                  </a:lnTo>
                  <a:lnTo>
                    <a:pt x="1021" y="226"/>
                  </a:lnTo>
                  <a:lnTo>
                    <a:pt x="1024" y="258"/>
                  </a:lnTo>
                  <a:lnTo>
                    <a:pt x="1021" y="296"/>
                  </a:lnTo>
                  <a:lnTo>
                    <a:pt x="1014" y="341"/>
                  </a:lnTo>
                  <a:lnTo>
                    <a:pt x="1002" y="389"/>
                  </a:lnTo>
                  <a:lnTo>
                    <a:pt x="986" y="442"/>
                  </a:lnTo>
                  <a:lnTo>
                    <a:pt x="964" y="498"/>
                  </a:lnTo>
                  <a:lnTo>
                    <a:pt x="937" y="554"/>
                  </a:lnTo>
                  <a:lnTo>
                    <a:pt x="905" y="612"/>
                  </a:lnTo>
                  <a:lnTo>
                    <a:pt x="869" y="668"/>
                  </a:lnTo>
                  <a:lnTo>
                    <a:pt x="827" y="723"/>
                  </a:lnTo>
                  <a:lnTo>
                    <a:pt x="780" y="776"/>
                  </a:lnTo>
                  <a:lnTo>
                    <a:pt x="729" y="827"/>
                  </a:lnTo>
                  <a:lnTo>
                    <a:pt x="672" y="872"/>
                  </a:lnTo>
                  <a:lnTo>
                    <a:pt x="610" y="911"/>
                  </a:lnTo>
                  <a:lnTo>
                    <a:pt x="543" y="945"/>
                  </a:lnTo>
                  <a:lnTo>
                    <a:pt x="542" y="945"/>
                  </a:lnTo>
                  <a:lnTo>
                    <a:pt x="538" y="946"/>
                  </a:lnTo>
                  <a:lnTo>
                    <a:pt x="533" y="947"/>
                  </a:lnTo>
                  <a:lnTo>
                    <a:pt x="525" y="948"/>
                  </a:lnTo>
                  <a:lnTo>
                    <a:pt x="515" y="949"/>
                  </a:lnTo>
                  <a:lnTo>
                    <a:pt x="503" y="950"/>
                  </a:lnTo>
                  <a:lnTo>
                    <a:pt x="489" y="950"/>
                  </a:lnTo>
                  <a:lnTo>
                    <a:pt x="474" y="950"/>
                  </a:lnTo>
                  <a:lnTo>
                    <a:pt x="455" y="948"/>
                  </a:lnTo>
                  <a:lnTo>
                    <a:pt x="437" y="946"/>
                  </a:lnTo>
                  <a:lnTo>
                    <a:pt x="416" y="941"/>
                  </a:lnTo>
                  <a:lnTo>
                    <a:pt x="393" y="935"/>
                  </a:lnTo>
                  <a:lnTo>
                    <a:pt x="370" y="926"/>
                  </a:lnTo>
                  <a:lnTo>
                    <a:pt x="345" y="916"/>
                  </a:lnTo>
                  <a:lnTo>
                    <a:pt x="318" y="903"/>
                  </a:lnTo>
                  <a:lnTo>
                    <a:pt x="291" y="888"/>
                  </a:lnTo>
                  <a:lnTo>
                    <a:pt x="263" y="871"/>
                  </a:lnTo>
                  <a:lnTo>
                    <a:pt x="236" y="854"/>
                  </a:lnTo>
                  <a:lnTo>
                    <a:pt x="211" y="836"/>
                  </a:lnTo>
                  <a:lnTo>
                    <a:pt x="188" y="818"/>
                  </a:lnTo>
                  <a:lnTo>
                    <a:pt x="167" y="799"/>
                  </a:lnTo>
                  <a:lnTo>
                    <a:pt x="147" y="780"/>
                  </a:lnTo>
                  <a:lnTo>
                    <a:pt x="129" y="760"/>
                  </a:lnTo>
                  <a:lnTo>
                    <a:pt x="113" y="739"/>
                  </a:lnTo>
                  <a:lnTo>
                    <a:pt x="99" y="718"/>
                  </a:lnTo>
                  <a:lnTo>
                    <a:pt x="89" y="696"/>
                  </a:lnTo>
                  <a:lnTo>
                    <a:pt x="80" y="672"/>
                  </a:lnTo>
                  <a:lnTo>
                    <a:pt x="73" y="647"/>
                  </a:lnTo>
                  <a:lnTo>
                    <a:pt x="68" y="622"/>
                  </a:lnTo>
                  <a:lnTo>
                    <a:pt x="66" y="596"/>
                  </a:lnTo>
                  <a:lnTo>
                    <a:pt x="67" y="568"/>
                  </a:lnTo>
                  <a:lnTo>
                    <a:pt x="71" y="539"/>
                  </a:lnTo>
                  <a:lnTo>
                    <a:pt x="73" y="485"/>
                  </a:lnTo>
                  <a:lnTo>
                    <a:pt x="62" y="439"/>
                  </a:lnTo>
                  <a:lnTo>
                    <a:pt x="45" y="396"/>
                  </a:lnTo>
                  <a:lnTo>
                    <a:pt x="24" y="354"/>
                  </a:lnTo>
                  <a:lnTo>
                    <a:pt x="8" y="310"/>
                  </a:lnTo>
                  <a:lnTo>
                    <a:pt x="0" y="258"/>
                  </a:lnTo>
                  <a:lnTo>
                    <a:pt x="6" y="197"/>
                  </a:lnTo>
                  <a:lnTo>
                    <a:pt x="33" y="123"/>
                  </a:lnTo>
                  <a:close/>
                </a:path>
              </a:pathLst>
            </a:custGeom>
            <a:solidFill>
              <a:srgbClr val="F2F7F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9"/>
            <p:cNvSpPr/>
            <p:nvPr/>
          </p:nvSpPr>
          <p:spPr bwMode="auto">
            <a:xfrm flipH="1">
              <a:off x="582" y="2533"/>
              <a:ext cx="493" cy="459"/>
            </a:xfrm>
            <a:custGeom>
              <a:avLst/>
              <a:gdLst>
                <a:gd name="T0" fmla="*/ 0 w 988"/>
                <a:gd name="T1" fmla="*/ 1 h 918"/>
                <a:gd name="T2" fmla="*/ 0 w 988"/>
                <a:gd name="T3" fmla="*/ 1 h 918"/>
                <a:gd name="T4" fmla="*/ 0 w 988"/>
                <a:gd name="T5" fmla="*/ 1 h 918"/>
                <a:gd name="T6" fmla="*/ 0 w 988"/>
                <a:gd name="T7" fmla="*/ 1 h 918"/>
                <a:gd name="T8" fmla="*/ 0 w 988"/>
                <a:gd name="T9" fmla="*/ 1 h 918"/>
                <a:gd name="T10" fmla="*/ 0 w 988"/>
                <a:gd name="T11" fmla="*/ 1 h 918"/>
                <a:gd name="T12" fmla="*/ 0 w 988"/>
                <a:gd name="T13" fmla="*/ 1 h 918"/>
                <a:gd name="T14" fmla="*/ 0 w 988"/>
                <a:gd name="T15" fmla="*/ 1 h 918"/>
                <a:gd name="T16" fmla="*/ 0 w 988"/>
                <a:gd name="T17" fmla="*/ 1 h 918"/>
                <a:gd name="T18" fmla="*/ 0 w 988"/>
                <a:gd name="T19" fmla="*/ 1 h 918"/>
                <a:gd name="T20" fmla="*/ 0 w 988"/>
                <a:gd name="T21" fmla="*/ 1 h 918"/>
                <a:gd name="T22" fmla="*/ 0 w 988"/>
                <a:gd name="T23" fmla="*/ 1 h 918"/>
                <a:gd name="T24" fmla="*/ 0 w 988"/>
                <a:gd name="T25" fmla="*/ 1 h 918"/>
                <a:gd name="T26" fmla="*/ 0 w 988"/>
                <a:gd name="T27" fmla="*/ 1 h 918"/>
                <a:gd name="T28" fmla="*/ 0 w 988"/>
                <a:gd name="T29" fmla="*/ 1 h 918"/>
                <a:gd name="T30" fmla="*/ 0 w 988"/>
                <a:gd name="T31" fmla="*/ 1 h 918"/>
                <a:gd name="T32" fmla="*/ 0 w 988"/>
                <a:gd name="T33" fmla="*/ 1 h 918"/>
                <a:gd name="T34" fmla="*/ 0 w 988"/>
                <a:gd name="T35" fmla="*/ 1 h 918"/>
                <a:gd name="T36" fmla="*/ 0 w 988"/>
                <a:gd name="T37" fmla="*/ 1 h 918"/>
                <a:gd name="T38" fmla="*/ 0 w 988"/>
                <a:gd name="T39" fmla="*/ 1 h 918"/>
                <a:gd name="T40" fmla="*/ 0 w 988"/>
                <a:gd name="T41" fmla="*/ 1 h 918"/>
                <a:gd name="T42" fmla="*/ 0 w 988"/>
                <a:gd name="T43" fmla="*/ 1 h 918"/>
                <a:gd name="T44" fmla="*/ 0 w 988"/>
                <a:gd name="T45" fmla="*/ 1 h 918"/>
                <a:gd name="T46" fmla="*/ 0 w 988"/>
                <a:gd name="T47" fmla="*/ 1 h 918"/>
                <a:gd name="T48" fmla="*/ 0 w 988"/>
                <a:gd name="T49" fmla="*/ 1 h 918"/>
                <a:gd name="T50" fmla="*/ 0 w 988"/>
                <a:gd name="T51" fmla="*/ 1 h 918"/>
                <a:gd name="T52" fmla="*/ 0 w 988"/>
                <a:gd name="T53" fmla="*/ 1 h 918"/>
                <a:gd name="T54" fmla="*/ 0 w 988"/>
                <a:gd name="T55" fmla="*/ 1 h 918"/>
                <a:gd name="T56" fmla="*/ 0 w 988"/>
                <a:gd name="T57" fmla="*/ 1 h 918"/>
                <a:gd name="T58" fmla="*/ 0 w 988"/>
                <a:gd name="T59" fmla="*/ 1 h 918"/>
                <a:gd name="T60" fmla="*/ 0 w 988"/>
                <a:gd name="T61" fmla="*/ 1 h 918"/>
                <a:gd name="T62" fmla="*/ 0 w 988"/>
                <a:gd name="T63" fmla="*/ 1 h 918"/>
                <a:gd name="T64" fmla="*/ 0 w 988"/>
                <a:gd name="T65" fmla="*/ 1 h 918"/>
                <a:gd name="T66" fmla="*/ 0 w 988"/>
                <a:gd name="T67" fmla="*/ 1 h 918"/>
                <a:gd name="T68" fmla="*/ 0 w 988"/>
                <a:gd name="T69" fmla="*/ 1 h 918"/>
                <a:gd name="T70" fmla="*/ 0 w 988"/>
                <a:gd name="T71" fmla="*/ 1 h 918"/>
                <a:gd name="T72" fmla="*/ 0 w 988"/>
                <a:gd name="T73" fmla="*/ 1 h 918"/>
                <a:gd name="T74" fmla="*/ 0 w 988"/>
                <a:gd name="T75" fmla="*/ 1 h 918"/>
                <a:gd name="T76" fmla="*/ 0 w 988"/>
                <a:gd name="T77" fmla="*/ 1 h 918"/>
                <a:gd name="T78" fmla="*/ 0 w 988"/>
                <a:gd name="T79" fmla="*/ 1 h 918"/>
                <a:gd name="T80" fmla="*/ 0 w 988"/>
                <a:gd name="T81" fmla="*/ 1 h 918"/>
                <a:gd name="T82" fmla="*/ 0 w 988"/>
                <a:gd name="T83" fmla="*/ 1 h 918"/>
                <a:gd name="T84" fmla="*/ 0 w 988"/>
                <a:gd name="T85" fmla="*/ 1 h 918"/>
                <a:gd name="T86" fmla="*/ 0 w 988"/>
                <a:gd name="T87" fmla="*/ 1 h 918"/>
                <a:gd name="T88" fmla="*/ 0 w 988"/>
                <a:gd name="T89" fmla="*/ 1 h 918"/>
                <a:gd name="T90" fmla="*/ 0 w 988"/>
                <a:gd name="T91" fmla="*/ 1 h 918"/>
                <a:gd name="T92" fmla="*/ 0 w 988"/>
                <a:gd name="T93" fmla="*/ 1 h 918"/>
                <a:gd name="T94" fmla="*/ 0 w 988"/>
                <a:gd name="T95" fmla="*/ 1 h 918"/>
                <a:gd name="T96" fmla="*/ 0 w 988"/>
                <a:gd name="T97" fmla="*/ 1 h 918"/>
                <a:gd name="T98" fmla="*/ 0 w 988"/>
                <a:gd name="T99" fmla="*/ 1 h 918"/>
                <a:gd name="T100" fmla="*/ 0 w 988"/>
                <a:gd name="T101" fmla="*/ 1 h 918"/>
                <a:gd name="T102" fmla="*/ 0 w 988"/>
                <a:gd name="T103" fmla="*/ 1 h 9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88"/>
                <a:gd name="T157" fmla="*/ 0 h 918"/>
                <a:gd name="T158" fmla="*/ 988 w 988"/>
                <a:gd name="T159" fmla="*/ 918 h 9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88" h="918">
                  <a:moveTo>
                    <a:pt x="33" y="118"/>
                  </a:moveTo>
                  <a:lnTo>
                    <a:pt x="34" y="117"/>
                  </a:lnTo>
                  <a:lnTo>
                    <a:pt x="35" y="114"/>
                  </a:lnTo>
                  <a:lnTo>
                    <a:pt x="38" y="108"/>
                  </a:lnTo>
                  <a:lnTo>
                    <a:pt x="43" y="101"/>
                  </a:lnTo>
                  <a:lnTo>
                    <a:pt x="50" y="93"/>
                  </a:lnTo>
                  <a:lnTo>
                    <a:pt x="58" y="84"/>
                  </a:lnTo>
                  <a:lnTo>
                    <a:pt x="67" y="74"/>
                  </a:lnTo>
                  <a:lnTo>
                    <a:pt x="79" y="64"/>
                  </a:lnTo>
                  <a:lnTo>
                    <a:pt x="91" y="55"/>
                  </a:lnTo>
                  <a:lnTo>
                    <a:pt x="108" y="47"/>
                  </a:lnTo>
                  <a:lnTo>
                    <a:pt x="125" y="39"/>
                  </a:lnTo>
                  <a:lnTo>
                    <a:pt x="143" y="32"/>
                  </a:lnTo>
                  <a:lnTo>
                    <a:pt x="165" y="27"/>
                  </a:lnTo>
                  <a:lnTo>
                    <a:pt x="188" y="25"/>
                  </a:lnTo>
                  <a:lnTo>
                    <a:pt x="215" y="25"/>
                  </a:lnTo>
                  <a:lnTo>
                    <a:pt x="242" y="27"/>
                  </a:lnTo>
                  <a:lnTo>
                    <a:pt x="268" y="31"/>
                  </a:lnTo>
                  <a:lnTo>
                    <a:pt x="291" y="33"/>
                  </a:lnTo>
                  <a:lnTo>
                    <a:pt x="313" y="35"/>
                  </a:lnTo>
                  <a:lnTo>
                    <a:pt x="332" y="36"/>
                  </a:lnTo>
                  <a:lnTo>
                    <a:pt x="351" y="36"/>
                  </a:lnTo>
                  <a:lnTo>
                    <a:pt x="369" y="36"/>
                  </a:lnTo>
                  <a:lnTo>
                    <a:pt x="385" y="36"/>
                  </a:lnTo>
                  <a:lnTo>
                    <a:pt x="403" y="35"/>
                  </a:lnTo>
                  <a:lnTo>
                    <a:pt x="418" y="33"/>
                  </a:lnTo>
                  <a:lnTo>
                    <a:pt x="434" y="31"/>
                  </a:lnTo>
                  <a:lnTo>
                    <a:pt x="450" y="28"/>
                  </a:lnTo>
                  <a:lnTo>
                    <a:pt x="465" y="25"/>
                  </a:lnTo>
                  <a:lnTo>
                    <a:pt x="482" y="20"/>
                  </a:lnTo>
                  <a:lnTo>
                    <a:pt x="498" y="16"/>
                  </a:lnTo>
                  <a:lnTo>
                    <a:pt x="517" y="11"/>
                  </a:lnTo>
                  <a:lnTo>
                    <a:pt x="535" y="5"/>
                  </a:lnTo>
                  <a:lnTo>
                    <a:pt x="557" y="1"/>
                  </a:lnTo>
                  <a:lnTo>
                    <a:pt x="581" y="0"/>
                  </a:lnTo>
                  <a:lnTo>
                    <a:pt x="610" y="2"/>
                  </a:lnTo>
                  <a:lnTo>
                    <a:pt x="641" y="6"/>
                  </a:lnTo>
                  <a:lnTo>
                    <a:pt x="673" y="15"/>
                  </a:lnTo>
                  <a:lnTo>
                    <a:pt x="708" y="24"/>
                  </a:lnTo>
                  <a:lnTo>
                    <a:pt x="743" y="35"/>
                  </a:lnTo>
                  <a:lnTo>
                    <a:pt x="777" y="49"/>
                  </a:lnTo>
                  <a:lnTo>
                    <a:pt x="812" y="64"/>
                  </a:lnTo>
                  <a:lnTo>
                    <a:pt x="844" y="80"/>
                  </a:lnTo>
                  <a:lnTo>
                    <a:pt x="875" y="97"/>
                  </a:lnTo>
                  <a:lnTo>
                    <a:pt x="904" y="116"/>
                  </a:lnTo>
                  <a:lnTo>
                    <a:pt x="929" y="135"/>
                  </a:lnTo>
                  <a:lnTo>
                    <a:pt x="950" y="155"/>
                  </a:lnTo>
                  <a:lnTo>
                    <a:pt x="967" y="175"/>
                  </a:lnTo>
                  <a:lnTo>
                    <a:pt x="979" y="194"/>
                  </a:lnTo>
                  <a:lnTo>
                    <a:pt x="986" y="217"/>
                  </a:lnTo>
                  <a:lnTo>
                    <a:pt x="988" y="248"/>
                  </a:lnTo>
                  <a:lnTo>
                    <a:pt x="986" y="286"/>
                  </a:lnTo>
                  <a:lnTo>
                    <a:pt x="979" y="329"/>
                  </a:lnTo>
                  <a:lnTo>
                    <a:pt x="966" y="376"/>
                  </a:lnTo>
                  <a:lnTo>
                    <a:pt x="950" y="427"/>
                  </a:lnTo>
                  <a:lnTo>
                    <a:pt x="929" y="480"/>
                  </a:lnTo>
                  <a:lnTo>
                    <a:pt x="904" y="535"/>
                  </a:lnTo>
                  <a:lnTo>
                    <a:pt x="873" y="590"/>
                  </a:lnTo>
                  <a:lnTo>
                    <a:pt x="837" y="646"/>
                  </a:lnTo>
                  <a:lnTo>
                    <a:pt x="797" y="699"/>
                  </a:lnTo>
                  <a:lnTo>
                    <a:pt x="752" y="751"/>
                  </a:lnTo>
                  <a:lnTo>
                    <a:pt x="702" y="798"/>
                  </a:lnTo>
                  <a:lnTo>
                    <a:pt x="648" y="842"/>
                  </a:lnTo>
                  <a:lnTo>
                    <a:pt x="588" y="880"/>
                  </a:lnTo>
                  <a:lnTo>
                    <a:pt x="524" y="912"/>
                  </a:lnTo>
                  <a:lnTo>
                    <a:pt x="522" y="912"/>
                  </a:lnTo>
                  <a:lnTo>
                    <a:pt x="519" y="913"/>
                  </a:lnTo>
                  <a:lnTo>
                    <a:pt x="513" y="914"/>
                  </a:lnTo>
                  <a:lnTo>
                    <a:pt x="506" y="915"/>
                  </a:lnTo>
                  <a:lnTo>
                    <a:pt x="497" y="916"/>
                  </a:lnTo>
                  <a:lnTo>
                    <a:pt x="486" y="918"/>
                  </a:lnTo>
                  <a:lnTo>
                    <a:pt x="472" y="918"/>
                  </a:lnTo>
                  <a:lnTo>
                    <a:pt x="457" y="918"/>
                  </a:lnTo>
                  <a:lnTo>
                    <a:pt x="441" y="915"/>
                  </a:lnTo>
                  <a:lnTo>
                    <a:pt x="422" y="913"/>
                  </a:lnTo>
                  <a:lnTo>
                    <a:pt x="401" y="908"/>
                  </a:lnTo>
                  <a:lnTo>
                    <a:pt x="381" y="903"/>
                  </a:lnTo>
                  <a:lnTo>
                    <a:pt x="358" y="895"/>
                  </a:lnTo>
                  <a:lnTo>
                    <a:pt x="333" y="885"/>
                  </a:lnTo>
                  <a:lnTo>
                    <a:pt x="307" y="873"/>
                  </a:lnTo>
                  <a:lnTo>
                    <a:pt x="280" y="858"/>
                  </a:lnTo>
                  <a:lnTo>
                    <a:pt x="254" y="842"/>
                  </a:lnTo>
                  <a:lnTo>
                    <a:pt x="229" y="824"/>
                  </a:lnTo>
                  <a:lnTo>
                    <a:pt x="204" y="807"/>
                  </a:lnTo>
                  <a:lnTo>
                    <a:pt x="182" y="790"/>
                  </a:lnTo>
                  <a:lnTo>
                    <a:pt x="162" y="771"/>
                  </a:lnTo>
                  <a:lnTo>
                    <a:pt x="142" y="753"/>
                  </a:lnTo>
                  <a:lnTo>
                    <a:pt x="125" y="733"/>
                  </a:lnTo>
                  <a:lnTo>
                    <a:pt x="110" y="713"/>
                  </a:lnTo>
                  <a:lnTo>
                    <a:pt x="97" y="692"/>
                  </a:lnTo>
                  <a:lnTo>
                    <a:pt x="86" y="671"/>
                  </a:lnTo>
                  <a:lnTo>
                    <a:pt x="78" y="648"/>
                  </a:lnTo>
                  <a:lnTo>
                    <a:pt x="71" y="625"/>
                  </a:lnTo>
                  <a:lnTo>
                    <a:pt x="66" y="601"/>
                  </a:lnTo>
                  <a:lnTo>
                    <a:pt x="65" y="574"/>
                  </a:lnTo>
                  <a:lnTo>
                    <a:pt x="66" y="548"/>
                  </a:lnTo>
                  <a:lnTo>
                    <a:pt x="70" y="520"/>
                  </a:lnTo>
                  <a:lnTo>
                    <a:pt x="72" y="468"/>
                  </a:lnTo>
                  <a:lnTo>
                    <a:pt x="61" y="423"/>
                  </a:lnTo>
                  <a:lnTo>
                    <a:pt x="44" y="382"/>
                  </a:lnTo>
                  <a:lnTo>
                    <a:pt x="25" y="342"/>
                  </a:lnTo>
                  <a:lnTo>
                    <a:pt x="8" y="298"/>
                  </a:lnTo>
                  <a:lnTo>
                    <a:pt x="0" y="250"/>
                  </a:lnTo>
                  <a:lnTo>
                    <a:pt x="7" y="190"/>
                  </a:lnTo>
                  <a:lnTo>
                    <a:pt x="33" y="118"/>
                  </a:lnTo>
                  <a:close/>
                </a:path>
              </a:pathLst>
            </a:custGeom>
            <a:solidFill>
              <a:srgbClr val="E5EFEA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0"/>
            <p:cNvSpPr/>
            <p:nvPr/>
          </p:nvSpPr>
          <p:spPr bwMode="auto">
            <a:xfrm flipH="1">
              <a:off x="592" y="2543"/>
              <a:ext cx="475" cy="442"/>
            </a:xfrm>
            <a:custGeom>
              <a:avLst/>
              <a:gdLst>
                <a:gd name="T0" fmla="*/ 1 w 949"/>
                <a:gd name="T1" fmla="*/ 0 h 885"/>
                <a:gd name="T2" fmla="*/ 1 w 949"/>
                <a:gd name="T3" fmla="*/ 0 h 885"/>
                <a:gd name="T4" fmla="*/ 1 w 949"/>
                <a:gd name="T5" fmla="*/ 0 h 885"/>
                <a:gd name="T6" fmla="*/ 1 w 949"/>
                <a:gd name="T7" fmla="*/ 0 h 885"/>
                <a:gd name="T8" fmla="*/ 1 w 949"/>
                <a:gd name="T9" fmla="*/ 0 h 885"/>
                <a:gd name="T10" fmla="*/ 1 w 949"/>
                <a:gd name="T11" fmla="*/ 0 h 885"/>
                <a:gd name="T12" fmla="*/ 1 w 949"/>
                <a:gd name="T13" fmla="*/ 0 h 885"/>
                <a:gd name="T14" fmla="*/ 1 w 949"/>
                <a:gd name="T15" fmla="*/ 0 h 885"/>
                <a:gd name="T16" fmla="*/ 1 w 949"/>
                <a:gd name="T17" fmla="*/ 0 h 885"/>
                <a:gd name="T18" fmla="*/ 1 w 949"/>
                <a:gd name="T19" fmla="*/ 0 h 885"/>
                <a:gd name="T20" fmla="*/ 1 w 949"/>
                <a:gd name="T21" fmla="*/ 0 h 885"/>
                <a:gd name="T22" fmla="*/ 1 w 949"/>
                <a:gd name="T23" fmla="*/ 0 h 885"/>
                <a:gd name="T24" fmla="*/ 1 w 949"/>
                <a:gd name="T25" fmla="*/ 0 h 885"/>
                <a:gd name="T26" fmla="*/ 1 w 949"/>
                <a:gd name="T27" fmla="*/ 0 h 885"/>
                <a:gd name="T28" fmla="*/ 1 w 949"/>
                <a:gd name="T29" fmla="*/ 0 h 885"/>
                <a:gd name="T30" fmla="*/ 1 w 949"/>
                <a:gd name="T31" fmla="*/ 0 h 885"/>
                <a:gd name="T32" fmla="*/ 1 w 949"/>
                <a:gd name="T33" fmla="*/ 0 h 885"/>
                <a:gd name="T34" fmla="*/ 1 w 949"/>
                <a:gd name="T35" fmla="*/ 0 h 885"/>
                <a:gd name="T36" fmla="*/ 1 w 949"/>
                <a:gd name="T37" fmla="*/ 0 h 885"/>
                <a:gd name="T38" fmla="*/ 1 w 949"/>
                <a:gd name="T39" fmla="*/ 0 h 885"/>
                <a:gd name="T40" fmla="*/ 1 w 949"/>
                <a:gd name="T41" fmla="*/ 0 h 885"/>
                <a:gd name="T42" fmla="*/ 1 w 949"/>
                <a:gd name="T43" fmla="*/ 0 h 885"/>
                <a:gd name="T44" fmla="*/ 1 w 949"/>
                <a:gd name="T45" fmla="*/ 0 h 885"/>
                <a:gd name="T46" fmla="*/ 1 w 949"/>
                <a:gd name="T47" fmla="*/ 0 h 885"/>
                <a:gd name="T48" fmla="*/ 1 w 949"/>
                <a:gd name="T49" fmla="*/ 0 h 885"/>
                <a:gd name="T50" fmla="*/ 1 w 949"/>
                <a:gd name="T51" fmla="*/ 0 h 885"/>
                <a:gd name="T52" fmla="*/ 1 w 949"/>
                <a:gd name="T53" fmla="*/ 0 h 885"/>
                <a:gd name="T54" fmla="*/ 1 w 949"/>
                <a:gd name="T55" fmla="*/ 0 h 885"/>
                <a:gd name="T56" fmla="*/ 1 w 949"/>
                <a:gd name="T57" fmla="*/ 0 h 885"/>
                <a:gd name="T58" fmla="*/ 1 w 949"/>
                <a:gd name="T59" fmla="*/ 0 h 885"/>
                <a:gd name="T60" fmla="*/ 1 w 949"/>
                <a:gd name="T61" fmla="*/ 0 h 885"/>
                <a:gd name="T62" fmla="*/ 1 w 949"/>
                <a:gd name="T63" fmla="*/ 0 h 885"/>
                <a:gd name="T64" fmla="*/ 1 w 949"/>
                <a:gd name="T65" fmla="*/ 0 h 885"/>
                <a:gd name="T66" fmla="*/ 1 w 949"/>
                <a:gd name="T67" fmla="*/ 0 h 885"/>
                <a:gd name="T68" fmla="*/ 1 w 949"/>
                <a:gd name="T69" fmla="*/ 0 h 885"/>
                <a:gd name="T70" fmla="*/ 1 w 949"/>
                <a:gd name="T71" fmla="*/ 0 h 885"/>
                <a:gd name="T72" fmla="*/ 1 w 949"/>
                <a:gd name="T73" fmla="*/ 0 h 885"/>
                <a:gd name="T74" fmla="*/ 1 w 949"/>
                <a:gd name="T75" fmla="*/ 0 h 885"/>
                <a:gd name="T76" fmla="*/ 1 w 949"/>
                <a:gd name="T77" fmla="*/ 0 h 885"/>
                <a:gd name="T78" fmla="*/ 1 w 949"/>
                <a:gd name="T79" fmla="*/ 0 h 885"/>
                <a:gd name="T80" fmla="*/ 1 w 949"/>
                <a:gd name="T81" fmla="*/ 0 h 885"/>
                <a:gd name="T82" fmla="*/ 1 w 949"/>
                <a:gd name="T83" fmla="*/ 0 h 885"/>
                <a:gd name="T84" fmla="*/ 1 w 949"/>
                <a:gd name="T85" fmla="*/ 0 h 885"/>
                <a:gd name="T86" fmla="*/ 1 w 949"/>
                <a:gd name="T87" fmla="*/ 0 h 885"/>
                <a:gd name="T88" fmla="*/ 1 w 949"/>
                <a:gd name="T89" fmla="*/ 0 h 885"/>
                <a:gd name="T90" fmla="*/ 1 w 949"/>
                <a:gd name="T91" fmla="*/ 0 h 885"/>
                <a:gd name="T92" fmla="*/ 1 w 949"/>
                <a:gd name="T93" fmla="*/ 0 h 885"/>
                <a:gd name="T94" fmla="*/ 1 w 949"/>
                <a:gd name="T95" fmla="*/ 0 h 885"/>
                <a:gd name="T96" fmla="*/ 1 w 949"/>
                <a:gd name="T97" fmla="*/ 0 h 885"/>
                <a:gd name="T98" fmla="*/ 1 w 949"/>
                <a:gd name="T99" fmla="*/ 0 h 885"/>
                <a:gd name="T100" fmla="*/ 1 w 949"/>
                <a:gd name="T101" fmla="*/ 0 h 885"/>
                <a:gd name="T102" fmla="*/ 1 w 949"/>
                <a:gd name="T103" fmla="*/ 0 h 8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9"/>
                <a:gd name="T157" fmla="*/ 0 h 885"/>
                <a:gd name="T158" fmla="*/ 949 w 949"/>
                <a:gd name="T159" fmla="*/ 885 h 88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9" h="885">
                  <a:moveTo>
                    <a:pt x="30" y="113"/>
                  </a:moveTo>
                  <a:lnTo>
                    <a:pt x="31" y="112"/>
                  </a:lnTo>
                  <a:lnTo>
                    <a:pt x="32" y="109"/>
                  </a:lnTo>
                  <a:lnTo>
                    <a:pt x="35" y="103"/>
                  </a:lnTo>
                  <a:lnTo>
                    <a:pt x="40" y="97"/>
                  </a:lnTo>
                  <a:lnTo>
                    <a:pt x="46" y="89"/>
                  </a:lnTo>
                  <a:lnTo>
                    <a:pt x="54" y="80"/>
                  </a:lnTo>
                  <a:lnTo>
                    <a:pt x="63" y="71"/>
                  </a:lnTo>
                  <a:lnTo>
                    <a:pt x="75" y="61"/>
                  </a:lnTo>
                  <a:lnTo>
                    <a:pt x="87" y="52"/>
                  </a:lnTo>
                  <a:lnTo>
                    <a:pt x="101" y="44"/>
                  </a:lnTo>
                  <a:lnTo>
                    <a:pt x="118" y="36"/>
                  </a:lnTo>
                  <a:lnTo>
                    <a:pt x="137" y="30"/>
                  </a:lnTo>
                  <a:lnTo>
                    <a:pt x="158" y="26"/>
                  </a:lnTo>
                  <a:lnTo>
                    <a:pt x="181" y="22"/>
                  </a:lnTo>
                  <a:lnTo>
                    <a:pt x="205" y="22"/>
                  </a:lnTo>
                  <a:lnTo>
                    <a:pt x="232" y="24"/>
                  </a:lnTo>
                  <a:lnTo>
                    <a:pt x="257" y="28"/>
                  </a:lnTo>
                  <a:lnTo>
                    <a:pt x="279" y="30"/>
                  </a:lnTo>
                  <a:lnTo>
                    <a:pt x="299" y="33"/>
                  </a:lnTo>
                  <a:lnTo>
                    <a:pt x="319" y="34"/>
                  </a:lnTo>
                  <a:lnTo>
                    <a:pt x="337" y="34"/>
                  </a:lnTo>
                  <a:lnTo>
                    <a:pt x="355" y="35"/>
                  </a:lnTo>
                  <a:lnTo>
                    <a:pt x="371" y="34"/>
                  </a:lnTo>
                  <a:lnTo>
                    <a:pt x="386" y="33"/>
                  </a:lnTo>
                  <a:lnTo>
                    <a:pt x="402" y="31"/>
                  </a:lnTo>
                  <a:lnTo>
                    <a:pt x="417" y="29"/>
                  </a:lnTo>
                  <a:lnTo>
                    <a:pt x="432" y="27"/>
                  </a:lnTo>
                  <a:lnTo>
                    <a:pt x="447" y="23"/>
                  </a:lnTo>
                  <a:lnTo>
                    <a:pt x="462" y="20"/>
                  </a:lnTo>
                  <a:lnTo>
                    <a:pt x="479" y="15"/>
                  </a:lnTo>
                  <a:lnTo>
                    <a:pt x="495" y="11"/>
                  </a:lnTo>
                  <a:lnTo>
                    <a:pt x="514" y="5"/>
                  </a:lnTo>
                  <a:lnTo>
                    <a:pt x="534" y="0"/>
                  </a:lnTo>
                  <a:lnTo>
                    <a:pt x="559" y="0"/>
                  </a:lnTo>
                  <a:lnTo>
                    <a:pt x="586" y="1"/>
                  </a:lnTo>
                  <a:lnTo>
                    <a:pt x="615" y="6"/>
                  </a:lnTo>
                  <a:lnTo>
                    <a:pt x="647" y="13"/>
                  </a:lnTo>
                  <a:lnTo>
                    <a:pt x="680" y="22"/>
                  </a:lnTo>
                  <a:lnTo>
                    <a:pt x="713" y="34"/>
                  </a:lnTo>
                  <a:lnTo>
                    <a:pt x="746" y="48"/>
                  </a:lnTo>
                  <a:lnTo>
                    <a:pt x="780" y="61"/>
                  </a:lnTo>
                  <a:lnTo>
                    <a:pt x="811" y="77"/>
                  </a:lnTo>
                  <a:lnTo>
                    <a:pt x="841" y="95"/>
                  </a:lnTo>
                  <a:lnTo>
                    <a:pt x="869" y="112"/>
                  </a:lnTo>
                  <a:lnTo>
                    <a:pt x="893" y="130"/>
                  </a:lnTo>
                  <a:lnTo>
                    <a:pt x="914" y="149"/>
                  </a:lnTo>
                  <a:lnTo>
                    <a:pt x="930" y="168"/>
                  </a:lnTo>
                  <a:lnTo>
                    <a:pt x="941" y="187"/>
                  </a:lnTo>
                  <a:lnTo>
                    <a:pt x="948" y="210"/>
                  </a:lnTo>
                  <a:lnTo>
                    <a:pt x="949" y="240"/>
                  </a:lnTo>
                  <a:lnTo>
                    <a:pt x="947" y="276"/>
                  </a:lnTo>
                  <a:lnTo>
                    <a:pt x="940" y="317"/>
                  </a:lnTo>
                  <a:lnTo>
                    <a:pt x="930" y="362"/>
                  </a:lnTo>
                  <a:lnTo>
                    <a:pt x="914" y="412"/>
                  </a:lnTo>
                  <a:lnTo>
                    <a:pt x="893" y="462"/>
                  </a:lnTo>
                  <a:lnTo>
                    <a:pt x="869" y="515"/>
                  </a:lnTo>
                  <a:lnTo>
                    <a:pt x="839" y="568"/>
                  </a:lnTo>
                  <a:lnTo>
                    <a:pt x="805" y="622"/>
                  </a:lnTo>
                  <a:lnTo>
                    <a:pt x="766" y="673"/>
                  </a:lnTo>
                  <a:lnTo>
                    <a:pt x="723" y="723"/>
                  </a:lnTo>
                  <a:lnTo>
                    <a:pt x="675" y="769"/>
                  </a:lnTo>
                  <a:lnTo>
                    <a:pt x="623" y="811"/>
                  </a:lnTo>
                  <a:lnTo>
                    <a:pt x="565" y="848"/>
                  </a:lnTo>
                  <a:lnTo>
                    <a:pt x="503" y="879"/>
                  </a:lnTo>
                  <a:lnTo>
                    <a:pt x="502" y="879"/>
                  </a:lnTo>
                  <a:lnTo>
                    <a:pt x="499" y="880"/>
                  </a:lnTo>
                  <a:lnTo>
                    <a:pt x="494" y="881"/>
                  </a:lnTo>
                  <a:lnTo>
                    <a:pt x="486" y="883"/>
                  </a:lnTo>
                  <a:lnTo>
                    <a:pt x="477" y="884"/>
                  </a:lnTo>
                  <a:lnTo>
                    <a:pt x="466" y="885"/>
                  </a:lnTo>
                  <a:lnTo>
                    <a:pt x="453" y="885"/>
                  </a:lnTo>
                  <a:lnTo>
                    <a:pt x="439" y="884"/>
                  </a:lnTo>
                  <a:lnTo>
                    <a:pt x="423" y="883"/>
                  </a:lnTo>
                  <a:lnTo>
                    <a:pt x="404" y="880"/>
                  </a:lnTo>
                  <a:lnTo>
                    <a:pt x="385" y="876"/>
                  </a:lnTo>
                  <a:lnTo>
                    <a:pt x="364" y="870"/>
                  </a:lnTo>
                  <a:lnTo>
                    <a:pt x="342" y="862"/>
                  </a:lnTo>
                  <a:lnTo>
                    <a:pt x="319" y="853"/>
                  </a:lnTo>
                  <a:lnTo>
                    <a:pt x="294" y="841"/>
                  </a:lnTo>
                  <a:lnTo>
                    <a:pt x="268" y="826"/>
                  </a:lnTo>
                  <a:lnTo>
                    <a:pt x="243" y="810"/>
                  </a:lnTo>
                  <a:lnTo>
                    <a:pt x="217" y="794"/>
                  </a:lnTo>
                  <a:lnTo>
                    <a:pt x="194" y="778"/>
                  </a:lnTo>
                  <a:lnTo>
                    <a:pt x="174" y="762"/>
                  </a:lnTo>
                  <a:lnTo>
                    <a:pt x="153" y="743"/>
                  </a:lnTo>
                  <a:lnTo>
                    <a:pt x="136" y="726"/>
                  </a:lnTo>
                  <a:lnTo>
                    <a:pt x="118" y="708"/>
                  </a:lnTo>
                  <a:lnTo>
                    <a:pt x="105" y="688"/>
                  </a:lnTo>
                  <a:lnTo>
                    <a:pt x="92" y="668"/>
                  </a:lnTo>
                  <a:lnTo>
                    <a:pt x="80" y="647"/>
                  </a:lnTo>
                  <a:lnTo>
                    <a:pt x="72" y="626"/>
                  </a:lnTo>
                  <a:lnTo>
                    <a:pt x="66" y="603"/>
                  </a:lnTo>
                  <a:lnTo>
                    <a:pt x="62" y="579"/>
                  </a:lnTo>
                  <a:lnTo>
                    <a:pt x="61" y="554"/>
                  </a:lnTo>
                  <a:lnTo>
                    <a:pt x="62" y="528"/>
                  </a:lnTo>
                  <a:lnTo>
                    <a:pt x="65" y="501"/>
                  </a:lnTo>
                  <a:lnTo>
                    <a:pt x="68" y="451"/>
                  </a:lnTo>
                  <a:lnTo>
                    <a:pt x="57" y="408"/>
                  </a:lnTo>
                  <a:lnTo>
                    <a:pt x="41" y="368"/>
                  </a:lnTo>
                  <a:lnTo>
                    <a:pt x="22" y="330"/>
                  </a:lnTo>
                  <a:lnTo>
                    <a:pt x="7" y="287"/>
                  </a:lnTo>
                  <a:lnTo>
                    <a:pt x="0" y="240"/>
                  </a:lnTo>
                  <a:lnTo>
                    <a:pt x="5" y="182"/>
                  </a:lnTo>
                  <a:lnTo>
                    <a:pt x="30" y="113"/>
                  </a:lnTo>
                  <a:close/>
                </a:path>
              </a:pathLst>
            </a:custGeom>
            <a:solidFill>
              <a:srgbClr val="DBE8E5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1"/>
            <p:cNvSpPr/>
            <p:nvPr/>
          </p:nvSpPr>
          <p:spPr bwMode="auto">
            <a:xfrm flipH="1">
              <a:off x="602" y="2552"/>
              <a:ext cx="457" cy="427"/>
            </a:xfrm>
            <a:custGeom>
              <a:avLst/>
              <a:gdLst>
                <a:gd name="T0" fmla="*/ 1 w 914"/>
                <a:gd name="T1" fmla="*/ 1 h 853"/>
                <a:gd name="T2" fmla="*/ 1 w 914"/>
                <a:gd name="T3" fmla="*/ 1 h 853"/>
                <a:gd name="T4" fmla="*/ 1 w 914"/>
                <a:gd name="T5" fmla="*/ 1 h 853"/>
                <a:gd name="T6" fmla="*/ 1 w 914"/>
                <a:gd name="T7" fmla="*/ 1 h 853"/>
                <a:gd name="T8" fmla="*/ 1 w 914"/>
                <a:gd name="T9" fmla="*/ 1 h 853"/>
                <a:gd name="T10" fmla="*/ 1 w 914"/>
                <a:gd name="T11" fmla="*/ 1 h 853"/>
                <a:gd name="T12" fmla="*/ 1 w 914"/>
                <a:gd name="T13" fmla="*/ 1 h 853"/>
                <a:gd name="T14" fmla="*/ 1 w 914"/>
                <a:gd name="T15" fmla="*/ 1 h 853"/>
                <a:gd name="T16" fmla="*/ 1 w 914"/>
                <a:gd name="T17" fmla="*/ 1 h 853"/>
                <a:gd name="T18" fmla="*/ 1 w 914"/>
                <a:gd name="T19" fmla="*/ 1 h 853"/>
                <a:gd name="T20" fmla="*/ 1 w 914"/>
                <a:gd name="T21" fmla="*/ 1 h 853"/>
                <a:gd name="T22" fmla="*/ 1 w 914"/>
                <a:gd name="T23" fmla="*/ 1 h 853"/>
                <a:gd name="T24" fmla="*/ 1 w 914"/>
                <a:gd name="T25" fmla="*/ 1 h 853"/>
                <a:gd name="T26" fmla="*/ 1 w 914"/>
                <a:gd name="T27" fmla="*/ 1 h 853"/>
                <a:gd name="T28" fmla="*/ 1 w 914"/>
                <a:gd name="T29" fmla="*/ 1 h 853"/>
                <a:gd name="T30" fmla="*/ 1 w 914"/>
                <a:gd name="T31" fmla="*/ 1 h 853"/>
                <a:gd name="T32" fmla="*/ 1 w 914"/>
                <a:gd name="T33" fmla="*/ 1 h 853"/>
                <a:gd name="T34" fmla="*/ 1 w 914"/>
                <a:gd name="T35" fmla="*/ 1 h 853"/>
                <a:gd name="T36" fmla="*/ 1 w 914"/>
                <a:gd name="T37" fmla="*/ 1 h 853"/>
                <a:gd name="T38" fmla="*/ 1 w 914"/>
                <a:gd name="T39" fmla="*/ 1 h 853"/>
                <a:gd name="T40" fmla="*/ 1 w 914"/>
                <a:gd name="T41" fmla="*/ 1 h 853"/>
                <a:gd name="T42" fmla="*/ 1 w 914"/>
                <a:gd name="T43" fmla="*/ 1 h 853"/>
                <a:gd name="T44" fmla="*/ 1 w 914"/>
                <a:gd name="T45" fmla="*/ 1 h 853"/>
                <a:gd name="T46" fmla="*/ 1 w 914"/>
                <a:gd name="T47" fmla="*/ 1 h 853"/>
                <a:gd name="T48" fmla="*/ 1 w 914"/>
                <a:gd name="T49" fmla="*/ 1 h 853"/>
                <a:gd name="T50" fmla="*/ 1 w 914"/>
                <a:gd name="T51" fmla="*/ 1 h 853"/>
                <a:gd name="T52" fmla="*/ 1 w 914"/>
                <a:gd name="T53" fmla="*/ 1 h 853"/>
                <a:gd name="T54" fmla="*/ 1 w 914"/>
                <a:gd name="T55" fmla="*/ 1 h 853"/>
                <a:gd name="T56" fmla="*/ 1 w 914"/>
                <a:gd name="T57" fmla="*/ 1 h 853"/>
                <a:gd name="T58" fmla="*/ 1 w 914"/>
                <a:gd name="T59" fmla="*/ 1 h 853"/>
                <a:gd name="T60" fmla="*/ 1 w 914"/>
                <a:gd name="T61" fmla="*/ 1 h 853"/>
                <a:gd name="T62" fmla="*/ 1 w 914"/>
                <a:gd name="T63" fmla="*/ 1 h 853"/>
                <a:gd name="T64" fmla="*/ 1 w 914"/>
                <a:gd name="T65" fmla="*/ 1 h 853"/>
                <a:gd name="T66" fmla="*/ 1 w 914"/>
                <a:gd name="T67" fmla="*/ 1 h 853"/>
                <a:gd name="T68" fmla="*/ 1 w 914"/>
                <a:gd name="T69" fmla="*/ 1 h 853"/>
                <a:gd name="T70" fmla="*/ 1 w 914"/>
                <a:gd name="T71" fmla="*/ 1 h 853"/>
                <a:gd name="T72" fmla="*/ 1 w 914"/>
                <a:gd name="T73" fmla="*/ 1 h 853"/>
                <a:gd name="T74" fmla="*/ 1 w 914"/>
                <a:gd name="T75" fmla="*/ 1 h 853"/>
                <a:gd name="T76" fmla="*/ 1 w 914"/>
                <a:gd name="T77" fmla="*/ 1 h 853"/>
                <a:gd name="T78" fmla="*/ 1 w 914"/>
                <a:gd name="T79" fmla="*/ 1 h 853"/>
                <a:gd name="T80" fmla="*/ 1 w 914"/>
                <a:gd name="T81" fmla="*/ 1 h 853"/>
                <a:gd name="T82" fmla="*/ 1 w 914"/>
                <a:gd name="T83" fmla="*/ 1 h 853"/>
                <a:gd name="T84" fmla="*/ 1 w 914"/>
                <a:gd name="T85" fmla="*/ 1 h 853"/>
                <a:gd name="T86" fmla="*/ 1 w 914"/>
                <a:gd name="T87" fmla="*/ 1 h 853"/>
                <a:gd name="T88" fmla="*/ 1 w 914"/>
                <a:gd name="T89" fmla="*/ 1 h 853"/>
                <a:gd name="T90" fmla="*/ 1 w 914"/>
                <a:gd name="T91" fmla="*/ 1 h 853"/>
                <a:gd name="T92" fmla="*/ 1 w 914"/>
                <a:gd name="T93" fmla="*/ 1 h 853"/>
                <a:gd name="T94" fmla="*/ 1 w 914"/>
                <a:gd name="T95" fmla="*/ 1 h 853"/>
                <a:gd name="T96" fmla="*/ 1 w 914"/>
                <a:gd name="T97" fmla="*/ 1 h 853"/>
                <a:gd name="T98" fmla="*/ 1 w 914"/>
                <a:gd name="T99" fmla="*/ 1 h 853"/>
                <a:gd name="T100" fmla="*/ 1 w 914"/>
                <a:gd name="T101" fmla="*/ 1 h 853"/>
                <a:gd name="T102" fmla="*/ 1 w 914"/>
                <a:gd name="T103" fmla="*/ 1 h 8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14"/>
                <a:gd name="T157" fmla="*/ 0 h 853"/>
                <a:gd name="T158" fmla="*/ 914 w 914"/>
                <a:gd name="T159" fmla="*/ 853 h 8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14" h="853">
                  <a:moveTo>
                    <a:pt x="29" y="110"/>
                  </a:moveTo>
                  <a:lnTo>
                    <a:pt x="30" y="109"/>
                  </a:lnTo>
                  <a:lnTo>
                    <a:pt x="31" y="106"/>
                  </a:lnTo>
                  <a:lnTo>
                    <a:pt x="34" y="101"/>
                  </a:lnTo>
                  <a:lnTo>
                    <a:pt x="39" y="94"/>
                  </a:lnTo>
                  <a:lnTo>
                    <a:pt x="45" y="86"/>
                  </a:lnTo>
                  <a:lnTo>
                    <a:pt x="52" y="78"/>
                  </a:lnTo>
                  <a:lnTo>
                    <a:pt x="61" y="69"/>
                  </a:lnTo>
                  <a:lnTo>
                    <a:pt x="71" y="60"/>
                  </a:lnTo>
                  <a:lnTo>
                    <a:pt x="84" y="50"/>
                  </a:lnTo>
                  <a:lnTo>
                    <a:pt x="98" y="42"/>
                  </a:lnTo>
                  <a:lnTo>
                    <a:pt x="114" y="35"/>
                  </a:lnTo>
                  <a:lnTo>
                    <a:pt x="131" y="30"/>
                  </a:lnTo>
                  <a:lnTo>
                    <a:pt x="152" y="25"/>
                  </a:lnTo>
                  <a:lnTo>
                    <a:pt x="174" y="22"/>
                  </a:lnTo>
                  <a:lnTo>
                    <a:pt x="197" y="22"/>
                  </a:lnTo>
                  <a:lnTo>
                    <a:pt x="223" y="24"/>
                  </a:lnTo>
                  <a:lnTo>
                    <a:pt x="246" y="27"/>
                  </a:lnTo>
                  <a:lnTo>
                    <a:pt x="268" y="30"/>
                  </a:lnTo>
                  <a:lnTo>
                    <a:pt x="288" y="32"/>
                  </a:lnTo>
                  <a:lnTo>
                    <a:pt x="306" y="33"/>
                  </a:lnTo>
                  <a:lnTo>
                    <a:pt x="324" y="33"/>
                  </a:lnTo>
                  <a:lnTo>
                    <a:pt x="341" y="34"/>
                  </a:lnTo>
                  <a:lnTo>
                    <a:pt x="356" y="33"/>
                  </a:lnTo>
                  <a:lnTo>
                    <a:pt x="371" y="32"/>
                  </a:lnTo>
                  <a:lnTo>
                    <a:pt x="386" y="31"/>
                  </a:lnTo>
                  <a:lnTo>
                    <a:pt x="401" y="29"/>
                  </a:lnTo>
                  <a:lnTo>
                    <a:pt x="415" y="26"/>
                  </a:lnTo>
                  <a:lnTo>
                    <a:pt x="430" y="23"/>
                  </a:lnTo>
                  <a:lnTo>
                    <a:pt x="445" y="19"/>
                  </a:lnTo>
                  <a:lnTo>
                    <a:pt x="461" y="15"/>
                  </a:lnTo>
                  <a:lnTo>
                    <a:pt x="477" y="10"/>
                  </a:lnTo>
                  <a:lnTo>
                    <a:pt x="494" y="4"/>
                  </a:lnTo>
                  <a:lnTo>
                    <a:pt x="514" y="1"/>
                  </a:lnTo>
                  <a:lnTo>
                    <a:pt x="538" y="0"/>
                  </a:lnTo>
                  <a:lnTo>
                    <a:pt x="563" y="1"/>
                  </a:lnTo>
                  <a:lnTo>
                    <a:pt x="592" y="5"/>
                  </a:lnTo>
                  <a:lnTo>
                    <a:pt x="622" y="12"/>
                  </a:lnTo>
                  <a:lnTo>
                    <a:pt x="654" y="22"/>
                  </a:lnTo>
                  <a:lnTo>
                    <a:pt x="687" y="33"/>
                  </a:lnTo>
                  <a:lnTo>
                    <a:pt x="719" y="46"/>
                  </a:lnTo>
                  <a:lnTo>
                    <a:pt x="750" y="60"/>
                  </a:lnTo>
                  <a:lnTo>
                    <a:pt x="780" y="75"/>
                  </a:lnTo>
                  <a:lnTo>
                    <a:pt x="809" y="91"/>
                  </a:lnTo>
                  <a:lnTo>
                    <a:pt x="835" y="108"/>
                  </a:lnTo>
                  <a:lnTo>
                    <a:pt x="858" y="126"/>
                  </a:lnTo>
                  <a:lnTo>
                    <a:pt x="878" y="145"/>
                  </a:lnTo>
                  <a:lnTo>
                    <a:pt x="893" y="162"/>
                  </a:lnTo>
                  <a:lnTo>
                    <a:pt x="904" y="181"/>
                  </a:lnTo>
                  <a:lnTo>
                    <a:pt x="911" y="202"/>
                  </a:lnTo>
                  <a:lnTo>
                    <a:pt x="914" y="231"/>
                  </a:lnTo>
                  <a:lnTo>
                    <a:pt x="911" y="266"/>
                  </a:lnTo>
                  <a:lnTo>
                    <a:pt x="904" y="305"/>
                  </a:lnTo>
                  <a:lnTo>
                    <a:pt x="894" y="349"/>
                  </a:lnTo>
                  <a:lnTo>
                    <a:pt x="879" y="396"/>
                  </a:lnTo>
                  <a:lnTo>
                    <a:pt x="859" y="446"/>
                  </a:lnTo>
                  <a:lnTo>
                    <a:pt x="835" y="496"/>
                  </a:lnTo>
                  <a:lnTo>
                    <a:pt x="808" y="548"/>
                  </a:lnTo>
                  <a:lnTo>
                    <a:pt x="774" y="600"/>
                  </a:lnTo>
                  <a:lnTo>
                    <a:pt x="737" y="649"/>
                  </a:lnTo>
                  <a:lnTo>
                    <a:pt x="696" y="697"/>
                  </a:lnTo>
                  <a:lnTo>
                    <a:pt x="650" y="742"/>
                  </a:lnTo>
                  <a:lnTo>
                    <a:pt x="599" y="782"/>
                  </a:lnTo>
                  <a:lnTo>
                    <a:pt x="544" y="818"/>
                  </a:lnTo>
                  <a:lnTo>
                    <a:pt x="484" y="848"/>
                  </a:lnTo>
                  <a:lnTo>
                    <a:pt x="483" y="848"/>
                  </a:lnTo>
                  <a:lnTo>
                    <a:pt x="479" y="849"/>
                  </a:lnTo>
                  <a:lnTo>
                    <a:pt x="475" y="850"/>
                  </a:lnTo>
                  <a:lnTo>
                    <a:pt x="468" y="851"/>
                  </a:lnTo>
                  <a:lnTo>
                    <a:pt x="458" y="852"/>
                  </a:lnTo>
                  <a:lnTo>
                    <a:pt x="448" y="853"/>
                  </a:lnTo>
                  <a:lnTo>
                    <a:pt x="435" y="853"/>
                  </a:lnTo>
                  <a:lnTo>
                    <a:pt x="422" y="852"/>
                  </a:lnTo>
                  <a:lnTo>
                    <a:pt x="407" y="851"/>
                  </a:lnTo>
                  <a:lnTo>
                    <a:pt x="389" y="849"/>
                  </a:lnTo>
                  <a:lnTo>
                    <a:pt x="371" y="844"/>
                  </a:lnTo>
                  <a:lnTo>
                    <a:pt x="351" y="838"/>
                  </a:lnTo>
                  <a:lnTo>
                    <a:pt x="329" y="831"/>
                  </a:lnTo>
                  <a:lnTo>
                    <a:pt x="307" y="822"/>
                  </a:lnTo>
                  <a:lnTo>
                    <a:pt x="283" y="811"/>
                  </a:lnTo>
                  <a:lnTo>
                    <a:pt x="259" y="797"/>
                  </a:lnTo>
                  <a:lnTo>
                    <a:pt x="234" y="782"/>
                  </a:lnTo>
                  <a:lnTo>
                    <a:pt x="211" y="766"/>
                  </a:lnTo>
                  <a:lnTo>
                    <a:pt x="189" y="750"/>
                  </a:lnTo>
                  <a:lnTo>
                    <a:pt x="168" y="733"/>
                  </a:lnTo>
                  <a:lnTo>
                    <a:pt x="148" y="717"/>
                  </a:lnTo>
                  <a:lnTo>
                    <a:pt x="131" y="700"/>
                  </a:lnTo>
                  <a:lnTo>
                    <a:pt x="115" y="682"/>
                  </a:lnTo>
                  <a:lnTo>
                    <a:pt x="101" y="663"/>
                  </a:lnTo>
                  <a:lnTo>
                    <a:pt x="89" y="644"/>
                  </a:lnTo>
                  <a:lnTo>
                    <a:pt x="78" y="624"/>
                  </a:lnTo>
                  <a:lnTo>
                    <a:pt x="70" y="602"/>
                  </a:lnTo>
                  <a:lnTo>
                    <a:pt x="64" y="581"/>
                  </a:lnTo>
                  <a:lnTo>
                    <a:pt x="60" y="558"/>
                  </a:lnTo>
                  <a:lnTo>
                    <a:pt x="59" y="534"/>
                  </a:lnTo>
                  <a:lnTo>
                    <a:pt x="60" y="510"/>
                  </a:lnTo>
                  <a:lnTo>
                    <a:pt x="63" y="484"/>
                  </a:lnTo>
                  <a:lnTo>
                    <a:pt x="65" y="435"/>
                  </a:lnTo>
                  <a:lnTo>
                    <a:pt x="56" y="394"/>
                  </a:lnTo>
                  <a:lnTo>
                    <a:pt x="40" y="356"/>
                  </a:lnTo>
                  <a:lnTo>
                    <a:pt x="22" y="318"/>
                  </a:lnTo>
                  <a:lnTo>
                    <a:pt x="7" y="277"/>
                  </a:lnTo>
                  <a:lnTo>
                    <a:pt x="0" y="232"/>
                  </a:lnTo>
                  <a:lnTo>
                    <a:pt x="6" y="177"/>
                  </a:lnTo>
                  <a:lnTo>
                    <a:pt x="29" y="110"/>
                  </a:lnTo>
                  <a:close/>
                </a:path>
              </a:pathLst>
            </a:custGeom>
            <a:solidFill>
              <a:srgbClr val="D1E0D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2"/>
            <p:cNvSpPr/>
            <p:nvPr/>
          </p:nvSpPr>
          <p:spPr bwMode="auto">
            <a:xfrm flipH="1">
              <a:off x="612" y="2562"/>
              <a:ext cx="439" cy="411"/>
            </a:xfrm>
            <a:custGeom>
              <a:avLst/>
              <a:gdLst>
                <a:gd name="T0" fmla="*/ 1 w 877"/>
                <a:gd name="T1" fmla="*/ 1 h 822"/>
                <a:gd name="T2" fmla="*/ 1 w 877"/>
                <a:gd name="T3" fmla="*/ 1 h 822"/>
                <a:gd name="T4" fmla="*/ 1 w 877"/>
                <a:gd name="T5" fmla="*/ 1 h 822"/>
                <a:gd name="T6" fmla="*/ 1 w 877"/>
                <a:gd name="T7" fmla="*/ 1 h 822"/>
                <a:gd name="T8" fmla="*/ 1 w 877"/>
                <a:gd name="T9" fmla="*/ 1 h 822"/>
                <a:gd name="T10" fmla="*/ 1 w 877"/>
                <a:gd name="T11" fmla="*/ 1 h 822"/>
                <a:gd name="T12" fmla="*/ 1 w 877"/>
                <a:gd name="T13" fmla="*/ 1 h 822"/>
                <a:gd name="T14" fmla="*/ 1 w 877"/>
                <a:gd name="T15" fmla="*/ 1 h 822"/>
                <a:gd name="T16" fmla="*/ 1 w 877"/>
                <a:gd name="T17" fmla="*/ 1 h 822"/>
                <a:gd name="T18" fmla="*/ 1 w 877"/>
                <a:gd name="T19" fmla="*/ 1 h 822"/>
                <a:gd name="T20" fmla="*/ 1 w 877"/>
                <a:gd name="T21" fmla="*/ 1 h 822"/>
                <a:gd name="T22" fmla="*/ 1 w 877"/>
                <a:gd name="T23" fmla="*/ 1 h 822"/>
                <a:gd name="T24" fmla="*/ 1 w 877"/>
                <a:gd name="T25" fmla="*/ 1 h 822"/>
                <a:gd name="T26" fmla="*/ 1 w 877"/>
                <a:gd name="T27" fmla="*/ 1 h 822"/>
                <a:gd name="T28" fmla="*/ 1 w 877"/>
                <a:gd name="T29" fmla="*/ 1 h 822"/>
                <a:gd name="T30" fmla="*/ 1 w 877"/>
                <a:gd name="T31" fmla="*/ 1 h 822"/>
                <a:gd name="T32" fmla="*/ 1 w 877"/>
                <a:gd name="T33" fmla="*/ 0 h 822"/>
                <a:gd name="T34" fmla="*/ 1 w 877"/>
                <a:gd name="T35" fmla="*/ 1 h 822"/>
                <a:gd name="T36" fmla="*/ 1 w 877"/>
                <a:gd name="T37" fmla="*/ 1 h 822"/>
                <a:gd name="T38" fmla="*/ 1 w 877"/>
                <a:gd name="T39" fmla="*/ 1 h 822"/>
                <a:gd name="T40" fmla="*/ 1 w 877"/>
                <a:gd name="T41" fmla="*/ 1 h 822"/>
                <a:gd name="T42" fmla="*/ 1 w 877"/>
                <a:gd name="T43" fmla="*/ 1 h 822"/>
                <a:gd name="T44" fmla="*/ 1 w 877"/>
                <a:gd name="T45" fmla="*/ 1 h 822"/>
                <a:gd name="T46" fmla="*/ 1 w 877"/>
                <a:gd name="T47" fmla="*/ 1 h 822"/>
                <a:gd name="T48" fmla="*/ 1 w 877"/>
                <a:gd name="T49" fmla="*/ 1 h 822"/>
                <a:gd name="T50" fmla="*/ 1 w 877"/>
                <a:gd name="T51" fmla="*/ 1 h 822"/>
                <a:gd name="T52" fmla="*/ 1 w 877"/>
                <a:gd name="T53" fmla="*/ 1 h 822"/>
                <a:gd name="T54" fmla="*/ 1 w 877"/>
                <a:gd name="T55" fmla="*/ 1 h 822"/>
                <a:gd name="T56" fmla="*/ 1 w 877"/>
                <a:gd name="T57" fmla="*/ 1 h 822"/>
                <a:gd name="T58" fmla="*/ 1 w 877"/>
                <a:gd name="T59" fmla="*/ 1 h 822"/>
                <a:gd name="T60" fmla="*/ 1 w 877"/>
                <a:gd name="T61" fmla="*/ 1 h 822"/>
                <a:gd name="T62" fmla="*/ 1 w 877"/>
                <a:gd name="T63" fmla="*/ 1 h 822"/>
                <a:gd name="T64" fmla="*/ 1 w 877"/>
                <a:gd name="T65" fmla="*/ 1 h 822"/>
                <a:gd name="T66" fmla="*/ 1 w 877"/>
                <a:gd name="T67" fmla="*/ 1 h 822"/>
                <a:gd name="T68" fmla="*/ 1 w 877"/>
                <a:gd name="T69" fmla="*/ 1 h 822"/>
                <a:gd name="T70" fmla="*/ 1 w 877"/>
                <a:gd name="T71" fmla="*/ 1 h 822"/>
                <a:gd name="T72" fmla="*/ 1 w 877"/>
                <a:gd name="T73" fmla="*/ 1 h 822"/>
                <a:gd name="T74" fmla="*/ 1 w 877"/>
                <a:gd name="T75" fmla="*/ 1 h 822"/>
                <a:gd name="T76" fmla="*/ 1 w 877"/>
                <a:gd name="T77" fmla="*/ 1 h 822"/>
                <a:gd name="T78" fmla="*/ 1 w 877"/>
                <a:gd name="T79" fmla="*/ 1 h 822"/>
                <a:gd name="T80" fmla="*/ 1 w 877"/>
                <a:gd name="T81" fmla="*/ 1 h 822"/>
                <a:gd name="T82" fmla="*/ 1 w 877"/>
                <a:gd name="T83" fmla="*/ 1 h 822"/>
                <a:gd name="T84" fmla="*/ 1 w 877"/>
                <a:gd name="T85" fmla="*/ 1 h 822"/>
                <a:gd name="T86" fmla="*/ 1 w 877"/>
                <a:gd name="T87" fmla="*/ 1 h 822"/>
                <a:gd name="T88" fmla="*/ 1 w 877"/>
                <a:gd name="T89" fmla="*/ 1 h 822"/>
                <a:gd name="T90" fmla="*/ 1 w 877"/>
                <a:gd name="T91" fmla="*/ 1 h 822"/>
                <a:gd name="T92" fmla="*/ 1 w 877"/>
                <a:gd name="T93" fmla="*/ 1 h 822"/>
                <a:gd name="T94" fmla="*/ 1 w 877"/>
                <a:gd name="T95" fmla="*/ 1 h 822"/>
                <a:gd name="T96" fmla="*/ 1 w 877"/>
                <a:gd name="T97" fmla="*/ 1 h 822"/>
                <a:gd name="T98" fmla="*/ 1 w 877"/>
                <a:gd name="T99" fmla="*/ 1 h 822"/>
                <a:gd name="T100" fmla="*/ 1 w 877"/>
                <a:gd name="T101" fmla="*/ 1 h 822"/>
                <a:gd name="T102" fmla="*/ 1 w 877"/>
                <a:gd name="T103" fmla="*/ 1 h 8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77"/>
                <a:gd name="T157" fmla="*/ 0 h 822"/>
                <a:gd name="T158" fmla="*/ 877 w 877"/>
                <a:gd name="T159" fmla="*/ 822 h 8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77" h="822">
                  <a:moveTo>
                    <a:pt x="28" y="106"/>
                  </a:moveTo>
                  <a:lnTo>
                    <a:pt x="29" y="105"/>
                  </a:lnTo>
                  <a:lnTo>
                    <a:pt x="30" y="102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3" y="83"/>
                  </a:lnTo>
                  <a:lnTo>
                    <a:pt x="51" y="75"/>
                  </a:lnTo>
                  <a:lnTo>
                    <a:pt x="59" y="67"/>
                  </a:lnTo>
                  <a:lnTo>
                    <a:pt x="69" y="58"/>
                  </a:lnTo>
                  <a:lnTo>
                    <a:pt x="81" y="50"/>
                  </a:lnTo>
                  <a:lnTo>
                    <a:pt x="94" y="42"/>
                  </a:lnTo>
                  <a:lnTo>
                    <a:pt x="111" y="35"/>
                  </a:lnTo>
                  <a:lnTo>
                    <a:pt x="127" y="28"/>
                  </a:lnTo>
                  <a:lnTo>
                    <a:pt x="146" y="25"/>
                  </a:lnTo>
                  <a:lnTo>
                    <a:pt x="167" y="21"/>
                  </a:lnTo>
                  <a:lnTo>
                    <a:pt x="190" y="21"/>
                  </a:lnTo>
                  <a:lnTo>
                    <a:pt x="215" y="23"/>
                  </a:lnTo>
                  <a:lnTo>
                    <a:pt x="237" y="27"/>
                  </a:lnTo>
                  <a:lnTo>
                    <a:pt x="258" y="29"/>
                  </a:lnTo>
                  <a:lnTo>
                    <a:pt x="278" y="30"/>
                  </a:lnTo>
                  <a:lnTo>
                    <a:pt x="295" y="31"/>
                  </a:lnTo>
                  <a:lnTo>
                    <a:pt x="312" y="33"/>
                  </a:lnTo>
                  <a:lnTo>
                    <a:pt x="327" y="33"/>
                  </a:lnTo>
                  <a:lnTo>
                    <a:pt x="342" y="33"/>
                  </a:lnTo>
                  <a:lnTo>
                    <a:pt x="357" y="31"/>
                  </a:lnTo>
                  <a:lnTo>
                    <a:pt x="371" y="30"/>
                  </a:lnTo>
                  <a:lnTo>
                    <a:pt x="385" y="28"/>
                  </a:lnTo>
                  <a:lnTo>
                    <a:pt x="399" y="26"/>
                  </a:lnTo>
                  <a:lnTo>
                    <a:pt x="414" y="22"/>
                  </a:lnTo>
                  <a:lnTo>
                    <a:pt x="427" y="19"/>
                  </a:lnTo>
                  <a:lnTo>
                    <a:pt x="442" y="14"/>
                  </a:lnTo>
                  <a:lnTo>
                    <a:pt x="459" y="10"/>
                  </a:lnTo>
                  <a:lnTo>
                    <a:pt x="475" y="5"/>
                  </a:lnTo>
                  <a:lnTo>
                    <a:pt x="493" y="0"/>
                  </a:lnTo>
                  <a:lnTo>
                    <a:pt x="516" y="0"/>
                  </a:lnTo>
                  <a:lnTo>
                    <a:pt x="542" y="1"/>
                  </a:lnTo>
                  <a:lnTo>
                    <a:pt x="569" y="6"/>
                  </a:lnTo>
                  <a:lnTo>
                    <a:pt x="598" y="12"/>
                  </a:lnTo>
                  <a:lnTo>
                    <a:pt x="628" y="21"/>
                  </a:lnTo>
                  <a:lnTo>
                    <a:pt x="659" y="31"/>
                  </a:lnTo>
                  <a:lnTo>
                    <a:pt x="690" y="44"/>
                  </a:lnTo>
                  <a:lnTo>
                    <a:pt x="720" y="58"/>
                  </a:lnTo>
                  <a:lnTo>
                    <a:pt x="749" y="72"/>
                  </a:lnTo>
                  <a:lnTo>
                    <a:pt x="777" y="88"/>
                  </a:lnTo>
                  <a:lnTo>
                    <a:pt x="802" y="105"/>
                  </a:lnTo>
                  <a:lnTo>
                    <a:pt x="824" y="121"/>
                  </a:lnTo>
                  <a:lnTo>
                    <a:pt x="843" y="140"/>
                  </a:lnTo>
                  <a:lnTo>
                    <a:pt x="858" y="157"/>
                  </a:lnTo>
                  <a:lnTo>
                    <a:pt x="869" y="174"/>
                  </a:lnTo>
                  <a:lnTo>
                    <a:pt x="875" y="195"/>
                  </a:lnTo>
                  <a:lnTo>
                    <a:pt x="877" y="223"/>
                  </a:lnTo>
                  <a:lnTo>
                    <a:pt x="875" y="256"/>
                  </a:lnTo>
                  <a:lnTo>
                    <a:pt x="869" y="294"/>
                  </a:lnTo>
                  <a:lnTo>
                    <a:pt x="858" y="337"/>
                  </a:lnTo>
                  <a:lnTo>
                    <a:pt x="843" y="382"/>
                  </a:lnTo>
                  <a:lnTo>
                    <a:pt x="825" y="430"/>
                  </a:lnTo>
                  <a:lnTo>
                    <a:pt x="802" y="478"/>
                  </a:lnTo>
                  <a:lnTo>
                    <a:pt x="776" y="528"/>
                  </a:lnTo>
                  <a:lnTo>
                    <a:pt x="744" y="577"/>
                  </a:lnTo>
                  <a:lnTo>
                    <a:pt x="709" y="626"/>
                  </a:lnTo>
                  <a:lnTo>
                    <a:pt x="668" y="671"/>
                  </a:lnTo>
                  <a:lnTo>
                    <a:pt x="625" y="714"/>
                  </a:lnTo>
                  <a:lnTo>
                    <a:pt x="576" y="752"/>
                  </a:lnTo>
                  <a:lnTo>
                    <a:pt x="523" y="787"/>
                  </a:lnTo>
                  <a:lnTo>
                    <a:pt x="466" y="816"/>
                  </a:lnTo>
                  <a:lnTo>
                    <a:pt x="464" y="816"/>
                  </a:lnTo>
                  <a:lnTo>
                    <a:pt x="462" y="817"/>
                  </a:lnTo>
                  <a:lnTo>
                    <a:pt x="456" y="818"/>
                  </a:lnTo>
                  <a:lnTo>
                    <a:pt x="451" y="819"/>
                  </a:lnTo>
                  <a:lnTo>
                    <a:pt x="441" y="820"/>
                  </a:lnTo>
                  <a:lnTo>
                    <a:pt x="431" y="820"/>
                  </a:lnTo>
                  <a:lnTo>
                    <a:pt x="419" y="822"/>
                  </a:lnTo>
                  <a:lnTo>
                    <a:pt x="406" y="820"/>
                  </a:lnTo>
                  <a:lnTo>
                    <a:pt x="391" y="819"/>
                  </a:lnTo>
                  <a:lnTo>
                    <a:pt x="374" y="817"/>
                  </a:lnTo>
                  <a:lnTo>
                    <a:pt x="357" y="812"/>
                  </a:lnTo>
                  <a:lnTo>
                    <a:pt x="338" y="808"/>
                  </a:lnTo>
                  <a:lnTo>
                    <a:pt x="317" y="801"/>
                  </a:lnTo>
                  <a:lnTo>
                    <a:pt x="296" y="792"/>
                  </a:lnTo>
                  <a:lnTo>
                    <a:pt x="273" y="781"/>
                  </a:lnTo>
                  <a:lnTo>
                    <a:pt x="249" y="767"/>
                  </a:lnTo>
                  <a:lnTo>
                    <a:pt x="225" y="752"/>
                  </a:lnTo>
                  <a:lnTo>
                    <a:pt x="203" y="738"/>
                  </a:lnTo>
                  <a:lnTo>
                    <a:pt x="181" y="723"/>
                  </a:lnTo>
                  <a:lnTo>
                    <a:pt x="161" y="706"/>
                  </a:lnTo>
                  <a:lnTo>
                    <a:pt x="143" y="690"/>
                  </a:lnTo>
                  <a:lnTo>
                    <a:pt x="126" y="673"/>
                  </a:lnTo>
                  <a:lnTo>
                    <a:pt x="111" y="656"/>
                  </a:lnTo>
                  <a:lnTo>
                    <a:pt x="97" y="638"/>
                  </a:lnTo>
                  <a:lnTo>
                    <a:pt x="85" y="620"/>
                  </a:lnTo>
                  <a:lnTo>
                    <a:pt x="76" y="600"/>
                  </a:lnTo>
                  <a:lnTo>
                    <a:pt x="68" y="580"/>
                  </a:lnTo>
                  <a:lnTo>
                    <a:pt x="62" y="559"/>
                  </a:lnTo>
                  <a:lnTo>
                    <a:pt x="59" y="537"/>
                  </a:lnTo>
                  <a:lnTo>
                    <a:pt x="56" y="514"/>
                  </a:lnTo>
                  <a:lnTo>
                    <a:pt x="58" y="491"/>
                  </a:lnTo>
                  <a:lnTo>
                    <a:pt x="61" y="466"/>
                  </a:lnTo>
                  <a:lnTo>
                    <a:pt x="63" y="418"/>
                  </a:lnTo>
                  <a:lnTo>
                    <a:pt x="54" y="379"/>
                  </a:lnTo>
                  <a:lnTo>
                    <a:pt x="39" y="342"/>
                  </a:lnTo>
                  <a:lnTo>
                    <a:pt x="22" y="307"/>
                  </a:lnTo>
                  <a:lnTo>
                    <a:pt x="7" y="268"/>
                  </a:lnTo>
                  <a:lnTo>
                    <a:pt x="0" y="224"/>
                  </a:lnTo>
                  <a:lnTo>
                    <a:pt x="6" y="171"/>
                  </a:lnTo>
                  <a:lnTo>
                    <a:pt x="28" y="106"/>
                  </a:lnTo>
                  <a:close/>
                </a:path>
              </a:pathLst>
            </a:custGeom>
            <a:solidFill>
              <a:srgbClr val="C4D8D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3"/>
            <p:cNvSpPr/>
            <p:nvPr/>
          </p:nvSpPr>
          <p:spPr bwMode="auto">
            <a:xfrm flipH="1">
              <a:off x="622" y="2571"/>
              <a:ext cx="420" cy="395"/>
            </a:xfrm>
            <a:custGeom>
              <a:avLst/>
              <a:gdLst>
                <a:gd name="T0" fmla="*/ 1 w 840"/>
                <a:gd name="T1" fmla="*/ 1 h 789"/>
                <a:gd name="T2" fmla="*/ 1 w 840"/>
                <a:gd name="T3" fmla="*/ 1 h 789"/>
                <a:gd name="T4" fmla="*/ 1 w 840"/>
                <a:gd name="T5" fmla="*/ 1 h 789"/>
                <a:gd name="T6" fmla="*/ 1 w 840"/>
                <a:gd name="T7" fmla="*/ 1 h 789"/>
                <a:gd name="T8" fmla="*/ 1 w 840"/>
                <a:gd name="T9" fmla="*/ 1 h 789"/>
                <a:gd name="T10" fmla="*/ 1 w 840"/>
                <a:gd name="T11" fmla="*/ 1 h 789"/>
                <a:gd name="T12" fmla="*/ 1 w 840"/>
                <a:gd name="T13" fmla="*/ 1 h 789"/>
                <a:gd name="T14" fmla="*/ 1 w 840"/>
                <a:gd name="T15" fmla="*/ 1 h 789"/>
                <a:gd name="T16" fmla="*/ 1 w 840"/>
                <a:gd name="T17" fmla="*/ 1 h 789"/>
                <a:gd name="T18" fmla="*/ 1 w 840"/>
                <a:gd name="T19" fmla="*/ 1 h 789"/>
                <a:gd name="T20" fmla="*/ 1 w 840"/>
                <a:gd name="T21" fmla="*/ 1 h 789"/>
                <a:gd name="T22" fmla="*/ 1 w 840"/>
                <a:gd name="T23" fmla="*/ 1 h 789"/>
                <a:gd name="T24" fmla="*/ 1 w 840"/>
                <a:gd name="T25" fmla="*/ 1 h 789"/>
                <a:gd name="T26" fmla="*/ 1 w 840"/>
                <a:gd name="T27" fmla="*/ 1 h 789"/>
                <a:gd name="T28" fmla="*/ 1 w 840"/>
                <a:gd name="T29" fmla="*/ 1 h 789"/>
                <a:gd name="T30" fmla="*/ 1 w 840"/>
                <a:gd name="T31" fmla="*/ 1 h 789"/>
                <a:gd name="T32" fmla="*/ 1 w 840"/>
                <a:gd name="T33" fmla="*/ 1 h 789"/>
                <a:gd name="T34" fmla="*/ 1 w 840"/>
                <a:gd name="T35" fmla="*/ 1 h 789"/>
                <a:gd name="T36" fmla="*/ 1 w 840"/>
                <a:gd name="T37" fmla="*/ 1 h 789"/>
                <a:gd name="T38" fmla="*/ 1 w 840"/>
                <a:gd name="T39" fmla="*/ 1 h 789"/>
                <a:gd name="T40" fmla="*/ 1 w 840"/>
                <a:gd name="T41" fmla="*/ 1 h 789"/>
                <a:gd name="T42" fmla="*/ 1 w 840"/>
                <a:gd name="T43" fmla="*/ 1 h 789"/>
                <a:gd name="T44" fmla="*/ 1 w 840"/>
                <a:gd name="T45" fmla="*/ 1 h 789"/>
                <a:gd name="T46" fmla="*/ 1 w 840"/>
                <a:gd name="T47" fmla="*/ 1 h 789"/>
                <a:gd name="T48" fmla="*/ 1 w 840"/>
                <a:gd name="T49" fmla="*/ 1 h 789"/>
                <a:gd name="T50" fmla="*/ 1 w 840"/>
                <a:gd name="T51" fmla="*/ 1 h 789"/>
                <a:gd name="T52" fmla="*/ 1 w 840"/>
                <a:gd name="T53" fmla="*/ 1 h 789"/>
                <a:gd name="T54" fmla="*/ 1 w 840"/>
                <a:gd name="T55" fmla="*/ 1 h 789"/>
                <a:gd name="T56" fmla="*/ 1 w 840"/>
                <a:gd name="T57" fmla="*/ 1 h 789"/>
                <a:gd name="T58" fmla="*/ 1 w 840"/>
                <a:gd name="T59" fmla="*/ 1 h 789"/>
                <a:gd name="T60" fmla="*/ 1 w 840"/>
                <a:gd name="T61" fmla="*/ 1 h 789"/>
                <a:gd name="T62" fmla="*/ 1 w 840"/>
                <a:gd name="T63" fmla="*/ 1 h 789"/>
                <a:gd name="T64" fmla="*/ 1 w 840"/>
                <a:gd name="T65" fmla="*/ 1 h 789"/>
                <a:gd name="T66" fmla="*/ 1 w 840"/>
                <a:gd name="T67" fmla="*/ 1 h 789"/>
                <a:gd name="T68" fmla="*/ 1 w 840"/>
                <a:gd name="T69" fmla="*/ 1 h 789"/>
                <a:gd name="T70" fmla="*/ 1 w 840"/>
                <a:gd name="T71" fmla="*/ 1 h 789"/>
                <a:gd name="T72" fmla="*/ 1 w 840"/>
                <a:gd name="T73" fmla="*/ 1 h 789"/>
                <a:gd name="T74" fmla="*/ 1 w 840"/>
                <a:gd name="T75" fmla="*/ 1 h 789"/>
                <a:gd name="T76" fmla="*/ 1 w 840"/>
                <a:gd name="T77" fmla="*/ 1 h 789"/>
                <a:gd name="T78" fmla="*/ 1 w 840"/>
                <a:gd name="T79" fmla="*/ 1 h 789"/>
                <a:gd name="T80" fmla="*/ 1 w 840"/>
                <a:gd name="T81" fmla="*/ 1 h 789"/>
                <a:gd name="T82" fmla="*/ 1 w 840"/>
                <a:gd name="T83" fmla="*/ 1 h 789"/>
                <a:gd name="T84" fmla="*/ 1 w 840"/>
                <a:gd name="T85" fmla="*/ 1 h 789"/>
                <a:gd name="T86" fmla="*/ 1 w 840"/>
                <a:gd name="T87" fmla="*/ 1 h 789"/>
                <a:gd name="T88" fmla="*/ 1 w 840"/>
                <a:gd name="T89" fmla="*/ 1 h 789"/>
                <a:gd name="T90" fmla="*/ 1 w 840"/>
                <a:gd name="T91" fmla="*/ 1 h 789"/>
                <a:gd name="T92" fmla="*/ 1 w 840"/>
                <a:gd name="T93" fmla="*/ 1 h 789"/>
                <a:gd name="T94" fmla="*/ 1 w 840"/>
                <a:gd name="T95" fmla="*/ 1 h 78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40"/>
                <a:gd name="T145" fmla="*/ 0 h 789"/>
                <a:gd name="T146" fmla="*/ 840 w 840"/>
                <a:gd name="T147" fmla="*/ 789 h 78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40" h="789">
                  <a:moveTo>
                    <a:pt x="26" y="102"/>
                  </a:moveTo>
                  <a:lnTo>
                    <a:pt x="28" y="98"/>
                  </a:lnTo>
                  <a:lnTo>
                    <a:pt x="35" y="87"/>
                  </a:lnTo>
                  <a:lnTo>
                    <a:pt x="47" y="72"/>
                  </a:lnTo>
                  <a:lnTo>
                    <a:pt x="66" y="56"/>
                  </a:lnTo>
                  <a:lnTo>
                    <a:pt x="90" y="40"/>
                  </a:lnTo>
                  <a:lnTo>
                    <a:pt x="121" y="27"/>
                  </a:lnTo>
                  <a:lnTo>
                    <a:pt x="159" y="22"/>
                  </a:lnTo>
                  <a:lnTo>
                    <a:pt x="205" y="24"/>
                  </a:lnTo>
                  <a:lnTo>
                    <a:pt x="227" y="26"/>
                  </a:lnTo>
                  <a:lnTo>
                    <a:pt x="247" y="29"/>
                  </a:lnTo>
                  <a:lnTo>
                    <a:pt x="265" y="31"/>
                  </a:lnTo>
                  <a:lnTo>
                    <a:pt x="283" y="32"/>
                  </a:lnTo>
                  <a:lnTo>
                    <a:pt x="298" y="32"/>
                  </a:lnTo>
                  <a:lnTo>
                    <a:pt x="314" y="32"/>
                  </a:lnTo>
                  <a:lnTo>
                    <a:pt x="327" y="32"/>
                  </a:lnTo>
                  <a:lnTo>
                    <a:pt x="341" y="31"/>
                  </a:lnTo>
                  <a:lnTo>
                    <a:pt x="355" y="30"/>
                  </a:lnTo>
                  <a:lnTo>
                    <a:pt x="368" y="27"/>
                  </a:lnTo>
                  <a:lnTo>
                    <a:pt x="382" y="25"/>
                  </a:lnTo>
                  <a:lnTo>
                    <a:pt x="395" y="22"/>
                  </a:lnTo>
                  <a:lnTo>
                    <a:pt x="409" y="18"/>
                  </a:lnTo>
                  <a:lnTo>
                    <a:pt x="423" y="14"/>
                  </a:lnTo>
                  <a:lnTo>
                    <a:pt x="438" y="9"/>
                  </a:lnTo>
                  <a:lnTo>
                    <a:pt x="454" y="4"/>
                  </a:lnTo>
                  <a:lnTo>
                    <a:pt x="473" y="1"/>
                  </a:lnTo>
                  <a:lnTo>
                    <a:pt x="493" y="0"/>
                  </a:lnTo>
                  <a:lnTo>
                    <a:pt x="518" y="2"/>
                  </a:lnTo>
                  <a:lnTo>
                    <a:pt x="544" y="6"/>
                  </a:lnTo>
                  <a:lnTo>
                    <a:pt x="573" y="12"/>
                  </a:lnTo>
                  <a:lnTo>
                    <a:pt x="602" y="20"/>
                  </a:lnTo>
                  <a:lnTo>
                    <a:pt x="631" y="31"/>
                  </a:lnTo>
                  <a:lnTo>
                    <a:pt x="661" y="42"/>
                  </a:lnTo>
                  <a:lnTo>
                    <a:pt x="689" y="56"/>
                  </a:lnTo>
                  <a:lnTo>
                    <a:pt x="717" y="70"/>
                  </a:lnTo>
                  <a:lnTo>
                    <a:pt x="744" y="85"/>
                  </a:lnTo>
                  <a:lnTo>
                    <a:pt x="768" y="101"/>
                  </a:lnTo>
                  <a:lnTo>
                    <a:pt x="790" y="117"/>
                  </a:lnTo>
                  <a:lnTo>
                    <a:pt x="808" y="135"/>
                  </a:lnTo>
                  <a:lnTo>
                    <a:pt x="822" y="151"/>
                  </a:lnTo>
                  <a:lnTo>
                    <a:pt x="832" y="168"/>
                  </a:lnTo>
                  <a:lnTo>
                    <a:pt x="838" y="188"/>
                  </a:lnTo>
                  <a:lnTo>
                    <a:pt x="840" y="214"/>
                  </a:lnTo>
                  <a:lnTo>
                    <a:pt x="838" y="246"/>
                  </a:lnTo>
                  <a:lnTo>
                    <a:pt x="832" y="283"/>
                  </a:lnTo>
                  <a:lnTo>
                    <a:pt x="822" y="323"/>
                  </a:lnTo>
                  <a:lnTo>
                    <a:pt x="808" y="367"/>
                  </a:lnTo>
                  <a:lnTo>
                    <a:pt x="791" y="413"/>
                  </a:lnTo>
                  <a:lnTo>
                    <a:pt x="769" y="460"/>
                  </a:lnTo>
                  <a:lnTo>
                    <a:pt x="742" y="508"/>
                  </a:lnTo>
                  <a:lnTo>
                    <a:pt x="712" y="555"/>
                  </a:lnTo>
                  <a:lnTo>
                    <a:pt x="678" y="601"/>
                  </a:lnTo>
                  <a:lnTo>
                    <a:pt x="640" y="646"/>
                  </a:lnTo>
                  <a:lnTo>
                    <a:pt x="597" y="686"/>
                  </a:lnTo>
                  <a:lnTo>
                    <a:pt x="551" y="724"/>
                  </a:lnTo>
                  <a:lnTo>
                    <a:pt x="500" y="757"/>
                  </a:lnTo>
                  <a:lnTo>
                    <a:pt x="445" y="784"/>
                  </a:lnTo>
                  <a:lnTo>
                    <a:pt x="444" y="784"/>
                  </a:lnTo>
                  <a:lnTo>
                    <a:pt x="442" y="785"/>
                  </a:lnTo>
                  <a:lnTo>
                    <a:pt x="437" y="786"/>
                  </a:lnTo>
                  <a:lnTo>
                    <a:pt x="430" y="788"/>
                  </a:lnTo>
                  <a:lnTo>
                    <a:pt x="422" y="789"/>
                  </a:lnTo>
                  <a:lnTo>
                    <a:pt x="413" y="789"/>
                  </a:lnTo>
                  <a:lnTo>
                    <a:pt x="401" y="789"/>
                  </a:lnTo>
                  <a:lnTo>
                    <a:pt x="389" y="789"/>
                  </a:lnTo>
                  <a:lnTo>
                    <a:pt x="374" y="788"/>
                  </a:lnTo>
                  <a:lnTo>
                    <a:pt x="357" y="785"/>
                  </a:lnTo>
                  <a:lnTo>
                    <a:pt x="341" y="782"/>
                  </a:lnTo>
                  <a:lnTo>
                    <a:pt x="323" y="776"/>
                  </a:lnTo>
                  <a:lnTo>
                    <a:pt x="303" y="769"/>
                  </a:lnTo>
                  <a:lnTo>
                    <a:pt x="283" y="761"/>
                  </a:lnTo>
                  <a:lnTo>
                    <a:pt x="261" y="751"/>
                  </a:lnTo>
                  <a:lnTo>
                    <a:pt x="238" y="738"/>
                  </a:lnTo>
                  <a:lnTo>
                    <a:pt x="215" y="724"/>
                  </a:lnTo>
                  <a:lnTo>
                    <a:pt x="193" y="709"/>
                  </a:lnTo>
                  <a:lnTo>
                    <a:pt x="173" y="694"/>
                  </a:lnTo>
                  <a:lnTo>
                    <a:pt x="153" y="679"/>
                  </a:lnTo>
                  <a:lnTo>
                    <a:pt x="136" y="664"/>
                  </a:lnTo>
                  <a:lnTo>
                    <a:pt x="120" y="648"/>
                  </a:lnTo>
                  <a:lnTo>
                    <a:pt x="105" y="631"/>
                  </a:lnTo>
                  <a:lnTo>
                    <a:pt x="92" y="614"/>
                  </a:lnTo>
                  <a:lnTo>
                    <a:pt x="81" y="596"/>
                  </a:lnTo>
                  <a:lnTo>
                    <a:pt x="72" y="578"/>
                  </a:lnTo>
                  <a:lnTo>
                    <a:pt x="65" y="558"/>
                  </a:lnTo>
                  <a:lnTo>
                    <a:pt x="59" y="538"/>
                  </a:lnTo>
                  <a:lnTo>
                    <a:pt x="56" y="517"/>
                  </a:lnTo>
                  <a:lnTo>
                    <a:pt x="54" y="495"/>
                  </a:lnTo>
                  <a:lnTo>
                    <a:pt x="54" y="472"/>
                  </a:lnTo>
                  <a:lnTo>
                    <a:pt x="58" y="448"/>
                  </a:lnTo>
                  <a:lnTo>
                    <a:pt x="60" y="403"/>
                  </a:lnTo>
                  <a:lnTo>
                    <a:pt x="51" y="365"/>
                  </a:lnTo>
                  <a:lnTo>
                    <a:pt x="36" y="329"/>
                  </a:lnTo>
                  <a:lnTo>
                    <a:pt x="20" y="295"/>
                  </a:lnTo>
                  <a:lnTo>
                    <a:pt x="6" y="258"/>
                  </a:lnTo>
                  <a:lnTo>
                    <a:pt x="0" y="215"/>
                  </a:lnTo>
                  <a:lnTo>
                    <a:pt x="5" y="164"/>
                  </a:lnTo>
                  <a:lnTo>
                    <a:pt x="26" y="102"/>
                  </a:lnTo>
                  <a:close/>
                </a:path>
              </a:pathLst>
            </a:custGeom>
            <a:solidFill>
              <a:srgbClr val="BAD3C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4"/>
            <p:cNvSpPr/>
            <p:nvPr/>
          </p:nvSpPr>
          <p:spPr bwMode="auto">
            <a:xfrm flipH="1">
              <a:off x="632" y="2581"/>
              <a:ext cx="402" cy="379"/>
            </a:xfrm>
            <a:custGeom>
              <a:avLst/>
              <a:gdLst>
                <a:gd name="T0" fmla="*/ 1 w 804"/>
                <a:gd name="T1" fmla="*/ 1 h 757"/>
                <a:gd name="T2" fmla="*/ 1 w 804"/>
                <a:gd name="T3" fmla="*/ 1 h 757"/>
                <a:gd name="T4" fmla="*/ 1 w 804"/>
                <a:gd name="T5" fmla="*/ 1 h 757"/>
                <a:gd name="T6" fmla="*/ 1 w 804"/>
                <a:gd name="T7" fmla="*/ 1 h 757"/>
                <a:gd name="T8" fmla="*/ 1 w 804"/>
                <a:gd name="T9" fmla="*/ 1 h 757"/>
                <a:gd name="T10" fmla="*/ 1 w 804"/>
                <a:gd name="T11" fmla="*/ 1 h 757"/>
                <a:gd name="T12" fmla="*/ 1 w 804"/>
                <a:gd name="T13" fmla="*/ 1 h 757"/>
                <a:gd name="T14" fmla="*/ 1 w 804"/>
                <a:gd name="T15" fmla="*/ 1 h 757"/>
                <a:gd name="T16" fmla="*/ 1 w 804"/>
                <a:gd name="T17" fmla="*/ 1 h 757"/>
                <a:gd name="T18" fmla="*/ 1 w 804"/>
                <a:gd name="T19" fmla="*/ 1 h 757"/>
                <a:gd name="T20" fmla="*/ 1 w 804"/>
                <a:gd name="T21" fmla="*/ 1 h 757"/>
                <a:gd name="T22" fmla="*/ 1 w 804"/>
                <a:gd name="T23" fmla="*/ 1 h 757"/>
                <a:gd name="T24" fmla="*/ 1 w 804"/>
                <a:gd name="T25" fmla="*/ 1 h 757"/>
                <a:gd name="T26" fmla="*/ 1 w 804"/>
                <a:gd name="T27" fmla="*/ 1 h 757"/>
                <a:gd name="T28" fmla="*/ 1 w 804"/>
                <a:gd name="T29" fmla="*/ 1 h 757"/>
                <a:gd name="T30" fmla="*/ 1 w 804"/>
                <a:gd name="T31" fmla="*/ 1 h 757"/>
                <a:gd name="T32" fmla="*/ 1 w 804"/>
                <a:gd name="T33" fmla="*/ 1 h 757"/>
                <a:gd name="T34" fmla="*/ 1 w 804"/>
                <a:gd name="T35" fmla="*/ 1 h 757"/>
                <a:gd name="T36" fmla="*/ 1 w 804"/>
                <a:gd name="T37" fmla="*/ 1 h 757"/>
                <a:gd name="T38" fmla="*/ 1 w 804"/>
                <a:gd name="T39" fmla="*/ 1 h 757"/>
                <a:gd name="T40" fmla="*/ 1 w 804"/>
                <a:gd name="T41" fmla="*/ 1 h 757"/>
                <a:gd name="T42" fmla="*/ 1 w 804"/>
                <a:gd name="T43" fmla="*/ 1 h 757"/>
                <a:gd name="T44" fmla="*/ 1 w 804"/>
                <a:gd name="T45" fmla="*/ 1 h 757"/>
                <a:gd name="T46" fmla="*/ 1 w 804"/>
                <a:gd name="T47" fmla="*/ 1 h 757"/>
                <a:gd name="T48" fmla="*/ 1 w 804"/>
                <a:gd name="T49" fmla="*/ 1 h 757"/>
                <a:gd name="T50" fmla="*/ 1 w 804"/>
                <a:gd name="T51" fmla="*/ 1 h 757"/>
                <a:gd name="T52" fmla="*/ 1 w 804"/>
                <a:gd name="T53" fmla="*/ 1 h 757"/>
                <a:gd name="T54" fmla="*/ 1 w 804"/>
                <a:gd name="T55" fmla="*/ 1 h 757"/>
                <a:gd name="T56" fmla="*/ 1 w 804"/>
                <a:gd name="T57" fmla="*/ 1 h 757"/>
                <a:gd name="T58" fmla="*/ 1 w 804"/>
                <a:gd name="T59" fmla="*/ 1 h 757"/>
                <a:gd name="T60" fmla="*/ 1 w 804"/>
                <a:gd name="T61" fmla="*/ 1 h 757"/>
                <a:gd name="T62" fmla="*/ 1 w 804"/>
                <a:gd name="T63" fmla="*/ 1 h 757"/>
                <a:gd name="T64" fmla="*/ 1 w 804"/>
                <a:gd name="T65" fmla="*/ 1 h 757"/>
                <a:gd name="T66" fmla="*/ 1 w 804"/>
                <a:gd name="T67" fmla="*/ 1 h 757"/>
                <a:gd name="T68" fmla="*/ 1 w 804"/>
                <a:gd name="T69" fmla="*/ 1 h 757"/>
                <a:gd name="T70" fmla="*/ 1 w 804"/>
                <a:gd name="T71" fmla="*/ 1 h 757"/>
                <a:gd name="T72" fmla="*/ 1 w 804"/>
                <a:gd name="T73" fmla="*/ 1 h 757"/>
                <a:gd name="T74" fmla="*/ 1 w 804"/>
                <a:gd name="T75" fmla="*/ 1 h 757"/>
                <a:gd name="T76" fmla="*/ 1 w 804"/>
                <a:gd name="T77" fmla="*/ 1 h 757"/>
                <a:gd name="T78" fmla="*/ 1 w 804"/>
                <a:gd name="T79" fmla="*/ 1 h 757"/>
                <a:gd name="T80" fmla="*/ 1 w 804"/>
                <a:gd name="T81" fmla="*/ 1 h 757"/>
                <a:gd name="T82" fmla="*/ 1 w 804"/>
                <a:gd name="T83" fmla="*/ 1 h 757"/>
                <a:gd name="T84" fmla="*/ 1 w 804"/>
                <a:gd name="T85" fmla="*/ 1 h 757"/>
                <a:gd name="T86" fmla="*/ 1 w 804"/>
                <a:gd name="T87" fmla="*/ 1 h 757"/>
                <a:gd name="T88" fmla="*/ 1 w 804"/>
                <a:gd name="T89" fmla="*/ 1 h 757"/>
                <a:gd name="T90" fmla="*/ 1 w 804"/>
                <a:gd name="T91" fmla="*/ 1 h 757"/>
                <a:gd name="T92" fmla="*/ 1 w 804"/>
                <a:gd name="T93" fmla="*/ 1 h 757"/>
                <a:gd name="T94" fmla="*/ 1 w 804"/>
                <a:gd name="T95" fmla="*/ 1 h 7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04"/>
                <a:gd name="T145" fmla="*/ 0 h 757"/>
                <a:gd name="T146" fmla="*/ 804 w 804"/>
                <a:gd name="T147" fmla="*/ 757 h 7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04" h="757">
                  <a:moveTo>
                    <a:pt x="26" y="99"/>
                  </a:moveTo>
                  <a:lnTo>
                    <a:pt x="28" y="96"/>
                  </a:lnTo>
                  <a:lnTo>
                    <a:pt x="35" y="84"/>
                  </a:lnTo>
                  <a:lnTo>
                    <a:pt x="46" y="71"/>
                  </a:lnTo>
                  <a:lnTo>
                    <a:pt x="64" y="54"/>
                  </a:lnTo>
                  <a:lnTo>
                    <a:pt x="87" y="39"/>
                  </a:lnTo>
                  <a:lnTo>
                    <a:pt x="117" y="28"/>
                  </a:lnTo>
                  <a:lnTo>
                    <a:pt x="154" y="21"/>
                  </a:lnTo>
                  <a:lnTo>
                    <a:pt x="197" y="23"/>
                  </a:lnTo>
                  <a:lnTo>
                    <a:pt x="218" y="26"/>
                  </a:lnTo>
                  <a:lnTo>
                    <a:pt x="237" y="28"/>
                  </a:lnTo>
                  <a:lnTo>
                    <a:pt x="254" y="30"/>
                  </a:lnTo>
                  <a:lnTo>
                    <a:pt x="270" y="31"/>
                  </a:lnTo>
                  <a:lnTo>
                    <a:pt x="286" y="31"/>
                  </a:lnTo>
                  <a:lnTo>
                    <a:pt x="300" y="31"/>
                  </a:lnTo>
                  <a:lnTo>
                    <a:pt x="314" y="31"/>
                  </a:lnTo>
                  <a:lnTo>
                    <a:pt x="328" y="30"/>
                  </a:lnTo>
                  <a:lnTo>
                    <a:pt x="340" y="29"/>
                  </a:lnTo>
                  <a:lnTo>
                    <a:pt x="353" y="27"/>
                  </a:lnTo>
                  <a:lnTo>
                    <a:pt x="366" y="25"/>
                  </a:lnTo>
                  <a:lnTo>
                    <a:pt x="378" y="22"/>
                  </a:lnTo>
                  <a:lnTo>
                    <a:pt x="392" y="19"/>
                  </a:lnTo>
                  <a:lnTo>
                    <a:pt x="405" y="14"/>
                  </a:lnTo>
                  <a:lnTo>
                    <a:pt x="420" y="10"/>
                  </a:lnTo>
                  <a:lnTo>
                    <a:pt x="435" y="5"/>
                  </a:lnTo>
                  <a:lnTo>
                    <a:pt x="452" y="1"/>
                  </a:lnTo>
                  <a:lnTo>
                    <a:pt x="473" y="0"/>
                  </a:lnTo>
                  <a:lnTo>
                    <a:pt x="496" y="3"/>
                  </a:lnTo>
                  <a:lnTo>
                    <a:pt x="521" y="6"/>
                  </a:lnTo>
                  <a:lnTo>
                    <a:pt x="548" y="12"/>
                  </a:lnTo>
                  <a:lnTo>
                    <a:pt x="575" y="20"/>
                  </a:lnTo>
                  <a:lnTo>
                    <a:pt x="604" y="30"/>
                  </a:lnTo>
                  <a:lnTo>
                    <a:pt x="632" y="42"/>
                  </a:lnTo>
                  <a:lnTo>
                    <a:pt x="660" y="54"/>
                  </a:lnTo>
                  <a:lnTo>
                    <a:pt x="686" y="67"/>
                  </a:lnTo>
                  <a:lnTo>
                    <a:pt x="711" y="82"/>
                  </a:lnTo>
                  <a:lnTo>
                    <a:pt x="734" y="97"/>
                  </a:lnTo>
                  <a:lnTo>
                    <a:pt x="755" y="113"/>
                  </a:lnTo>
                  <a:lnTo>
                    <a:pt x="772" y="129"/>
                  </a:lnTo>
                  <a:lnTo>
                    <a:pt x="786" y="145"/>
                  </a:lnTo>
                  <a:lnTo>
                    <a:pt x="796" y="162"/>
                  </a:lnTo>
                  <a:lnTo>
                    <a:pt x="801" y="181"/>
                  </a:lnTo>
                  <a:lnTo>
                    <a:pt x="804" y="207"/>
                  </a:lnTo>
                  <a:lnTo>
                    <a:pt x="801" y="236"/>
                  </a:lnTo>
                  <a:lnTo>
                    <a:pt x="796" y="272"/>
                  </a:lnTo>
                  <a:lnTo>
                    <a:pt x="786" y="311"/>
                  </a:lnTo>
                  <a:lnTo>
                    <a:pt x="774" y="353"/>
                  </a:lnTo>
                  <a:lnTo>
                    <a:pt x="756" y="397"/>
                  </a:lnTo>
                  <a:lnTo>
                    <a:pt x="736" y="441"/>
                  </a:lnTo>
                  <a:lnTo>
                    <a:pt x="710" y="488"/>
                  </a:lnTo>
                  <a:lnTo>
                    <a:pt x="681" y="532"/>
                  </a:lnTo>
                  <a:lnTo>
                    <a:pt x="649" y="577"/>
                  </a:lnTo>
                  <a:lnTo>
                    <a:pt x="612" y="619"/>
                  </a:lnTo>
                  <a:lnTo>
                    <a:pt x="572" y="659"/>
                  </a:lnTo>
                  <a:lnTo>
                    <a:pt x="528" y="695"/>
                  </a:lnTo>
                  <a:lnTo>
                    <a:pt x="480" y="726"/>
                  </a:lnTo>
                  <a:lnTo>
                    <a:pt x="427" y="752"/>
                  </a:lnTo>
                  <a:lnTo>
                    <a:pt x="426" y="752"/>
                  </a:lnTo>
                  <a:lnTo>
                    <a:pt x="423" y="754"/>
                  </a:lnTo>
                  <a:lnTo>
                    <a:pt x="419" y="755"/>
                  </a:lnTo>
                  <a:lnTo>
                    <a:pt x="413" y="756"/>
                  </a:lnTo>
                  <a:lnTo>
                    <a:pt x="405" y="757"/>
                  </a:lnTo>
                  <a:lnTo>
                    <a:pt x="396" y="757"/>
                  </a:lnTo>
                  <a:lnTo>
                    <a:pt x="384" y="757"/>
                  </a:lnTo>
                  <a:lnTo>
                    <a:pt x="373" y="757"/>
                  </a:lnTo>
                  <a:lnTo>
                    <a:pt x="359" y="756"/>
                  </a:lnTo>
                  <a:lnTo>
                    <a:pt x="344" y="754"/>
                  </a:lnTo>
                  <a:lnTo>
                    <a:pt x="328" y="750"/>
                  </a:lnTo>
                  <a:lnTo>
                    <a:pt x="309" y="746"/>
                  </a:lnTo>
                  <a:lnTo>
                    <a:pt x="291" y="739"/>
                  </a:lnTo>
                  <a:lnTo>
                    <a:pt x="271" y="731"/>
                  </a:lnTo>
                  <a:lnTo>
                    <a:pt x="250" y="720"/>
                  </a:lnTo>
                  <a:lnTo>
                    <a:pt x="229" y="708"/>
                  </a:lnTo>
                  <a:lnTo>
                    <a:pt x="207" y="694"/>
                  </a:lnTo>
                  <a:lnTo>
                    <a:pt x="186" y="680"/>
                  </a:lnTo>
                  <a:lnTo>
                    <a:pt x="166" y="666"/>
                  </a:lnTo>
                  <a:lnTo>
                    <a:pt x="148" y="652"/>
                  </a:lnTo>
                  <a:lnTo>
                    <a:pt x="132" y="637"/>
                  </a:lnTo>
                  <a:lnTo>
                    <a:pt x="116" y="621"/>
                  </a:lnTo>
                  <a:lnTo>
                    <a:pt x="102" y="605"/>
                  </a:lnTo>
                  <a:lnTo>
                    <a:pt x="89" y="589"/>
                  </a:lnTo>
                  <a:lnTo>
                    <a:pt x="79" y="572"/>
                  </a:lnTo>
                  <a:lnTo>
                    <a:pt x="69" y="554"/>
                  </a:lnTo>
                  <a:lnTo>
                    <a:pt x="63" y="536"/>
                  </a:lnTo>
                  <a:lnTo>
                    <a:pt x="58" y="516"/>
                  </a:lnTo>
                  <a:lnTo>
                    <a:pt x="55" y="496"/>
                  </a:lnTo>
                  <a:lnTo>
                    <a:pt x="53" y="475"/>
                  </a:lnTo>
                  <a:lnTo>
                    <a:pt x="53" y="453"/>
                  </a:lnTo>
                  <a:lnTo>
                    <a:pt x="57" y="430"/>
                  </a:lnTo>
                  <a:lnTo>
                    <a:pt x="59" y="387"/>
                  </a:lnTo>
                  <a:lnTo>
                    <a:pt x="50" y="350"/>
                  </a:lnTo>
                  <a:lnTo>
                    <a:pt x="36" y="317"/>
                  </a:lnTo>
                  <a:lnTo>
                    <a:pt x="20" y="284"/>
                  </a:lnTo>
                  <a:lnTo>
                    <a:pt x="7" y="248"/>
                  </a:lnTo>
                  <a:lnTo>
                    <a:pt x="0" y="207"/>
                  </a:lnTo>
                  <a:lnTo>
                    <a:pt x="5" y="158"/>
                  </a:lnTo>
                  <a:lnTo>
                    <a:pt x="26" y="99"/>
                  </a:lnTo>
                  <a:close/>
                </a:path>
              </a:pathLst>
            </a:custGeom>
            <a:solidFill>
              <a:srgbClr val="ADCCB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5"/>
            <p:cNvSpPr/>
            <p:nvPr/>
          </p:nvSpPr>
          <p:spPr bwMode="auto">
            <a:xfrm flipH="1">
              <a:off x="1058" y="2594"/>
              <a:ext cx="148" cy="209"/>
            </a:xfrm>
            <a:custGeom>
              <a:avLst/>
              <a:gdLst>
                <a:gd name="T0" fmla="*/ 1 w 295"/>
                <a:gd name="T1" fmla="*/ 1 h 417"/>
                <a:gd name="T2" fmla="*/ 1 w 295"/>
                <a:gd name="T3" fmla="*/ 1 h 417"/>
                <a:gd name="T4" fmla="*/ 1 w 295"/>
                <a:gd name="T5" fmla="*/ 1 h 417"/>
                <a:gd name="T6" fmla="*/ 1 w 295"/>
                <a:gd name="T7" fmla="*/ 1 h 417"/>
                <a:gd name="T8" fmla="*/ 1 w 295"/>
                <a:gd name="T9" fmla="*/ 1 h 417"/>
                <a:gd name="T10" fmla="*/ 1 w 295"/>
                <a:gd name="T11" fmla="*/ 1 h 417"/>
                <a:gd name="T12" fmla="*/ 1 w 295"/>
                <a:gd name="T13" fmla="*/ 1 h 417"/>
                <a:gd name="T14" fmla="*/ 1 w 295"/>
                <a:gd name="T15" fmla="*/ 1 h 417"/>
                <a:gd name="T16" fmla="*/ 1 w 295"/>
                <a:gd name="T17" fmla="*/ 1 h 417"/>
                <a:gd name="T18" fmla="*/ 1 w 295"/>
                <a:gd name="T19" fmla="*/ 1 h 417"/>
                <a:gd name="T20" fmla="*/ 1 w 295"/>
                <a:gd name="T21" fmla="*/ 1 h 417"/>
                <a:gd name="T22" fmla="*/ 1 w 295"/>
                <a:gd name="T23" fmla="*/ 1 h 417"/>
                <a:gd name="T24" fmla="*/ 1 w 295"/>
                <a:gd name="T25" fmla="*/ 1 h 417"/>
                <a:gd name="T26" fmla="*/ 1 w 295"/>
                <a:gd name="T27" fmla="*/ 1 h 417"/>
                <a:gd name="T28" fmla="*/ 1 w 295"/>
                <a:gd name="T29" fmla="*/ 1 h 417"/>
                <a:gd name="T30" fmla="*/ 1 w 295"/>
                <a:gd name="T31" fmla="*/ 1 h 417"/>
                <a:gd name="T32" fmla="*/ 1 w 295"/>
                <a:gd name="T33" fmla="*/ 1 h 417"/>
                <a:gd name="T34" fmla="*/ 1 w 295"/>
                <a:gd name="T35" fmla="*/ 1 h 417"/>
                <a:gd name="T36" fmla="*/ 1 w 295"/>
                <a:gd name="T37" fmla="*/ 1 h 417"/>
                <a:gd name="T38" fmla="*/ 1 w 295"/>
                <a:gd name="T39" fmla="*/ 1 h 417"/>
                <a:gd name="T40" fmla="*/ 1 w 295"/>
                <a:gd name="T41" fmla="*/ 1 h 417"/>
                <a:gd name="T42" fmla="*/ 1 w 295"/>
                <a:gd name="T43" fmla="*/ 0 h 417"/>
                <a:gd name="T44" fmla="*/ 1 w 295"/>
                <a:gd name="T45" fmla="*/ 1 h 417"/>
                <a:gd name="T46" fmla="*/ 1 w 295"/>
                <a:gd name="T47" fmla="*/ 1 h 417"/>
                <a:gd name="T48" fmla="*/ 1 w 295"/>
                <a:gd name="T49" fmla="*/ 1 h 417"/>
                <a:gd name="T50" fmla="*/ 1 w 295"/>
                <a:gd name="T51" fmla="*/ 1 h 417"/>
                <a:gd name="T52" fmla="*/ 1 w 295"/>
                <a:gd name="T53" fmla="*/ 1 h 417"/>
                <a:gd name="T54" fmla="*/ 1 w 295"/>
                <a:gd name="T55" fmla="*/ 1 h 417"/>
                <a:gd name="T56" fmla="*/ 1 w 295"/>
                <a:gd name="T57" fmla="*/ 1 h 417"/>
                <a:gd name="T58" fmla="*/ 1 w 295"/>
                <a:gd name="T59" fmla="*/ 1 h 417"/>
                <a:gd name="T60" fmla="*/ 1 w 295"/>
                <a:gd name="T61" fmla="*/ 1 h 417"/>
                <a:gd name="T62" fmla="*/ 1 w 295"/>
                <a:gd name="T63" fmla="*/ 1 h 417"/>
                <a:gd name="T64" fmla="*/ 0 w 295"/>
                <a:gd name="T65" fmla="*/ 1 h 417"/>
                <a:gd name="T66" fmla="*/ 1 w 295"/>
                <a:gd name="T67" fmla="*/ 1 h 417"/>
                <a:gd name="T68" fmla="*/ 1 w 295"/>
                <a:gd name="T69" fmla="*/ 1 h 417"/>
                <a:gd name="T70" fmla="*/ 1 w 295"/>
                <a:gd name="T71" fmla="*/ 1 h 417"/>
                <a:gd name="T72" fmla="*/ 1 w 295"/>
                <a:gd name="T73" fmla="*/ 1 h 417"/>
                <a:gd name="T74" fmla="*/ 1 w 295"/>
                <a:gd name="T75" fmla="*/ 1 h 417"/>
                <a:gd name="T76" fmla="*/ 1 w 295"/>
                <a:gd name="T77" fmla="*/ 1 h 417"/>
                <a:gd name="T78" fmla="*/ 1 w 295"/>
                <a:gd name="T79" fmla="*/ 1 h 417"/>
                <a:gd name="T80" fmla="*/ 1 w 295"/>
                <a:gd name="T81" fmla="*/ 1 h 417"/>
                <a:gd name="T82" fmla="*/ 1 w 295"/>
                <a:gd name="T83" fmla="*/ 1 h 417"/>
                <a:gd name="T84" fmla="*/ 1 w 295"/>
                <a:gd name="T85" fmla="*/ 1 h 417"/>
                <a:gd name="T86" fmla="*/ 1 w 295"/>
                <a:gd name="T87" fmla="*/ 1 h 417"/>
                <a:gd name="T88" fmla="*/ 1 w 295"/>
                <a:gd name="T89" fmla="*/ 1 h 417"/>
                <a:gd name="T90" fmla="*/ 1 w 295"/>
                <a:gd name="T91" fmla="*/ 1 h 417"/>
                <a:gd name="T92" fmla="*/ 1 w 295"/>
                <a:gd name="T93" fmla="*/ 1 h 417"/>
                <a:gd name="T94" fmla="*/ 1 w 295"/>
                <a:gd name="T95" fmla="*/ 1 h 417"/>
                <a:gd name="T96" fmla="*/ 1 w 295"/>
                <a:gd name="T97" fmla="*/ 1 h 41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5"/>
                <a:gd name="T148" fmla="*/ 0 h 417"/>
                <a:gd name="T149" fmla="*/ 295 w 295"/>
                <a:gd name="T150" fmla="*/ 417 h 41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5" h="417">
                  <a:moveTo>
                    <a:pt x="294" y="320"/>
                  </a:moveTo>
                  <a:lnTo>
                    <a:pt x="293" y="315"/>
                  </a:lnTo>
                  <a:lnTo>
                    <a:pt x="288" y="303"/>
                  </a:lnTo>
                  <a:lnTo>
                    <a:pt x="282" y="283"/>
                  </a:lnTo>
                  <a:lnTo>
                    <a:pt x="274" y="260"/>
                  </a:lnTo>
                  <a:lnTo>
                    <a:pt x="265" y="234"/>
                  </a:lnTo>
                  <a:lnTo>
                    <a:pt x="253" y="205"/>
                  </a:lnTo>
                  <a:lnTo>
                    <a:pt x="242" y="178"/>
                  </a:lnTo>
                  <a:lnTo>
                    <a:pt x="230" y="153"/>
                  </a:lnTo>
                  <a:lnTo>
                    <a:pt x="222" y="140"/>
                  </a:lnTo>
                  <a:lnTo>
                    <a:pt x="211" y="127"/>
                  </a:lnTo>
                  <a:lnTo>
                    <a:pt x="196" y="112"/>
                  </a:lnTo>
                  <a:lnTo>
                    <a:pt x="177" y="97"/>
                  </a:lnTo>
                  <a:lnTo>
                    <a:pt x="158" y="80"/>
                  </a:lnTo>
                  <a:lnTo>
                    <a:pt x="137" y="65"/>
                  </a:lnTo>
                  <a:lnTo>
                    <a:pt x="116" y="51"/>
                  </a:lnTo>
                  <a:lnTo>
                    <a:pt x="96" y="38"/>
                  </a:lnTo>
                  <a:lnTo>
                    <a:pt x="75" y="25"/>
                  </a:lnTo>
                  <a:lnTo>
                    <a:pt x="55" y="15"/>
                  </a:lnTo>
                  <a:lnTo>
                    <a:pt x="39" y="8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7" y="8"/>
                  </a:lnTo>
                  <a:lnTo>
                    <a:pt x="11" y="17"/>
                  </a:lnTo>
                  <a:lnTo>
                    <a:pt x="22" y="42"/>
                  </a:lnTo>
                  <a:lnTo>
                    <a:pt x="26" y="68"/>
                  </a:lnTo>
                  <a:lnTo>
                    <a:pt x="24" y="94"/>
                  </a:lnTo>
                  <a:lnTo>
                    <a:pt x="20" y="121"/>
                  </a:lnTo>
                  <a:lnTo>
                    <a:pt x="13" y="145"/>
                  </a:lnTo>
                  <a:lnTo>
                    <a:pt x="7" y="167"/>
                  </a:lnTo>
                  <a:lnTo>
                    <a:pt x="1" y="185"/>
                  </a:lnTo>
                  <a:lnTo>
                    <a:pt x="0" y="200"/>
                  </a:lnTo>
                  <a:lnTo>
                    <a:pt x="6" y="216"/>
                  </a:lnTo>
                  <a:lnTo>
                    <a:pt x="20" y="239"/>
                  </a:lnTo>
                  <a:lnTo>
                    <a:pt x="40" y="265"/>
                  </a:lnTo>
                  <a:lnTo>
                    <a:pt x="66" y="294"/>
                  </a:lnTo>
                  <a:lnTo>
                    <a:pt x="92" y="321"/>
                  </a:lnTo>
                  <a:lnTo>
                    <a:pt x="120" y="348"/>
                  </a:lnTo>
                  <a:lnTo>
                    <a:pt x="144" y="370"/>
                  </a:lnTo>
                  <a:lnTo>
                    <a:pt x="165" y="387"/>
                  </a:lnTo>
                  <a:lnTo>
                    <a:pt x="184" y="400"/>
                  </a:lnTo>
                  <a:lnTo>
                    <a:pt x="207" y="410"/>
                  </a:lnTo>
                  <a:lnTo>
                    <a:pt x="232" y="417"/>
                  </a:lnTo>
                  <a:lnTo>
                    <a:pt x="253" y="417"/>
                  </a:lnTo>
                  <a:lnTo>
                    <a:pt x="273" y="410"/>
                  </a:lnTo>
                  <a:lnTo>
                    <a:pt x="287" y="391"/>
                  </a:lnTo>
                  <a:lnTo>
                    <a:pt x="295" y="363"/>
                  </a:lnTo>
                  <a:lnTo>
                    <a:pt x="294" y="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6"/>
            <p:cNvSpPr/>
            <p:nvPr/>
          </p:nvSpPr>
          <p:spPr bwMode="auto">
            <a:xfrm flipH="1">
              <a:off x="1061" y="2600"/>
              <a:ext cx="139" cy="200"/>
            </a:xfrm>
            <a:custGeom>
              <a:avLst/>
              <a:gdLst>
                <a:gd name="T0" fmla="*/ 0 w 278"/>
                <a:gd name="T1" fmla="*/ 1 h 400"/>
                <a:gd name="T2" fmla="*/ 1 w 278"/>
                <a:gd name="T3" fmla="*/ 1 h 400"/>
                <a:gd name="T4" fmla="*/ 1 w 278"/>
                <a:gd name="T5" fmla="*/ 1 h 400"/>
                <a:gd name="T6" fmla="*/ 1 w 278"/>
                <a:gd name="T7" fmla="*/ 1 h 400"/>
                <a:gd name="T8" fmla="*/ 1 w 278"/>
                <a:gd name="T9" fmla="*/ 1 h 400"/>
                <a:gd name="T10" fmla="*/ 1 w 278"/>
                <a:gd name="T11" fmla="*/ 1 h 400"/>
                <a:gd name="T12" fmla="*/ 1 w 278"/>
                <a:gd name="T13" fmla="*/ 1 h 400"/>
                <a:gd name="T14" fmla="*/ 1 w 278"/>
                <a:gd name="T15" fmla="*/ 1 h 400"/>
                <a:gd name="T16" fmla="*/ 1 w 278"/>
                <a:gd name="T17" fmla="*/ 1 h 400"/>
                <a:gd name="T18" fmla="*/ 1 w 278"/>
                <a:gd name="T19" fmla="*/ 1 h 400"/>
                <a:gd name="T20" fmla="*/ 1 w 278"/>
                <a:gd name="T21" fmla="*/ 1 h 400"/>
                <a:gd name="T22" fmla="*/ 1 w 278"/>
                <a:gd name="T23" fmla="*/ 1 h 400"/>
                <a:gd name="T24" fmla="*/ 1 w 278"/>
                <a:gd name="T25" fmla="*/ 1 h 400"/>
                <a:gd name="T26" fmla="*/ 1 w 278"/>
                <a:gd name="T27" fmla="*/ 1 h 400"/>
                <a:gd name="T28" fmla="*/ 1 w 278"/>
                <a:gd name="T29" fmla="*/ 1 h 400"/>
                <a:gd name="T30" fmla="*/ 1 w 278"/>
                <a:gd name="T31" fmla="*/ 1 h 400"/>
                <a:gd name="T32" fmla="*/ 1 w 278"/>
                <a:gd name="T33" fmla="*/ 1 h 400"/>
                <a:gd name="T34" fmla="*/ 1 w 278"/>
                <a:gd name="T35" fmla="*/ 1 h 400"/>
                <a:gd name="T36" fmla="*/ 1 w 278"/>
                <a:gd name="T37" fmla="*/ 1 h 400"/>
                <a:gd name="T38" fmla="*/ 1 w 278"/>
                <a:gd name="T39" fmla="*/ 1 h 400"/>
                <a:gd name="T40" fmla="*/ 1 w 278"/>
                <a:gd name="T41" fmla="*/ 1 h 400"/>
                <a:gd name="T42" fmla="*/ 1 w 278"/>
                <a:gd name="T43" fmla="*/ 1 h 400"/>
                <a:gd name="T44" fmla="*/ 1 w 278"/>
                <a:gd name="T45" fmla="*/ 1 h 400"/>
                <a:gd name="T46" fmla="*/ 1 w 278"/>
                <a:gd name="T47" fmla="*/ 1 h 400"/>
                <a:gd name="T48" fmla="*/ 1 w 278"/>
                <a:gd name="T49" fmla="*/ 1 h 400"/>
                <a:gd name="T50" fmla="*/ 1 w 278"/>
                <a:gd name="T51" fmla="*/ 1 h 400"/>
                <a:gd name="T52" fmla="*/ 1 w 278"/>
                <a:gd name="T53" fmla="*/ 1 h 400"/>
                <a:gd name="T54" fmla="*/ 1 w 278"/>
                <a:gd name="T55" fmla="*/ 1 h 400"/>
                <a:gd name="T56" fmla="*/ 1 w 278"/>
                <a:gd name="T57" fmla="*/ 1 h 400"/>
                <a:gd name="T58" fmla="*/ 1 w 278"/>
                <a:gd name="T59" fmla="*/ 1 h 400"/>
                <a:gd name="T60" fmla="*/ 1 w 278"/>
                <a:gd name="T61" fmla="*/ 1 h 400"/>
                <a:gd name="T62" fmla="*/ 1 w 278"/>
                <a:gd name="T63" fmla="*/ 1 h 400"/>
                <a:gd name="T64" fmla="*/ 1 w 278"/>
                <a:gd name="T65" fmla="*/ 1 h 400"/>
                <a:gd name="T66" fmla="*/ 1 w 278"/>
                <a:gd name="T67" fmla="*/ 1 h 400"/>
                <a:gd name="T68" fmla="*/ 1 w 278"/>
                <a:gd name="T69" fmla="*/ 1 h 400"/>
                <a:gd name="T70" fmla="*/ 1 w 278"/>
                <a:gd name="T71" fmla="*/ 1 h 400"/>
                <a:gd name="T72" fmla="*/ 1 w 278"/>
                <a:gd name="T73" fmla="*/ 1 h 400"/>
                <a:gd name="T74" fmla="*/ 1 w 278"/>
                <a:gd name="T75" fmla="*/ 0 h 400"/>
                <a:gd name="T76" fmla="*/ 1 w 278"/>
                <a:gd name="T77" fmla="*/ 1 h 400"/>
                <a:gd name="T78" fmla="*/ 1 w 278"/>
                <a:gd name="T79" fmla="*/ 1 h 400"/>
                <a:gd name="T80" fmla="*/ 1 w 278"/>
                <a:gd name="T81" fmla="*/ 1 h 400"/>
                <a:gd name="T82" fmla="*/ 1 w 278"/>
                <a:gd name="T83" fmla="*/ 1 h 400"/>
                <a:gd name="T84" fmla="*/ 1 w 278"/>
                <a:gd name="T85" fmla="*/ 1 h 400"/>
                <a:gd name="T86" fmla="*/ 1 w 278"/>
                <a:gd name="T87" fmla="*/ 1 h 400"/>
                <a:gd name="T88" fmla="*/ 1 w 278"/>
                <a:gd name="T89" fmla="*/ 1 h 400"/>
                <a:gd name="T90" fmla="*/ 1 w 278"/>
                <a:gd name="T91" fmla="*/ 1 h 400"/>
                <a:gd name="T92" fmla="*/ 1 w 278"/>
                <a:gd name="T93" fmla="*/ 1 h 400"/>
                <a:gd name="T94" fmla="*/ 1 w 278"/>
                <a:gd name="T95" fmla="*/ 1 h 400"/>
                <a:gd name="T96" fmla="*/ 0 w 278"/>
                <a:gd name="T97" fmla="*/ 1 h 4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8"/>
                <a:gd name="T148" fmla="*/ 0 h 400"/>
                <a:gd name="T149" fmla="*/ 278 w 278"/>
                <a:gd name="T150" fmla="*/ 400 h 4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8" h="400">
                  <a:moveTo>
                    <a:pt x="0" y="193"/>
                  </a:moveTo>
                  <a:lnTo>
                    <a:pt x="6" y="208"/>
                  </a:lnTo>
                  <a:lnTo>
                    <a:pt x="19" y="230"/>
                  </a:lnTo>
                  <a:lnTo>
                    <a:pt x="38" y="254"/>
                  </a:lnTo>
                  <a:lnTo>
                    <a:pt x="63" y="281"/>
                  </a:lnTo>
                  <a:lnTo>
                    <a:pt x="88" y="308"/>
                  </a:lnTo>
                  <a:lnTo>
                    <a:pt x="113" y="333"/>
                  </a:lnTo>
                  <a:lnTo>
                    <a:pt x="136" y="355"/>
                  </a:lnTo>
                  <a:lnTo>
                    <a:pt x="156" y="371"/>
                  </a:lnTo>
                  <a:lnTo>
                    <a:pt x="174" y="384"/>
                  </a:lnTo>
                  <a:lnTo>
                    <a:pt x="196" y="394"/>
                  </a:lnTo>
                  <a:lnTo>
                    <a:pt x="218" y="400"/>
                  </a:lnTo>
                  <a:lnTo>
                    <a:pt x="239" y="400"/>
                  </a:lnTo>
                  <a:lnTo>
                    <a:pt x="257" y="392"/>
                  </a:lnTo>
                  <a:lnTo>
                    <a:pt x="271" y="376"/>
                  </a:lnTo>
                  <a:lnTo>
                    <a:pt x="278" y="348"/>
                  </a:lnTo>
                  <a:lnTo>
                    <a:pt x="278" y="307"/>
                  </a:lnTo>
                  <a:lnTo>
                    <a:pt x="277" y="302"/>
                  </a:lnTo>
                  <a:lnTo>
                    <a:pt x="273" y="289"/>
                  </a:lnTo>
                  <a:lnTo>
                    <a:pt x="267" y="271"/>
                  </a:lnTo>
                  <a:lnTo>
                    <a:pt x="260" y="249"/>
                  </a:lnTo>
                  <a:lnTo>
                    <a:pt x="250" y="223"/>
                  </a:lnTo>
                  <a:lnTo>
                    <a:pt x="240" y="196"/>
                  </a:lnTo>
                  <a:lnTo>
                    <a:pt x="230" y="171"/>
                  </a:lnTo>
                  <a:lnTo>
                    <a:pt x="218" y="147"/>
                  </a:lnTo>
                  <a:lnTo>
                    <a:pt x="211" y="135"/>
                  </a:lnTo>
                  <a:lnTo>
                    <a:pt x="200" y="121"/>
                  </a:lnTo>
                  <a:lnTo>
                    <a:pt x="186" y="107"/>
                  </a:lnTo>
                  <a:lnTo>
                    <a:pt x="169" y="92"/>
                  </a:lnTo>
                  <a:lnTo>
                    <a:pt x="150" y="78"/>
                  </a:lnTo>
                  <a:lnTo>
                    <a:pt x="131" y="63"/>
                  </a:lnTo>
                  <a:lnTo>
                    <a:pt x="111" y="49"/>
                  </a:lnTo>
                  <a:lnTo>
                    <a:pt x="91" y="36"/>
                  </a:lnTo>
                  <a:lnTo>
                    <a:pt x="72" y="25"/>
                  </a:lnTo>
                  <a:lnTo>
                    <a:pt x="53" y="14"/>
                  </a:lnTo>
                  <a:lnTo>
                    <a:pt x="38" y="7"/>
                  </a:lnTo>
                  <a:lnTo>
                    <a:pt x="24" y="3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8" y="7"/>
                  </a:lnTo>
                  <a:lnTo>
                    <a:pt x="12" y="16"/>
                  </a:lnTo>
                  <a:lnTo>
                    <a:pt x="21" y="41"/>
                  </a:lnTo>
                  <a:lnTo>
                    <a:pt x="24" y="66"/>
                  </a:lnTo>
                  <a:lnTo>
                    <a:pt x="23" y="90"/>
                  </a:lnTo>
                  <a:lnTo>
                    <a:pt x="19" y="116"/>
                  </a:lnTo>
                  <a:lnTo>
                    <a:pt x="13" y="139"/>
                  </a:lnTo>
                  <a:lnTo>
                    <a:pt x="7" y="159"/>
                  </a:lnTo>
                  <a:lnTo>
                    <a:pt x="1" y="178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F4E8E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7"/>
            <p:cNvSpPr/>
            <p:nvPr/>
          </p:nvSpPr>
          <p:spPr bwMode="auto">
            <a:xfrm flipH="1">
              <a:off x="1064" y="2606"/>
              <a:ext cx="131" cy="191"/>
            </a:xfrm>
            <a:custGeom>
              <a:avLst/>
              <a:gdLst>
                <a:gd name="T0" fmla="*/ 0 w 261"/>
                <a:gd name="T1" fmla="*/ 1 h 381"/>
                <a:gd name="T2" fmla="*/ 1 w 261"/>
                <a:gd name="T3" fmla="*/ 1 h 381"/>
                <a:gd name="T4" fmla="*/ 1 w 261"/>
                <a:gd name="T5" fmla="*/ 1 h 381"/>
                <a:gd name="T6" fmla="*/ 1 w 261"/>
                <a:gd name="T7" fmla="*/ 1 h 381"/>
                <a:gd name="T8" fmla="*/ 1 w 261"/>
                <a:gd name="T9" fmla="*/ 1 h 381"/>
                <a:gd name="T10" fmla="*/ 1 w 261"/>
                <a:gd name="T11" fmla="*/ 1 h 381"/>
                <a:gd name="T12" fmla="*/ 1 w 261"/>
                <a:gd name="T13" fmla="*/ 1 h 381"/>
                <a:gd name="T14" fmla="*/ 1 w 261"/>
                <a:gd name="T15" fmla="*/ 1 h 381"/>
                <a:gd name="T16" fmla="*/ 1 w 261"/>
                <a:gd name="T17" fmla="*/ 1 h 381"/>
                <a:gd name="T18" fmla="*/ 1 w 261"/>
                <a:gd name="T19" fmla="*/ 1 h 381"/>
                <a:gd name="T20" fmla="*/ 1 w 261"/>
                <a:gd name="T21" fmla="*/ 1 h 381"/>
                <a:gd name="T22" fmla="*/ 1 w 261"/>
                <a:gd name="T23" fmla="*/ 1 h 381"/>
                <a:gd name="T24" fmla="*/ 1 w 261"/>
                <a:gd name="T25" fmla="*/ 1 h 381"/>
                <a:gd name="T26" fmla="*/ 1 w 261"/>
                <a:gd name="T27" fmla="*/ 1 h 381"/>
                <a:gd name="T28" fmla="*/ 1 w 261"/>
                <a:gd name="T29" fmla="*/ 1 h 381"/>
                <a:gd name="T30" fmla="*/ 1 w 261"/>
                <a:gd name="T31" fmla="*/ 1 h 381"/>
                <a:gd name="T32" fmla="*/ 1 w 261"/>
                <a:gd name="T33" fmla="*/ 1 h 381"/>
                <a:gd name="T34" fmla="*/ 1 w 261"/>
                <a:gd name="T35" fmla="*/ 1 h 381"/>
                <a:gd name="T36" fmla="*/ 1 w 261"/>
                <a:gd name="T37" fmla="*/ 1 h 381"/>
                <a:gd name="T38" fmla="*/ 1 w 261"/>
                <a:gd name="T39" fmla="*/ 1 h 381"/>
                <a:gd name="T40" fmla="*/ 1 w 261"/>
                <a:gd name="T41" fmla="*/ 1 h 381"/>
                <a:gd name="T42" fmla="*/ 1 w 261"/>
                <a:gd name="T43" fmla="*/ 1 h 381"/>
                <a:gd name="T44" fmla="*/ 1 w 261"/>
                <a:gd name="T45" fmla="*/ 1 h 381"/>
                <a:gd name="T46" fmla="*/ 1 w 261"/>
                <a:gd name="T47" fmla="*/ 1 h 381"/>
                <a:gd name="T48" fmla="*/ 1 w 261"/>
                <a:gd name="T49" fmla="*/ 1 h 381"/>
                <a:gd name="T50" fmla="*/ 1 w 261"/>
                <a:gd name="T51" fmla="*/ 1 h 381"/>
                <a:gd name="T52" fmla="*/ 1 w 261"/>
                <a:gd name="T53" fmla="*/ 1 h 381"/>
                <a:gd name="T54" fmla="*/ 1 w 261"/>
                <a:gd name="T55" fmla="*/ 1 h 381"/>
                <a:gd name="T56" fmla="*/ 1 w 261"/>
                <a:gd name="T57" fmla="*/ 1 h 381"/>
                <a:gd name="T58" fmla="*/ 1 w 261"/>
                <a:gd name="T59" fmla="*/ 1 h 381"/>
                <a:gd name="T60" fmla="*/ 1 w 261"/>
                <a:gd name="T61" fmla="*/ 1 h 381"/>
                <a:gd name="T62" fmla="*/ 1 w 261"/>
                <a:gd name="T63" fmla="*/ 1 h 381"/>
                <a:gd name="T64" fmla="*/ 1 w 261"/>
                <a:gd name="T65" fmla="*/ 1 h 381"/>
                <a:gd name="T66" fmla="*/ 1 w 261"/>
                <a:gd name="T67" fmla="*/ 1 h 381"/>
                <a:gd name="T68" fmla="*/ 1 w 261"/>
                <a:gd name="T69" fmla="*/ 1 h 381"/>
                <a:gd name="T70" fmla="*/ 1 w 261"/>
                <a:gd name="T71" fmla="*/ 1 h 381"/>
                <a:gd name="T72" fmla="*/ 1 w 261"/>
                <a:gd name="T73" fmla="*/ 1 h 381"/>
                <a:gd name="T74" fmla="*/ 1 w 261"/>
                <a:gd name="T75" fmla="*/ 0 h 381"/>
                <a:gd name="T76" fmla="*/ 1 w 261"/>
                <a:gd name="T77" fmla="*/ 1 h 381"/>
                <a:gd name="T78" fmla="*/ 1 w 261"/>
                <a:gd name="T79" fmla="*/ 1 h 381"/>
                <a:gd name="T80" fmla="*/ 1 w 261"/>
                <a:gd name="T81" fmla="*/ 1 h 381"/>
                <a:gd name="T82" fmla="*/ 1 w 261"/>
                <a:gd name="T83" fmla="*/ 1 h 381"/>
                <a:gd name="T84" fmla="*/ 1 w 261"/>
                <a:gd name="T85" fmla="*/ 1 h 381"/>
                <a:gd name="T86" fmla="*/ 1 w 261"/>
                <a:gd name="T87" fmla="*/ 1 h 381"/>
                <a:gd name="T88" fmla="*/ 1 w 261"/>
                <a:gd name="T89" fmla="*/ 1 h 381"/>
                <a:gd name="T90" fmla="*/ 1 w 261"/>
                <a:gd name="T91" fmla="*/ 1 h 381"/>
                <a:gd name="T92" fmla="*/ 1 w 261"/>
                <a:gd name="T93" fmla="*/ 1 h 381"/>
                <a:gd name="T94" fmla="*/ 1 w 261"/>
                <a:gd name="T95" fmla="*/ 1 h 381"/>
                <a:gd name="T96" fmla="*/ 0 w 261"/>
                <a:gd name="T97" fmla="*/ 1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1"/>
                <a:gd name="T148" fmla="*/ 0 h 381"/>
                <a:gd name="T149" fmla="*/ 261 w 261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1" h="381">
                  <a:moveTo>
                    <a:pt x="0" y="184"/>
                  </a:moveTo>
                  <a:lnTo>
                    <a:pt x="4" y="199"/>
                  </a:lnTo>
                  <a:lnTo>
                    <a:pt x="17" y="219"/>
                  </a:lnTo>
                  <a:lnTo>
                    <a:pt x="35" y="243"/>
                  </a:lnTo>
                  <a:lnTo>
                    <a:pt x="57" y="268"/>
                  </a:lnTo>
                  <a:lnTo>
                    <a:pt x="81" y="294"/>
                  </a:lnTo>
                  <a:lnTo>
                    <a:pt x="106" y="318"/>
                  </a:lnTo>
                  <a:lnTo>
                    <a:pt x="128" y="339"/>
                  </a:lnTo>
                  <a:lnTo>
                    <a:pt x="146" y="353"/>
                  </a:lnTo>
                  <a:lnTo>
                    <a:pt x="163" y="365"/>
                  </a:lnTo>
                  <a:lnTo>
                    <a:pt x="183" y="375"/>
                  </a:lnTo>
                  <a:lnTo>
                    <a:pt x="204" y="381"/>
                  </a:lnTo>
                  <a:lnTo>
                    <a:pt x="224" y="381"/>
                  </a:lnTo>
                  <a:lnTo>
                    <a:pt x="242" y="374"/>
                  </a:lnTo>
                  <a:lnTo>
                    <a:pt x="254" y="358"/>
                  </a:lnTo>
                  <a:lnTo>
                    <a:pt x="261" y="332"/>
                  </a:lnTo>
                  <a:lnTo>
                    <a:pt x="261" y="291"/>
                  </a:lnTo>
                  <a:lnTo>
                    <a:pt x="260" y="287"/>
                  </a:lnTo>
                  <a:lnTo>
                    <a:pt x="257" y="275"/>
                  </a:lnTo>
                  <a:lnTo>
                    <a:pt x="251" y="258"/>
                  </a:lnTo>
                  <a:lnTo>
                    <a:pt x="244" y="236"/>
                  </a:lnTo>
                  <a:lnTo>
                    <a:pt x="235" y="212"/>
                  </a:lnTo>
                  <a:lnTo>
                    <a:pt x="226" y="186"/>
                  </a:lnTo>
                  <a:lnTo>
                    <a:pt x="215" y="162"/>
                  </a:lnTo>
                  <a:lnTo>
                    <a:pt x="205" y="139"/>
                  </a:lnTo>
                  <a:lnTo>
                    <a:pt x="198" y="128"/>
                  </a:lnTo>
                  <a:lnTo>
                    <a:pt x="188" y="115"/>
                  </a:lnTo>
                  <a:lnTo>
                    <a:pt x="174" y="101"/>
                  </a:lnTo>
                  <a:lnTo>
                    <a:pt x="158" y="87"/>
                  </a:lnTo>
                  <a:lnTo>
                    <a:pt x="140" y="74"/>
                  </a:lnTo>
                  <a:lnTo>
                    <a:pt x="122" y="59"/>
                  </a:lnTo>
                  <a:lnTo>
                    <a:pt x="103" y="46"/>
                  </a:lnTo>
                  <a:lnTo>
                    <a:pt x="85" y="33"/>
                  </a:lnTo>
                  <a:lnTo>
                    <a:pt x="67" y="23"/>
                  </a:lnTo>
                  <a:lnTo>
                    <a:pt x="50" y="14"/>
                  </a:lnTo>
                  <a:lnTo>
                    <a:pt x="35" y="6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6"/>
                  </a:lnTo>
                  <a:lnTo>
                    <a:pt x="11" y="15"/>
                  </a:lnTo>
                  <a:lnTo>
                    <a:pt x="20" y="38"/>
                  </a:lnTo>
                  <a:lnTo>
                    <a:pt x="24" y="62"/>
                  </a:lnTo>
                  <a:lnTo>
                    <a:pt x="22" y="86"/>
                  </a:lnTo>
                  <a:lnTo>
                    <a:pt x="18" y="109"/>
                  </a:lnTo>
                  <a:lnTo>
                    <a:pt x="11" y="132"/>
                  </a:lnTo>
                  <a:lnTo>
                    <a:pt x="5" y="153"/>
                  </a:lnTo>
                  <a:lnTo>
                    <a:pt x="1" y="17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AD3C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8"/>
            <p:cNvSpPr/>
            <p:nvPr/>
          </p:nvSpPr>
          <p:spPr bwMode="auto">
            <a:xfrm flipH="1">
              <a:off x="1067" y="2611"/>
              <a:ext cx="123" cy="183"/>
            </a:xfrm>
            <a:custGeom>
              <a:avLst/>
              <a:gdLst>
                <a:gd name="T0" fmla="*/ 0 w 246"/>
                <a:gd name="T1" fmla="*/ 1 h 365"/>
                <a:gd name="T2" fmla="*/ 1 w 246"/>
                <a:gd name="T3" fmla="*/ 1 h 365"/>
                <a:gd name="T4" fmla="*/ 1 w 246"/>
                <a:gd name="T5" fmla="*/ 1 h 365"/>
                <a:gd name="T6" fmla="*/ 1 w 246"/>
                <a:gd name="T7" fmla="*/ 1 h 365"/>
                <a:gd name="T8" fmla="*/ 1 w 246"/>
                <a:gd name="T9" fmla="*/ 1 h 365"/>
                <a:gd name="T10" fmla="*/ 1 w 246"/>
                <a:gd name="T11" fmla="*/ 1 h 365"/>
                <a:gd name="T12" fmla="*/ 1 w 246"/>
                <a:gd name="T13" fmla="*/ 1 h 365"/>
                <a:gd name="T14" fmla="*/ 1 w 246"/>
                <a:gd name="T15" fmla="*/ 1 h 365"/>
                <a:gd name="T16" fmla="*/ 1 w 246"/>
                <a:gd name="T17" fmla="*/ 1 h 365"/>
                <a:gd name="T18" fmla="*/ 1 w 246"/>
                <a:gd name="T19" fmla="*/ 1 h 365"/>
                <a:gd name="T20" fmla="*/ 1 w 246"/>
                <a:gd name="T21" fmla="*/ 1 h 365"/>
                <a:gd name="T22" fmla="*/ 1 w 246"/>
                <a:gd name="T23" fmla="*/ 1 h 365"/>
                <a:gd name="T24" fmla="*/ 1 w 246"/>
                <a:gd name="T25" fmla="*/ 1 h 365"/>
                <a:gd name="T26" fmla="*/ 1 w 246"/>
                <a:gd name="T27" fmla="*/ 1 h 365"/>
                <a:gd name="T28" fmla="*/ 1 w 246"/>
                <a:gd name="T29" fmla="*/ 1 h 365"/>
                <a:gd name="T30" fmla="*/ 1 w 246"/>
                <a:gd name="T31" fmla="*/ 1 h 365"/>
                <a:gd name="T32" fmla="*/ 1 w 246"/>
                <a:gd name="T33" fmla="*/ 1 h 365"/>
                <a:gd name="T34" fmla="*/ 1 w 246"/>
                <a:gd name="T35" fmla="*/ 1 h 365"/>
                <a:gd name="T36" fmla="*/ 1 w 246"/>
                <a:gd name="T37" fmla="*/ 1 h 365"/>
                <a:gd name="T38" fmla="*/ 1 w 246"/>
                <a:gd name="T39" fmla="*/ 1 h 365"/>
                <a:gd name="T40" fmla="*/ 1 w 246"/>
                <a:gd name="T41" fmla="*/ 1 h 365"/>
                <a:gd name="T42" fmla="*/ 1 w 246"/>
                <a:gd name="T43" fmla="*/ 1 h 365"/>
                <a:gd name="T44" fmla="*/ 1 w 246"/>
                <a:gd name="T45" fmla="*/ 1 h 365"/>
                <a:gd name="T46" fmla="*/ 1 w 246"/>
                <a:gd name="T47" fmla="*/ 1 h 365"/>
                <a:gd name="T48" fmla="*/ 1 w 246"/>
                <a:gd name="T49" fmla="*/ 1 h 365"/>
                <a:gd name="T50" fmla="*/ 1 w 246"/>
                <a:gd name="T51" fmla="*/ 1 h 365"/>
                <a:gd name="T52" fmla="*/ 1 w 246"/>
                <a:gd name="T53" fmla="*/ 1 h 365"/>
                <a:gd name="T54" fmla="*/ 1 w 246"/>
                <a:gd name="T55" fmla="*/ 1 h 365"/>
                <a:gd name="T56" fmla="*/ 1 w 246"/>
                <a:gd name="T57" fmla="*/ 1 h 365"/>
                <a:gd name="T58" fmla="*/ 1 w 246"/>
                <a:gd name="T59" fmla="*/ 1 h 365"/>
                <a:gd name="T60" fmla="*/ 1 w 246"/>
                <a:gd name="T61" fmla="*/ 1 h 365"/>
                <a:gd name="T62" fmla="*/ 1 w 246"/>
                <a:gd name="T63" fmla="*/ 1 h 365"/>
                <a:gd name="T64" fmla="*/ 1 w 246"/>
                <a:gd name="T65" fmla="*/ 1 h 365"/>
                <a:gd name="T66" fmla="*/ 1 w 246"/>
                <a:gd name="T67" fmla="*/ 1 h 365"/>
                <a:gd name="T68" fmla="*/ 1 w 246"/>
                <a:gd name="T69" fmla="*/ 1 h 365"/>
                <a:gd name="T70" fmla="*/ 1 w 246"/>
                <a:gd name="T71" fmla="*/ 1 h 365"/>
                <a:gd name="T72" fmla="*/ 1 w 246"/>
                <a:gd name="T73" fmla="*/ 1 h 365"/>
                <a:gd name="T74" fmla="*/ 1 w 246"/>
                <a:gd name="T75" fmla="*/ 0 h 365"/>
                <a:gd name="T76" fmla="*/ 1 w 246"/>
                <a:gd name="T77" fmla="*/ 1 h 365"/>
                <a:gd name="T78" fmla="*/ 1 w 246"/>
                <a:gd name="T79" fmla="*/ 1 h 365"/>
                <a:gd name="T80" fmla="*/ 1 w 246"/>
                <a:gd name="T81" fmla="*/ 1 h 365"/>
                <a:gd name="T82" fmla="*/ 1 w 246"/>
                <a:gd name="T83" fmla="*/ 1 h 365"/>
                <a:gd name="T84" fmla="*/ 1 w 246"/>
                <a:gd name="T85" fmla="*/ 1 h 365"/>
                <a:gd name="T86" fmla="*/ 1 w 246"/>
                <a:gd name="T87" fmla="*/ 1 h 365"/>
                <a:gd name="T88" fmla="*/ 1 w 246"/>
                <a:gd name="T89" fmla="*/ 1 h 365"/>
                <a:gd name="T90" fmla="*/ 1 w 246"/>
                <a:gd name="T91" fmla="*/ 1 h 365"/>
                <a:gd name="T92" fmla="*/ 1 w 246"/>
                <a:gd name="T93" fmla="*/ 1 h 365"/>
                <a:gd name="T94" fmla="*/ 1 w 246"/>
                <a:gd name="T95" fmla="*/ 1 h 365"/>
                <a:gd name="T96" fmla="*/ 0 w 246"/>
                <a:gd name="T97" fmla="*/ 1 h 36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46"/>
                <a:gd name="T148" fmla="*/ 0 h 365"/>
                <a:gd name="T149" fmla="*/ 246 w 246"/>
                <a:gd name="T150" fmla="*/ 365 h 36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46" h="365">
                  <a:moveTo>
                    <a:pt x="0" y="176"/>
                  </a:moveTo>
                  <a:lnTo>
                    <a:pt x="5" y="190"/>
                  </a:lnTo>
                  <a:lnTo>
                    <a:pt x="16" y="210"/>
                  </a:lnTo>
                  <a:lnTo>
                    <a:pt x="33" y="233"/>
                  </a:lnTo>
                  <a:lnTo>
                    <a:pt x="54" y="257"/>
                  </a:lnTo>
                  <a:lnTo>
                    <a:pt x="76" y="281"/>
                  </a:lnTo>
                  <a:lnTo>
                    <a:pt x="98" y="304"/>
                  </a:lnTo>
                  <a:lnTo>
                    <a:pt x="119" y="324"/>
                  </a:lnTo>
                  <a:lnTo>
                    <a:pt x="136" y="339"/>
                  </a:lnTo>
                  <a:lnTo>
                    <a:pt x="153" y="350"/>
                  </a:lnTo>
                  <a:lnTo>
                    <a:pt x="172" y="360"/>
                  </a:lnTo>
                  <a:lnTo>
                    <a:pt x="191" y="365"/>
                  </a:lnTo>
                  <a:lnTo>
                    <a:pt x="210" y="365"/>
                  </a:lnTo>
                  <a:lnTo>
                    <a:pt x="227" y="358"/>
                  </a:lnTo>
                  <a:lnTo>
                    <a:pt x="239" y="342"/>
                  </a:lnTo>
                  <a:lnTo>
                    <a:pt x="246" y="317"/>
                  </a:lnTo>
                  <a:lnTo>
                    <a:pt x="246" y="279"/>
                  </a:lnTo>
                  <a:lnTo>
                    <a:pt x="244" y="276"/>
                  </a:lnTo>
                  <a:lnTo>
                    <a:pt x="241" y="264"/>
                  </a:lnTo>
                  <a:lnTo>
                    <a:pt x="236" y="248"/>
                  </a:lnTo>
                  <a:lnTo>
                    <a:pt x="229" y="227"/>
                  </a:lnTo>
                  <a:lnTo>
                    <a:pt x="221" y="204"/>
                  </a:lnTo>
                  <a:lnTo>
                    <a:pt x="212" y="180"/>
                  </a:lnTo>
                  <a:lnTo>
                    <a:pt x="203" y="156"/>
                  </a:lnTo>
                  <a:lnTo>
                    <a:pt x="192" y="134"/>
                  </a:lnTo>
                  <a:lnTo>
                    <a:pt x="186" y="123"/>
                  </a:lnTo>
                  <a:lnTo>
                    <a:pt x="176" y="111"/>
                  </a:lnTo>
                  <a:lnTo>
                    <a:pt x="164" y="98"/>
                  </a:lnTo>
                  <a:lnTo>
                    <a:pt x="149" y="84"/>
                  </a:lnTo>
                  <a:lnTo>
                    <a:pt x="133" y="70"/>
                  </a:lnTo>
                  <a:lnTo>
                    <a:pt x="115" y="58"/>
                  </a:lnTo>
                  <a:lnTo>
                    <a:pt x="98" y="45"/>
                  </a:lnTo>
                  <a:lnTo>
                    <a:pt x="81" y="32"/>
                  </a:lnTo>
                  <a:lnTo>
                    <a:pt x="63" y="22"/>
                  </a:lnTo>
                  <a:lnTo>
                    <a:pt x="48" y="14"/>
                  </a:lnTo>
                  <a:lnTo>
                    <a:pt x="35" y="7"/>
                  </a:lnTo>
                  <a:lnTo>
                    <a:pt x="23" y="3"/>
                  </a:lnTo>
                  <a:lnTo>
                    <a:pt x="14" y="0"/>
                  </a:lnTo>
                  <a:lnTo>
                    <a:pt x="9" y="1"/>
                  </a:lnTo>
                  <a:lnTo>
                    <a:pt x="8" y="7"/>
                  </a:lnTo>
                  <a:lnTo>
                    <a:pt x="12" y="15"/>
                  </a:lnTo>
                  <a:lnTo>
                    <a:pt x="20" y="37"/>
                  </a:lnTo>
                  <a:lnTo>
                    <a:pt x="23" y="60"/>
                  </a:lnTo>
                  <a:lnTo>
                    <a:pt x="21" y="83"/>
                  </a:lnTo>
                  <a:lnTo>
                    <a:pt x="17" y="106"/>
                  </a:lnTo>
                  <a:lnTo>
                    <a:pt x="12" y="127"/>
                  </a:lnTo>
                  <a:lnTo>
                    <a:pt x="6" y="147"/>
                  </a:lnTo>
                  <a:lnTo>
                    <a:pt x="1" y="164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E0BCA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9"/>
            <p:cNvSpPr/>
            <p:nvPr/>
          </p:nvSpPr>
          <p:spPr bwMode="auto">
            <a:xfrm flipH="1">
              <a:off x="1071" y="2617"/>
              <a:ext cx="114" cy="173"/>
            </a:xfrm>
            <a:custGeom>
              <a:avLst/>
              <a:gdLst>
                <a:gd name="T0" fmla="*/ 0 w 229"/>
                <a:gd name="T1" fmla="*/ 1 h 346"/>
                <a:gd name="T2" fmla="*/ 0 w 229"/>
                <a:gd name="T3" fmla="*/ 1 h 346"/>
                <a:gd name="T4" fmla="*/ 0 w 229"/>
                <a:gd name="T5" fmla="*/ 1 h 346"/>
                <a:gd name="T6" fmla="*/ 0 w 229"/>
                <a:gd name="T7" fmla="*/ 1 h 346"/>
                <a:gd name="T8" fmla="*/ 0 w 229"/>
                <a:gd name="T9" fmla="*/ 1 h 346"/>
                <a:gd name="T10" fmla="*/ 0 w 229"/>
                <a:gd name="T11" fmla="*/ 1 h 346"/>
                <a:gd name="T12" fmla="*/ 0 w 229"/>
                <a:gd name="T13" fmla="*/ 1 h 346"/>
                <a:gd name="T14" fmla="*/ 0 w 229"/>
                <a:gd name="T15" fmla="*/ 1 h 346"/>
                <a:gd name="T16" fmla="*/ 0 w 229"/>
                <a:gd name="T17" fmla="*/ 1 h 346"/>
                <a:gd name="T18" fmla="*/ 0 w 229"/>
                <a:gd name="T19" fmla="*/ 1 h 346"/>
                <a:gd name="T20" fmla="*/ 0 w 229"/>
                <a:gd name="T21" fmla="*/ 1 h 346"/>
                <a:gd name="T22" fmla="*/ 0 w 229"/>
                <a:gd name="T23" fmla="*/ 1 h 346"/>
                <a:gd name="T24" fmla="*/ 0 w 229"/>
                <a:gd name="T25" fmla="*/ 1 h 346"/>
                <a:gd name="T26" fmla="*/ 0 w 229"/>
                <a:gd name="T27" fmla="*/ 1 h 346"/>
                <a:gd name="T28" fmla="*/ 0 w 229"/>
                <a:gd name="T29" fmla="*/ 1 h 346"/>
                <a:gd name="T30" fmla="*/ 0 w 229"/>
                <a:gd name="T31" fmla="*/ 1 h 346"/>
                <a:gd name="T32" fmla="*/ 0 w 229"/>
                <a:gd name="T33" fmla="*/ 1 h 346"/>
                <a:gd name="T34" fmla="*/ 0 w 229"/>
                <a:gd name="T35" fmla="*/ 1 h 346"/>
                <a:gd name="T36" fmla="*/ 0 w 229"/>
                <a:gd name="T37" fmla="*/ 1 h 346"/>
                <a:gd name="T38" fmla="*/ 0 w 229"/>
                <a:gd name="T39" fmla="*/ 1 h 346"/>
                <a:gd name="T40" fmla="*/ 0 w 229"/>
                <a:gd name="T41" fmla="*/ 1 h 346"/>
                <a:gd name="T42" fmla="*/ 0 w 229"/>
                <a:gd name="T43" fmla="*/ 1 h 346"/>
                <a:gd name="T44" fmla="*/ 0 w 229"/>
                <a:gd name="T45" fmla="*/ 1 h 346"/>
                <a:gd name="T46" fmla="*/ 0 w 229"/>
                <a:gd name="T47" fmla="*/ 1 h 346"/>
                <a:gd name="T48" fmla="*/ 0 w 229"/>
                <a:gd name="T49" fmla="*/ 1 h 346"/>
                <a:gd name="T50" fmla="*/ 0 w 229"/>
                <a:gd name="T51" fmla="*/ 1 h 346"/>
                <a:gd name="T52" fmla="*/ 0 w 229"/>
                <a:gd name="T53" fmla="*/ 1 h 346"/>
                <a:gd name="T54" fmla="*/ 0 w 229"/>
                <a:gd name="T55" fmla="*/ 1 h 346"/>
                <a:gd name="T56" fmla="*/ 0 w 229"/>
                <a:gd name="T57" fmla="*/ 1 h 346"/>
                <a:gd name="T58" fmla="*/ 0 w 229"/>
                <a:gd name="T59" fmla="*/ 1 h 346"/>
                <a:gd name="T60" fmla="*/ 0 w 229"/>
                <a:gd name="T61" fmla="*/ 1 h 346"/>
                <a:gd name="T62" fmla="*/ 0 w 229"/>
                <a:gd name="T63" fmla="*/ 1 h 346"/>
                <a:gd name="T64" fmla="*/ 0 w 229"/>
                <a:gd name="T65" fmla="*/ 1 h 346"/>
                <a:gd name="T66" fmla="*/ 0 w 229"/>
                <a:gd name="T67" fmla="*/ 1 h 346"/>
                <a:gd name="T68" fmla="*/ 0 w 229"/>
                <a:gd name="T69" fmla="*/ 1 h 346"/>
                <a:gd name="T70" fmla="*/ 0 w 229"/>
                <a:gd name="T71" fmla="*/ 1 h 346"/>
                <a:gd name="T72" fmla="*/ 0 w 229"/>
                <a:gd name="T73" fmla="*/ 1 h 346"/>
                <a:gd name="T74" fmla="*/ 0 w 229"/>
                <a:gd name="T75" fmla="*/ 0 h 346"/>
                <a:gd name="T76" fmla="*/ 0 w 229"/>
                <a:gd name="T77" fmla="*/ 1 h 346"/>
                <a:gd name="T78" fmla="*/ 0 w 229"/>
                <a:gd name="T79" fmla="*/ 1 h 346"/>
                <a:gd name="T80" fmla="*/ 0 w 229"/>
                <a:gd name="T81" fmla="*/ 1 h 346"/>
                <a:gd name="T82" fmla="*/ 0 w 229"/>
                <a:gd name="T83" fmla="*/ 1 h 346"/>
                <a:gd name="T84" fmla="*/ 0 w 229"/>
                <a:gd name="T85" fmla="*/ 1 h 346"/>
                <a:gd name="T86" fmla="*/ 0 w 229"/>
                <a:gd name="T87" fmla="*/ 1 h 346"/>
                <a:gd name="T88" fmla="*/ 0 w 229"/>
                <a:gd name="T89" fmla="*/ 1 h 346"/>
                <a:gd name="T90" fmla="*/ 0 w 229"/>
                <a:gd name="T91" fmla="*/ 1 h 346"/>
                <a:gd name="T92" fmla="*/ 0 w 229"/>
                <a:gd name="T93" fmla="*/ 1 h 346"/>
                <a:gd name="T94" fmla="*/ 0 w 229"/>
                <a:gd name="T95" fmla="*/ 1 h 346"/>
                <a:gd name="T96" fmla="*/ 0 w 229"/>
                <a:gd name="T97" fmla="*/ 1 h 3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346"/>
                <a:gd name="T149" fmla="*/ 229 w 229"/>
                <a:gd name="T150" fmla="*/ 346 h 34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346">
                  <a:moveTo>
                    <a:pt x="0" y="168"/>
                  </a:moveTo>
                  <a:lnTo>
                    <a:pt x="5" y="182"/>
                  </a:lnTo>
                  <a:lnTo>
                    <a:pt x="15" y="200"/>
                  </a:lnTo>
                  <a:lnTo>
                    <a:pt x="32" y="222"/>
                  </a:lnTo>
                  <a:lnTo>
                    <a:pt x="50" y="245"/>
                  </a:lnTo>
                  <a:lnTo>
                    <a:pt x="71" y="268"/>
                  </a:lnTo>
                  <a:lnTo>
                    <a:pt x="91" y="290"/>
                  </a:lnTo>
                  <a:lnTo>
                    <a:pt x="111" y="308"/>
                  </a:lnTo>
                  <a:lnTo>
                    <a:pt x="127" y="322"/>
                  </a:lnTo>
                  <a:lnTo>
                    <a:pt x="142" y="333"/>
                  </a:lnTo>
                  <a:lnTo>
                    <a:pt x="161" y="342"/>
                  </a:lnTo>
                  <a:lnTo>
                    <a:pt x="179" y="346"/>
                  </a:lnTo>
                  <a:lnTo>
                    <a:pt x="196" y="346"/>
                  </a:lnTo>
                  <a:lnTo>
                    <a:pt x="211" y="341"/>
                  </a:lnTo>
                  <a:lnTo>
                    <a:pt x="223" y="326"/>
                  </a:lnTo>
                  <a:lnTo>
                    <a:pt x="229" y="300"/>
                  </a:lnTo>
                  <a:lnTo>
                    <a:pt x="229" y="265"/>
                  </a:lnTo>
                  <a:lnTo>
                    <a:pt x="227" y="261"/>
                  </a:lnTo>
                  <a:lnTo>
                    <a:pt x="224" y="250"/>
                  </a:lnTo>
                  <a:lnTo>
                    <a:pt x="219" y="235"/>
                  </a:lnTo>
                  <a:lnTo>
                    <a:pt x="214" y="214"/>
                  </a:lnTo>
                  <a:lnTo>
                    <a:pt x="207" y="192"/>
                  </a:lnTo>
                  <a:lnTo>
                    <a:pt x="197" y="169"/>
                  </a:lnTo>
                  <a:lnTo>
                    <a:pt x="189" y="146"/>
                  </a:lnTo>
                  <a:lnTo>
                    <a:pt x="180" y="125"/>
                  </a:lnTo>
                  <a:lnTo>
                    <a:pt x="174" y="115"/>
                  </a:lnTo>
                  <a:lnTo>
                    <a:pt x="165" y="103"/>
                  </a:lnTo>
                  <a:lnTo>
                    <a:pt x="154" y="92"/>
                  </a:lnTo>
                  <a:lnTo>
                    <a:pt x="140" y="79"/>
                  </a:lnTo>
                  <a:lnTo>
                    <a:pt x="125" y="67"/>
                  </a:lnTo>
                  <a:lnTo>
                    <a:pt x="109" y="54"/>
                  </a:lnTo>
                  <a:lnTo>
                    <a:pt x="93" y="41"/>
                  </a:lnTo>
                  <a:lnTo>
                    <a:pt x="76" y="30"/>
                  </a:lnTo>
                  <a:lnTo>
                    <a:pt x="60" y="20"/>
                  </a:lnTo>
                  <a:lnTo>
                    <a:pt x="45" y="11"/>
                  </a:lnTo>
                  <a:lnTo>
                    <a:pt x="33" y="6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7" y="6"/>
                  </a:lnTo>
                  <a:lnTo>
                    <a:pt x="11" y="14"/>
                  </a:lnTo>
                  <a:lnTo>
                    <a:pt x="19" y="34"/>
                  </a:lnTo>
                  <a:lnTo>
                    <a:pt x="21" y="56"/>
                  </a:lnTo>
                  <a:lnTo>
                    <a:pt x="20" y="78"/>
                  </a:lnTo>
                  <a:lnTo>
                    <a:pt x="17" y="100"/>
                  </a:lnTo>
                  <a:lnTo>
                    <a:pt x="11" y="121"/>
                  </a:lnTo>
                  <a:lnTo>
                    <a:pt x="6" y="139"/>
                  </a:lnTo>
                  <a:lnTo>
                    <a:pt x="2" y="155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D3A58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0"/>
            <p:cNvSpPr/>
            <p:nvPr/>
          </p:nvSpPr>
          <p:spPr bwMode="auto">
            <a:xfrm flipH="1">
              <a:off x="1074" y="2623"/>
              <a:ext cx="106" cy="164"/>
            </a:xfrm>
            <a:custGeom>
              <a:avLst/>
              <a:gdLst>
                <a:gd name="T0" fmla="*/ 0 w 212"/>
                <a:gd name="T1" fmla="*/ 0 h 330"/>
                <a:gd name="T2" fmla="*/ 1 w 212"/>
                <a:gd name="T3" fmla="*/ 0 h 330"/>
                <a:gd name="T4" fmla="*/ 1 w 212"/>
                <a:gd name="T5" fmla="*/ 0 h 330"/>
                <a:gd name="T6" fmla="*/ 1 w 212"/>
                <a:gd name="T7" fmla="*/ 0 h 330"/>
                <a:gd name="T8" fmla="*/ 1 w 212"/>
                <a:gd name="T9" fmla="*/ 0 h 330"/>
                <a:gd name="T10" fmla="*/ 1 w 212"/>
                <a:gd name="T11" fmla="*/ 0 h 330"/>
                <a:gd name="T12" fmla="*/ 1 w 212"/>
                <a:gd name="T13" fmla="*/ 0 h 330"/>
                <a:gd name="T14" fmla="*/ 1 w 212"/>
                <a:gd name="T15" fmla="*/ 0 h 330"/>
                <a:gd name="T16" fmla="*/ 1 w 212"/>
                <a:gd name="T17" fmla="*/ 0 h 330"/>
                <a:gd name="T18" fmla="*/ 1 w 212"/>
                <a:gd name="T19" fmla="*/ 0 h 330"/>
                <a:gd name="T20" fmla="*/ 1 w 212"/>
                <a:gd name="T21" fmla="*/ 0 h 330"/>
                <a:gd name="T22" fmla="*/ 1 w 212"/>
                <a:gd name="T23" fmla="*/ 0 h 330"/>
                <a:gd name="T24" fmla="*/ 1 w 212"/>
                <a:gd name="T25" fmla="*/ 0 h 330"/>
                <a:gd name="T26" fmla="*/ 1 w 212"/>
                <a:gd name="T27" fmla="*/ 0 h 330"/>
                <a:gd name="T28" fmla="*/ 1 w 212"/>
                <a:gd name="T29" fmla="*/ 0 h 330"/>
                <a:gd name="T30" fmla="*/ 1 w 212"/>
                <a:gd name="T31" fmla="*/ 0 h 330"/>
                <a:gd name="T32" fmla="*/ 1 w 212"/>
                <a:gd name="T33" fmla="*/ 0 h 330"/>
                <a:gd name="T34" fmla="*/ 1 w 212"/>
                <a:gd name="T35" fmla="*/ 0 h 330"/>
                <a:gd name="T36" fmla="*/ 1 w 212"/>
                <a:gd name="T37" fmla="*/ 0 h 330"/>
                <a:gd name="T38" fmla="*/ 1 w 212"/>
                <a:gd name="T39" fmla="*/ 0 h 330"/>
                <a:gd name="T40" fmla="*/ 1 w 212"/>
                <a:gd name="T41" fmla="*/ 0 h 330"/>
                <a:gd name="T42" fmla="*/ 1 w 212"/>
                <a:gd name="T43" fmla="*/ 0 h 330"/>
                <a:gd name="T44" fmla="*/ 1 w 212"/>
                <a:gd name="T45" fmla="*/ 0 h 330"/>
                <a:gd name="T46" fmla="*/ 1 w 212"/>
                <a:gd name="T47" fmla="*/ 0 h 330"/>
                <a:gd name="T48" fmla="*/ 1 w 212"/>
                <a:gd name="T49" fmla="*/ 0 h 330"/>
                <a:gd name="T50" fmla="*/ 1 w 212"/>
                <a:gd name="T51" fmla="*/ 0 h 330"/>
                <a:gd name="T52" fmla="*/ 1 w 212"/>
                <a:gd name="T53" fmla="*/ 0 h 330"/>
                <a:gd name="T54" fmla="*/ 1 w 212"/>
                <a:gd name="T55" fmla="*/ 0 h 330"/>
                <a:gd name="T56" fmla="*/ 1 w 212"/>
                <a:gd name="T57" fmla="*/ 0 h 330"/>
                <a:gd name="T58" fmla="*/ 1 w 212"/>
                <a:gd name="T59" fmla="*/ 0 h 330"/>
                <a:gd name="T60" fmla="*/ 1 w 212"/>
                <a:gd name="T61" fmla="*/ 0 h 330"/>
                <a:gd name="T62" fmla="*/ 1 w 212"/>
                <a:gd name="T63" fmla="*/ 0 h 330"/>
                <a:gd name="T64" fmla="*/ 1 w 212"/>
                <a:gd name="T65" fmla="*/ 0 h 330"/>
                <a:gd name="T66" fmla="*/ 1 w 212"/>
                <a:gd name="T67" fmla="*/ 0 h 330"/>
                <a:gd name="T68" fmla="*/ 1 w 212"/>
                <a:gd name="T69" fmla="*/ 0 h 330"/>
                <a:gd name="T70" fmla="*/ 1 w 212"/>
                <a:gd name="T71" fmla="*/ 0 h 330"/>
                <a:gd name="T72" fmla="*/ 1 w 212"/>
                <a:gd name="T73" fmla="*/ 0 h 330"/>
                <a:gd name="T74" fmla="*/ 1 w 212"/>
                <a:gd name="T75" fmla="*/ 0 h 330"/>
                <a:gd name="T76" fmla="*/ 1 w 212"/>
                <a:gd name="T77" fmla="*/ 0 h 330"/>
                <a:gd name="T78" fmla="*/ 1 w 212"/>
                <a:gd name="T79" fmla="*/ 0 h 330"/>
                <a:gd name="T80" fmla="*/ 1 w 212"/>
                <a:gd name="T81" fmla="*/ 0 h 330"/>
                <a:gd name="T82" fmla="*/ 1 w 212"/>
                <a:gd name="T83" fmla="*/ 0 h 330"/>
                <a:gd name="T84" fmla="*/ 1 w 212"/>
                <a:gd name="T85" fmla="*/ 0 h 330"/>
                <a:gd name="T86" fmla="*/ 1 w 212"/>
                <a:gd name="T87" fmla="*/ 0 h 330"/>
                <a:gd name="T88" fmla="*/ 1 w 212"/>
                <a:gd name="T89" fmla="*/ 0 h 330"/>
                <a:gd name="T90" fmla="*/ 1 w 212"/>
                <a:gd name="T91" fmla="*/ 0 h 330"/>
                <a:gd name="T92" fmla="*/ 1 w 212"/>
                <a:gd name="T93" fmla="*/ 0 h 330"/>
                <a:gd name="T94" fmla="*/ 1 w 212"/>
                <a:gd name="T95" fmla="*/ 0 h 330"/>
                <a:gd name="T96" fmla="*/ 0 w 212"/>
                <a:gd name="T97" fmla="*/ 0 h 3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2"/>
                <a:gd name="T148" fmla="*/ 0 h 330"/>
                <a:gd name="T149" fmla="*/ 212 w 212"/>
                <a:gd name="T150" fmla="*/ 330 h 3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2" h="330">
                  <a:moveTo>
                    <a:pt x="0" y="159"/>
                  </a:moveTo>
                  <a:lnTo>
                    <a:pt x="3" y="172"/>
                  </a:lnTo>
                  <a:lnTo>
                    <a:pt x="14" y="190"/>
                  </a:lnTo>
                  <a:lnTo>
                    <a:pt x="29" y="210"/>
                  </a:lnTo>
                  <a:lnTo>
                    <a:pt x="46" y="233"/>
                  </a:lnTo>
                  <a:lnTo>
                    <a:pt x="65" y="255"/>
                  </a:lnTo>
                  <a:lnTo>
                    <a:pt x="85" y="276"/>
                  </a:lnTo>
                  <a:lnTo>
                    <a:pt x="102" y="293"/>
                  </a:lnTo>
                  <a:lnTo>
                    <a:pt x="117" y="307"/>
                  </a:lnTo>
                  <a:lnTo>
                    <a:pt x="131" y="317"/>
                  </a:lnTo>
                  <a:lnTo>
                    <a:pt x="147" y="325"/>
                  </a:lnTo>
                  <a:lnTo>
                    <a:pt x="165" y="330"/>
                  </a:lnTo>
                  <a:lnTo>
                    <a:pt x="181" y="330"/>
                  </a:lnTo>
                  <a:lnTo>
                    <a:pt x="195" y="323"/>
                  </a:lnTo>
                  <a:lnTo>
                    <a:pt x="206" y="309"/>
                  </a:lnTo>
                  <a:lnTo>
                    <a:pt x="212" y="286"/>
                  </a:lnTo>
                  <a:lnTo>
                    <a:pt x="212" y="251"/>
                  </a:lnTo>
                  <a:lnTo>
                    <a:pt x="211" y="248"/>
                  </a:lnTo>
                  <a:lnTo>
                    <a:pt x="208" y="238"/>
                  </a:lnTo>
                  <a:lnTo>
                    <a:pt x="204" y="223"/>
                  </a:lnTo>
                  <a:lnTo>
                    <a:pt x="198" y="204"/>
                  </a:lnTo>
                  <a:lnTo>
                    <a:pt x="191" y="182"/>
                  </a:lnTo>
                  <a:lnTo>
                    <a:pt x="184" y="160"/>
                  </a:lnTo>
                  <a:lnTo>
                    <a:pt x="176" y="138"/>
                  </a:lnTo>
                  <a:lnTo>
                    <a:pt x="168" y="119"/>
                  </a:lnTo>
                  <a:lnTo>
                    <a:pt x="162" y="110"/>
                  </a:lnTo>
                  <a:lnTo>
                    <a:pt x="153" y="98"/>
                  </a:lnTo>
                  <a:lnTo>
                    <a:pt x="143" y="87"/>
                  </a:lnTo>
                  <a:lnTo>
                    <a:pt x="130" y="75"/>
                  </a:lnTo>
                  <a:lnTo>
                    <a:pt x="116" y="62"/>
                  </a:lnTo>
                  <a:lnTo>
                    <a:pt x="101" y="51"/>
                  </a:lnTo>
                  <a:lnTo>
                    <a:pt x="85" y="39"/>
                  </a:lnTo>
                  <a:lnTo>
                    <a:pt x="70" y="29"/>
                  </a:lnTo>
                  <a:lnTo>
                    <a:pt x="55" y="20"/>
                  </a:lnTo>
                  <a:lnTo>
                    <a:pt x="42" y="12"/>
                  </a:lnTo>
                  <a:lnTo>
                    <a:pt x="30" y="5"/>
                  </a:lnTo>
                  <a:lnTo>
                    <a:pt x="19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5"/>
                  </a:lnTo>
                  <a:lnTo>
                    <a:pt x="10" y="13"/>
                  </a:lnTo>
                  <a:lnTo>
                    <a:pt x="17" y="33"/>
                  </a:lnTo>
                  <a:lnTo>
                    <a:pt x="19" y="54"/>
                  </a:lnTo>
                  <a:lnTo>
                    <a:pt x="18" y="75"/>
                  </a:lnTo>
                  <a:lnTo>
                    <a:pt x="15" y="96"/>
                  </a:lnTo>
                  <a:lnTo>
                    <a:pt x="9" y="115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CC916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1"/>
            <p:cNvSpPr/>
            <p:nvPr/>
          </p:nvSpPr>
          <p:spPr bwMode="auto">
            <a:xfrm flipH="1">
              <a:off x="1076" y="2628"/>
              <a:ext cx="98" cy="156"/>
            </a:xfrm>
            <a:custGeom>
              <a:avLst/>
              <a:gdLst>
                <a:gd name="T0" fmla="*/ 0 w 196"/>
                <a:gd name="T1" fmla="*/ 1 h 312"/>
                <a:gd name="T2" fmla="*/ 1 w 196"/>
                <a:gd name="T3" fmla="*/ 1 h 312"/>
                <a:gd name="T4" fmla="*/ 1 w 196"/>
                <a:gd name="T5" fmla="*/ 1 h 312"/>
                <a:gd name="T6" fmla="*/ 1 w 196"/>
                <a:gd name="T7" fmla="*/ 1 h 312"/>
                <a:gd name="T8" fmla="*/ 1 w 196"/>
                <a:gd name="T9" fmla="*/ 1 h 312"/>
                <a:gd name="T10" fmla="*/ 1 w 196"/>
                <a:gd name="T11" fmla="*/ 1 h 312"/>
                <a:gd name="T12" fmla="*/ 1 w 196"/>
                <a:gd name="T13" fmla="*/ 1 h 312"/>
                <a:gd name="T14" fmla="*/ 1 w 196"/>
                <a:gd name="T15" fmla="*/ 1 h 312"/>
                <a:gd name="T16" fmla="*/ 1 w 196"/>
                <a:gd name="T17" fmla="*/ 1 h 312"/>
                <a:gd name="T18" fmla="*/ 1 w 196"/>
                <a:gd name="T19" fmla="*/ 1 h 312"/>
                <a:gd name="T20" fmla="*/ 1 w 196"/>
                <a:gd name="T21" fmla="*/ 1 h 312"/>
                <a:gd name="T22" fmla="*/ 1 w 196"/>
                <a:gd name="T23" fmla="*/ 1 h 312"/>
                <a:gd name="T24" fmla="*/ 1 w 196"/>
                <a:gd name="T25" fmla="*/ 1 h 312"/>
                <a:gd name="T26" fmla="*/ 1 w 196"/>
                <a:gd name="T27" fmla="*/ 1 h 312"/>
                <a:gd name="T28" fmla="*/ 1 w 196"/>
                <a:gd name="T29" fmla="*/ 1 h 312"/>
                <a:gd name="T30" fmla="*/ 1 w 196"/>
                <a:gd name="T31" fmla="*/ 1 h 312"/>
                <a:gd name="T32" fmla="*/ 1 w 196"/>
                <a:gd name="T33" fmla="*/ 1 h 312"/>
                <a:gd name="T34" fmla="*/ 1 w 196"/>
                <a:gd name="T35" fmla="*/ 1 h 312"/>
                <a:gd name="T36" fmla="*/ 1 w 196"/>
                <a:gd name="T37" fmla="*/ 1 h 312"/>
                <a:gd name="T38" fmla="*/ 1 w 196"/>
                <a:gd name="T39" fmla="*/ 1 h 312"/>
                <a:gd name="T40" fmla="*/ 1 w 196"/>
                <a:gd name="T41" fmla="*/ 1 h 312"/>
                <a:gd name="T42" fmla="*/ 1 w 196"/>
                <a:gd name="T43" fmla="*/ 1 h 312"/>
                <a:gd name="T44" fmla="*/ 1 w 196"/>
                <a:gd name="T45" fmla="*/ 1 h 312"/>
                <a:gd name="T46" fmla="*/ 1 w 196"/>
                <a:gd name="T47" fmla="*/ 1 h 312"/>
                <a:gd name="T48" fmla="*/ 1 w 196"/>
                <a:gd name="T49" fmla="*/ 1 h 312"/>
                <a:gd name="T50" fmla="*/ 1 w 196"/>
                <a:gd name="T51" fmla="*/ 1 h 312"/>
                <a:gd name="T52" fmla="*/ 1 w 196"/>
                <a:gd name="T53" fmla="*/ 1 h 312"/>
                <a:gd name="T54" fmla="*/ 1 w 196"/>
                <a:gd name="T55" fmla="*/ 1 h 312"/>
                <a:gd name="T56" fmla="*/ 1 w 196"/>
                <a:gd name="T57" fmla="*/ 1 h 312"/>
                <a:gd name="T58" fmla="*/ 1 w 196"/>
                <a:gd name="T59" fmla="*/ 1 h 312"/>
                <a:gd name="T60" fmla="*/ 1 w 196"/>
                <a:gd name="T61" fmla="*/ 0 h 312"/>
                <a:gd name="T62" fmla="*/ 1 w 196"/>
                <a:gd name="T63" fmla="*/ 0 h 312"/>
                <a:gd name="T64" fmla="*/ 1 w 196"/>
                <a:gd name="T65" fmla="*/ 1 h 312"/>
                <a:gd name="T66" fmla="*/ 1 w 196"/>
                <a:gd name="T67" fmla="*/ 1 h 312"/>
                <a:gd name="T68" fmla="*/ 1 w 196"/>
                <a:gd name="T69" fmla="*/ 1 h 312"/>
                <a:gd name="T70" fmla="*/ 1 w 196"/>
                <a:gd name="T71" fmla="*/ 1 h 312"/>
                <a:gd name="T72" fmla="*/ 1 w 196"/>
                <a:gd name="T73" fmla="*/ 1 h 312"/>
                <a:gd name="T74" fmla="*/ 1 w 196"/>
                <a:gd name="T75" fmla="*/ 1 h 312"/>
                <a:gd name="T76" fmla="*/ 1 w 196"/>
                <a:gd name="T77" fmla="*/ 1 h 312"/>
                <a:gd name="T78" fmla="*/ 1 w 196"/>
                <a:gd name="T79" fmla="*/ 1 h 312"/>
                <a:gd name="T80" fmla="*/ 0 w 196"/>
                <a:gd name="T81" fmla="*/ 1 h 3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6"/>
                <a:gd name="T124" fmla="*/ 0 h 312"/>
                <a:gd name="T125" fmla="*/ 196 w 196"/>
                <a:gd name="T126" fmla="*/ 312 h 3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6" h="312">
                  <a:moveTo>
                    <a:pt x="0" y="151"/>
                  </a:moveTo>
                  <a:lnTo>
                    <a:pt x="4" y="163"/>
                  </a:lnTo>
                  <a:lnTo>
                    <a:pt x="13" y="179"/>
                  </a:lnTo>
                  <a:lnTo>
                    <a:pt x="26" y="199"/>
                  </a:lnTo>
                  <a:lnTo>
                    <a:pt x="42" y="220"/>
                  </a:lnTo>
                  <a:lnTo>
                    <a:pt x="60" y="242"/>
                  </a:lnTo>
                  <a:lnTo>
                    <a:pt x="77" y="261"/>
                  </a:lnTo>
                  <a:lnTo>
                    <a:pt x="93" y="277"/>
                  </a:lnTo>
                  <a:lnTo>
                    <a:pt x="107" y="290"/>
                  </a:lnTo>
                  <a:lnTo>
                    <a:pt x="121" y="299"/>
                  </a:lnTo>
                  <a:lnTo>
                    <a:pt x="136" y="307"/>
                  </a:lnTo>
                  <a:lnTo>
                    <a:pt x="152" y="312"/>
                  </a:lnTo>
                  <a:lnTo>
                    <a:pt x="167" y="312"/>
                  </a:lnTo>
                  <a:lnTo>
                    <a:pt x="180" y="305"/>
                  </a:lnTo>
                  <a:lnTo>
                    <a:pt x="190" y="292"/>
                  </a:lnTo>
                  <a:lnTo>
                    <a:pt x="196" y="269"/>
                  </a:lnTo>
                  <a:lnTo>
                    <a:pt x="196" y="237"/>
                  </a:lnTo>
                  <a:lnTo>
                    <a:pt x="195" y="234"/>
                  </a:lnTo>
                  <a:lnTo>
                    <a:pt x="193" y="224"/>
                  </a:lnTo>
                  <a:lnTo>
                    <a:pt x="188" y="209"/>
                  </a:lnTo>
                  <a:lnTo>
                    <a:pt x="183" y="191"/>
                  </a:lnTo>
                  <a:lnTo>
                    <a:pt x="178" y="171"/>
                  </a:lnTo>
                  <a:lnTo>
                    <a:pt x="171" y="151"/>
                  </a:lnTo>
                  <a:lnTo>
                    <a:pt x="163" y="130"/>
                  </a:lnTo>
                  <a:lnTo>
                    <a:pt x="156" y="112"/>
                  </a:lnTo>
                  <a:lnTo>
                    <a:pt x="143" y="92"/>
                  </a:lnTo>
                  <a:lnTo>
                    <a:pt x="121" y="70"/>
                  </a:lnTo>
                  <a:lnTo>
                    <a:pt x="93" y="47"/>
                  </a:lnTo>
                  <a:lnTo>
                    <a:pt x="66" y="26"/>
                  </a:lnTo>
                  <a:lnTo>
                    <a:pt x="39" y="1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11" y="11"/>
                  </a:lnTo>
                  <a:lnTo>
                    <a:pt x="17" y="31"/>
                  </a:lnTo>
                  <a:lnTo>
                    <a:pt x="19" y="50"/>
                  </a:lnTo>
                  <a:lnTo>
                    <a:pt x="17" y="70"/>
                  </a:lnTo>
                  <a:lnTo>
                    <a:pt x="14" y="90"/>
                  </a:lnTo>
                  <a:lnTo>
                    <a:pt x="9" y="108"/>
                  </a:lnTo>
                  <a:lnTo>
                    <a:pt x="5" y="125"/>
                  </a:lnTo>
                  <a:lnTo>
                    <a:pt x="1" y="139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17A4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2"/>
            <p:cNvSpPr/>
            <p:nvPr/>
          </p:nvSpPr>
          <p:spPr bwMode="auto">
            <a:xfrm flipH="1">
              <a:off x="1080" y="2634"/>
              <a:ext cx="90" cy="147"/>
            </a:xfrm>
            <a:custGeom>
              <a:avLst/>
              <a:gdLst>
                <a:gd name="T0" fmla="*/ 1 w 180"/>
                <a:gd name="T1" fmla="*/ 1 h 294"/>
                <a:gd name="T2" fmla="*/ 1 w 180"/>
                <a:gd name="T3" fmla="*/ 1 h 294"/>
                <a:gd name="T4" fmla="*/ 1 w 180"/>
                <a:gd name="T5" fmla="*/ 1 h 294"/>
                <a:gd name="T6" fmla="*/ 1 w 180"/>
                <a:gd name="T7" fmla="*/ 1 h 294"/>
                <a:gd name="T8" fmla="*/ 1 w 180"/>
                <a:gd name="T9" fmla="*/ 1 h 294"/>
                <a:gd name="T10" fmla="*/ 1 w 180"/>
                <a:gd name="T11" fmla="*/ 1 h 294"/>
                <a:gd name="T12" fmla="*/ 1 w 180"/>
                <a:gd name="T13" fmla="*/ 1 h 294"/>
                <a:gd name="T14" fmla="*/ 1 w 180"/>
                <a:gd name="T15" fmla="*/ 1 h 294"/>
                <a:gd name="T16" fmla="*/ 1 w 180"/>
                <a:gd name="T17" fmla="*/ 1 h 294"/>
                <a:gd name="T18" fmla="*/ 1 w 180"/>
                <a:gd name="T19" fmla="*/ 1 h 294"/>
                <a:gd name="T20" fmla="*/ 1 w 180"/>
                <a:gd name="T21" fmla="*/ 1 h 294"/>
                <a:gd name="T22" fmla="*/ 1 w 180"/>
                <a:gd name="T23" fmla="*/ 1 h 294"/>
                <a:gd name="T24" fmla="*/ 1 w 180"/>
                <a:gd name="T25" fmla="*/ 1 h 294"/>
                <a:gd name="T26" fmla="*/ 1 w 180"/>
                <a:gd name="T27" fmla="*/ 1 h 294"/>
                <a:gd name="T28" fmla="*/ 1 w 180"/>
                <a:gd name="T29" fmla="*/ 0 h 294"/>
                <a:gd name="T30" fmla="*/ 1 w 180"/>
                <a:gd name="T31" fmla="*/ 0 h 294"/>
                <a:gd name="T32" fmla="*/ 1 w 180"/>
                <a:gd name="T33" fmla="*/ 1 h 294"/>
                <a:gd name="T34" fmla="*/ 1 w 180"/>
                <a:gd name="T35" fmla="*/ 1 h 294"/>
                <a:gd name="T36" fmla="*/ 1 w 180"/>
                <a:gd name="T37" fmla="*/ 1 h 294"/>
                <a:gd name="T38" fmla="*/ 1 w 180"/>
                <a:gd name="T39" fmla="*/ 1 h 294"/>
                <a:gd name="T40" fmla="*/ 0 w 180"/>
                <a:gd name="T41" fmla="*/ 1 h 294"/>
                <a:gd name="T42" fmla="*/ 1 w 180"/>
                <a:gd name="T43" fmla="*/ 1 h 294"/>
                <a:gd name="T44" fmla="*/ 1 w 180"/>
                <a:gd name="T45" fmla="*/ 1 h 294"/>
                <a:gd name="T46" fmla="*/ 1 w 180"/>
                <a:gd name="T47" fmla="*/ 1 h 294"/>
                <a:gd name="T48" fmla="*/ 1 w 180"/>
                <a:gd name="T49" fmla="*/ 1 h 294"/>
                <a:gd name="T50" fmla="*/ 1 w 180"/>
                <a:gd name="T51" fmla="*/ 1 h 294"/>
                <a:gd name="T52" fmla="*/ 1 w 180"/>
                <a:gd name="T53" fmla="*/ 1 h 294"/>
                <a:gd name="T54" fmla="*/ 1 w 180"/>
                <a:gd name="T55" fmla="*/ 1 h 294"/>
                <a:gd name="T56" fmla="*/ 1 w 180"/>
                <a:gd name="T57" fmla="*/ 1 h 294"/>
                <a:gd name="T58" fmla="*/ 1 w 180"/>
                <a:gd name="T59" fmla="*/ 1 h 294"/>
                <a:gd name="T60" fmla="*/ 1 w 180"/>
                <a:gd name="T61" fmla="*/ 1 h 294"/>
                <a:gd name="T62" fmla="*/ 1 w 180"/>
                <a:gd name="T63" fmla="*/ 1 h 294"/>
                <a:gd name="T64" fmla="*/ 1 w 180"/>
                <a:gd name="T65" fmla="*/ 1 h 294"/>
                <a:gd name="T66" fmla="*/ 1 w 180"/>
                <a:gd name="T67" fmla="*/ 1 h 294"/>
                <a:gd name="T68" fmla="*/ 1 w 180"/>
                <a:gd name="T69" fmla="*/ 1 h 294"/>
                <a:gd name="T70" fmla="*/ 1 w 180"/>
                <a:gd name="T71" fmla="*/ 1 h 294"/>
                <a:gd name="T72" fmla="*/ 1 w 180"/>
                <a:gd name="T73" fmla="*/ 1 h 2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0"/>
                <a:gd name="T112" fmla="*/ 0 h 294"/>
                <a:gd name="T113" fmla="*/ 180 w 180"/>
                <a:gd name="T114" fmla="*/ 294 h 2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0" h="294">
                  <a:moveTo>
                    <a:pt x="180" y="224"/>
                  </a:moveTo>
                  <a:lnTo>
                    <a:pt x="179" y="220"/>
                  </a:lnTo>
                  <a:lnTo>
                    <a:pt x="177" y="211"/>
                  </a:lnTo>
                  <a:lnTo>
                    <a:pt x="173" y="197"/>
                  </a:lnTo>
                  <a:lnTo>
                    <a:pt x="170" y="181"/>
                  </a:lnTo>
                  <a:lnTo>
                    <a:pt x="164" y="162"/>
                  </a:lnTo>
                  <a:lnTo>
                    <a:pt x="158" y="142"/>
                  </a:lnTo>
                  <a:lnTo>
                    <a:pt x="151" y="122"/>
                  </a:lnTo>
                  <a:lnTo>
                    <a:pt x="144" y="105"/>
                  </a:lnTo>
                  <a:lnTo>
                    <a:pt x="133" y="87"/>
                  </a:lnTo>
                  <a:lnTo>
                    <a:pt x="112" y="66"/>
                  </a:lnTo>
                  <a:lnTo>
                    <a:pt x="88" y="44"/>
                  </a:lnTo>
                  <a:lnTo>
                    <a:pt x="63" y="24"/>
                  </a:lnTo>
                  <a:lnTo>
                    <a:pt x="38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9" y="48"/>
                  </a:lnTo>
                  <a:lnTo>
                    <a:pt x="14" y="86"/>
                  </a:lnTo>
                  <a:lnTo>
                    <a:pt x="5" y="119"/>
                  </a:lnTo>
                  <a:lnTo>
                    <a:pt x="0" y="143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5" y="188"/>
                  </a:lnTo>
                  <a:lnTo>
                    <a:pt x="40" y="209"/>
                  </a:lnTo>
                  <a:lnTo>
                    <a:pt x="56" y="228"/>
                  </a:lnTo>
                  <a:lnTo>
                    <a:pt x="72" y="247"/>
                  </a:lnTo>
                  <a:lnTo>
                    <a:pt x="87" y="263"/>
                  </a:lnTo>
                  <a:lnTo>
                    <a:pt x="99" y="274"/>
                  </a:lnTo>
                  <a:lnTo>
                    <a:pt x="111" y="284"/>
                  </a:lnTo>
                  <a:lnTo>
                    <a:pt x="125" y="291"/>
                  </a:lnTo>
                  <a:lnTo>
                    <a:pt x="140" y="294"/>
                  </a:lnTo>
                  <a:lnTo>
                    <a:pt x="154" y="294"/>
                  </a:lnTo>
                  <a:lnTo>
                    <a:pt x="166" y="288"/>
                  </a:lnTo>
                  <a:lnTo>
                    <a:pt x="176" y="276"/>
                  </a:lnTo>
                  <a:lnTo>
                    <a:pt x="180" y="255"/>
                  </a:lnTo>
                  <a:lnTo>
                    <a:pt x="180" y="224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3"/>
            <p:cNvSpPr/>
            <p:nvPr/>
          </p:nvSpPr>
          <p:spPr bwMode="auto">
            <a:xfrm flipH="1">
              <a:off x="745" y="2181"/>
              <a:ext cx="199" cy="336"/>
            </a:xfrm>
            <a:custGeom>
              <a:avLst/>
              <a:gdLst>
                <a:gd name="T0" fmla="*/ 1 w 398"/>
                <a:gd name="T1" fmla="*/ 1 h 672"/>
                <a:gd name="T2" fmla="*/ 1 w 398"/>
                <a:gd name="T3" fmla="*/ 0 h 672"/>
                <a:gd name="T4" fmla="*/ 1 w 398"/>
                <a:gd name="T5" fmla="*/ 1 h 672"/>
                <a:gd name="T6" fmla="*/ 1 w 398"/>
                <a:gd name="T7" fmla="*/ 1 h 672"/>
                <a:gd name="T8" fmla="*/ 1 w 398"/>
                <a:gd name="T9" fmla="*/ 1 h 672"/>
                <a:gd name="T10" fmla="*/ 1 w 398"/>
                <a:gd name="T11" fmla="*/ 1 h 672"/>
                <a:gd name="T12" fmla="*/ 1 w 398"/>
                <a:gd name="T13" fmla="*/ 1 h 672"/>
                <a:gd name="T14" fmla="*/ 1 w 398"/>
                <a:gd name="T15" fmla="*/ 1 h 672"/>
                <a:gd name="T16" fmla="*/ 1 w 398"/>
                <a:gd name="T17" fmla="*/ 1 h 672"/>
                <a:gd name="T18" fmla="*/ 1 w 398"/>
                <a:gd name="T19" fmla="*/ 1 h 672"/>
                <a:gd name="T20" fmla="*/ 1 w 398"/>
                <a:gd name="T21" fmla="*/ 1 h 672"/>
                <a:gd name="T22" fmla="*/ 1 w 398"/>
                <a:gd name="T23" fmla="*/ 1 h 672"/>
                <a:gd name="T24" fmla="*/ 1 w 398"/>
                <a:gd name="T25" fmla="*/ 1 h 672"/>
                <a:gd name="T26" fmla="*/ 1 w 398"/>
                <a:gd name="T27" fmla="*/ 1 h 672"/>
                <a:gd name="T28" fmla="*/ 1 w 398"/>
                <a:gd name="T29" fmla="*/ 1 h 672"/>
                <a:gd name="T30" fmla="*/ 1 w 398"/>
                <a:gd name="T31" fmla="*/ 1 h 672"/>
                <a:gd name="T32" fmla="*/ 1 w 398"/>
                <a:gd name="T33" fmla="*/ 1 h 672"/>
                <a:gd name="T34" fmla="*/ 1 w 398"/>
                <a:gd name="T35" fmla="*/ 1 h 672"/>
                <a:gd name="T36" fmla="*/ 1 w 398"/>
                <a:gd name="T37" fmla="*/ 1 h 672"/>
                <a:gd name="T38" fmla="*/ 1 w 398"/>
                <a:gd name="T39" fmla="*/ 1 h 672"/>
                <a:gd name="T40" fmla="*/ 1 w 398"/>
                <a:gd name="T41" fmla="*/ 1 h 672"/>
                <a:gd name="T42" fmla="*/ 1 w 398"/>
                <a:gd name="T43" fmla="*/ 1 h 672"/>
                <a:gd name="T44" fmla="*/ 1 w 398"/>
                <a:gd name="T45" fmla="*/ 1 h 672"/>
                <a:gd name="T46" fmla="*/ 1 w 398"/>
                <a:gd name="T47" fmla="*/ 1 h 672"/>
                <a:gd name="T48" fmla="*/ 1 w 398"/>
                <a:gd name="T49" fmla="*/ 1 h 672"/>
                <a:gd name="T50" fmla="*/ 1 w 398"/>
                <a:gd name="T51" fmla="*/ 1 h 672"/>
                <a:gd name="T52" fmla="*/ 1 w 398"/>
                <a:gd name="T53" fmla="*/ 1 h 672"/>
                <a:gd name="T54" fmla="*/ 1 w 398"/>
                <a:gd name="T55" fmla="*/ 1 h 672"/>
                <a:gd name="T56" fmla="*/ 1 w 398"/>
                <a:gd name="T57" fmla="*/ 1 h 672"/>
                <a:gd name="T58" fmla="*/ 1 w 398"/>
                <a:gd name="T59" fmla="*/ 1 h 672"/>
                <a:gd name="T60" fmla="*/ 1 w 398"/>
                <a:gd name="T61" fmla="*/ 1 h 672"/>
                <a:gd name="T62" fmla="*/ 1 w 398"/>
                <a:gd name="T63" fmla="*/ 1 h 672"/>
                <a:gd name="T64" fmla="*/ 1 w 398"/>
                <a:gd name="T65" fmla="*/ 1 h 672"/>
                <a:gd name="T66" fmla="*/ 1 w 398"/>
                <a:gd name="T67" fmla="*/ 1 h 672"/>
                <a:gd name="T68" fmla="*/ 1 w 398"/>
                <a:gd name="T69" fmla="*/ 1 h 672"/>
                <a:gd name="T70" fmla="*/ 1 w 398"/>
                <a:gd name="T71" fmla="*/ 1 h 672"/>
                <a:gd name="T72" fmla="*/ 1 w 398"/>
                <a:gd name="T73" fmla="*/ 1 h 672"/>
                <a:gd name="T74" fmla="*/ 1 w 398"/>
                <a:gd name="T75" fmla="*/ 1 h 6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98"/>
                <a:gd name="T115" fmla="*/ 0 h 672"/>
                <a:gd name="T116" fmla="*/ 398 w 398"/>
                <a:gd name="T117" fmla="*/ 672 h 6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98" h="672">
                  <a:moveTo>
                    <a:pt x="212" y="1"/>
                  </a:moveTo>
                  <a:lnTo>
                    <a:pt x="210" y="1"/>
                  </a:lnTo>
                  <a:lnTo>
                    <a:pt x="205" y="0"/>
                  </a:lnTo>
                  <a:lnTo>
                    <a:pt x="196" y="0"/>
                  </a:lnTo>
                  <a:lnTo>
                    <a:pt x="186" y="0"/>
                  </a:lnTo>
                  <a:lnTo>
                    <a:pt x="172" y="1"/>
                  </a:lnTo>
                  <a:lnTo>
                    <a:pt x="158" y="3"/>
                  </a:lnTo>
                  <a:lnTo>
                    <a:pt x="142" y="7"/>
                  </a:lnTo>
                  <a:lnTo>
                    <a:pt x="125" y="14"/>
                  </a:lnTo>
                  <a:lnTo>
                    <a:pt x="107" y="23"/>
                  </a:lnTo>
                  <a:lnTo>
                    <a:pt x="90" y="35"/>
                  </a:lnTo>
                  <a:lnTo>
                    <a:pt x="73" y="53"/>
                  </a:lnTo>
                  <a:lnTo>
                    <a:pt x="57" y="72"/>
                  </a:lnTo>
                  <a:lnTo>
                    <a:pt x="42" y="98"/>
                  </a:lnTo>
                  <a:lnTo>
                    <a:pt x="29" y="128"/>
                  </a:lnTo>
                  <a:lnTo>
                    <a:pt x="19" y="163"/>
                  </a:lnTo>
                  <a:lnTo>
                    <a:pt x="10" y="205"/>
                  </a:lnTo>
                  <a:lnTo>
                    <a:pt x="1" y="288"/>
                  </a:lnTo>
                  <a:lnTo>
                    <a:pt x="0" y="359"/>
                  </a:lnTo>
                  <a:lnTo>
                    <a:pt x="5" y="419"/>
                  </a:lnTo>
                  <a:lnTo>
                    <a:pt x="15" y="467"/>
                  </a:lnTo>
                  <a:lnTo>
                    <a:pt x="30" y="507"/>
                  </a:lnTo>
                  <a:lnTo>
                    <a:pt x="50" y="537"/>
                  </a:lnTo>
                  <a:lnTo>
                    <a:pt x="73" y="557"/>
                  </a:lnTo>
                  <a:lnTo>
                    <a:pt x="99" y="570"/>
                  </a:lnTo>
                  <a:lnTo>
                    <a:pt x="104" y="575"/>
                  </a:lnTo>
                  <a:lnTo>
                    <a:pt x="112" y="586"/>
                  </a:lnTo>
                  <a:lnTo>
                    <a:pt x="118" y="607"/>
                  </a:lnTo>
                  <a:lnTo>
                    <a:pt x="117" y="634"/>
                  </a:lnTo>
                  <a:lnTo>
                    <a:pt x="117" y="646"/>
                  </a:lnTo>
                  <a:lnTo>
                    <a:pt x="120" y="656"/>
                  </a:lnTo>
                  <a:lnTo>
                    <a:pt x="128" y="664"/>
                  </a:lnTo>
                  <a:lnTo>
                    <a:pt x="141" y="670"/>
                  </a:lnTo>
                  <a:lnTo>
                    <a:pt x="155" y="672"/>
                  </a:lnTo>
                  <a:lnTo>
                    <a:pt x="172" y="671"/>
                  </a:lnTo>
                  <a:lnTo>
                    <a:pt x="191" y="668"/>
                  </a:lnTo>
                  <a:lnTo>
                    <a:pt x="212" y="661"/>
                  </a:lnTo>
                  <a:lnTo>
                    <a:pt x="234" y="651"/>
                  </a:lnTo>
                  <a:lnTo>
                    <a:pt x="257" y="638"/>
                  </a:lnTo>
                  <a:lnTo>
                    <a:pt x="280" y="622"/>
                  </a:lnTo>
                  <a:lnTo>
                    <a:pt x="302" y="601"/>
                  </a:lnTo>
                  <a:lnTo>
                    <a:pt x="322" y="578"/>
                  </a:lnTo>
                  <a:lnTo>
                    <a:pt x="338" y="550"/>
                  </a:lnTo>
                  <a:lnTo>
                    <a:pt x="349" y="519"/>
                  </a:lnTo>
                  <a:lnTo>
                    <a:pt x="355" y="484"/>
                  </a:lnTo>
                  <a:lnTo>
                    <a:pt x="361" y="446"/>
                  </a:lnTo>
                  <a:lnTo>
                    <a:pt x="371" y="410"/>
                  </a:lnTo>
                  <a:lnTo>
                    <a:pt x="383" y="374"/>
                  </a:lnTo>
                  <a:lnTo>
                    <a:pt x="393" y="342"/>
                  </a:lnTo>
                  <a:lnTo>
                    <a:pt x="398" y="313"/>
                  </a:lnTo>
                  <a:lnTo>
                    <a:pt x="394" y="289"/>
                  </a:lnTo>
                  <a:lnTo>
                    <a:pt x="379" y="269"/>
                  </a:lnTo>
                  <a:lnTo>
                    <a:pt x="350" y="257"/>
                  </a:lnTo>
                  <a:lnTo>
                    <a:pt x="348" y="253"/>
                  </a:lnTo>
                  <a:lnTo>
                    <a:pt x="342" y="245"/>
                  </a:lnTo>
                  <a:lnTo>
                    <a:pt x="335" y="234"/>
                  </a:lnTo>
                  <a:lnTo>
                    <a:pt x="329" y="219"/>
                  </a:lnTo>
                  <a:lnTo>
                    <a:pt x="323" y="203"/>
                  </a:lnTo>
                  <a:lnTo>
                    <a:pt x="320" y="186"/>
                  </a:lnTo>
                  <a:lnTo>
                    <a:pt x="324" y="171"/>
                  </a:lnTo>
                  <a:lnTo>
                    <a:pt x="334" y="159"/>
                  </a:lnTo>
                  <a:lnTo>
                    <a:pt x="342" y="153"/>
                  </a:lnTo>
                  <a:lnTo>
                    <a:pt x="349" y="145"/>
                  </a:lnTo>
                  <a:lnTo>
                    <a:pt x="357" y="136"/>
                  </a:lnTo>
                  <a:lnTo>
                    <a:pt x="365" y="125"/>
                  </a:lnTo>
                  <a:lnTo>
                    <a:pt x="371" y="114"/>
                  </a:lnTo>
                  <a:lnTo>
                    <a:pt x="376" y="101"/>
                  </a:lnTo>
                  <a:lnTo>
                    <a:pt x="378" y="88"/>
                  </a:lnTo>
                  <a:lnTo>
                    <a:pt x="378" y="76"/>
                  </a:lnTo>
                  <a:lnTo>
                    <a:pt x="375" y="64"/>
                  </a:lnTo>
                  <a:lnTo>
                    <a:pt x="367" y="52"/>
                  </a:lnTo>
                  <a:lnTo>
                    <a:pt x="355" y="40"/>
                  </a:lnTo>
                  <a:lnTo>
                    <a:pt x="338" y="30"/>
                  </a:lnTo>
                  <a:lnTo>
                    <a:pt x="316" y="21"/>
                  </a:lnTo>
                  <a:lnTo>
                    <a:pt x="288" y="11"/>
                  </a:lnTo>
                  <a:lnTo>
                    <a:pt x="254" y="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4"/>
            <p:cNvSpPr/>
            <p:nvPr/>
          </p:nvSpPr>
          <p:spPr bwMode="auto">
            <a:xfrm flipH="1">
              <a:off x="750" y="2183"/>
              <a:ext cx="191" cy="328"/>
            </a:xfrm>
            <a:custGeom>
              <a:avLst/>
              <a:gdLst>
                <a:gd name="T0" fmla="*/ 1 w 382"/>
                <a:gd name="T1" fmla="*/ 1 h 656"/>
                <a:gd name="T2" fmla="*/ 1 w 382"/>
                <a:gd name="T3" fmla="*/ 1 h 656"/>
                <a:gd name="T4" fmla="*/ 1 w 382"/>
                <a:gd name="T5" fmla="*/ 1 h 656"/>
                <a:gd name="T6" fmla="*/ 1 w 382"/>
                <a:gd name="T7" fmla="*/ 1 h 656"/>
                <a:gd name="T8" fmla="*/ 1 w 382"/>
                <a:gd name="T9" fmla="*/ 1 h 656"/>
                <a:gd name="T10" fmla="*/ 1 w 382"/>
                <a:gd name="T11" fmla="*/ 1 h 656"/>
                <a:gd name="T12" fmla="*/ 1 w 382"/>
                <a:gd name="T13" fmla="*/ 1 h 656"/>
                <a:gd name="T14" fmla="*/ 1 w 382"/>
                <a:gd name="T15" fmla="*/ 1 h 656"/>
                <a:gd name="T16" fmla="*/ 1 w 382"/>
                <a:gd name="T17" fmla="*/ 1 h 656"/>
                <a:gd name="T18" fmla="*/ 1 w 382"/>
                <a:gd name="T19" fmla="*/ 1 h 656"/>
                <a:gd name="T20" fmla="*/ 1 w 382"/>
                <a:gd name="T21" fmla="*/ 1 h 656"/>
                <a:gd name="T22" fmla="*/ 1 w 382"/>
                <a:gd name="T23" fmla="*/ 1 h 656"/>
                <a:gd name="T24" fmla="*/ 1 w 382"/>
                <a:gd name="T25" fmla="*/ 1 h 656"/>
                <a:gd name="T26" fmla="*/ 1 w 382"/>
                <a:gd name="T27" fmla="*/ 1 h 656"/>
                <a:gd name="T28" fmla="*/ 1 w 382"/>
                <a:gd name="T29" fmla="*/ 1 h 656"/>
                <a:gd name="T30" fmla="*/ 1 w 382"/>
                <a:gd name="T31" fmla="*/ 1 h 656"/>
                <a:gd name="T32" fmla="*/ 1 w 382"/>
                <a:gd name="T33" fmla="*/ 1 h 656"/>
                <a:gd name="T34" fmla="*/ 1 w 382"/>
                <a:gd name="T35" fmla="*/ 1 h 656"/>
                <a:gd name="T36" fmla="*/ 1 w 382"/>
                <a:gd name="T37" fmla="*/ 1 h 656"/>
                <a:gd name="T38" fmla="*/ 1 w 382"/>
                <a:gd name="T39" fmla="*/ 1 h 656"/>
                <a:gd name="T40" fmla="*/ 1 w 382"/>
                <a:gd name="T41" fmla="*/ 1 h 656"/>
                <a:gd name="T42" fmla="*/ 1 w 382"/>
                <a:gd name="T43" fmla="*/ 1 h 656"/>
                <a:gd name="T44" fmla="*/ 1 w 382"/>
                <a:gd name="T45" fmla="*/ 1 h 656"/>
                <a:gd name="T46" fmla="*/ 1 w 382"/>
                <a:gd name="T47" fmla="*/ 1 h 656"/>
                <a:gd name="T48" fmla="*/ 1 w 382"/>
                <a:gd name="T49" fmla="*/ 1 h 656"/>
                <a:gd name="T50" fmla="*/ 1 w 382"/>
                <a:gd name="T51" fmla="*/ 1 h 656"/>
                <a:gd name="T52" fmla="*/ 1 w 382"/>
                <a:gd name="T53" fmla="*/ 1 h 656"/>
                <a:gd name="T54" fmla="*/ 1 w 382"/>
                <a:gd name="T55" fmla="*/ 1 h 656"/>
                <a:gd name="T56" fmla="*/ 1 w 382"/>
                <a:gd name="T57" fmla="*/ 1 h 656"/>
                <a:gd name="T58" fmla="*/ 1 w 382"/>
                <a:gd name="T59" fmla="*/ 0 h 656"/>
                <a:gd name="T60" fmla="*/ 1 w 382"/>
                <a:gd name="T61" fmla="*/ 1 h 656"/>
                <a:gd name="T62" fmla="*/ 1 w 382"/>
                <a:gd name="T63" fmla="*/ 1 h 656"/>
                <a:gd name="T64" fmla="*/ 1 w 382"/>
                <a:gd name="T65" fmla="*/ 1 h 656"/>
                <a:gd name="T66" fmla="*/ 1 w 382"/>
                <a:gd name="T67" fmla="*/ 1 h 656"/>
                <a:gd name="T68" fmla="*/ 1 w 382"/>
                <a:gd name="T69" fmla="*/ 1 h 656"/>
                <a:gd name="T70" fmla="*/ 1 w 382"/>
                <a:gd name="T71" fmla="*/ 1 h 656"/>
                <a:gd name="T72" fmla="*/ 1 w 382"/>
                <a:gd name="T73" fmla="*/ 1 h 656"/>
                <a:gd name="T74" fmla="*/ 1 w 382"/>
                <a:gd name="T75" fmla="*/ 1 h 656"/>
                <a:gd name="T76" fmla="*/ 1 w 382"/>
                <a:gd name="T77" fmla="*/ 1 h 656"/>
                <a:gd name="T78" fmla="*/ 1 w 382"/>
                <a:gd name="T79" fmla="*/ 1 h 6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2"/>
                <a:gd name="T121" fmla="*/ 0 h 656"/>
                <a:gd name="T122" fmla="*/ 382 w 382"/>
                <a:gd name="T123" fmla="*/ 656 h 6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2" h="656">
                  <a:moveTo>
                    <a:pt x="90" y="559"/>
                  </a:moveTo>
                  <a:lnTo>
                    <a:pt x="94" y="562"/>
                  </a:lnTo>
                  <a:lnTo>
                    <a:pt x="104" y="573"/>
                  </a:lnTo>
                  <a:lnTo>
                    <a:pt x="112" y="591"/>
                  </a:lnTo>
                  <a:lnTo>
                    <a:pt x="113" y="615"/>
                  </a:lnTo>
                  <a:lnTo>
                    <a:pt x="113" y="622"/>
                  </a:lnTo>
                  <a:lnTo>
                    <a:pt x="114" y="629"/>
                  </a:lnTo>
                  <a:lnTo>
                    <a:pt x="117" y="635"/>
                  </a:lnTo>
                  <a:lnTo>
                    <a:pt x="121" y="641"/>
                  </a:lnTo>
                  <a:lnTo>
                    <a:pt x="127" y="647"/>
                  </a:lnTo>
                  <a:lnTo>
                    <a:pt x="134" y="650"/>
                  </a:lnTo>
                  <a:lnTo>
                    <a:pt x="142" y="653"/>
                  </a:lnTo>
                  <a:lnTo>
                    <a:pt x="152" y="655"/>
                  </a:lnTo>
                  <a:lnTo>
                    <a:pt x="162" y="656"/>
                  </a:lnTo>
                  <a:lnTo>
                    <a:pt x="175" y="653"/>
                  </a:lnTo>
                  <a:lnTo>
                    <a:pt x="189" y="650"/>
                  </a:lnTo>
                  <a:lnTo>
                    <a:pt x="203" y="645"/>
                  </a:lnTo>
                  <a:lnTo>
                    <a:pt x="223" y="635"/>
                  </a:lnTo>
                  <a:lnTo>
                    <a:pt x="247" y="622"/>
                  </a:lnTo>
                  <a:lnTo>
                    <a:pt x="268" y="607"/>
                  </a:lnTo>
                  <a:lnTo>
                    <a:pt x="290" y="588"/>
                  </a:lnTo>
                  <a:lnTo>
                    <a:pt x="309" y="566"/>
                  </a:lnTo>
                  <a:lnTo>
                    <a:pt x="325" y="539"/>
                  </a:lnTo>
                  <a:lnTo>
                    <a:pt x="336" y="510"/>
                  </a:lnTo>
                  <a:lnTo>
                    <a:pt x="342" y="475"/>
                  </a:lnTo>
                  <a:lnTo>
                    <a:pt x="348" y="438"/>
                  </a:lnTo>
                  <a:lnTo>
                    <a:pt x="357" y="404"/>
                  </a:lnTo>
                  <a:lnTo>
                    <a:pt x="369" y="370"/>
                  </a:lnTo>
                  <a:lnTo>
                    <a:pt x="378" y="340"/>
                  </a:lnTo>
                  <a:lnTo>
                    <a:pt x="382" y="313"/>
                  </a:lnTo>
                  <a:lnTo>
                    <a:pt x="379" y="288"/>
                  </a:lnTo>
                  <a:lnTo>
                    <a:pt x="365" y="269"/>
                  </a:lnTo>
                  <a:lnTo>
                    <a:pt x="338" y="255"/>
                  </a:lnTo>
                  <a:lnTo>
                    <a:pt x="335" y="251"/>
                  </a:lnTo>
                  <a:lnTo>
                    <a:pt x="329" y="243"/>
                  </a:lnTo>
                  <a:lnTo>
                    <a:pt x="323" y="231"/>
                  </a:lnTo>
                  <a:lnTo>
                    <a:pt x="316" y="216"/>
                  </a:lnTo>
                  <a:lnTo>
                    <a:pt x="310" y="200"/>
                  </a:lnTo>
                  <a:lnTo>
                    <a:pt x="308" y="184"/>
                  </a:lnTo>
                  <a:lnTo>
                    <a:pt x="310" y="169"/>
                  </a:lnTo>
                  <a:lnTo>
                    <a:pt x="320" y="156"/>
                  </a:lnTo>
                  <a:lnTo>
                    <a:pt x="327" y="150"/>
                  </a:lnTo>
                  <a:lnTo>
                    <a:pt x="335" y="142"/>
                  </a:lnTo>
                  <a:lnTo>
                    <a:pt x="342" y="133"/>
                  </a:lnTo>
                  <a:lnTo>
                    <a:pt x="349" y="122"/>
                  </a:lnTo>
                  <a:lnTo>
                    <a:pt x="355" y="112"/>
                  </a:lnTo>
                  <a:lnTo>
                    <a:pt x="359" y="99"/>
                  </a:lnTo>
                  <a:lnTo>
                    <a:pt x="362" y="88"/>
                  </a:lnTo>
                  <a:lnTo>
                    <a:pt x="362" y="75"/>
                  </a:lnTo>
                  <a:lnTo>
                    <a:pt x="358" y="63"/>
                  </a:lnTo>
                  <a:lnTo>
                    <a:pt x="350" y="51"/>
                  </a:lnTo>
                  <a:lnTo>
                    <a:pt x="340" y="40"/>
                  </a:lnTo>
                  <a:lnTo>
                    <a:pt x="324" y="29"/>
                  </a:lnTo>
                  <a:lnTo>
                    <a:pt x="302" y="20"/>
                  </a:lnTo>
                  <a:lnTo>
                    <a:pt x="275" y="12"/>
                  </a:lnTo>
                  <a:lnTo>
                    <a:pt x="242" y="6"/>
                  </a:lnTo>
                  <a:lnTo>
                    <a:pt x="203" y="2"/>
                  </a:lnTo>
                  <a:lnTo>
                    <a:pt x="200" y="2"/>
                  </a:lnTo>
                  <a:lnTo>
                    <a:pt x="196" y="0"/>
                  </a:lnTo>
                  <a:lnTo>
                    <a:pt x="188" y="0"/>
                  </a:lnTo>
                  <a:lnTo>
                    <a:pt x="177" y="0"/>
                  </a:lnTo>
                  <a:lnTo>
                    <a:pt x="165" y="2"/>
                  </a:lnTo>
                  <a:lnTo>
                    <a:pt x="151" y="4"/>
                  </a:lnTo>
                  <a:lnTo>
                    <a:pt x="135" y="7"/>
                  </a:lnTo>
                  <a:lnTo>
                    <a:pt x="119" y="14"/>
                  </a:lnTo>
                  <a:lnTo>
                    <a:pt x="102" y="23"/>
                  </a:lnTo>
                  <a:lnTo>
                    <a:pt x="86" y="36"/>
                  </a:lnTo>
                  <a:lnTo>
                    <a:pt x="70" y="52"/>
                  </a:lnTo>
                  <a:lnTo>
                    <a:pt x="54" y="72"/>
                  </a:lnTo>
                  <a:lnTo>
                    <a:pt x="40" y="96"/>
                  </a:lnTo>
                  <a:lnTo>
                    <a:pt x="29" y="126"/>
                  </a:lnTo>
                  <a:lnTo>
                    <a:pt x="18" y="160"/>
                  </a:lnTo>
                  <a:lnTo>
                    <a:pt x="10" y="201"/>
                  </a:lnTo>
                  <a:lnTo>
                    <a:pt x="2" y="281"/>
                  </a:lnTo>
                  <a:lnTo>
                    <a:pt x="0" y="352"/>
                  </a:lnTo>
                  <a:lnTo>
                    <a:pt x="3" y="409"/>
                  </a:lnTo>
                  <a:lnTo>
                    <a:pt x="14" y="458"/>
                  </a:lnTo>
                  <a:lnTo>
                    <a:pt x="28" y="497"/>
                  </a:lnTo>
                  <a:lnTo>
                    <a:pt x="45" y="526"/>
                  </a:lnTo>
                  <a:lnTo>
                    <a:pt x="67" y="546"/>
                  </a:lnTo>
                  <a:lnTo>
                    <a:pt x="90" y="559"/>
                  </a:lnTo>
                  <a:close/>
                </a:path>
              </a:pathLst>
            </a:custGeom>
            <a:solidFill>
              <a:srgbClr val="F4E5D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 flipH="1">
              <a:off x="754" y="2186"/>
              <a:ext cx="184" cy="319"/>
            </a:xfrm>
            <a:custGeom>
              <a:avLst/>
              <a:gdLst>
                <a:gd name="T0" fmla="*/ 1 w 367"/>
                <a:gd name="T1" fmla="*/ 1 h 638"/>
                <a:gd name="T2" fmla="*/ 1 w 367"/>
                <a:gd name="T3" fmla="*/ 1 h 638"/>
                <a:gd name="T4" fmla="*/ 1 w 367"/>
                <a:gd name="T5" fmla="*/ 1 h 638"/>
                <a:gd name="T6" fmla="*/ 1 w 367"/>
                <a:gd name="T7" fmla="*/ 1 h 638"/>
                <a:gd name="T8" fmla="*/ 1 w 367"/>
                <a:gd name="T9" fmla="*/ 1 h 638"/>
                <a:gd name="T10" fmla="*/ 1 w 367"/>
                <a:gd name="T11" fmla="*/ 1 h 638"/>
                <a:gd name="T12" fmla="*/ 1 w 367"/>
                <a:gd name="T13" fmla="*/ 1 h 638"/>
                <a:gd name="T14" fmla="*/ 1 w 367"/>
                <a:gd name="T15" fmla="*/ 1 h 638"/>
                <a:gd name="T16" fmla="*/ 1 w 367"/>
                <a:gd name="T17" fmla="*/ 1 h 638"/>
                <a:gd name="T18" fmla="*/ 1 w 367"/>
                <a:gd name="T19" fmla="*/ 1 h 638"/>
                <a:gd name="T20" fmla="*/ 1 w 367"/>
                <a:gd name="T21" fmla="*/ 1 h 638"/>
                <a:gd name="T22" fmla="*/ 1 w 367"/>
                <a:gd name="T23" fmla="*/ 1 h 638"/>
                <a:gd name="T24" fmla="*/ 1 w 367"/>
                <a:gd name="T25" fmla="*/ 1 h 638"/>
                <a:gd name="T26" fmla="*/ 1 w 367"/>
                <a:gd name="T27" fmla="*/ 1 h 638"/>
                <a:gd name="T28" fmla="*/ 1 w 367"/>
                <a:gd name="T29" fmla="*/ 1 h 638"/>
                <a:gd name="T30" fmla="*/ 1 w 367"/>
                <a:gd name="T31" fmla="*/ 1 h 638"/>
                <a:gd name="T32" fmla="*/ 1 w 367"/>
                <a:gd name="T33" fmla="*/ 1 h 638"/>
                <a:gd name="T34" fmla="*/ 1 w 367"/>
                <a:gd name="T35" fmla="*/ 1 h 638"/>
                <a:gd name="T36" fmla="*/ 1 w 367"/>
                <a:gd name="T37" fmla="*/ 1 h 638"/>
                <a:gd name="T38" fmla="*/ 1 w 367"/>
                <a:gd name="T39" fmla="*/ 1 h 638"/>
                <a:gd name="T40" fmla="*/ 1 w 367"/>
                <a:gd name="T41" fmla="*/ 1 h 638"/>
                <a:gd name="T42" fmla="*/ 1 w 367"/>
                <a:gd name="T43" fmla="*/ 1 h 638"/>
                <a:gd name="T44" fmla="*/ 1 w 367"/>
                <a:gd name="T45" fmla="*/ 1 h 638"/>
                <a:gd name="T46" fmla="*/ 1 w 367"/>
                <a:gd name="T47" fmla="*/ 1 h 638"/>
                <a:gd name="T48" fmla="*/ 1 w 367"/>
                <a:gd name="T49" fmla="*/ 1 h 638"/>
                <a:gd name="T50" fmla="*/ 1 w 367"/>
                <a:gd name="T51" fmla="*/ 1 h 638"/>
                <a:gd name="T52" fmla="*/ 1 w 367"/>
                <a:gd name="T53" fmla="*/ 1 h 638"/>
                <a:gd name="T54" fmla="*/ 1 w 367"/>
                <a:gd name="T55" fmla="*/ 1 h 638"/>
                <a:gd name="T56" fmla="*/ 1 w 367"/>
                <a:gd name="T57" fmla="*/ 0 h 638"/>
                <a:gd name="T58" fmla="*/ 1 w 367"/>
                <a:gd name="T59" fmla="*/ 1 h 638"/>
                <a:gd name="T60" fmla="*/ 1 w 367"/>
                <a:gd name="T61" fmla="*/ 1 h 638"/>
                <a:gd name="T62" fmla="*/ 1 w 367"/>
                <a:gd name="T63" fmla="*/ 1 h 638"/>
                <a:gd name="T64" fmla="*/ 1 w 367"/>
                <a:gd name="T65" fmla="*/ 1 h 638"/>
                <a:gd name="T66" fmla="*/ 1 w 367"/>
                <a:gd name="T67" fmla="*/ 1 h 638"/>
                <a:gd name="T68" fmla="*/ 1 w 367"/>
                <a:gd name="T69" fmla="*/ 1 h 638"/>
                <a:gd name="T70" fmla="*/ 1 w 367"/>
                <a:gd name="T71" fmla="*/ 1 h 6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7"/>
                <a:gd name="T109" fmla="*/ 0 h 638"/>
                <a:gd name="T110" fmla="*/ 367 w 367"/>
                <a:gd name="T111" fmla="*/ 638 h 6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7" h="638">
                  <a:moveTo>
                    <a:pt x="79" y="547"/>
                  </a:moveTo>
                  <a:lnTo>
                    <a:pt x="84" y="551"/>
                  </a:lnTo>
                  <a:lnTo>
                    <a:pt x="94" y="560"/>
                  </a:lnTo>
                  <a:lnTo>
                    <a:pt x="105" y="575"/>
                  </a:lnTo>
                  <a:lnTo>
                    <a:pt x="109" y="597"/>
                  </a:lnTo>
                  <a:lnTo>
                    <a:pt x="110" y="604"/>
                  </a:lnTo>
                  <a:lnTo>
                    <a:pt x="112" y="609"/>
                  </a:lnTo>
                  <a:lnTo>
                    <a:pt x="114" y="615"/>
                  </a:lnTo>
                  <a:lnTo>
                    <a:pt x="117" y="621"/>
                  </a:lnTo>
                  <a:lnTo>
                    <a:pt x="122" y="627"/>
                  </a:lnTo>
                  <a:lnTo>
                    <a:pt x="129" y="633"/>
                  </a:lnTo>
                  <a:lnTo>
                    <a:pt x="136" y="636"/>
                  </a:lnTo>
                  <a:lnTo>
                    <a:pt x="145" y="638"/>
                  </a:lnTo>
                  <a:lnTo>
                    <a:pt x="155" y="638"/>
                  </a:lnTo>
                  <a:lnTo>
                    <a:pt x="167" y="637"/>
                  </a:lnTo>
                  <a:lnTo>
                    <a:pt x="180" y="634"/>
                  </a:lnTo>
                  <a:lnTo>
                    <a:pt x="193" y="628"/>
                  </a:lnTo>
                  <a:lnTo>
                    <a:pt x="213" y="619"/>
                  </a:lnTo>
                  <a:lnTo>
                    <a:pt x="235" y="607"/>
                  </a:lnTo>
                  <a:lnTo>
                    <a:pt x="257" y="592"/>
                  </a:lnTo>
                  <a:lnTo>
                    <a:pt x="278" y="574"/>
                  </a:lnTo>
                  <a:lnTo>
                    <a:pt x="296" y="553"/>
                  </a:lnTo>
                  <a:lnTo>
                    <a:pt x="312" y="528"/>
                  </a:lnTo>
                  <a:lnTo>
                    <a:pt x="322" y="499"/>
                  </a:lnTo>
                  <a:lnTo>
                    <a:pt x="328" y="466"/>
                  </a:lnTo>
                  <a:lnTo>
                    <a:pt x="334" y="431"/>
                  </a:lnTo>
                  <a:lnTo>
                    <a:pt x="343" y="398"/>
                  </a:lnTo>
                  <a:lnTo>
                    <a:pt x="354" y="366"/>
                  </a:lnTo>
                  <a:lnTo>
                    <a:pt x="363" y="338"/>
                  </a:lnTo>
                  <a:lnTo>
                    <a:pt x="367" y="311"/>
                  </a:lnTo>
                  <a:lnTo>
                    <a:pt x="364" y="288"/>
                  </a:lnTo>
                  <a:lnTo>
                    <a:pt x="351" y="269"/>
                  </a:lnTo>
                  <a:lnTo>
                    <a:pt x="325" y="252"/>
                  </a:lnTo>
                  <a:lnTo>
                    <a:pt x="322" y="249"/>
                  </a:lnTo>
                  <a:lnTo>
                    <a:pt x="317" y="241"/>
                  </a:lnTo>
                  <a:lnTo>
                    <a:pt x="309" y="228"/>
                  </a:lnTo>
                  <a:lnTo>
                    <a:pt x="302" y="212"/>
                  </a:lnTo>
                  <a:lnTo>
                    <a:pt x="296" y="196"/>
                  </a:lnTo>
                  <a:lnTo>
                    <a:pt x="294" y="179"/>
                  </a:lnTo>
                  <a:lnTo>
                    <a:pt x="296" y="164"/>
                  </a:lnTo>
                  <a:lnTo>
                    <a:pt x="305" y="152"/>
                  </a:lnTo>
                  <a:lnTo>
                    <a:pt x="312" y="146"/>
                  </a:lnTo>
                  <a:lnTo>
                    <a:pt x="319" y="138"/>
                  </a:lnTo>
                  <a:lnTo>
                    <a:pt x="326" y="130"/>
                  </a:lnTo>
                  <a:lnTo>
                    <a:pt x="333" y="120"/>
                  </a:lnTo>
                  <a:lnTo>
                    <a:pt x="339" y="110"/>
                  </a:lnTo>
                  <a:lnTo>
                    <a:pt x="343" y="98"/>
                  </a:lnTo>
                  <a:lnTo>
                    <a:pt x="344" y="85"/>
                  </a:lnTo>
                  <a:lnTo>
                    <a:pt x="344" y="74"/>
                  </a:lnTo>
                  <a:lnTo>
                    <a:pt x="341" y="61"/>
                  </a:lnTo>
                  <a:lnTo>
                    <a:pt x="334" y="50"/>
                  </a:lnTo>
                  <a:lnTo>
                    <a:pt x="322" y="39"/>
                  </a:lnTo>
                  <a:lnTo>
                    <a:pt x="307" y="29"/>
                  </a:lnTo>
                  <a:lnTo>
                    <a:pt x="288" y="20"/>
                  </a:lnTo>
                  <a:lnTo>
                    <a:pt x="261" y="12"/>
                  </a:lnTo>
                  <a:lnTo>
                    <a:pt x="230" y="6"/>
                  </a:lnTo>
                  <a:lnTo>
                    <a:pt x="192" y="1"/>
                  </a:lnTo>
                  <a:lnTo>
                    <a:pt x="185" y="0"/>
                  </a:lnTo>
                  <a:lnTo>
                    <a:pt x="168" y="0"/>
                  </a:lnTo>
                  <a:lnTo>
                    <a:pt x="143" y="4"/>
                  </a:lnTo>
                  <a:lnTo>
                    <a:pt x="113" y="14"/>
                  </a:lnTo>
                  <a:lnTo>
                    <a:pt x="82" y="35"/>
                  </a:lnTo>
                  <a:lnTo>
                    <a:pt x="52" y="70"/>
                  </a:lnTo>
                  <a:lnTo>
                    <a:pt x="27" y="122"/>
                  </a:lnTo>
                  <a:lnTo>
                    <a:pt x="10" y="196"/>
                  </a:lnTo>
                  <a:lnTo>
                    <a:pt x="2" y="274"/>
                  </a:lnTo>
                  <a:lnTo>
                    <a:pt x="0" y="342"/>
                  </a:lnTo>
                  <a:lnTo>
                    <a:pt x="3" y="400"/>
                  </a:lnTo>
                  <a:lnTo>
                    <a:pt x="11" y="447"/>
                  </a:lnTo>
                  <a:lnTo>
                    <a:pt x="24" y="486"/>
                  </a:lnTo>
                  <a:lnTo>
                    <a:pt x="40" y="515"/>
                  </a:lnTo>
                  <a:lnTo>
                    <a:pt x="59" y="535"/>
                  </a:lnTo>
                  <a:lnTo>
                    <a:pt x="79" y="547"/>
                  </a:lnTo>
                  <a:close/>
                </a:path>
              </a:pathLst>
            </a:custGeom>
            <a:solidFill>
              <a:srgbClr val="E5C9B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 flipH="1">
              <a:off x="761" y="2190"/>
              <a:ext cx="176" cy="309"/>
            </a:xfrm>
            <a:custGeom>
              <a:avLst/>
              <a:gdLst>
                <a:gd name="T0" fmla="*/ 1 w 351"/>
                <a:gd name="T1" fmla="*/ 0 h 620"/>
                <a:gd name="T2" fmla="*/ 1 w 351"/>
                <a:gd name="T3" fmla="*/ 0 h 620"/>
                <a:gd name="T4" fmla="*/ 1 w 351"/>
                <a:gd name="T5" fmla="*/ 0 h 620"/>
                <a:gd name="T6" fmla="*/ 1 w 351"/>
                <a:gd name="T7" fmla="*/ 0 h 620"/>
                <a:gd name="T8" fmla="*/ 1 w 351"/>
                <a:gd name="T9" fmla="*/ 0 h 620"/>
                <a:gd name="T10" fmla="*/ 1 w 351"/>
                <a:gd name="T11" fmla="*/ 0 h 620"/>
                <a:gd name="T12" fmla="*/ 1 w 351"/>
                <a:gd name="T13" fmla="*/ 0 h 620"/>
                <a:gd name="T14" fmla="*/ 1 w 351"/>
                <a:gd name="T15" fmla="*/ 0 h 620"/>
                <a:gd name="T16" fmla="*/ 1 w 351"/>
                <a:gd name="T17" fmla="*/ 0 h 620"/>
                <a:gd name="T18" fmla="*/ 1 w 351"/>
                <a:gd name="T19" fmla="*/ 0 h 620"/>
                <a:gd name="T20" fmla="*/ 1 w 351"/>
                <a:gd name="T21" fmla="*/ 0 h 620"/>
                <a:gd name="T22" fmla="*/ 1 w 351"/>
                <a:gd name="T23" fmla="*/ 0 h 620"/>
                <a:gd name="T24" fmla="*/ 1 w 351"/>
                <a:gd name="T25" fmla="*/ 0 h 620"/>
                <a:gd name="T26" fmla="*/ 1 w 351"/>
                <a:gd name="T27" fmla="*/ 0 h 620"/>
                <a:gd name="T28" fmla="*/ 1 w 351"/>
                <a:gd name="T29" fmla="*/ 0 h 620"/>
                <a:gd name="T30" fmla="*/ 1 w 351"/>
                <a:gd name="T31" fmla="*/ 0 h 620"/>
                <a:gd name="T32" fmla="*/ 1 w 351"/>
                <a:gd name="T33" fmla="*/ 0 h 620"/>
                <a:gd name="T34" fmla="*/ 1 w 351"/>
                <a:gd name="T35" fmla="*/ 0 h 620"/>
                <a:gd name="T36" fmla="*/ 1 w 351"/>
                <a:gd name="T37" fmla="*/ 0 h 620"/>
                <a:gd name="T38" fmla="*/ 1 w 351"/>
                <a:gd name="T39" fmla="*/ 0 h 620"/>
                <a:gd name="T40" fmla="*/ 1 w 351"/>
                <a:gd name="T41" fmla="*/ 0 h 620"/>
                <a:gd name="T42" fmla="*/ 1 w 351"/>
                <a:gd name="T43" fmla="*/ 0 h 620"/>
                <a:gd name="T44" fmla="*/ 1 w 351"/>
                <a:gd name="T45" fmla="*/ 0 h 620"/>
                <a:gd name="T46" fmla="*/ 1 w 351"/>
                <a:gd name="T47" fmla="*/ 0 h 620"/>
                <a:gd name="T48" fmla="*/ 1 w 351"/>
                <a:gd name="T49" fmla="*/ 0 h 620"/>
                <a:gd name="T50" fmla="*/ 1 w 351"/>
                <a:gd name="T51" fmla="*/ 0 h 620"/>
                <a:gd name="T52" fmla="*/ 1 w 351"/>
                <a:gd name="T53" fmla="*/ 0 h 620"/>
                <a:gd name="T54" fmla="*/ 1 w 351"/>
                <a:gd name="T55" fmla="*/ 0 h 620"/>
                <a:gd name="T56" fmla="*/ 1 w 351"/>
                <a:gd name="T57" fmla="*/ 0 h 620"/>
                <a:gd name="T58" fmla="*/ 1 w 351"/>
                <a:gd name="T59" fmla="*/ 0 h 620"/>
                <a:gd name="T60" fmla="*/ 1 w 351"/>
                <a:gd name="T61" fmla="*/ 0 h 620"/>
                <a:gd name="T62" fmla="*/ 1 w 351"/>
                <a:gd name="T63" fmla="*/ 0 h 620"/>
                <a:gd name="T64" fmla="*/ 1 w 351"/>
                <a:gd name="T65" fmla="*/ 0 h 620"/>
                <a:gd name="T66" fmla="*/ 1 w 351"/>
                <a:gd name="T67" fmla="*/ 0 h 620"/>
                <a:gd name="T68" fmla="*/ 1 w 351"/>
                <a:gd name="T69" fmla="*/ 0 h 620"/>
                <a:gd name="T70" fmla="*/ 1 w 351"/>
                <a:gd name="T71" fmla="*/ 0 h 620"/>
                <a:gd name="T72" fmla="*/ 1 w 351"/>
                <a:gd name="T73" fmla="*/ 0 h 620"/>
                <a:gd name="T74" fmla="*/ 1 w 351"/>
                <a:gd name="T75" fmla="*/ 0 h 62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1"/>
                <a:gd name="T115" fmla="*/ 0 h 620"/>
                <a:gd name="T116" fmla="*/ 351 w 351"/>
                <a:gd name="T117" fmla="*/ 620 h 62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1" h="620">
                  <a:moveTo>
                    <a:pt x="70" y="536"/>
                  </a:moveTo>
                  <a:lnTo>
                    <a:pt x="71" y="537"/>
                  </a:lnTo>
                  <a:lnTo>
                    <a:pt x="75" y="538"/>
                  </a:lnTo>
                  <a:lnTo>
                    <a:pt x="79" y="541"/>
                  </a:lnTo>
                  <a:lnTo>
                    <a:pt x="86" y="546"/>
                  </a:lnTo>
                  <a:lnTo>
                    <a:pt x="92" y="552"/>
                  </a:lnTo>
                  <a:lnTo>
                    <a:pt x="98" y="559"/>
                  </a:lnTo>
                  <a:lnTo>
                    <a:pt x="103" y="567"/>
                  </a:lnTo>
                  <a:lnTo>
                    <a:pt x="106" y="577"/>
                  </a:lnTo>
                  <a:lnTo>
                    <a:pt x="107" y="583"/>
                  </a:lnTo>
                  <a:lnTo>
                    <a:pt x="109" y="589"/>
                  </a:lnTo>
                  <a:lnTo>
                    <a:pt x="113" y="593"/>
                  </a:lnTo>
                  <a:lnTo>
                    <a:pt x="115" y="599"/>
                  </a:lnTo>
                  <a:lnTo>
                    <a:pt x="119" y="606"/>
                  </a:lnTo>
                  <a:lnTo>
                    <a:pt x="123" y="613"/>
                  </a:lnTo>
                  <a:lnTo>
                    <a:pt x="130" y="616"/>
                  </a:lnTo>
                  <a:lnTo>
                    <a:pt x="138" y="620"/>
                  </a:lnTo>
                  <a:lnTo>
                    <a:pt x="146" y="620"/>
                  </a:lnTo>
                  <a:lnTo>
                    <a:pt x="158" y="619"/>
                  </a:lnTo>
                  <a:lnTo>
                    <a:pt x="171" y="616"/>
                  </a:lnTo>
                  <a:lnTo>
                    <a:pt x="184" y="611"/>
                  </a:lnTo>
                  <a:lnTo>
                    <a:pt x="204" y="601"/>
                  </a:lnTo>
                  <a:lnTo>
                    <a:pt x="225" y="590"/>
                  </a:lnTo>
                  <a:lnTo>
                    <a:pt x="245" y="576"/>
                  </a:lnTo>
                  <a:lnTo>
                    <a:pt x="266" y="560"/>
                  </a:lnTo>
                  <a:lnTo>
                    <a:pt x="285" y="539"/>
                  </a:lnTo>
                  <a:lnTo>
                    <a:pt x="300" y="516"/>
                  </a:lnTo>
                  <a:lnTo>
                    <a:pt x="310" y="487"/>
                  </a:lnTo>
                  <a:lnTo>
                    <a:pt x="315" y="455"/>
                  </a:lnTo>
                  <a:lnTo>
                    <a:pt x="319" y="422"/>
                  </a:lnTo>
                  <a:lnTo>
                    <a:pt x="328" y="389"/>
                  </a:lnTo>
                  <a:lnTo>
                    <a:pt x="339" y="361"/>
                  </a:lnTo>
                  <a:lnTo>
                    <a:pt x="348" y="333"/>
                  </a:lnTo>
                  <a:lnTo>
                    <a:pt x="351" y="308"/>
                  </a:lnTo>
                  <a:lnTo>
                    <a:pt x="349" y="286"/>
                  </a:lnTo>
                  <a:lnTo>
                    <a:pt x="338" y="266"/>
                  </a:lnTo>
                  <a:lnTo>
                    <a:pt x="312" y="249"/>
                  </a:lnTo>
                  <a:lnTo>
                    <a:pt x="310" y="245"/>
                  </a:lnTo>
                  <a:lnTo>
                    <a:pt x="304" y="236"/>
                  </a:lnTo>
                  <a:lnTo>
                    <a:pt x="296" y="224"/>
                  </a:lnTo>
                  <a:lnTo>
                    <a:pt x="289" y="207"/>
                  </a:lnTo>
                  <a:lnTo>
                    <a:pt x="282" y="191"/>
                  </a:lnTo>
                  <a:lnTo>
                    <a:pt x="280" y="174"/>
                  </a:lnTo>
                  <a:lnTo>
                    <a:pt x="281" y="159"/>
                  </a:lnTo>
                  <a:lnTo>
                    <a:pt x="290" y="147"/>
                  </a:lnTo>
                  <a:lnTo>
                    <a:pt x="297" y="142"/>
                  </a:lnTo>
                  <a:lnTo>
                    <a:pt x="304" y="135"/>
                  </a:lnTo>
                  <a:lnTo>
                    <a:pt x="311" y="126"/>
                  </a:lnTo>
                  <a:lnTo>
                    <a:pt x="317" y="116"/>
                  </a:lnTo>
                  <a:lnTo>
                    <a:pt x="323" y="105"/>
                  </a:lnTo>
                  <a:lnTo>
                    <a:pt x="326" y="95"/>
                  </a:lnTo>
                  <a:lnTo>
                    <a:pt x="328" y="83"/>
                  </a:lnTo>
                  <a:lnTo>
                    <a:pt x="328" y="70"/>
                  </a:lnTo>
                  <a:lnTo>
                    <a:pt x="325" y="59"/>
                  </a:lnTo>
                  <a:lnTo>
                    <a:pt x="318" y="48"/>
                  </a:lnTo>
                  <a:lnTo>
                    <a:pt x="308" y="37"/>
                  </a:lnTo>
                  <a:lnTo>
                    <a:pt x="294" y="28"/>
                  </a:lnTo>
                  <a:lnTo>
                    <a:pt x="274" y="18"/>
                  </a:lnTo>
                  <a:lnTo>
                    <a:pt x="250" y="12"/>
                  </a:lnTo>
                  <a:lnTo>
                    <a:pt x="220" y="6"/>
                  </a:lnTo>
                  <a:lnTo>
                    <a:pt x="184" y="1"/>
                  </a:lnTo>
                  <a:lnTo>
                    <a:pt x="179" y="0"/>
                  </a:lnTo>
                  <a:lnTo>
                    <a:pt x="161" y="0"/>
                  </a:lnTo>
                  <a:lnTo>
                    <a:pt x="137" y="4"/>
                  </a:lnTo>
                  <a:lnTo>
                    <a:pt x="108" y="13"/>
                  </a:lnTo>
                  <a:lnTo>
                    <a:pt x="78" y="33"/>
                  </a:lnTo>
                  <a:lnTo>
                    <a:pt x="50" y="68"/>
                  </a:lnTo>
                  <a:lnTo>
                    <a:pt x="25" y="119"/>
                  </a:lnTo>
                  <a:lnTo>
                    <a:pt x="9" y="190"/>
                  </a:lnTo>
                  <a:lnTo>
                    <a:pt x="1" y="267"/>
                  </a:lnTo>
                  <a:lnTo>
                    <a:pt x="0" y="333"/>
                  </a:lnTo>
                  <a:lnTo>
                    <a:pt x="2" y="389"/>
                  </a:lnTo>
                  <a:lnTo>
                    <a:pt x="10" y="437"/>
                  </a:lnTo>
                  <a:lnTo>
                    <a:pt x="21" y="475"/>
                  </a:lnTo>
                  <a:lnTo>
                    <a:pt x="36" y="503"/>
                  </a:lnTo>
                  <a:lnTo>
                    <a:pt x="52" y="523"/>
                  </a:lnTo>
                  <a:lnTo>
                    <a:pt x="70" y="536"/>
                  </a:lnTo>
                  <a:close/>
                </a:path>
              </a:pathLst>
            </a:custGeom>
            <a:solidFill>
              <a:srgbClr val="DBAF9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 flipH="1">
              <a:off x="765" y="2192"/>
              <a:ext cx="169" cy="302"/>
            </a:xfrm>
            <a:custGeom>
              <a:avLst/>
              <a:gdLst>
                <a:gd name="T0" fmla="*/ 1 w 338"/>
                <a:gd name="T1" fmla="*/ 1 h 603"/>
                <a:gd name="T2" fmla="*/ 1 w 338"/>
                <a:gd name="T3" fmla="*/ 1 h 603"/>
                <a:gd name="T4" fmla="*/ 1 w 338"/>
                <a:gd name="T5" fmla="*/ 1 h 603"/>
                <a:gd name="T6" fmla="*/ 1 w 338"/>
                <a:gd name="T7" fmla="*/ 1 h 603"/>
                <a:gd name="T8" fmla="*/ 1 w 338"/>
                <a:gd name="T9" fmla="*/ 1 h 603"/>
                <a:gd name="T10" fmla="*/ 1 w 338"/>
                <a:gd name="T11" fmla="*/ 1 h 603"/>
                <a:gd name="T12" fmla="*/ 1 w 338"/>
                <a:gd name="T13" fmla="*/ 1 h 603"/>
                <a:gd name="T14" fmla="*/ 1 w 338"/>
                <a:gd name="T15" fmla="*/ 1 h 603"/>
                <a:gd name="T16" fmla="*/ 1 w 338"/>
                <a:gd name="T17" fmla="*/ 1 h 603"/>
                <a:gd name="T18" fmla="*/ 1 w 338"/>
                <a:gd name="T19" fmla="*/ 1 h 603"/>
                <a:gd name="T20" fmla="*/ 1 w 338"/>
                <a:gd name="T21" fmla="*/ 1 h 603"/>
                <a:gd name="T22" fmla="*/ 1 w 338"/>
                <a:gd name="T23" fmla="*/ 1 h 603"/>
                <a:gd name="T24" fmla="*/ 1 w 338"/>
                <a:gd name="T25" fmla="*/ 1 h 603"/>
                <a:gd name="T26" fmla="*/ 1 w 338"/>
                <a:gd name="T27" fmla="*/ 1 h 603"/>
                <a:gd name="T28" fmla="*/ 1 w 338"/>
                <a:gd name="T29" fmla="*/ 1 h 603"/>
                <a:gd name="T30" fmla="*/ 1 w 338"/>
                <a:gd name="T31" fmla="*/ 1 h 603"/>
                <a:gd name="T32" fmla="*/ 1 w 338"/>
                <a:gd name="T33" fmla="*/ 1 h 603"/>
                <a:gd name="T34" fmla="*/ 1 w 338"/>
                <a:gd name="T35" fmla="*/ 1 h 603"/>
                <a:gd name="T36" fmla="*/ 1 w 338"/>
                <a:gd name="T37" fmla="*/ 1 h 603"/>
                <a:gd name="T38" fmla="*/ 1 w 338"/>
                <a:gd name="T39" fmla="*/ 1 h 603"/>
                <a:gd name="T40" fmla="*/ 1 w 338"/>
                <a:gd name="T41" fmla="*/ 1 h 603"/>
                <a:gd name="T42" fmla="*/ 1 w 338"/>
                <a:gd name="T43" fmla="*/ 1 h 603"/>
                <a:gd name="T44" fmla="*/ 1 w 338"/>
                <a:gd name="T45" fmla="*/ 1 h 603"/>
                <a:gd name="T46" fmla="*/ 1 w 338"/>
                <a:gd name="T47" fmla="*/ 1 h 603"/>
                <a:gd name="T48" fmla="*/ 1 w 338"/>
                <a:gd name="T49" fmla="*/ 1 h 603"/>
                <a:gd name="T50" fmla="*/ 1 w 338"/>
                <a:gd name="T51" fmla="*/ 1 h 603"/>
                <a:gd name="T52" fmla="*/ 1 w 338"/>
                <a:gd name="T53" fmla="*/ 1 h 603"/>
                <a:gd name="T54" fmla="*/ 1 w 338"/>
                <a:gd name="T55" fmla="*/ 1 h 603"/>
                <a:gd name="T56" fmla="*/ 1 w 338"/>
                <a:gd name="T57" fmla="*/ 1 h 603"/>
                <a:gd name="T58" fmla="*/ 1 w 338"/>
                <a:gd name="T59" fmla="*/ 1 h 603"/>
                <a:gd name="T60" fmla="*/ 1 w 338"/>
                <a:gd name="T61" fmla="*/ 0 h 603"/>
                <a:gd name="T62" fmla="*/ 1 w 338"/>
                <a:gd name="T63" fmla="*/ 1 h 603"/>
                <a:gd name="T64" fmla="*/ 1 w 338"/>
                <a:gd name="T65" fmla="*/ 1 h 603"/>
                <a:gd name="T66" fmla="*/ 1 w 338"/>
                <a:gd name="T67" fmla="*/ 1 h 603"/>
                <a:gd name="T68" fmla="*/ 1 w 338"/>
                <a:gd name="T69" fmla="*/ 1 h 603"/>
                <a:gd name="T70" fmla="*/ 1 w 338"/>
                <a:gd name="T71" fmla="*/ 1 h 603"/>
                <a:gd name="T72" fmla="*/ 1 w 338"/>
                <a:gd name="T73" fmla="*/ 1 h 603"/>
                <a:gd name="T74" fmla="*/ 1 w 338"/>
                <a:gd name="T75" fmla="*/ 1 h 6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8"/>
                <a:gd name="T115" fmla="*/ 0 h 603"/>
                <a:gd name="T116" fmla="*/ 338 w 338"/>
                <a:gd name="T117" fmla="*/ 603 h 6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8" h="603">
                  <a:moveTo>
                    <a:pt x="60" y="524"/>
                  </a:moveTo>
                  <a:lnTo>
                    <a:pt x="61" y="524"/>
                  </a:lnTo>
                  <a:lnTo>
                    <a:pt x="66" y="526"/>
                  </a:lnTo>
                  <a:lnTo>
                    <a:pt x="70" y="529"/>
                  </a:lnTo>
                  <a:lnTo>
                    <a:pt x="77" y="532"/>
                  </a:lnTo>
                  <a:lnTo>
                    <a:pt x="84" y="537"/>
                  </a:lnTo>
                  <a:lnTo>
                    <a:pt x="91" y="542"/>
                  </a:lnTo>
                  <a:lnTo>
                    <a:pt x="98" y="549"/>
                  </a:lnTo>
                  <a:lnTo>
                    <a:pt x="102" y="557"/>
                  </a:lnTo>
                  <a:lnTo>
                    <a:pt x="105" y="563"/>
                  </a:lnTo>
                  <a:lnTo>
                    <a:pt x="108" y="568"/>
                  </a:lnTo>
                  <a:lnTo>
                    <a:pt x="110" y="573"/>
                  </a:lnTo>
                  <a:lnTo>
                    <a:pt x="112" y="579"/>
                  </a:lnTo>
                  <a:lnTo>
                    <a:pt x="115" y="587"/>
                  </a:lnTo>
                  <a:lnTo>
                    <a:pt x="119" y="594"/>
                  </a:lnTo>
                  <a:lnTo>
                    <a:pt x="124" y="600"/>
                  </a:lnTo>
                  <a:lnTo>
                    <a:pt x="131" y="602"/>
                  </a:lnTo>
                  <a:lnTo>
                    <a:pt x="139" y="603"/>
                  </a:lnTo>
                  <a:lnTo>
                    <a:pt x="149" y="602"/>
                  </a:lnTo>
                  <a:lnTo>
                    <a:pt x="161" y="599"/>
                  </a:lnTo>
                  <a:lnTo>
                    <a:pt x="175" y="593"/>
                  </a:lnTo>
                  <a:lnTo>
                    <a:pt x="193" y="585"/>
                  </a:lnTo>
                  <a:lnTo>
                    <a:pt x="213" y="575"/>
                  </a:lnTo>
                  <a:lnTo>
                    <a:pt x="234" y="561"/>
                  </a:lnTo>
                  <a:lnTo>
                    <a:pt x="253" y="546"/>
                  </a:lnTo>
                  <a:lnTo>
                    <a:pt x="272" y="526"/>
                  </a:lnTo>
                  <a:lnTo>
                    <a:pt x="286" y="504"/>
                  </a:lnTo>
                  <a:lnTo>
                    <a:pt x="296" y="477"/>
                  </a:lnTo>
                  <a:lnTo>
                    <a:pt x="302" y="446"/>
                  </a:lnTo>
                  <a:lnTo>
                    <a:pt x="306" y="413"/>
                  </a:lnTo>
                  <a:lnTo>
                    <a:pt x="314" y="383"/>
                  </a:lnTo>
                  <a:lnTo>
                    <a:pt x="325" y="356"/>
                  </a:lnTo>
                  <a:lnTo>
                    <a:pt x="333" y="329"/>
                  </a:lnTo>
                  <a:lnTo>
                    <a:pt x="338" y="306"/>
                  </a:lnTo>
                  <a:lnTo>
                    <a:pt x="335" y="284"/>
                  </a:lnTo>
                  <a:lnTo>
                    <a:pt x="324" y="265"/>
                  </a:lnTo>
                  <a:lnTo>
                    <a:pt x="301" y="246"/>
                  </a:lnTo>
                  <a:lnTo>
                    <a:pt x="298" y="243"/>
                  </a:lnTo>
                  <a:lnTo>
                    <a:pt x="293" y="234"/>
                  </a:lnTo>
                  <a:lnTo>
                    <a:pt x="285" y="221"/>
                  </a:lnTo>
                  <a:lnTo>
                    <a:pt x="276" y="205"/>
                  </a:lnTo>
                  <a:lnTo>
                    <a:pt x="270" y="188"/>
                  </a:lnTo>
                  <a:lnTo>
                    <a:pt x="266" y="170"/>
                  </a:lnTo>
                  <a:lnTo>
                    <a:pt x="267" y="155"/>
                  </a:lnTo>
                  <a:lnTo>
                    <a:pt x="275" y="144"/>
                  </a:lnTo>
                  <a:lnTo>
                    <a:pt x="281" y="138"/>
                  </a:lnTo>
                  <a:lnTo>
                    <a:pt x="288" y="131"/>
                  </a:lnTo>
                  <a:lnTo>
                    <a:pt x="295" y="123"/>
                  </a:lnTo>
                  <a:lnTo>
                    <a:pt x="301" y="113"/>
                  </a:lnTo>
                  <a:lnTo>
                    <a:pt x="305" y="103"/>
                  </a:lnTo>
                  <a:lnTo>
                    <a:pt x="310" y="92"/>
                  </a:lnTo>
                  <a:lnTo>
                    <a:pt x="311" y="80"/>
                  </a:lnTo>
                  <a:lnTo>
                    <a:pt x="311" y="69"/>
                  </a:lnTo>
                  <a:lnTo>
                    <a:pt x="309" y="59"/>
                  </a:lnTo>
                  <a:lnTo>
                    <a:pt x="302" y="47"/>
                  </a:lnTo>
                  <a:lnTo>
                    <a:pt x="293" y="37"/>
                  </a:lnTo>
                  <a:lnTo>
                    <a:pt x="279" y="27"/>
                  </a:lnTo>
                  <a:lnTo>
                    <a:pt x="260" y="18"/>
                  </a:lnTo>
                  <a:lnTo>
                    <a:pt x="237" y="11"/>
                  </a:lnTo>
                  <a:lnTo>
                    <a:pt x="210" y="6"/>
                  </a:lnTo>
                  <a:lnTo>
                    <a:pt x="175" y="1"/>
                  </a:lnTo>
                  <a:lnTo>
                    <a:pt x="169" y="0"/>
                  </a:lnTo>
                  <a:lnTo>
                    <a:pt x="153" y="0"/>
                  </a:lnTo>
                  <a:lnTo>
                    <a:pt x="130" y="3"/>
                  </a:lnTo>
                  <a:lnTo>
                    <a:pt x="102" y="12"/>
                  </a:lnTo>
                  <a:lnTo>
                    <a:pt x="74" y="32"/>
                  </a:lnTo>
                  <a:lnTo>
                    <a:pt x="47" y="65"/>
                  </a:lnTo>
                  <a:lnTo>
                    <a:pt x="24" y="115"/>
                  </a:lnTo>
                  <a:lnTo>
                    <a:pt x="9" y="184"/>
                  </a:lnTo>
                  <a:lnTo>
                    <a:pt x="1" y="259"/>
                  </a:lnTo>
                  <a:lnTo>
                    <a:pt x="0" y="325"/>
                  </a:lnTo>
                  <a:lnTo>
                    <a:pt x="2" y="380"/>
                  </a:lnTo>
                  <a:lnTo>
                    <a:pt x="8" y="426"/>
                  </a:lnTo>
                  <a:lnTo>
                    <a:pt x="17" y="464"/>
                  </a:lnTo>
                  <a:lnTo>
                    <a:pt x="30" y="492"/>
                  </a:lnTo>
                  <a:lnTo>
                    <a:pt x="45" y="512"/>
                  </a:lnTo>
                  <a:lnTo>
                    <a:pt x="60" y="524"/>
                  </a:lnTo>
                  <a:close/>
                </a:path>
              </a:pathLst>
            </a:custGeom>
            <a:solidFill>
              <a:srgbClr val="CE997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8"/>
            <p:cNvSpPr/>
            <p:nvPr/>
          </p:nvSpPr>
          <p:spPr bwMode="auto">
            <a:xfrm flipH="1">
              <a:off x="769" y="2196"/>
              <a:ext cx="161" cy="293"/>
            </a:xfrm>
            <a:custGeom>
              <a:avLst/>
              <a:gdLst>
                <a:gd name="T0" fmla="*/ 1 w 322"/>
                <a:gd name="T1" fmla="*/ 1 h 586"/>
                <a:gd name="T2" fmla="*/ 1 w 322"/>
                <a:gd name="T3" fmla="*/ 1 h 586"/>
                <a:gd name="T4" fmla="*/ 1 w 322"/>
                <a:gd name="T5" fmla="*/ 1 h 586"/>
                <a:gd name="T6" fmla="*/ 1 w 322"/>
                <a:gd name="T7" fmla="*/ 1 h 586"/>
                <a:gd name="T8" fmla="*/ 1 w 322"/>
                <a:gd name="T9" fmla="*/ 1 h 586"/>
                <a:gd name="T10" fmla="*/ 1 w 322"/>
                <a:gd name="T11" fmla="*/ 1 h 586"/>
                <a:gd name="T12" fmla="*/ 1 w 322"/>
                <a:gd name="T13" fmla="*/ 1 h 586"/>
                <a:gd name="T14" fmla="*/ 1 w 322"/>
                <a:gd name="T15" fmla="*/ 1 h 586"/>
                <a:gd name="T16" fmla="*/ 1 w 322"/>
                <a:gd name="T17" fmla="*/ 1 h 586"/>
                <a:gd name="T18" fmla="*/ 1 w 322"/>
                <a:gd name="T19" fmla="*/ 1 h 586"/>
                <a:gd name="T20" fmla="*/ 1 w 322"/>
                <a:gd name="T21" fmla="*/ 1 h 586"/>
                <a:gd name="T22" fmla="*/ 1 w 322"/>
                <a:gd name="T23" fmla="*/ 1 h 586"/>
                <a:gd name="T24" fmla="*/ 1 w 322"/>
                <a:gd name="T25" fmla="*/ 1 h 586"/>
                <a:gd name="T26" fmla="*/ 1 w 322"/>
                <a:gd name="T27" fmla="*/ 1 h 586"/>
                <a:gd name="T28" fmla="*/ 1 w 322"/>
                <a:gd name="T29" fmla="*/ 1 h 586"/>
                <a:gd name="T30" fmla="*/ 1 w 322"/>
                <a:gd name="T31" fmla="*/ 1 h 586"/>
                <a:gd name="T32" fmla="*/ 1 w 322"/>
                <a:gd name="T33" fmla="*/ 1 h 586"/>
                <a:gd name="T34" fmla="*/ 1 w 322"/>
                <a:gd name="T35" fmla="*/ 1 h 586"/>
                <a:gd name="T36" fmla="*/ 1 w 322"/>
                <a:gd name="T37" fmla="*/ 1 h 586"/>
                <a:gd name="T38" fmla="*/ 1 w 322"/>
                <a:gd name="T39" fmla="*/ 1 h 586"/>
                <a:gd name="T40" fmla="*/ 1 w 322"/>
                <a:gd name="T41" fmla="*/ 1 h 586"/>
                <a:gd name="T42" fmla="*/ 1 w 322"/>
                <a:gd name="T43" fmla="*/ 1 h 586"/>
                <a:gd name="T44" fmla="*/ 1 w 322"/>
                <a:gd name="T45" fmla="*/ 1 h 586"/>
                <a:gd name="T46" fmla="*/ 1 w 322"/>
                <a:gd name="T47" fmla="*/ 1 h 586"/>
                <a:gd name="T48" fmla="*/ 1 w 322"/>
                <a:gd name="T49" fmla="*/ 1 h 586"/>
                <a:gd name="T50" fmla="*/ 1 w 322"/>
                <a:gd name="T51" fmla="*/ 1 h 586"/>
                <a:gd name="T52" fmla="*/ 1 w 322"/>
                <a:gd name="T53" fmla="*/ 1 h 586"/>
                <a:gd name="T54" fmla="*/ 1 w 322"/>
                <a:gd name="T55" fmla="*/ 1 h 586"/>
                <a:gd name="T56" fmla="*/ 1 w 322"/>
                <a:gd name="T57" fmla="*/ 1 h 586"/>
                <a:gd name="T58" fmla="*/ 1 w 322"/>
                <a:gd name="T59" fmla="*/ 1 h 586"/>
                <a:gd name="T60" fmla="*/ 1 w 322"/>
                <a:gd name="T61" fmla="*/ 0 h 586"/>
                <a:gd name="T62" fmla="*/ 1 w 322"/>
                <a:gd name="T63" fmla="*/ 1 h 586"/>
                <a:gd name="T64" fmla="*/ 1 w 322"/>
                <a:gd name="T65" fmla="*/ 1 h 586"/>
                <a:gd name="T66" fmla="*/ 1 w 322"/>
                <a:gd name="T67" fmla="*/ 1 h 586"/>
                <a:gd name="T68" fmla="*/ 1 w 322"/>
                <a:gd name="T69" fmla="*/ 1 h 586"/>
                <a:gd name="T70" fmla="*/ 1 w 322"/>
                <a:gd name="T71" fmla="*/ 1 h 586"/>
                <a:gd name="T72" fmla="*/ 1 w 322"/>
                <a:gd name="T73" fmla="*/ 1 h 586"/>
                <a:gd name="T74" fmla="*/ 1 w 322"/>
                <a:gd name="T75" fmla="*/ 1 h 5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2"/>
                <a:gd name="T115" fmla="*/ 0 h 586"/>
                <a:gd name="T116" fmla="*/ 322 w 322"/>
                <a:gd name="T117" fmla="*/ 586 h 5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2" h="586">
                  <a:moveTo>
                    <a:pt x="50" y="511"/>
                  </a:moveTo>
                  <a:lnTo>
                    <a:pt x="52" y="511"/>
                  </a:lnTo>
                  <a:lnTo>
                    <a:pt x="56" y="512"/>
                  </a:lnTo>
                  <a:lnTo>
                    <a:pt x="62" y="515"/>
                  </a:lnTo>
                  <a:lnTo>
                    <a:pt x="69" y="517"/>
                  </a:lnTo>
                  <a:lnTo>
                    <a:pt x="77" y="522"/>
                  </a:lnTo>
                  <a:lnTo>
                    <a:pt x="85" y="526"/>
                  </a:lnTo>
                  <a:lnTo>
                    <a:pt x="92" y="531"/>
                  </a:lnTo>
                  <a:lnTo>
                    <a:pt x="99" y="538"/>
                  </a:lnTo>
                  <a:lnTo>
                    <a:pt x="102" y="542"/>
                  </a:lnTo>
                  <a:lnTo>
                    <a:pt x="106" y="547"/>
                  </a:lnTo>
                  <a:lnTo>
                    <a:pt x="108" y="553"/>
                  </a:lnTo>
                  <a:lnTo>
                    <a:pt x="109" y="558"/>
                  </a:lnTo>
                  <a:lnTo>
                    <a:pt x="112" y="568"/>
                  </a:lnTo>
                  <a:lnTo>
                    <a:pt x="114" y="575"/>
                  </a:lnTo>
                  <a:lnTo>
                    <a:pt x="118" y="580"/>
                  </a:lnTo>
                  <a:lnTo>
                    <a:pt x="124" y="584"/>
                  </a:lnTo>
                  <a:lnTo>
                    <a:pt x="131" y="586"/>
                  </a:lnTo>
                  <a:lnTo>
                    <a:pt x="140" y="585"/>
                  </a:lnTo>
                  <a:lnTo>
                    <a:pt x="152" y="581"/>
                  </a:lnTo>
                  <a:lnTo>
                    <a:pt x="166" y="576"/>
                  </a:lnTo>
                  <a:lnTo>
                    <a:pt x="183" y="568"/>
                  </a:lnTo>
                  <a:lnTo>
                    <a:pt x="203" y="557"/>
                  </a:lnTo>
                  <a:lnTo>
                    <a:pt x="222" y="546"/>
                  </a:lnTo>
                  <a:lnTo>
                    <a:pt x="242" y="531"/>
                  </a:lnTo>
                  <a:lnTo>
                    <a:pt x="259" y="512"/>
                  </a:lnTo>
                  <a:lnTo>
                    <a:pt x="273" y="492"/>
                  </a:lnTo>
                  <a:lnTo>
                    <a:pt x="283" y="465"/>
                  </a:lnTo>
                  <a:lnTo>
                    <a:pt x="288" y="435"/>
                  </a:lnTo>
                  <a:lnTo>
                    <a:pt x="292" y="404"/>
                  </a:lnTo>
                  <a:lnTo>
                    <a:pt x="301" y="375"/>
                  </a:lnTo>
                  <a:lnTo>
                    <a:pt x="310" y="350"/>
                  </a:lnTo>
                  <a:lnTo>
                    <a:pt x="318" y="326"/>
                  </a:lnTo>
                  <a:lnTo>
                    <a:pt x="322" y="304"/>
                  </a:lnTo>
                  <a:lnTo>
                    <a:pt x="320" y="282"/>
                  </a:lnTo>
                  <a:lnTo>
                    <a:pt x="310" y="262"/>
                  </a:lnTo>
                  <a:lnTo>
                    <a:pt x="288" y="243"/>
                  </a:lnTo>
                  <a:lnTo>
                    <a:pt x="286" y="239"/>
                  </a:lnTo>
                  <a:lnTo>
                    <a:pt x="280" y="230"/>
                  </a:lnTo>
                  <a:lnTo>
                    <a:pt x="272" y="216"/>
                  </a:lnTo>
                  <a:lnTo>
                    <a:pt x="264" y="200"/>
                  </a:lnTo>
                  <a:lnTo>
                    <a:pt x="257" y="183"/>
                  </a:lnTo>
                  <a:lnTo>
                    <a:pt x="253" y="166"/>
                  </a:lnTo>
                  <a:lnTo>
                    <a:pt x="254" y="151"/>
                  </a:lnTo>
                  <a:lnTo>
                    <a:pt x="261" y="139"/>
                  </a:lnTo>
                  <a:lnTo>
                    <a:pt x="267" y="133"/>
                  </a:lnTo>
                  <a:lnTo>
                    <a:pt x="273" y="126"/>
                  </a:lnTo>
                  <a:lnTo>
                    <a:pt x="280" y="118"/>
                  </a:lnTo>
                  <a:lnTo>
                    <a:pt x="286" y="109"/>
                  </a:lnTo>
                  <a:lnTo>
                    <a:pt x="290" y="99"/>
                  </a:lnTo>
                  <a:lnTo>
                    <a:pt x="294" y="88"/>
                  </a:lnTo>
                  <a:lnTo>
                    <a:pt x="295" y="78"/>
                  </a:lnTo>
                  <a:lnTo>
                    <a:pt x="295" y="67"/>
                  </a:lnTo>
                  <a:lnTo>
                    <a:pt x="292" y="56"/>
                  </a:lnTo>
                  <a:lnTo>
                    <a:pt x="286" y="45"/>
                  </a:lnTo>
                  <a:lnTo>
                    <a:pt x="278" y="35"/>
                  </a:lnTo>
                  <a:lnTo>
                    <a:pt x="264" y="26"/>
                  </a:lnTo>
                  <a:lnTo>
                    <a:pt x="246" y="17"/>
                  </a:lnTo>
                  <a:lnTo>
                    <a:pt x="225" y="10"/>
                  </a:lnTo>
                  <a:lnTo>
                    <a:pt x="198" y="4"/>
                  </a:lnTo>
                  <a:lnTo>
                    <a:pt x="166" y="1"/>
                  </a:lnTo>
                  <a:lnTo>
                    <a:pt x="160" y="0"/>
                  </a:lnTo>
                  <a:lnTo>
                    <a:pt x="145" y="0"/>
                  </a:lnTo>
                  <a:lnTo>
                    <a:pt x="123" y="2"/>
                  </a:lnTo>
                  <a:lnTo>
                    <a:pt x="98" y="11"/>
                  </a:lnTo>
                  <a:lnTo>
                    <a:pt x="70" y="31"/>
                  </a:lnTo>
                  <a:lnTo>
                    <a:pt x="45" y="63"/>
                  </a:lnTo>
                  <a:lnTo>
                    <a:pt x="23" y="111"/>
                  </a:lnTo>
                  <a:lnTo>
                    <a:pt x="9" y="178"/>
                  </a:lnTo>
                  <a:lnTo>
                    <a:pt x="2" y="251"/>
                  </a:lnTo>
                  <a:lnTo>
                    <a:pt x="0" y="315"/>
                  </a:lnTo>
                  <a:lnTo>
                    <a:pt x="1" y="369"/>
                  </a:lnTo>
                  <a:lnTo>
                    <a:pt x="7" y="414"/>
                  </a:lnTo>
                  <a:lnTo>
                    <a:pt x="15" y="451"/>
                  </a:lnTo>
                  <a:lnTo>
                    <a:pt x="25" y="480"/>
                  </a:lnTo>
                  <a:lnTo>
                    <a:pt x="38" y="500"/>
                  </a:lnTo>
                  <a:lnTo>
                    <a:pt x="50" y="511"/>
                  </a:lnTo>
                  <a:close/>
                </a:path>
              </a:pathLst>
            </a:custGeom>
            <a:solidFill>
              <a:srgbClr val="C17C4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 flipH="1">
              <a:off x="773" y="2199"/>
              <a:ext cx="154" cy="284"/>
            </a:xfrm>
            <a:custGeom>
              <a:avLst/>
              <a:gdLst>
                <a:gd name="T0" fmla="*/ 1 w 307"/>
                <a:gd name="T1" fmla="*/ 0 h 570"/>
                <a:gd name="T2" fmla="*/ 1 w 307"/>
                <a:gd name="T3" fmla="*/ 0 h 570"/>
                <a:gd name="T4" fmla="*/ 1 w 307"/>
                <a:gd name="T5" fmla="*/ 0 h 570"/>
                <a:gd name="T6" fmla="*/ 1 w 307"/>
                <a:gd name="T7" fmla="*/ 0 h 570"/>
                <a:gd name="T8" fmla="*/ 1 w 307"/>
                <a:gd name="T9" fmla="*/ 0 h 570"/>
                <a:gd name="T10" fmla="*/ 1 w 307"/>
                <a:gd name="T11" fmla="*/ 0 h 570"/>
                <a:gd name="T12" fmla="*/ 1 w 307"/>
                <a:gd name="T13" fmla="*/ 0 h 570"/>
                <a:gd name="T14" fmla="*/ 1 w 307"/>
                <a:gd name="T15" fmla="*/ 0 h 570"/>
                <a:gd name="T16" fmla="*/ 1 w 307"/>
                <a:gd name="T17" fmla="*/ 0 h 570"/>
                <a:gd name="T18" fmla="*/ 1 w 307"/>
                <a:gd name="T19" fmla="*/ 0 h 570"/>
                <a:gd name="T20" fmla="*/ 1 w 307"/>
                <a:gd name="T21" fmla="*/ 0 h 570"/>
                <a:gd name="T22" fmla="*/ 1 w 307"/>
                <a:gd name="T23" fmla="*/ 0 h 570"/>
                <a:gd name="T24" fmla="*/ 1 w 307"/>
                <a:gd name="T25" fmla="*/ 0 h 570"/>
                <a:gd name="T26" fmla="*/ 1 w 307"/>
                <a:gd name="T27" fmla="*/ 0 h 570"/>
                <a:gd name="T28" fmla="*/ 1 w 307"/>
                <a:gd name="T29" fmla="*/ 0 h 570"/>
                <a:gd name="T30" fmla="*/ 1 w 307"/>
                <a:gd name="T31" fmla="*/ 0 h 570"/>
                <a:gd name="T32" fmla="*/ 1 w 307"/>
                <a:gd name="T33" fmla="*/ 0 h 570"/>
                <a:gd name="T34" fmla="*/ 1 w 307"/>
                <a:gd name="T35" fmla="*/ 0 h 570"/>
                <a:gd name="T36" fmla="*/ 1 w 307"/>
                <a:gd name="T37" fmla="*/ 0 h 570"/>
                <a:gd name="T38" fmla="*/ 1 w 307"/>
                <a:gd name="T39" fmla="*/ 0 h 570"/>
                <a:gd name="T40" fmla="*/ 1 w 307"/>
                <a:gd name="T41" fmla="*/ 0 h 570"/>
                <a:gd name="T42" fmla="*/ 1 w 307"/>
                <a:gd name="T43" fmla="*/ 0 h 570"/>
                <a:gd name="T44" fmla="*/ 1 w 307"/>
                <a:gd name="T45" fmla="*/ 0 h 570"/>
                <a:gd name="T46" fmla="*/ 1 w 307"/>
                <a:gd name="T47" fmla="*/ 0 h 570"/>
                <a:gd name="T48" fmla="*/ 1 w 307"/>
                <a:gd name="T49" fmla="*/ 0 h 570"/>
                <a:gd name="T50" fmla="*/ 1 w 307"/>
                <a:gd name="T51" fmla="*/ 0 h 570"/>
                <a:gd name="T52" fmla="*/ 1 w 307"/>
                <a:gd name="T53" fmla="*/ 0 h 570"/>
                <a:gd name="T54" fmla="*/ 1 w 307"/>
                <a:gd name="T55" fmla="*/ 0 h 570"/>
                <a:gd name="T56" fmla="*/ 1 w 307"/>
                <a:gd name="T57" fmla="*/ 0 h 570"/>
                <a:gd name="T58" fmla="*/ 1 w 307"/>
                <a:gd name="T59" fmla="*/ 0 h 570"/>
                <a:gd name="T60" fmla="*/ 1 w 307"/>
                <a:gd name="T61" fmla="*/ 0 h 570"/>
                <a:gd name="T62" fmla="*/ 1 w 307"/>
                <a:gd name="T63" fmla="*/ 0 h 57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7"/>
                <a:gd name="T97" fmla="*/ 0 h 570"/>
                <a:gd name="T98" fmla="*/ 307 w 307"/>
                <a:gd name="T99" fmla="*/ 570 h 57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7" h="570">
                  <a:moveTo>
                    <a:pt x="156" y="2"/>
                  </a:moveTo>
                  <a:lnTo>
                    <a:pt x="151" y="0"/>
                  </a:lnTo>
                  <a:lnTo>
                    <a:pt x="137" y="0"/>
                  </a:lnTo>
                  <a:lnTo>
                    <a:pt x="116" y="4"/>
                  </a:lnTo>
                  <a:lnTo>
                    <a:pt x="92" y="13"/>
                  </a:lnTo>
                  <a:lnTo>
                    <a:pt x="67" y="32"/>
                  </a:lnTo>
                  <a:lnTo>
                    <a:pt x="42" y="63"/>
                  </a:lnTo>
                  <a:lnTo>
                    <a:pt x="23" y="110"/>
                  </a:lnTo>
                  <a:lnTo>
                    <a:pt x="9" y="174"/>
                  </a:lnTo>
                  <a:lnTo>
                    <a:pt x="2" y="245"/>
                  </a:lnTo>
                  <a:lnTo>
                    <a:pt x="0" y="307"/>
                  </a:lnTo>
                  <a:lnTo>
                    <a:pt x="1" y="361"/>
                  </a:lnTo>
                  <a:lnTo>
                    <a:pt x="5" y="405"/>
                  </a:lnTo>
                  <a:lnTo>
                    <a:pt x="12" y="442"/>
                  </a:lnTo>
                  <a:lnTo>
                    <a:pt x="20" y="469"/>
                  </a:lnTo>
                  <a:lnTo>
                    <a:pt x="31" y="490"/>
                  </a:lnTo>
                  <a:lnTo>
                    <a:pt x="41" y="502"/>
                  </a:lnTo>
                  <a:lnTo>
                    <a:pt x="43" y="502"/>
                  </a:lnTo>
                  <a:lnTo>
                    <a:pt x="52" y="503"/>
                  </a:lnTo>
                  <a:lnTo>
                    <a:pt x="62" y="505"/>
                  </a:lnTo>
                  <a:lnTo>
                    <a:pt x="75" y="508"/>
                  </a:lnTo>
                  <a:lnTo>
                    <a:pt x="86" y="513"/>
                  </a:lnTo>
                  <a:lnTo>
                    <a:pt x="96" y="520"/>
                  </a:lnTo>
                  <a:lnTo>
                    <a:pt x="105" y="528"/>
                  </a:lnTo>
                  <a:lnTo>
                    <a:pt x="107" y="538"/>
                  </a:lnTo>
                  <a:lnTo>
                    <a:pt x="107" y="549"/>
                  </a:lnTo>
                  <a:lnTo>
                    <a:pt x="109" y="557"/>
                  </a:lnTo>
                  <a:lnTo>
                    <a:pt x="111" y="564"/>
                  </a:lnTo>
                  <a:lnTo>
                    <a:pt x="116" y="567"/>
                  </a:lnTo>
                  <a:lnTo>
                    <a:pt x="123" y="570"/>
                  </a:lnTo>
                  <a:lnTo>
                    <a:pt x="132" y="568"/>
                  </a:lnTo>
                  <a:lnTo>
                    <a:pt x="143" y="565"/>
                  </a:lnTo>
                  <a:lnTo>
                    <a:pt x="156" y="559"/>
                  </a:lnTo>
                  <a:lnTo>
                    <a:pt x="174" y="551"/>
                  </a:lnTo>
                  <a:lnTo>
                    <a:pt x="192" y="542"/>
                  </a:lnTo>
                  <a:lnTo>
                    <a:pt x="211" y="531"/>
                  </a:lnTo>
                  <a:lnTo>
                    <a:pt x="230" y="518"/>
                  </a:lnTo>
                  <a:lnTo>
                    <a:pt x="246" y="500"/>
                  </a:lnTo>
                  <a:lnTo>
                    <a:pt x="260" y="481"/>
                  </a:lnTo>
                  <a:lnTo>
                    <a:pt x="271" y="455"/>
                  </a:lnTo>
                  <a:lnTo>
                    <a:pt x="275" y="427"/>
                  </a:lnTo>
                  <a:lnTo>
                    <a:pt x="280" y="397"/>
                  </a:lnTo>
                  <a:lnTo>
                    <a:pt x="287" y="370"/>
                  </a:lnTo>
                  <a:lnTo>
                    <a:pt x="296" y="346"/>
                  </a:lnTo>
                  <a:lnTo>
                    <a:pt x="303" y="323"/>
                  </a:lnTo>
                  <a:lnTo>
                    <a:pt x="307" y="302"/>
                  </a:lnTo>
                  <a:lnTo>
                    <a:pt x="305" y="283"/>
                  </a:lnTo>
                  <a:lnTo>
                    <a:pt x="296" y="262"/>
                  </a:lnTo>
                  <a:lnTo>
                    <a:pt x="276" y="241"/>
                  </a:lnTo>
                  <a:lnTo>
                    <a:pt x="274" y="238"/>
                  </a:lnTo>
                  <a:lnTo>
                    <a:pt x="268" y="229"/>
                  </a:lnTo>
                  <a:lnTo>
                    <a:pt x="259" y="214"/>
                  </a:lnTo>
                  <a:lnTo>
                    <a:pt x="251" y="197"/>
                  </a:lnTo>
                  <a:lnTo>
                    <a:pt x="244" y="179"/>
                  </a:lnTo>
                  <a:lnTo>
                    <a:pt x="239" y="162"/>
                  </a:lnTo>
                  <a:lnTo>
                    <a:pt x="239" y="147"/>
                  </a:lnTo>
                  <a:lnTo>
                    <a:pt x="246" y="135"/>
                  </a:lnTo>
                  <a:lnTo>
                    <a:pt x="258" y="124"/>
                  </a:lnTo>
                  <a:lnTo>
                    <a:pt x="269" y="106"/>
                  </a:lnTo>
                  <a:lnTo>
                    <a:pt x="276" y="87"/>
                  </a:lnTo>
                  <a:lnTo>
                    <a:pt x="279" y="66"/>
                  </a:lnTo>
                  <a:lnTo>
                    <a:pt x="271" y="45"/>
                  </a:lnTo>
                  <a:lnTo>
                    <a:pt x="250" y="26"/>
                  </a:lnTo>
                  <a:lnTo>
                    <a:pt x="213" y="11"/>
                  </a:lnTo>
                  <a:lnTo>
                    <a:pt x="156" y="2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 flipH="1">
              <a:off x="715" y="2171"/>
              <a:ext cx="114" cy="141"/>
            </a:xfrm>
            <a:custGeom>
              <a:avLst/>
              <a:gdLst>
                <a:gd name="T0" fmla="*/ 0 w 229"/>
                <a:gd name="T1" fmla="*/ 1 h 282"/>
                <a:gd name="T2" fmla="*/ 0 w 229"/>
                <a:gd name="T3" fmla="*/ 1 h 282"/>
                <a:gd name="T4" fmla="*/ 0 w 229"/>
                <a:gd name="T5" fmla="*/ 1 h 282"/>
                <a:gd name="T6" fmla="*/ 0 w 229"/>
                <a:gd name="T7" fmla="*/ 1 h 282"/>
                <a:gd name="T8" fmla="*/ 0 w 229"/>
                <a:gd name="T9" fmla="*/ 1 h 282"/>
                <a:gd name="T10" fmla="*/ 0 w 229"/>
                <a:gd name="T11" fmla="*/ 1 h 282"/>
                <a:gd name="T12" fmla="*/ 0 w 229"/>
                <a:gd name="T13" fmla="*/ 1 h 282"/>
                <a:gd name="T14" fmla="*/ 0 w 229"/>
                <a:gd name="T15" fmla="*/ 1 h 282"/>
                <a:gd name="T16" fmla="*/ 0 w 229"/>
                <a:gd name="T17" fmla="*/ 1 h 282"/>
                <a:gd name="T18" fmla="*/ 0 w 229"/>
                <a:gd name="T19" fmla="*/ 0 h 282"/>
                <a:gd name="T20" fmla="*/ 0 w 229"/>
                <a:gd name="T21" fmla="*/ 1 h 282"/>
                <a:gd name="T22" fmla="*/ 0 w 229"/>
                <a:gd name="T23" fmla="*/ 1 h 282"/>
                <a:gd name="T24" fmla="*/ 0 w 229"/>
                <a:gd name="T25" fmla="*/ 1 h 282"/>
                <a:gd name="T26" fmla="*/ 0 w 229"/>
                <a:gd name="T27" fmla="*/ 1 h 282"/>
                <a:gd name="T28" fmla="*/ 0 w 229"/>
                <a:gd name="T29" fmla="*/ 1 h 282"/>
                <a:gd name="T30" fmla="*/ 0 w 229"/>
                <a:gd name="T31" fmla="*/ 1 h 282"/>
                <a:gd name="T32" fmla="*/ 0 w 229"/>
                <a:gd name="T33" fmla="*/ 1 h 282"/>
                <a:gd name="T34" fmla="*/ 0 w 229"/>
                <a:gd name="T35" fmla="*/ 1 h 282"/>
                <a:gd name="T36" fmla="*/ 0 w 229"/>
                <a:gd name="T37" fmla="*/ 1 h 282"/>
                <a:gd name="T38" fmla="*/ 0 w 229"/>
                <a:gd name="T39" fmla="*/ 1 h 282"/>
                <a:gd name="T40" fmla="*/ 0 w 229"/>
                <a:gd name="T41" fmla="*/ 1 h 282"/>
                <a:gd name="T42" fmla="*/ 0 w 229"/>
                <a:gd name="T43" fmla="*/ 1 h 282"/>
                <a:gd name="T44" fmla="*/ 0 w 229"/>
                <a:gd name="T45" fmla="*/ 1 h 282"/>
                <a:gd name="T46" fmla="*/ 0 w 229"/>
                <a:gd name="T47" fmla="*/ 1 h 282"/>
                <a:gd name="T48" fmla="*/ 0 w 229"/>
                <a:gd name="T49" fmla="*/ 1 h 282"/>
                <a:gd name="T50" fmla="*/ 0 w 229"/>
                <a:gd name="T51" fmla="*/ 1 h 282"/>
                <a:gd name="T52" fmla="*/ 0 w 229"/>
                <a:gd name="T53" fmla="*/ 1 h 282"/>
                <a:gd name="T54" fmla="*/ 0 w 229"/>
                <a:gd name="T55" fmla="*/ 1 h 282"/>
                <a:gd name="T56" fmla="*/ 0 w 229"/>
                <a:gd name="T57" fmla="*/ 1 h 282"/>
                <a:gd name="T58" fmla="*/ 0 w 229"/>
                <a:gd name="T59" fmla="*/ 1 h 282"/>
                <a:gd name="T60" fmla="*/ 0 w 229"/>
                <a:gd name="T61" fmla="*/ 1 h 282"/>
                <a:gd name="T62" fmla="*/ 0 w 229"/>
                <a:gd name="T63" fmla="*/ 1 h 282"/>
                <a:gd name="T64" fmla="*/ 0 w 229"/>
                <a:gd name="T65" fmla="*/ 1 h 282"/>
                <a:gd name="T66" fmla="*/ 0 w 229"/>
                <a:gd name="T67" fmla="*/ 1 h 282"/>
                <a:gd name="T68" fmla="*/ 0 w 229"/>
                <a:gd name="T69" fmla="*/ 1 h 282"/>
                <a:gd name="T70" fmla="*/ 0 w 229"/>
                <a:gd name="T71" fmla="*/ 1 h 282"/>
                <a:gd name="T72" fmla="*/ 0 w 229"/>
                <a:gd name="T73" fmla="*/ 1 h 282"/>
                <a:gd name="T74" fmla="*/ 0 w 229"/>
                <a:gd name="T75" fmla="*/ 1 h 282"/>
                <a:gd name="T76" fmla="*/ 0 w 229"/>
                <a:gd name="T77" fmla="*/ 1 h 282"/>
                <a:gd name="T78" fmla="*/ 0 w 229"/>
                <a:gd name="T79" fmla="*/ 1 h 282"/>
                <a:gd name="T80" fmla="*/ 0 w 229"/>
                <a:gd name="T81" fmla="*/ 1 h 282"/>
                <a:gd name="T82" fmla="*/ 0 w 229"/>
                <a:gd name="T83" fmla="*/ 1 h 282"/>
                <a:gd name="T84" fmla="*/ 0 w 229"/>
                <a:gd name="T85" fmla="*/ 1 h 282"/>
                <a:gd name="T86" fmla="*/ 0 w 229"/>
                <a:gd name="T87" fmla="*/ 1 h 282"/>
                <a:gd name="T88" fmla="*/ 0 w 229"/>
                <a:gd name="T89" fmla="*/ 1 h 282"/>
                <a:gd name="T90" fmla="*/ 0 w 229"/>
                <a:gd name="T91" fmla="*/ 1 h 282"/>
                <a:gd name="T92" fmla="*/ 0 w 229"/>
                <a:gd name="T93" fmla="*/ 1 h 282"/>
                <a:gd name="T94" fmla="*/ 0 w 229"/>
                <a:gd name="T95" fmla="*/ 1 h 282"/>
                <a:gd name="T96" fmla="*/ 0 w 229"/>
                <a:gd name="T97" fmla="*/ 1 h 2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282"/>
                <a:gd name="T149" fmla="*/ 229 w 229"/>
                <a:gd name="T150" fmla="*/ 282 h 2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282">
                  <a:moveTo>
                    <a:pt x="44" y="42"/>
                  </a:moveTo>
                  <a:lnTo>
                    <a:pt x="41" y="40"/>
                  </a:lnTo>
                  <a:lnTo>
                    <a:pt x="32" y="36"/>
                  </a:lnTo>
                  <a:lnTo>
                    <a:pt x="20" y="30"/>
                  </a:lnTo>
                  <a:lnTo>
                    <a:pt x="9" y="23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0" y="5"/>
                  </a:lnTo>
                  <a:lnTo>
                    <a:pt x="32" y="1"/>
                  </a:lnTo>
                  <a:lnTo>
                    <a:pt x="53" y="0"/>
                  </a:lnTo>
                  <a:lnTo>
                    <a:pt x="75" y="2"/>
                  </a:lnTo>
                  <a:lnTo>
                    <a:pt x="95" y="6"/>
                  </a:lnTo>
                  <a:lnTo>
                    <a:pt x="115" y="12"/>
                  </a:lnTo>
                  <a:lnTo>
                    <a:pt x="133" y="18"/>
                  </a:lnTo>
                  <a:lnTo>
                    <a:pt x="150" y="28"/>
                  </a:lnTo>
                  <a:lnTo>
                    <a:pt x="166" y="39"/>
                  </a:lnTo>
                  <a:lnTo>
                    <a:pt x="180" y="52"/>
                  </a:lnTo>
                  <a:lnTo>
                    <a:pt x="193" y="67"/>
                  </a:lnTo>
                  <a:lnTo>
                    <a:pt x="203" y="83"/>
                  </a:lnTo>
                  <a:lnTo>
                    <a:pt x="212" y="100"/>
                  </a:lnTo>
                  <a:lnTo>
                    <a:pt x="221" y="119"/>
                  </a:lnTo>
                  <a:lnTo>
                    <a:pt x="225" y="138"/>
                  </a:lnTo>
                  <a:lnTo>
                    <a:pt x="229" y="159"/>
                  </a:lnTo>
                  <a:lnTo>
                    <a:pt x="229" y="182"/>
                  </a:lnTo>
                  <a:lnTo>
                    <a:pt x="227" y="205"/>
                  </a:lnTo>
                  <a:lnTo>
                    <a:pt x="226" y="209"/>
                  </a:lnTo>
                  <a:lnTo>
                    <a:pt x="222" y="219"/>
                  </a:lnTo>
                  <a:lnTo>
                    <a:pt x="215" y="233"/>
                  </a:lnTo>
                  <a:lnTo>
                    <a:pt x="207" y="248"/>
                  </a:lnTo>
                  <a:lnTo>
                    <a:pt x="196" y="263"/>
                  </a:lnTo>
                  <a:lnTo>
                    <a:pt x="185" y="275"/>
                  </a:lnTo>
                  <a:lnTo>
                    <a:pt x="173" y="282"/>
                  </a:lnTo>
                  <a:lnTo>
                    <a:pt x="161" y="281"/>
                  </a:lnTo>
                  <a:lnTo>
                    <a:pt x="147" y="275"/>
                  </a:lnTo>
                  <a:lnTo>
                    <a:pt x="133" y="267"/>
                  </a:lnTo>
                  <a:lnTo>
                    <a:pt x="120" y="257"/>
                  </a:lnTo>
                  <a:lnTo>
                    <a:pt x="110" y="245"/>
                  </a:lnTo>
                  <a:lnTo>
                    <a:pt x="103" y="232"/>
                  </a:lnTo>
                  <a:lnTo>
                    <a:pt x="101" y="217"/>
                  </a:lnTo>
                  <a:lnTo>
                    <a:pt x="106" y="199"/>
                  </a:lnTo>
                  <a:lnTo>
                    <a:pt x="120" y="180"/>
                  </a:lnTo>
                  <a:lnTo>
                    <a:pt x="138" y="159"/>
                  </a:lnTo>
                  <a:lnTo>
                    <a:pt x="149" y="139"/>
                  </a:lnTo>
                  <a:lnTo>
                    <a:pt x="155" y="120"/>
                  </a:lnTo>
                  <a:lnTo>
                    <a:pt x="153" y="101"/>
                  </a:lnTo>
                  <a:lnTo>
                    <a:pt x="141" y="84"/>
                  </a:lnTo>
                  <a:lnTo>
                    <a:pt x="120" y="68"/>
                  </a:lnTo>
                  <a:lnTo>
                    <a:pt x="89" y="53"/>
                  </a:lnTo>
                  <a:lnTo>
                    <a:pt x="44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 flipH="1">
              <a:off x="717" y="2172"/>
              <a:ext cx="108" cy="137"/>
            </a:xfrm>
            <a:custGeom>
              <a:avLst/>
              <a:gdLst>
                <a:gd name="T0" fmla="*/ 1 w 214"/>
                <a:gd name="T1" fmla="*/ 1 h 274"/>
                <a:gd name="T2" fmla="*/ 1 w 214"/>
                <a:gd name="T3" fmla="*/ 0 h 274"/>
                <a:gd name="T4" fmla="*/ 1 w 214"/>
                <a:gd name="T5" fmla="*/ 1 h 274"/>
                <a:gd name="T6" fmla="*/ 1 w 214"/>
                <a:gd name="T7" fmla="*/ 1 h 274"/>
                <a:gd name="T8" fmla="*/ 1 w 214"/>
                <a:gd name="T9" fmla="*/ 1 h 274"/>
                <a:gd name="T10" fmla="*/ 1 w 214"/>
                <a:gd name="T11" fmla="*/ 1 h 274"/>
                <a:gd name="T12" fmla="*/ 1 w 214"/>
                <a:gd name="T13" fmla="*/ 1 h 274"/>
                <a:gd name="T14" fmla="*/ 1 w 214"/>
                <a:gd name="T15" fmla="*/ 1 h 274"/>
                <a:gd name="T16" fmla="*/ 1 w 214"/>
                <a:gd name="T17" fmla="*/ 1 h 274"/>
                <a:gd name="T18" fmla="*/ 1 w 214"/>
                <a:gd name="T19" fmla="*/ 1 h 274"/>
                <a:gd name="T20" fmla="*/ 1 w 214"/>
                <a:gd name="T21" fmla="*/ 1 h 274"/>
                <a:gd name="T22" fmla="*/ 1 w 214"/>
                <a:gd name="T23" fmla="*/ 1 h 274"/>
                <a:gd name="T24" fmla="*/ 1 w 214"/>
                <a:gd name="T25" fmla="*/ 1 h 274"/>
                <a:gd name="T26" fmla="*/ 1 w 214"/>
                <a:gd name="T27" fmla="*/ 1 h 274"/>
                <a:gd name="T28" fmla="*/ 1 w 214"/>
                <a:gd name="T29" fmla="*/ 1 h 274"/>
                <a:gd name="T30" fmla="*/ 1 w 214"/>
                <a:gd name="T31" fmla="*/ 1 h 274"/>
                <a:gd name="T32" fmla="*/ 1 w 214"/>
                <a:gd name="T33" fmla="*/ 1 h 274"/>
                <a:gd name="T34" fmla="*/ 1 w 214"/>
                <a:gd name="T35" fmla="*/ 1 h 274"/>
                <a:gd name="T36" fmla="*/ 1 w 214"/>
                <a:gd name="T37" fmla="*/ 1 h 274"/>
                <a:gd name="T38" fmla="*/ 1 w 214"/>
                <a:gd name="T39" fmla="*/ 1 h 274"/>
                <a:gd name="T40" fmla="*/ 1 w 214"/>
                <a:gd name="T41" fmla="*/ 1 h 274"/>
                <a:gd name="T42" fmla="*/ 1 w 214"/>
                <a:gd name="T43" fmla="*/ 1 h 274"/>
                <a:gd name="T44" fmla="*/ 1 w 214"/>
                <a:gd name="T45" fmla="*/ 1 h 274"/>
                <a:gd name="T46" fmla="*/ 1 w 214"/>
                <a:gd name="T47" fmla="*/ 1 h 274"/>
                <a:gd name="T48" fmla="*/ 1 w 214"/>
                <a:gd name="T49" fmla="*/ 1 h 274"/>
                <a:gd name="T50" fmla="*/ 1 w 214"/>
                <a:gd name="T51" fmla="*/ 1 h 274"/>
                <a:gd name="T52" fmla="*/ 1 w 214"/>
                <a:gd name="T53" fmla="*/ 1 h 274"/>
                <a:gd name="T54" fmla="*/ 1 w 214"/>
                <a:gd name="T55" fmla="*/ 1 h 274"/>
                <a:gd name="T56" fmla="*/ 1 w 214"/>
                <a:gd name="T57" fmla="*/ 1 h 274"/>
                <a:gd name="T58" fmla="*/ 1 w 214"/>
                <a:gd name="T59" fmla="*/ 1 h 274"/>
                <a:gd name="T60" fmla="*/ 1 w 214"/>
                <a:gd name="T61" fmla="*/ 1 h 274"/>
                <a:gd name="T62" fmla="*/ 1 w 214"/>
                <a:gd name="T63" fmla="*/ 1 h 274"/>
                <a:gd name="T64" fmla="*/ 1 w 214"/>
                <a:gd name="T65" fmla="*/ 1 h 274"/>
                <a:gd name="T66" fmla="*/ 1 w 214"/>
                <a:gd name="T67" fmla="*/ 1 h 274"/>
                <a:gd name="T68" fmla="*/ 1 w 214"/>
                <a:gd name="T69" fmla="*/ 1 h 274"/>
                <a:gd name="T70" fmla="*/ 1 w 214"/>
                <a:gd name="T71" fmla="*/ 1 h 274"/>
                <a:gd name="T72" fmla="*/ 1 w 214"/>
                <a:gd name="T73" fmla="*/ 1 h 274"/>
                <a:gd name="T74" fmla="*/ 1 w 214"/>
                <a:gd name="T75" fmla="*/ 1 h 274"/>
                <a:gd name="T76" fmla="*/ 1 w 214"/>
                <a:gd name="T77" fmla="*/ 1 h 274"/>
                <a:gd name="T78" fmla="*/ 1 w 214"/>
                <a:gd name="T79" fmla="*/ 1 h 274"/>
                <a:gd name="T80" fmla="*/ 1 w 214"/>
                <a:gd name="T81" fmla="*/ 1 h 274"/>
                <a:gd name="T82" fmla="*/ 1 w 214"/>
                <a:gd name="T83" fmla="*/ 1 h 274"/>
                <a:gd name="T84" fmla="*/ 1 w 214"/>
                <a:gd name="T85" fmla="*/ 1 h 274"/>
                <a:gd name="T86" fmla="*/ 1 w 214"/>
                <a:gd name="T87" fmla="*/ 1 h 274"/>
                <a:gd name="T88" fmla="*/ 1 w 214"/>
                <a:gd name="T89" fmla="*/ 1 h 274"/>
                <a:gd name="T90" fmla="*/ 1 w 214"/>
                <a:gd name="T91" fmla="*/ 1 h 274"/>
                <a:gd name="T92" fmla="*/ 1 w 214"/>
                <a:gd name="T93" fmla="*/ 1 h 274"/>
                <a:gd name="T94" fmla="*/ 1 w 214"/>
                <a:gd name="T95" fmla="*/ 1 h 274"/>
                <a:gd name="T96" fmla="*/ 1 w 214"/>
                <a:gd name="T97" fmla="*/ 1 h 274"/>
                <a:gd name="T98" fmla="*/ 1 w 214"/>
                <a:gd name="T99" fmla="*/ 1 h 274"/>
                <a:gd name="T100" fmla="*/ 1 w 214"/>
                <a:gd name="T101" fmla="*/ 1 h 274"/>
                <a:gd name="T102" fmla="*/ 1 w 214"/>
                <a:gd name="T103" fmla="*/ 1 h 274"/>
                <a:gd name="T104" fmla="*/ 1 w 214"/>
                <a:gd name="T105" fmla="*/ 1 h 274"/>
                <a:gd name="T106" fmla="*/ 0 w 214"/>
                <a:gd name="T107" fmla="*/ 1 h 274"/>
                <a:gd name="T108" fmla="*/ 1 w 214"/>
                <a:gd name="T109" fmla="*/ 1 h 274"/>
                <a:gd name="T110" fmla="*/ 1 w 214"/>
                <a:gd name="T111" fmla="*/ 1 h 274"/>
                <a:gd name="T112" fmla="*/ 1 w 214"/>
                <a:gd name="T113" fmla="*/ 1 h 2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4"/>
                <a:gd name="T172" fmla="*/ 0 h 274"/>
                <a:gd name="T173" fmla="*/ 214 w 214"/>
                <a:gd name="T174" fmla="*/ 274 h 2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4" h="274">
                  <a:moveTo>
                    <a:pt x="28" y="1"/>
                  </a:moveTo>
                  <a:lnTo>
                    <a:pt x="49" y="0"/>
                  </a:lnTo>
                  <a:lnTo>
                    <a:pt x="69" y="2"/>
                  </a:lnTo>
                  <a:lnTo>
                    <a:pt x="88" y="5"/>
                  </a:lnTo>
                  <a:lnTo>
                    <a:pt x="106" y="10"/>
                  </a:lnTo>
                  <a:lnTo>
                    <a:pt x="123" y="18"/>
                  </a:lnTo>
                  <a:lnTo>
                    <a:pt x="139" y="27"/>
                  </a:lnTo>
                  <a:lnTo>
                    <a:pt x="154" y="38"/>
                  </a:lnTo>
                  <a:lnTo>
                    <a:pt x="168" y="50"/>
                  </a:lnTo>
                  <a:lnTo>
                    <a:pt x="179" y="64"/>
                  </a:lnTo>
                  <a:lnTo>
                    <a:pt x="190" y="79"/>
                  </a:lnTo>
                  <a:lnTo>
                    <a:pt x="198" y="96"/>
                  </a:lnTo>
                  <a:lnTo>
                    <a:pt x="205" y="115"/>
                  </a:lnTo>
                  <a:lnTo>
                    <a:pt x="211" y="134"/>
                  </a:lnTo>
                  <a:lnTo>
                    <a:pt x="213" y="155"/>
                  </a:lnTo>
                  <a:lnTo>
                    <a:pt x="214" y="176"/>
                  </a:lnTo>
                  <a:lnTo>
                    <a:pt x="213" y="199"/>
                  </a:lnTo>
                  <a:lnTo>
                    <a:pt x="212" y="202"/>
                  </a:lnTo>
                  <a:lnTo>
                    <a:pt x="207" y="213"/>
                  </a:lnTo>
                  <a:lnTo>
                    <a:pt x="200" y="225"/>
                  </a:lnTo>
                  <a:lnTo>
                    <a:pt x="192" y="241"/>
                  </a:lnTo>
                  <a:lnTo>
                    <a:pt x="183" y="255"/>
                  </a:lnTo>
                  <a:lnTo>
                    <a:pt x="173" y="267"/>
                  </a:lnTo>
                  <a:lnTo>
                    <a:pt x="161" y="274"/>
                  </a:lnTo>
                  <a:lnTo>
                    <a:pt x="149" y="274"/>
                  </a:lnTo>
                  <a:lnTo>
                    <a:pt x="138" y="268"/>
                  </a:lnTo>
                  <a:lnTo>
                    <a:pt x="126" y="261"/>
                  </a:lnTo>
                  <a:lnTo>
                    <a:pt x="115" y="253"/>
                  </a:lnTo>
                  <a:lnTo>
                    <a:pt x="105" y="243"/>
                  </a:lnTo>
                  <a:lnTo>
                    <a:pt x="98" y="230"/>
                  </a:lnTo>
                  <a:lnTo>
                    <a:pt x="95" y="216"/>
                  </a:lnTo>
                  <a:lnTo>
                    <a:pt x="98" y="201"/>
                  </a:lnTo>
                  <a:lnTo>
                    <a:pt x="107" y="184"/>
                  </a:lnTo>
                  <a:lnTo>
                    <a:pt x="108" y="181"/>
                  </a:lnTo>
                  <a:lnTo>
                    <a:pt x="110" y="179"/>
                  </a:lnTo>
                  <a:lnTo>
                    <a:pt x="111" y="177"/>
                  </a:lnTo>
                  <a:lnTo>
                    <a:pt x="114" y="175"/>
                  </a:lnTo>
                  <a:lnTo>
                    <a:pt x="130" y="155"/>
                  </a:lnTo>
                  <a:lnTo>
                    <a:pt x="140" y="137"/>
                  </a:lnTo>
                  <a:lnTo>
                    <a:pt x="145" y="118"/>
                  </a:lnTo>
                  <a:lnTo>
                    <a:pt x="143" y="101"/>
                  </a:lnTo>
                  <a:lnTo>
                    <a:pt x="132" y="84"/>
                  </a:lnTo>
                  <a:lnTo>
                    <a:pt x="113" y="67"/>
                  </a:lnTo>
                  <a:lnTo>
                    <a:pt x="83" y="52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8" y="36"/>
                  </a:lnTo>
                  <a:lnTo>
                    <a:pt x="31" y="33"/>
                  </a:lnTo>
                  <a:lnTo>
                    <a:pt x="22" y="29"/>
                  </a:lnTo>
                  <a:lnTo>
                    <a:pt x="12" y="24"/>
                  </a:lnTo>
                  <a:lnTo>
                    <a:pt x="4" y="18"/>
                  </a:lnTo>
                  <a:lnTo>
                    <a:pt x="0" y="12"/>
                  </a:lnTo>
                  <a:lnTo>
                    <a:pt x="1" y="8"/>
                  </a:lnTo>
                  <a:lnTo>
                    <a:pt x="10" y="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EFEFE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 flipH="1">
              <a:off x="719" y="2174"/>
              <a:ext cx="99" cy="134"/>
            </a:xfrm>
            <a:custGeom>
              <a:avLst/>
              <a:gdLst>
                <a:gd name="T0" fmla="*/ 0 w 200"/>
                <a:gd name="T1" fmla="*/ 1 h 267"/>
                <a:gd name="T2" fmla="*/ 0 w 200"/>
                <a:gd name="T3" fmla="*/ 0 h 267"/>
                <a:gd name="T4" fmla="*/ 0 w 200"/>
                <a:gd name="T5" fmla="*/ 1 h 267"/>
                <a:gd name="T6" fmla="*/ 0 w 200"/>
                <a:gd name="T7" fmla="*/ 1 h 267"/>
                <a:gd name="T8" fmla="*/ 0 w 200"/>
                <a:gd name="T9" fmla="*/ 1 h 267"/>
                <a:gd name="T10" fmla="*/ 0 w 200"/>
                <a:gd name="T11" fmla="*/ 1 h 267"/>
                <a:gd name="T12" fmla="*/ 0 w 200"/>
                <a:gd name="T13" fmla="*/ 1 h 267"/>
                <a:gd name="T14" fmla="*/ 0 w 200"/>
                <a:gd name="T15" fmla="*/ 1 h 267"/>
                <a:gd name="T16" fmla="*/ 0 w 200"/>
                <a:gd name="T17" fmla="*/ 1 h 267"/>
                <a:gd name="T18" fmla="*/ 0 w 200"/>
                <a:gd name="T19" fmla="*/ 1 h 267"/>
                <a:gd name="T20" fmla="*/ 0 w 200"/>
                <a:gd name="T21" fmla="*/ 1 h 267"/>
                <a:gd name="T22" fmla="*/ 0 w 200"/>
                <a:gd name="T23" fmla="*/ 1 h 267"/>
                <a:gd name="T24" fmla="*/ 0 w 200"/>
                <a:gd name="T25" fmla="*/ 1 h 267"/>
                <a:gd name="T26" fmla="*/ 0 w 200"/>
                <a:gd name="T27" fmla="*/ 1 h 267"/>
                <a:gd name="T28" fmla="*/ 0 w 200"/>
                <a:gd name="T29" fmla="*/ 1 h 267"/>
                <a:gd name="T30" fmla="*/ 0 w 200"/>
                <a:gd name="T31" fmla="*/ 1 h 267"/>
                <a:gd name="T32" fmla="*/ 0 w 200"/>
                <a:gd name="T33" fmla="*/ 1 h 267"/>
                <a:gd name="T34" fmla="*/ 0 w 200"/>
                <a:gd name="T35" fmla="*/ 1 h 267"/>
                <a:gd name="T36" fmla="*/ 0 w 200"/>
                <a:gd name="T37" fmla="*/ 1 h 267"/>
                <a:gd name="T38" fmla="*/ 0 w 200"/>
                <a:gd name="T39" fmla="*/ 1 h 267"/>
                <a:gd name="T40" fmla="*/ 0 w 200"/>
                <a:gd name="T41" fmla="*/ 1 h 267"/>
                <a:gd name="T42" fmla="*/ 0 w 200"/>
                <a:gd name="T43" fmla="*/ 1 h 267"/>
                <a:gd name="T44" fmla="*/ 0 w 200"/>
                <a:gd name="T45" fmla="*/ 1 h 267"/>
                <a:gd name="T46" fmla="*/ 0 w 200"/>
                <a:gd name="T47" fmla="*/ 1 h 267"/>
                <a:gd name="T48" fmla="*/ 0 w 200"/>
                <a:gd name="T49" fmla="*/ 1 h 267"/>
                <a:gd name="T50" fmla="*/ 0 w 200"/>
                <a:gd name="T51" fmla="*/ 1 h 267"/>
                <a:gd name="T52" fmla="*/ 0 w 200"/>
                <a:gd name="T53" fmla="*/ 1 h 267"/>
                <a:gd name="T54" fmla="*/ 0 w 200"/>
                <a:gd name="T55" fmla="*/ 1 h 267"/>
                <a:gd name="T56" fmla="*/ 0 w 200"/>
                <a:gd name="T57" fmla="*/ 1 h 267"/>
                <a:gd name="T58" fmla="*/ 0 w 200"/>
                <a:gd name="T59" fmla="*/ 1 h 267"/>
                <a:gd name="T60" fmla="*/ 0 w 200"/>
                <a:gd name="T61" fmla="*/ 1 h 267"/>
                <a:gd name="T62" fmla="*/ 0 w 200"/>
                <a:gd name="T63" fmla="*/ 1 h 267"/>
                <a:gd name="T64" fmla="*/ 0 w 200"/>
                <a:gd name="T65" fmla="*/ 1 h 267"/>
                <a:gd name="T66" fmla="*/ 0 w 200"/>
                <a:gd name="T67" fmla="*/ 1 h 267"/>
                <a:gd name="T68" fmla="*/ 0 w 200"/>
                <a:gd name="T69" fmla="*/ 1 h 267"/>
                <a:gd name="T70" fmla="*/ 0 w 200"/>
                <a:gd name="T71" fmla="*/ 1 h 267"/>
                <a:gd name="T72" fmla="*/ 0 w 200"/>
                <a:gd name="T73" fmla="*/ 1 h 267"/>
                <a:gd name="T74" fmla="*/ 0 w 200"/>
                <a:gd name="T75" fmla="*/ 1 h 267"/>
                <a:gd name="T76" fmla="*/ 0 w 200"/>
                <a:gd name="T77" fmla="*/ 1 h 267"/>
                <a:gd name="T78" fmla="*/ 0 w 200"/>
                <a:gd name="T79" fmla="*/ 1 h 267"/>
                <a:gd name="T80" fmla="*/ 0 w 200"/>
                <a:gd name="T81" fmla="*/ 1 h 267"/>
                <a:gd name="T82" fmla="*/ 0 w 200"/>
                <a:gd name="T83" fmla="*/ 1 h 267"/>
                <a:gd name="T84" fmla="*/ 0 w 200"/>
                <a:gd name="T85" fmla="*/ 1 h 267"/>
                <a:gd name="T86" fmla="*/ 0 w 200"/>
                <a:gd name="T87" fmla="*/ 1 h 267"/>
                <a:gd name="T88" fmla="*/ 0 w 200"/>
                <a:gd name="T89" fmla="*/ 1 h 267"/>
                <a:gd name="T90" fmla="*/ 0 w 200"/>
                <a:gd name="T91" fmla="*/ 1 h 267"/>
                <a:gd name="T92" fmla="*/ 0 w 200"/>
                <a:gd name="T93" fmla="*/ 1 h 267"/>
                <a:gd name="T94" fmla="*/ 0 w 200"/>
                <a:gd name="T95" fmla="*/ 1 h 267"/>
                <a:gd name="T96" fmla="*/ 0 w 200"/>
                <a:gd name="T97" fmla="*/ 1 h 267"/>
                <a:gd name="T98" fmla="*/ 0 w 200"/>
                <a:gd name="T99" fmla="*/ 1 h 267"/>
                <a:gd name="T100" fmla="*/ 0 w 200"/>
                <a:gd name="T101" fmla="*/ 1 h 267"/>
                <a:gd name="T102" fmla="*/ 0 w 200"/>
                <a:gd name="T103" fmla="*/ 1 h 267"/>
                <a:gd name="T104" fmla="*/ 0 w 200"/>
                <a:gd name="T105" fmla="*/ 1 h 267"/>
                <a:gd name="T106" fmla="*/ 0 w 200"/>
                <a:gd name="T107" fmla="*/ 1 h 267"/>
                <a:gd name="T108" fmla="*/ 0 w 200"/>
                <a:gd name="T109" fmla="*/ 1 h 267"/>
                <a:gd name="T110" fmla="*/ 0 w 200"/>
                <a:gd name="T111" fmla="*/ 1 h 267"/>
                <a:gd name="T112" fmla="*/ 0 w 200"/>
                <a:gd name="T113" fmla="*/ 1 h 2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"/>
                <a:gd name="T172" fmla="*/ 0 h 267"/>
                <a:gd name="T173" fmla="*/ 200 w 200"/>
                <a:gd name="T174" fmla="*/ 267 h 2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" h="267">
                  <a:moveTo>
                    <a:pt x="27" y="1"/>
                  </a:moveTo>
                  <a:lnTo>
                    <a:pt x="46" y="0"/>
                  </a:lnTo>
                  <a:lnTo>
                    <a:pt x="65" y="2"/>
                  </a:lnTo>
                  <a:lnTo>
                    <a:pt x="82" y="6"/>
                  </a:lnTo>
                  <a:lnTo>
                    <a:pt x="99" y="10"/>
                  </a:lnTo>
                  <a:lnTo>
                    <a:pt x="116" y="17"/>
                  </a:lnTo>
                  <a:lnTo>
                    <a:pt x="131" y="26"/>
                  </a:lnTo>
                  <a:lnTo>
                    <a:pt x="144" y="37"/>
                  </a:lnTo>
                  <a:lnTo>
                    <a:pt x="157" y="49"/>
                  </a:lnTo>
                  <a:lnTo>
                    <a:pt x="167" y="62"/>
                  </a:lnTo>
                  <a:lnTo>
                    <a:pt x="178" y="78"/>
                  </a:lnTo>
                  <a:lnTo>
                    <a:pt x="186" y="94"/>
                  </a:lnTo>
                  <a:lnTo>
                    <a:pt x="192" y="112"/>
                  </a:lnTo>
                  <a:lnTo>
                    <a:pt x="196" y="131"/>
                  </a:lnTo>
                  <a:lnTo>
                    <a:pt x="199" y="151"/>
                  </a:lnTo>
                  <a:lnTo>
                    <a:pt x="200" y="173"/>
                  </a:lnTo>
                  <a:lnTo>
                    <a:pt x="199" y="195"/>
                  </a:lnTo>
                  <a:lnTo>
                    <a:pt x="197" y="198"/>
                  </a:lnTo>
                  <a:lnTo>
                    <a:pt x="194" y="207"/>
                  </a:lnTo>
                  <a:lnTo>
                    <a:pt x="187" y="221"/>
                  </a:lnTo>
                  <a:lnTo>
                    <a:pt x="180" y="235"/>
                  </a:lnTo>
                  <a:lnTo>
                    <a:pt x="171" y="249"/>
                  </a:lnTo>
                  <a:lnTo>
                    <a:pt x="162" y="260"/>
                  </a:lnTo>
                  <a:lnTo>
                    <a:pt x="150" y="267"/>
                  </a:lnTo>
                  <a:lnTo>
                    <a:pt x="140" y="267"/>
                  </a:lnTo>
                  <a:lnTo>
                    <a:pt x="129" y="263"/>
                  </a:lnTo>
                  <a:lnTo>
                    <a:pt x="118" y="256"/>
                  </a:lnTo>
                  <a:lnTo>
                    <a:pt x="108" y="246"/>
                  </a:lnTo>
                  <a:lnTo>
                    <a:pt x="98" y="236"/>
                  </a:lnTo>
                  <a:lnTo>
                    <a:pt x="93" y="225"/>
                  </a:lnTo>
                  <a:lnTo>
                    <a:pt x="90" y="211"/>
                  </a:lnTo>
                  <a:lnTo>
                    <a:pt x="94" y="196"/>
                  </a:lnTo>
                  <a:lnTo>
                    <a:pt x="102" y="180"/>
                  </a:lnTo>
                  <a:lnTo>
                    <a:pt x="104" y="177"/>
                  </a:lnTo>
                  <a:lnTo>
                    <a:pt x="105" y="175"/>
                  </a:lnTo>
                  <a:lnTo>
                    <a:pt x="108" y="173"/>
                  </a:lnTo>
                  <a:lnTo>
                    <a:pt x="110" y="170"/>
                  </a:lnTo>
                  <a:lnTo>
                    <a:pt x="124" y="151"/>
                  </a:lnTo>
                  <a:lnTo>
                    <a:pt x="133" y="132"/>
                  </a:lnTo>
                  <a:lnTo>
                    <a:pt x="137" y="114"/>
                  </a:lnTo>
                  <a:lnTo>
                    <a:pt x="135" y="97"/>
                  </a:lnTo>
                  <a:lnTo>
                    <a:pt x="126" y="81"/>
                  </a:lnTo>
                  <a:lnTo>
                    <a:pt x="108" y="64"/>
                  </a:lnTo>
                  <a:lnTo>
                    <a:pt x="80" y="51"/>
                  </a:lnTo>
                  <a:lnTo>
                    <a:pt x="43" y="37"/>
                  </a:lnTo>
                  <a:lnTo>
                    <a:pt x="42" y="37"/>
                  </a:lnTo>
                  <a:lnTo>
                    <a:pt x="41" y="36"/>
                  </a:lnTo>
                  <a:lnTo>
                    <a:pt x="38" y="36"/>
                  </a:lnTo>
                  <a:lnTo>
                    <a:pt x="37" y="35"/>
                  </a:lnTo>
                  <a:lnTo>
                    <a:pt x="31" y="32"/>
                  </a:lnTo>
                  <a:lnTo>
                    <a:pt x="22" y="28"/>
                  </a:lnTo>
                  <a:lnTo>
                    <a:pt x="13" y="23"/>
                  </a:lnTo>
                  <a:lnTo>
                    <a:pt x="5" y="17"/>
                  </a:lnTo>
                  <a:lnTo>
                    <a:pt x="0" y="13"/>
                  </a:lnTo>
                  <a:lnTo>
                    <a:pt x="2" y="8"/>
                  </a:lnTo>
                  <a:lnTo>
                    <a:pt x="10" y="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 flipH="1">
              <a:off x="720" y="2176"/>
              <a:ext cx="92" cy="129"/>
            </a:xfrm>
            <a:custGeom>
              <a:avLst/>
              <a:gdLst>
                <a:gd name="T0" fmla="*/ 1 w 183"/>
                <a:gd name="T1" fmla="*/ 0 h 260"/>
                <a:gd name="T2" fmla="*/ 1 w 183"/>
                <a:gd name="T3" fmla="*/ 0 h 260"/>
                <a:gd name="T4" fmla="*/ 1 w 183"/>
                <a:gd name="T5" fmla="*/ 0 h 260"/>
                <a:gd name="T6" fmla="*/ 1 w 183"/>
                <a:gd name="T7" fmla="*/ 0 h 260"/>
                <a:gd name="T8" fmla="*/ 1 w 183"/>
                <a:gd name="T9" fmla="*/ 0 h 260"/>
                <a:gd name="T10" fmla="*/ 1 w 183"/>
                <a:gd name="T11" fmla="*/ 0 h 260"/>
                <a:gd name="T12" fmla="*/ 1 w 183"/>
                <a:gd name="T13" fmla="*/ 0 h 260"/>
                <a:gd name="T14" fmla="*/ 1 w 183"/>
                <a:gd name="T15" fmla="*/ 0 h 260"/>
                <a:gd name="T16" fmla="*/ 1 w 183"/>
                <a:gd name="T17" fmla="*/ 0 h 260"/>
                <a:gd name="T18" fmla="*/ 1 w 183"/>
                <a:gd name="T19" fmla="*/ 0 h 260"/>
                <a:gd name="T20" fmla="*/ 1 w 183"/>
                <a:gd name="T21" fmla="*/ 0 h 260"/>
                <a:gd name="T22" fmla="*/ 1 w 183"/>
                <a:gd name="T23" fmla="*/ 0 h 260"/>
                <a:gd name="T24" fmla="*/ 1 w 183"/>
                <a:gd name="T25" fmla="*/ 0 h 260"/>
                <a:gd name="T26" fmla="*/ 1 w 183"/>
                <a:gd name="T27" fmla="*/ 0 h 260"/>
                <a:gd name="T28" fmla="*/ 1 w 183"/>
                <a:gd name="T29" fmla="*/ 0 h 260"/>
                <a:gd name="T30" fmla="*/ 1 w 183"/>
                <a:gd name="T31" fmla="*/ 0 h 260"/>
                <a:gd name="T32" fmla="*/ 1 w 183"/>
                <a:gd name="T33" fmla="*/ 0 h 260"/>
                <a:gd name="T34" fmla="*/ 1 w 183"/>
                <a:gd name="T35" fmla="*/ 0 h 260"/>
                <a:gd name="T36" fmla="*/ 1 w 183"/>
                <a:gd name="T37" fmla="*/ 0 h 260"/>
                <a:gd name="T38" fmla="*/ 1 w 183"/>
                <a:gd name="T39" fmla="*/ 0 h 260"/>
                <a:gd name="T40" fmla="*/ 1 w 183"/>
                <a:gd name="T41" fmla="*/ 0 h 260"/>
                <a:gd name="T42" fmla="*/ 1 w 183"/>
                <a:gd name="T43" fmla="*/ 0 h 260"/>
                <a:gd name="T44" fmla="*/ 1 w 183"/>
                <a:gd name="T45" fmla="*/ 0 h 260"/>
                <a:gd name="T46" fmla="*/ 1 w 183"/>
                <a:gd name="T47" fmla="*/ 0 h 260"/>
                <a:gd name="T48" fmla="*/ 1 w 183"/>
                <a:gd name="T49" fmla="*/ 0 h 260"/>
                <a:gd name="T50" fmla="*/ 1 w 183"/>
                <a:gd name="T51" fmla="*/ 0 h 260"/>
                <a:gd name="T52" fmla="*/ 1 w 183"/>
                <a:gd name="T53" fmla="*/ 0 h 260"/>
                <a:gd name="T54" fmla="*/ 1 w 183"/>
                <a:gd name="T55" fmla="*/ 0 h 260"/>
                <a:gd name="T56" fmla="*/ 1 w 183"/>
                <a:gd name="T57" fmla="*/ 0 h 260"/>
                <a:gd name="T58" fmla="*/ 1 w 183"/>
                <a:gd name="T59" fmla="*/ 0 h 260"/>
                <a:gd name="T60" fmla="*/ 1 w 183"/>
                <a:gd name="T61" fmla="*/ 0 h 260"/>
                <a:gd name="T62" fmla="*/ 1 w 183"/>
                <a:gd name="T63" fmla="*/ 0 h 260"/>
                <a:gd name="T64" fmla="*/ 1 w 183"/>
                <a:gd name="T65" fmla="*/ 0 h 260"/>
                <a:gd name="T66" fmla="*/ 1 w 183"/>
                <a:gd name="T67" fmla="*/ 0 h 260"/>
                <a:gd name="T68" fmla="*/ 1 w 183"/>
                <a:gd name="T69" fmla="*/ 0 h 260"/>
                <a:gd name="T70" fmla="*/ 1 w 183"/>
                <a:gd name="T71" fmla="*/ 0 h 260"/>
                <a:gd name="T72" fmla="*/ 1 w 183"/>
                <a:gd name="T73" fmla="*/ 0 h 260"/>
                <a:gd name="T74" fmla="*/ 1 w 183"/>
                <a:gd name="T75" fmla="*/ 0 h 260"/>
                <a:gd name="T76" fmla="*/ 1 w 183"/>
                <a:gd name="T77" fmla="*/ 0 h 260"/>
                <a:gd name="T78" fmla="*/ 1 w 183"/>
                <a:gd name="T79" fmla="*/ 0 h 260"/>
                <a:gd name="T80" fmla="*/ 1 w 183"/>
                <a:gd name="T81" fmla="*/ 0 h 260"/>
                <a:gd name="T82" fmla="*/ 1 w 183"/>
                <a:gd name="T83" fmla="*/ 0 h 260"/>
                <a:gd name="T84" fmla="*/ 1 w 183"/>
                <a:gd name="T85" fmla="*/ 0 h 260"/>
                <a:gd name="T86" fmla="*/ 1 w 183"/>
                <a:gd name="T87" fmla="*/ 0 h 260"/>
                <a:gd name="T88" fmla="*/ 1 w 183"/>
                <a:gd name="T89" fmla="*/ 0 h 260"/>
                <a:gd name="T90" fmla="*/ 0 w 183"/>
                <a:gd name="T91" fmla="*/ 0 h 260"/>
                <a:gd name="T92" fmla="*/ 0 w 183"/>
                <a:gd name="T93" fmla="*/ 0 h 260"/>
                <a:gd name="T94" fmla="*/ 1 w 183"/>
                <a:gd name="T95" fmla="*/ 0 h 260"/>
                <a:gd name="T96" fmla="*/ 1 w 183"/>
                <a:gd name="T97" fmla="*/ 0 h 2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260"/>
                <a:gd name="T149" fmla="*/ 183 w 183"/>
                <a:gd name="T150" fmla="*/ 260 h 2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260">
                  <a:moveTo>
                    <a:pt x="23" y="0"/>
                  </a:moveTo>
                  <a:lnTo>
                    <a:pt x="59" y="2"/>
                  </a:lnTo>
                  <a:lnTo>
                    <a:pt x="91" y="10"/>
                  </a:lnTo>
                  <a:lnTo>
                    <a:pt x="120" y="26"/>
                  </a:lnTo>
                  <a:lnTo>
                    <a:pt x="144" y="48"/>
                  </a:lnTo>
                  <a:lnTo>
                    <a:pt x="164" y="75"/>
                  </a:lnTo>
                  <a:lnTo>
                    <a:pt x="176" y="109"/>
                  </a:lnTo>
                  <a:lnTo>
                    <a:pt x="183" y="147"/>
                  </a:lnTo>
                  <a:lnTo>
                    <a:pt x="182" y="189"/>
                  </a:lnTo>
                  <a:lnTo>
                    <a:pt x="181" y="193"/>
                  </a:lnTo>
                  <a:lnTo>
                    <a:pt x="177" y="202"/>
                  </a:lnTo>
                  <a:lnTo>
                    <a:pt x="172" y="215"/>
                  </a:lnTo>
                  <a:lnTo>
                    <a:pt x="165" y="228"/>
                  </a:lnTo>
                  <a:lnTo>
                    <a:pt x="157" y="242"/>
                  </a:lnTo>
                  <a:lnTo>
                    <a:pt x="148" y="254"/>
                  </a:lnTo>
                  <a:lnTo>
                    <a:pt x="138" y="260"/>
                  </a:lnTo>
                  <a:lnTo>
                    <a:pt x="128" y="260"/>
                  </a:lnTo>
                  <a:lnTo>
                    <a:pt x="118" y="255"/>
                  </a:lnTo>
                  <a:lnTo>
                    <a:pt x="108" y="248"/>
                  </a:lnTo>
                  <a:lnTo>
                    <a:pt x="98" y="240"/>
                  </a:lnTo>
                  <a:lnTo>
                    <a:pt x="91" y="230"/>
                  </a:lnTo>
                  <a:lnTo>
                    <a:pt x="85" y="218"/>
                  </a:lnTo>
                  <a:lnTo>
                    <a:pt x="84" y="205"/>
                  </a:lnTo>
                  <a:lnTo>
                    <a:pt x="88" y="190"/>
                  </a:lnTo>
                  <a:lnTo>
                    <a:pt x="96" y="174"/>
                  </a:lnTo>
                  <a:lnTo>
                    <a:pt x="98" y="172"/>
                  </a:lnTo>
                  <a:lnTo>
                    <a:pt x="99" y="170"/>
                  </a:lnTo>
                  <a:lnTo>
                    <a:pt x="101" y="167"/>
                  </a:lnTo>
                  <a:lnTo>
                    <a:pt x="103" y="165"/>
                  </a:lnTo>
                  <a:lnTo>
                    <a:pt x="115" y="147"/>
                  </a:lnTo>
                  <a:lnTo>
                    <a:pt x="124" y="128"/>
                  </a:lnTo>
                  <a:lnTo>
                    <a:pt x="128" y="111"/>
                  </a:lnTo>
                  <a:lnTo>
                    <a:pt x="126" y="94"/>
                  </a:lnTo>
                  <a:lnTo>
                    <a:pt x="116" y="78"/>
                  </a:lnTo>
                  <a:lnTo>
                    <a:pt x="99" y="61"/>
                  </a:lnTo>
                  <a:lnTo>
                    <a:pt x="75" y="48"/>
                  </a:lnTo>
                  <a:lnTo>
                    <a:pt x="40" y="35"/>
                  </a:lnTo>
                  <a:lnTo>
                    <a:pt x="39" y="35"/>
                  </a:lnTo>
                  <a:lnTo>
                    <a:pt x="38" y="34"/>
                  </a:lnTo>
                  <a:lnTo>
                    <a:pt x="36" y="34"/>
                  </a:lnTo>
                  <a:lnTo>
                    <a:pt x="35" y="33"/>
                  </a:lnTo>
                  <a:lnTo>
                    <a:pt x="29" y="30"/>
                  </a:lnTo>
                  <a:lnTo>
                    <a:pt x="21" y="27"/>
                  </a:lnTo>
                  <a:lnTo>
                    <a:pt x="12" y="22"/>
                  </a:lnTo>
                  <a:lnTo>
                    <a:pt x="5" y="18"/>
                  </a:lnTo>
                  <a:lnTo>
                    <a:pt x="0" y="12"/>
                  </a:lnTo>
                  <a:lnTo>
                    <a:pt x="0" y="7"/>
                  </a:lnTo>
                  <a:lnTo>
                    <a:pt x="7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C9C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 flipH="1">
              <a:off x="722" y="2177"/>
              <a:ext cx="85" cy="127"/>
            </a:xfrm>
            <a:custGeom>
              <a:avLst/>
              <a:gdLst>
                <a:gd name="T0" fmla="*/ 1 w 170"/>
                <a:gd name="T1" fmla="*/ 0 h 252"/>
                <a:gd name="T2" fmla="*/ 1 w 170"/>
                <a:gd name="T3" fmla="*/ 1 h 252"/>
                <a:gd name="T4" fmla="*/ 1 w 170"/>
                <a:gd name="T5" fmla="*/ 1 h 252"/>
                <a:gd name="T6" fmla="*/ 1 w 170"/>
                <a:gd name="T7" fmla="*/ 1 h 252"/>
                <a:gd name="T8" fmla="*/ 1 w 170"/>
                <a:gd name="T9" fmla="*/ 1 h 252"/>
                <a:gd name="T10" fmla="*/ 1 w 170"/>
                <a:gd name="T11" fmla="*/ 1 h 252"/>
                <a:gd name="T12" fmla="*/ 1 w 170"/>
                <a:gd name="T13" fmla="*/ 1 h 252"/>
                <a:gd name="T14" fmla="*/ 1 w 170"/>
                <a:gd name="T15" fmla="*/ 1 h 252"/>
                <a:gd name="T16" fmla="*/ 1 w 170"/>
                <a:gd name="T17" fmla="*/ 1 h 252"/>
                <a:gd name="T18" fmla="*/ 1 w 170"/>
                <a:gd name="T19" fmla="*/ 1 h 252"/>
                <a:gd name="T20" fmla="*/ 1 w 170"/>
                <a:gd name="T21" fmla="*/ 1 h 252"/>
                <a:gd name="T22" fmla="*/ 1 w 170"/>
                <a:gd name="T23" fmla="*/ 1 h 252"/>
                <a:gd name="T24" fmla="*/ 1 w 170"/>
                <a:gd name="T25" fmla="*/ 1 h 252"/>
                <a:gd name="T26" fmla="*/ 1 w 170"/>
                <a:gd name="T27" fmla="*/ 1 h 252"/>
                <a:gd name="T28" fmla="*/ 1 w 170"/>
                <a:gd name="T29" fmla="*/ 1 h 252"/>
                <a:gd name="T30" fmla="*/ 1 w 170"/>
                <a:gd name="T31" fmla="*/ 1 h 252"/>
                <a:gd name="T32" fmla="*/ 1 w 170"/>
                <a:gd name="T33" fmla="*/ 1 h 252"/>
                <a:gd name="T34" fmla="*/ 1 w 170"/>
                <a:gd name="T35" fmla="*/ 1 h 252"/>
                <a:gd name="T36" fmla="*/ 1 w 170"/>
                <a:gd name="T37" fmla="*/ 1 h 252"/>
                <a:gd name="T38" fmla="*/ 1 w 170"/>
                <a:gd name="T39" fmla="*/ 1 h 252"/>
                <a:gd name="T40" fmla="*/ 1 w 170"/>
                <a:gd name="T41" fmla="*/ 1 h 252"/>
                <a:gd name="T42" fmla="*/ 1 w 170"/>
                <a:gd name="T43" fmla="*/ 1 h 252"/>
                <a:gd name="T44" fmla="*/ 1 w 170"/>
                <a:gd name="T45" fmla="*/ 1 h 252"/>
                <a:gd name="T46" fmla="*/ 1 w 170"/>
                <a:gd name="T47" fmla="*/ 1 h 252"/>
                <a:gd name="T48" fmla="*/ 1 w 170"/>
                <a:gd name="T49" fmla="*/ 1 h 252"/>
                <a:gd name="T50" fmla="*/ 1 w 170"/>
                <a:gd name="T51" fmla="*/ 1 h 252"/>
                <a:gd name="T52" fmla="*/ 1 w 170"/>
                <a:gd name="T53" fmla="*/ 1 h 252"/>
                <a:gd name="T54" fmla="*/ 1 w 170"/>
                <a:gd name="T55" fmla="*/ 1 h 252"/>
                <a:gd name="T56" fmla="*/ 1 w 170"/>
                <a:gd name="T57" fmla="*/ 1 h 252"/>
                <a:gd name="T58" fmla="*/ 1 w 170"/>
                <a:gd name="T59" fmla="*/ 1 h 252"/>
                <a:gd name="T60" fmla="*/ 1 w 170"/>
                <a:gd name="T61" fmla="*/ 1 h 252"/>
                <a:gd name="T62" fmla="*/ 1 w 170"/>
                <a:gd name="T63" fmla="*/ 1 h 252"/>
                <a:gd name="T64" fmla="*/ 1 w 170"/>
                <a:gd name="T65" fmla="*/ 1 h 252"/>
                <a:gd name="T66" fmla="*/ 1 w 170"/>
                <a:gd name="T67" fmla="*/ 1 h 252"/>
                <a:gd name="T68" fmla="*/ 1 w 170"/>
                <a:gd name="T69" fmla="*/ 1 h 252"/>
                <a:gd name="T70" fmla="*/ 1 w 170"/>
                <a:gd name="T71" fmla="*/ 1 h 252"/>
                <a:gd name="T72" fmla="*/ 1 w 170"/>
                <a:gd name="T73" fmla="*/ 1 h 252"/>
                <a:gd name="T74" fmla="*/ 1 w 170"/>
                <a:gd name="T75" fmla="*/ 1 h 252"/>
                <a:gd name="T76" fmla="*/ 1 w 170"/>
                <a:gd name="T77" fmla="*/ 1 h 252"/>
                <a:gd name="T78" fmla="*/ 1 w 170"/>
                <a:gd name="T79" fmla="*/ 1 h 252"/>
                <a:gd name="T80" fmla="*/ 1 w 170"/>
                <a:gd name="T81" fmla="*/ 1 h 252"/>
                <a:gd name="T82" fmla="*/ 1 w 170"/>
                <a:gd name="T83" fmla="*/ 1 h 252"/>
                <a:gd name="T84" fmla="*/ 1 w 170"/>
                <a:gd name="T85" fmla="*/ 1 h 252"/>
                <a:gd name="T86" fmla="*/ 1 w 170"/>
                <a:gd name="T87" fmla="*/ 1 h 252"/>
                <a:gd name="T88" fmla="*/ 1 w 170"/>
                <a:gd name="T89" fmla="*/ 1 h 252"/>
                <a:gd name="T90" fmla="*/ 1 w 170"/>
                <a:gd name="T91" fmla="*/ 1 h 252"/>
                <a:gd name="T92" fmla="*/ 0 w 170"/>
                <a:gd name="T93" fmla="*/ 1 h 252"/>
                <a:gd name="T94" fmla="*/ 1 w 170"/>
                <a:gd name="T95" fmla="*/ 1 h 252"/>
                <a:gd name="T96" fmla="*/ 1 w 170"/>
                <a:gd name="T97" fmla="*/ 0 h 2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0"/>
                <a:gd name="T148" fmla="*/ 0 h 252"/>
                <a:gd name="T149" fmla="*/ 170 w 170"/>
                <a:gd name="T150" fmla="*/ 252 h 2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0" h="252">
                  <a:moveTo>
                    <a:pt x="22" y="0"/>
                  </a:moveTo>
                  <a:lnTo>
                    <a:pt x="55" y="1"/>
                  </a:lnTo>
                  <a:lnTo>
                    <a:pt x="85" y="9"/>
                  </a:lnTo>
                  <a:lnTo>
                    <a:pt x="111" y="24"/>
                  </a:lnTo>
                  <a:lnTo>
                    <a:pt x="134" y="46"/>
                  </a:lnTo>
                  <a:lnTo>
                    <a:pt x="151" y="72"/>
                  </a:lnTo>
                  <a:lnTo>
                    <a:pt x="164" y="105"/>
                  </a:lnTo>
                  <a:lnTo>
                    <a:pt x="170" y="142"/>
                  </a:lnTo>
                  <a:lnTo>
                    <a:pt x="170" y="183"/>
                  </a:lnTo>
                  <a:lnTo>
                    <a:pt x="169" y="186"/>
                  </a:lnTo>
                  <a:lnTo>
                    <a:pt x="165" y="196"/>
                  </a:lnTo>
                  <a:lnTo>
                    <a:pt x="161" y="208"/>
                  </a:lnTo>
                  <a:lnTo>
                    <a:pt x="154" y="222"/>
                  </a:lnTo>
                  <a:lnTo>
                    <a:pt x="146" y="235"/>
                  </a:lnTo>
                  <a:lnTo>
                    <a:pt x="138" y="246"/>
                  </a:lnTo>
                  <a:lnTo>
                    <a:pt x="128" y="252"/>
                  </a:lnTo>
                  <a:lnTo>
                    <a:pt x="119" y="252"/>
                  </a:lnTo>
                  <a:lnTo>
                    <a:pt x="110" y="248"/>
                  </a:lnTo>
                  <a:lnTo>
                    <a:pt x="101" y="241"/>
                  </a:lnTo>
                  <a:lnTo>
                    <a:pt x="91" y="233"/>
                  </a:lnTo>
                  <a:lnTo>
                    <a:pt x="86" y="223"/>
                  </a:lnTo>
                  <a:lnTo>
                    <a:pt x="81" y="212"/>
                  </a:lnTo>
                  <a:lnTo>
                    <a:pt x="80" y="199"/>
                  </a:lnTo>
                  <a:lnTo>
                    <a:pt x="83" y="185"/>
                  </a:lnTo>
                  <a:lnTo>
                    <a:pt x="93" y="169"/>
                  </a:lnTo>
                  <a:lnTo>
                    <a:pt x="94" y="167"/>
                  </a:lnTo>
                  <a:lnTo>
                    <a:pt x="95" y="165"/>
                  </a:lnTo>
                  <a:lnTo>
                    <a:pt x="97" y="162"/>
                  </a:lnTo>
                  <a:lnTo>
                    <a:pt x="98" y="160"/>
                  </a:lnTo>
                  <a:lnTo>
                    <a:pt x="110" y="143"/>
                  </a:lnTo>
                  <a:lnTo>
                    <a:pt x="117" y="124"/>
                  </a:lnTo>
                  <a:lnTo>
                    <a:pt x="120" y="107"/>
                  </a:lnTo>
                  <a:lnTo>
                    <a:pt x="118" y="90"/>
                  </a:lnTo>
                  <a:lnTo>
                    <a:pt x="110" y="74"/>
                  </a:lnTo>
                  <a:lnTo>
                    <a:pt x="95" y="59"/>
                  </a:lnTo>
                  <a:lnTo>
                    <a:pt x="72" y="45"/>
                  </a:lnTo>
                  <a:lnTo>
                    <a:pt x="41" y="32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5" y="30"/>
                  </a:lnTo>
                  <a:lnTo>
                    <a:pt x="30" y="28"/>
                  </a:lnTo>
                  <a:lnTo>
                    <a:pt x="22" y="25"/>
                  </a:lnTo>
                  <a:lnTo>
                    <a:pt x="14" y="21"/>
                  </a:lnTo>
                  <a:lnTo>
                    <a:pt x="6" y="1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7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CBAB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 flipH="1">
              <a:off x="724" y="2179"/>
              <a:ext cx="77" cy="122"/>
            </a:xfrm>
            <a:custGeom>
              <a:avLst/>
              <a:gdLst>
                <a:gd name="T0" fmla="*/ 1 w 154"/>
                <a:gd name="T1" fmla="*/ 0 h 245"/>
                <a:gd name="T2" fmla="*/ 1 w 154"/>
                <a:gd name="T3" fmla="*/ 0 h 245"/>
                <a:gd name="T4" fmla="*/ 1 w 154"/>
                <a:gd name="T5" fmla="*/ 0 h 245"/>
                <a:gd name="T6" fmla="*/ 1 w 154"/>
                <a:gd name="T7" fmla="*/ 0 h 245"/>
                <a:gd name="T8" fmla="*/ 1 w 154"/>
                <a:gd name="T9" fmla="*/ 0 h 245"/>
                <a:gd name="T10" fmla="*/ 1 w 154"/>
                <a:gd name="T11" fmla="*/ 0 h 245"/>
                <a:gd name="T12" fmla="*/ 1 w 154"/>
                <a:gd name="T13" fmla="*/ 0 h 245"/>
                <a:gd name="T14" fmla="*/ 1 w 154"/>
                <a:gd name="T15" fmla="*/ 0 h 245"/>
                <a:gd name="T16" fmla="*/ 1 w 154"/>
                <a:gd name="T17" fmla="*/ 0 h 245"/>
                <a:gd name="T18" fmla="*/ 1 w 154"/>
                <a:gd name="T19" fmla="*/ 0 h 245"/>
                <a:gd name="T20" fmla="*/ 1 w 154"/>
                <a:gd name="T21" fmla="*/ 0 h 245"/>
                <a:gd name="T22" fmla="*/ 1 w 154"/>
                <a:gd name="T23" fmla="*/ 0 h 245"/>
                <a:gd name="T24" fmla="*/ 1 w 154"/>
                <a:gd name="T25" fmla="*/ 0 h 245"/>
                <a:gd name="T26" fmla="*/ 1 w 154"/>
                <a:gd name="T27" fmla="*/ 0 h 245"/>
                <a:gd name="T28" fmla="*/ 1 w 154"/>
                <a:gd name="T29" fmla="*/ 0 h 245"/>
                <a:gd name="T30" fmla="*/ 1 w 154"/>
                <a:gd name="T31" fmla="*/ 0 h 245"/>
                <a:gd name="T32" fmla="*/ 1 w 154"/>
                <a:gd name="T33" fmla="*/ 0 h 245"/>
                <a:gd name="T34" fmla="*/ 1 w 154"/>
                <a:gd name="T35" fmla="*/ 0 h 245"/>
                <a:gd name="T36" fmla="*/ 1 w 154"/>
                <a:gd name="T37" fmla="*/ 0 h 245"/>
                <a:gd name="T38" fmla="*/ 1 w 154"/>
                <a:gd name="T39" fmla="*/ 0 h 245"/>
                <a:gd name="T40" fmla="*/ 1 w 154"/>
                <a:gd name="T41" fmla="*/ 0 h 245"/>
                <a:gd name="T42" fmla="*/ 1 w 154"/>
                <a:gd name="T43" fmla="*/ 0 h 245"/>
                <a:gd name="T44" fmla="*/ 1 w 154"/>
                <a:gd name="T45" fmla="*/ 0 h 245"/>
                <a:gd name="T46" fmla="*/ 1 w 154"/>
                <a:gd name="T47" fmla="*/ 0 h 245"/>
                <a:gd name="T48" fmla="*/ 1 w 154"/>
                <a:gd name="T49" fmla="*/ 0 h 245"/>
                <a:gd name="T50" fmla="*/ 1 w 154"/>
                <a:gd name="T51" fmla="*/ 0 h 245"/>
                <a:gd name="T52" fmla="*/ 1 w 154"/>
                <a:gd name="T53" fmla="*/ 0 h 245"/>
                <a:gd name="T54" fmla="*/ 1 w 154"/>
                <a:gd name="T55" fmla="*/ 0 h 245"/>
                <a:gd name="T56" fmla="*/ 1 w 154"/>
                <a:gd name="T57" fmla="*/ 0 h 245"/>
                <a:gd name="T58" fmla="*/ 1 w 154"/>
                <a:gd name="T59" fmla="*/ 0 h 245"/>
                <a:gd name="T60" fmla="*/ 1 w 154"/>
                <a:gd name="T61" fmla="*/ 0 h 245"/>
                <a:gd name="T62" fmla="*/ 1 w 154"/>
                <a:gd name="T63" fmla="*/ 0 h 245"/>
                <a:gd name="T64" fmla="*/ 1 w 154"/>
                <a:gd name="T65" fmla="*/ 0 h 245"/>
                <a:gd name="T66" fmla="*/ 1 w 154"/>
                <a:gd name="T67" fmla="*/ 0 h 245"/>
                <a:gd name="T68" fmla="*/ 1 w 154"/>
                <a:gd name="T69" fmla="*/ 0 h 245"/>
                <a:gd name="T70" fmla="*/ 1 w 154"/>
                <a:gd name="T71" fmla="*/ 0 h 245"/>
                <a:gd name="T72" fmla="*/ 1 w 154"/>
                <a:gd name="T73" fmla="*/ 0 h 245"/>
                <a:gd name="T74" fmla="*/ 1 w 154"/>
                <a:gd name="T75" fmla="*/ 0 h 245"/>
                <a:gd name="T76" fmla="*/ 1 w 154"/>
                <a:gd name="T77" fmla="*/ 0 h 245"/>
                <a:gd name="T78" fmla="*/ 1 w 154"/>
                <a:gd name="T79" fmla="*/ 0 h 245"/>
                <a:gd name="T80" fmla="*/ 1 w 154"/>
                <a:gd name="T81" fmla="*/ 0 h 245"/>
                <a:gd name="T82" fmla="*/ 1 w 154"/>
                <a:gd name="T83" fmla="*/ 0 h 245"/>
                <a:gd name="T84" fmla="*/ 1 w 154"/>
                <a:gd name="T85" fmla="*/ 0 h 245"/>
                <a:gd name="T86" fmla="*/ 1 w 154"/>
                <a:gd name="T87" fmla="*/ 0 h 245"/>
                <a:gd name="T88" fmla="*/ 1 w 154"/>
                <a:gd name="T89" fmla="*/ 0 h 245"/>
                <a:gd name="T90" fmla="*/ 1 w 154"/>
                <a:gd name="T91" fmla="*/ 0 h 245"/>
                <a:gd name="T92" fmla="*/ 0 w 154"/>
                <a:gd name="T93" fmla="*/ 0 h 245"/>
                <a:gd name="T94" fmla="*/ 1 w 154"/>
                <a:gd name="T95" fmla="*/ 0 h 245"/>
                <a:gd name="T96" fmla="*/ 1 w 154"/>
                <a:gd name="T97" fmla="*/ 0 h 2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4"/>
                <a:gd name="T148" fmla="*/ 0 h 245"/>
                <a:gd name="T149" fmla="*/ 154 w 154"/>
                <a:gd name="T150" fmla="*/ 245 h 24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4" h="245">
                  <a:moveTo>
                    <a:pt x="20" y="0"/>
                  </a:moveTo>
                  <a:lnTo>
                    <a:pt x="49" y="1"/>
                  </a:lnTo>
                  <a:lnTo>
                    <a:pt x="76" y="10"/>
                  </a:lnTo>
                  <a:lnTo>
                    <a:pt x="100" y="23"/>
                  </a:lnTo>
                  <a:lnTo>
                    <a:pt x="121" y="44"/>
                  </a:lnTo>
                  <a:lnTo>
                    <a:pt x="137" y="71"/>
                  </a:lnTo>
                  <a:lnTo>
                    <a:pt x="149" y="102"/>
                  </a:lnTo>
                  <a:lnTo>
                    <a:pt x="154" y="139"/>
                  </a:lnTo>
                  <a:lnTo>
                    <a:pt x="154" y="178"/>
                  </a:lnTo>
                  <a:lnTo>
                    <a:pt x="153" y="181"/>
                  </a:lnTo>
                  <a:lnTo>
                    <a:pt x="150" y="189"/>
                  </a:lnTo>
                  <a:lnTo>
                    <a:pt x="145" y="202"/>
                  </a:lnTo>
                  <a:lnTo>
                    <a:pt x="139" y="216"/>
                  </a:lnTo>
                  <a:lnTo>
                    <a:pt x="132" y="228"/>
                  </a:lnTo>
                  <a:lnTo>
                    <a:pt x="124" y="239"/>
                  </a:lnTo>
                  <a:lnTo>
                    <a:pt x="116" y="245"/>
                  </a:lnTo>
                  <a:lnTo>
                    <a:pt x="108" y="245"/>
                  </a:lnTo>
                  <a:lnTo>
                    <a:pt x="100" y="240"/>
                  </a:lnTo>
                  <a:lnTo>
                    <a:pt x="92" y="234"/>
                  </a:lnTo>
                  <a:lnTo>
                    <a:pt x="84" y="226"/>
                  </a:lnTo>
                  <a:lnTo>
                    <a:pt x="78" y="217"/>
                  </a:lnTo>
                  <a:lnTo>
                    <a:pt x="75" y="207"/>
                  </a:lnTo>
                  <a:lnTo>
                    <a:pt x="75" y="194"/>
                  </a:lnTo>
                  <a:lnTo>
                    <a:pt x="78" y="180"/>
                  </a:lnTo>
                  <a:lnTo>
                    <a:pt x="86" y="164"/>
                  </a:lnTo>
                  <a:lnTo>
                    <a:pt x="88" y="162"/>
                  </a:lnTo>
                  <a:lnTo>
                    <a:pt x="90" y="159"/>
                  </a:lnTo>
                  <a:lnTo>
                    <a:pt x="91" y="158"/>
                  </a:lnTo>
                  <a:lnTo>
                    <a:pt x="92" y="156"/>
                  </a:lnTo>
                  <a:lnTo>
                    <a:pt x="102" y="139"/>
                  </a:lnTo>
                  <a:lnTo>
                    <a:pt x="109" y="120"/>
                  </a:lnTo>
                  <a:lnTo>
                    <a:pt x="112" y="103"/>
                  </a:lnTo>
                  <a:lnTo>
                    <a:pt x="109" y="86"/>
                  </a:lnTo>
                  <a:lnTo>
                    <a:pt x="101" y="69"/>
                  </a:lnTo>
                  <a:lnTo>
                    <a:pt x="88" y="56"/>
                  </a:lnTo>
                  <a:lnTo>
                    <a:pt x="67" y="42"/>
                  </a:lnTo>
                  <a:lnTo>
                    <a:pt x="39" y="30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33" y="28"/>
                  </a:lnTo>
                  <a:lnTo>
                    <a:pt x="30" y="27"/>
                  </a:lnTo>
                  <a:lnTo>
                    <a:pt x="22" y="23"/>
                  </a:lnTo>
                  <a:lnTo>
                    <a:pt x="14" y="20"/>
                  </a:lnTo>
                  <a:lnTo>
                    <a:pt x="6" y="15"/>
                  </a:lnTo>
                  <a:lnTo>
                    <a:pt x="1" y="11"/>
                  </a:lnTo>
                  <a:lnTo>
                    <a:pt x="0" y="6"/>
                  </a:lnTo>
                  <a:lnTo>
                    <a:pt x="6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AA8A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6"/>
            <p:cNvSpPr/>
            <p:nvPr/>
          </p:nvSpPr>
          <p:spPr bwMode="auto">
            <a:xfrm flipH="1">
              <a:off x="726" y="2180"/>
              <a:ext cx="69" cy="120"/>
            </a:xfrm>
            <a:custGeom>
              <a:avLst/>
              <a:gdLst>
                <a:gd name="T0" fmla="*/ 0 w 140"/>
                <a:gd name="T1" fmla="*/ 0 h 238"/>
                <a:gd name="T2" fmla="*/ 0 w 140"/>
                <a:gd name="T3" fmla="*/ 1 h 238"/>
                <a:gd name="T4" fmla="*/ 0 w 140"/>
                <a:gd name="T5" fmla="*/ 1 h 238"/>
                <a:gd name="T6" fmla="*/ 0 w 140"/>
                <a:gd name="T7" fmla="*/ 1 h 238"/>
                <a:gd name="T8" fmla="*/ 0 w 140"/>
                <a:gd name="T9" fmla="*/ 1 h 238"/>
                <a:gd name="T10" fmla="*/ 0 w 140"/>
                <a:gd name="T11" fmla="*/ 1 h 238"/>
                <a:gd name="T12" fmla="*/ 0 w 140"/>
                <a:gd name="T13" fmla="*/ 1 h 238"/>
                <a:gd name="T14" fmla="*/ 0 w 140"/>
                <a:gd name="T15" fmla="*/ 1 h 238"/>
                <a:gd name="T16" fmla="*/ 0 w 140"/>
                <a:gd name="T17" fmla="*/ 1 h 238"/>
                <a:gd name="T18" fmla="*/ 0 w 140"/>
                <a:gd name="T19" fmla="*/ 1 h 238"/>
                <a:gd name="T20" fmla="*/ 0 w 140"/>
                <a:gd name="T21" fmla="*/ 1 h 238"/>
                <a:gd name="T22" fmla="*/ 0 w 140"/>
                <a:gd name="T23" fmla="*/ 1 h 238"/>
                <a:gd name="T24" fmla="*/ 0 w 140"/>
                <a:gd name="T25" fmla="*/ 1 h 238"/>
                <a:gd name="T26" fmla="*/ 0 w 140"/>
                <a:gd name="T27" fmla="*/ 1 h 238"/>
                <a:gd name="T28" fmla="*/ 0 w 140"/>
                <a:gd name="T29" fmla="*/ 1 h 238"/>
                <a:gd name="T30" fmla="*/ 0 w 140"/>
                <a:gd name="T31" fmla="*/ 1 h 238"/>
                <a:gd name="T32" fmla="*/ 0 w 140"/>
                <a:gd name="T33" fmla="*/ 1 h 238"/>
                <a:gd name="T34" fmla="*/ 0 w 140"/>
                <a:gd name="T35" fmla="*/ 1 h 238"/>
                <a:gd name="T36" fmla="*/ 0 w 140"/>
                <a:gd name="T37" fmla="*/ 1 h 238"/>
                <a:gd name="T38" fmla="*/ 0 w 140"/>
                <a:gd name="T39" fmla="*/ 1 h 238"/>
                <a:gd name="T40" fmla="*/ 0 w 140"/>
                <a:gd name="T41" fmla="*/ 1 h 238"/>
                <a:gd name="T42" fmla="*/ 0 w 140"/>
                <a:gd name="T43" fmla="*/ 1 h 238"/>
                <a:gd name="T44" fmla="*/ 0 w 140"/>
                <a:gd name="T45" fmla="*/ 1 h 238"/>
                <a:gd name="T46" fmla="*/ 0 w 140"/>
                <a:gd name="T47" fmla="*/ 1 h 238"/>
                <a:gd name="T48" fmla="*/ 0 w 140"/>
                <a:gd name="T49" fmla="*/ 1 h 238"/>
                <a:gd name="T50" fmla="*/ 0 w 140"/>
                <a:gd name="T51" fmla="*/ 1 h 238"/>
                <a:gd name="T52" fmla="*/ 0 w 140"/>
                <a:gd name="T53" fmla="*/ 1 h 238"/>
                <a:gd name="T54" fmla="*/ 0 w 140"/>
                <a:gd name="T55" fmla="*/ 1 h 238"/>
                <a:gd name="T56" fmla="*/ 0 w 140"/>
                <a:gd name="T57" fmla="*/ 1 h 238"/>
                <a:gd name="T58" fmla="*/ 0 w 140"/>
                <a:gd name="T59" fmla="*/ 1 h 238"/>
                <a:gd name="T60" fmla="*/ 0 w 140"/>
                <a:gd name="T61" fmla="*/ 1 h 238"/>
                <a:gd name="T62" fmla="*/ 0 w 140"/>
                <a:gd name="T63" fmla="*/ 1 h 238"/>
                <a:gd name="T64" fmla="*/ 0 w 140"/>
                <a:gd name="T65" fmla="*/ 1 h 238"/>
                <a:gd name="T66" fmla="*/ 0 w 140"/>
                <a:gd name="T67" fmla="*/ 1 h 238"/>
                <a:gd name="T68" fmla="*/ 0 w 140"/>
                <a:gd name="T69" fmla="*/ 1 h 238"/>
                <a:gd name="T70" fmla="*/ 0 w 140"/>
                <a:gd name="T71" fmla="*/ 1 h 238"/>
                <a:gd name="T72" fmla="*/ 0 w 140"/>
                <a:gd name="T73" fmla="*/ 1 h 238"/>
                <a:gd name="T74" fmla="*/ 0 w 140"/>
                <a:gd name="T75" fmla="*/ 1 h 238"/>
                <a:gd name="T76" fmla="*/ 0 w 140"/>
                <a:gd name="T77" fmla="*/ 1 h 238"/>
                <a:gd name="T78" fmla="*/ 0 w 140"/>
                <a:gd name="T79" fmla="*/ 1 h 238"/>
                <a:gd name="T80" fmla="*/ 0 w 140"/>
                <a:gd name="T81" fmla="*/ 1 h 238"/>
                <a:gd name="T82" fmla="*/ 0 w 140"/>
                <a:gd name="T83" fmla="*/ 1 h 238"/>
                <a:gd name="T84" fmla="*/ 0 w 140"/>
                <a:gd name="T85" fmla="*/ 1 h 238"/>
                <a:gd name="T86" fmla="*/ 0 w 140"/>
                <a:gd name="T87" fmla="*/ 1 h 238"/>
                <a:gd name="T88" fmla="*/ 0 w 140"/>
                <a:gd name="T89" fmla="*/ 1 h 238"/>
                <a:gd name="T90" fmla="*/ 0 w 140"/>
                <a:gd name="T91" fmla="*/ 1 h 238"/>
                <a:gd name="T92" fmla="*/ 0 w 140"/>
                <a:gd name="T93" fmla="*/ 1 h 238"/>
                <a:gd name="T94" fmla="*/ 0 w 140"/>
                <a:gd name="T95" fmla="*/ 1 h 238"/>
                <a:gd name="T96" fmla="*/ 0 w 140"/>
                <a:gd name="T97" fmla="*/ 0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0"/>
                <a:gd name="T148" fmla="*/ 0 h 238"/>
                <a:gd name="T149" fmla="*/ 140 w 140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0" h="238">
                  <a:moveTo>
                    <a:pt x="18" y="0"/>
                  </a:moveTo>
                  <a:lnTo>
                    <a:pt x="45" y="1"/>
                  </a:lnTo>
                  <a:lnTo>
                    <a:pt x="70" y="9"/>
                  </a:lnTo>
                  <a:lnTo>
                    <a:pt x="91" y="23"/>
                  </a:lnTo>
                  <a:lnTo>
                    <a:pt x="110" y="43"/>
                  </a:lnTo>
                  <a:lnTo>
                    <a:pt x="125" y="69"/>
                  </a:lnTo>
                  <a:lnTo>
                    <a:pt x="135" y="99"/>
                  </a:lnTo>
                  <a:lnTo>
                    <a:pt x="140" y="134"/>
                  </a:lnTo>
                  <a:lnTo>
                    <a:pt x="140" y="172"/>
                  </a:lnTo>
                  <a:lnTo>
                    <a:pt x="139" y="176"/>
                  </a:lnTo>
                  <a:lnTo>
                    <a:pt x="136" y="184"/>
                  </a:lnTo>
                  <a:lnTo>
                    <a:pt x="132" y="195"/>
                  </a:lnTo>
                  <a:lnTo>
                    <a:pt x="126" y="209"/>
                  </a:lnTo>
                  <a:lnTo>
                    <a:pt x="120" y="222"/>
                  </a:lnTo>
                  <a:lnTo>
                    <a:pt x="113" y="232"/>
                  </a:lnTo>
                  <a:lnTo>
                    <a:pt x="105" y="238"/>
                  </a:lnTo>
                  <a:lnTo>
                    <a:pt x="98" y="238"/>
                  </a:lnTo>
                  <a:lnTo>
                    <a:pt x="90" y="233"/>
                  </a:lnTo>
                  <a:lnTo>
                    <a:pt x="83" y="227"/>
                  </a:lnTo>
                  <a:lnTo>
                    <a:pt x="77" y="220"/>
                  </a:lnTo>
                  <a:lnTo>
                    <a:pt x="72" y="210"/>
                  </a:lnTo>
                  <a:lnTo>
                    <a:pt x="70" y="201"/>
                  </a:lnTo>
                  <a:lnTo>
                    <a:pt x="70" y="189"/>
                  </a:lnTo>
                  <a:lnTo>
                    <a:pt x="74" y="175"/>
                  </a:lnTo>
                  <a:lnTo>
                    <a:pt x="82" y="160"/>
                  </a:lnTo>
                  <a:lnTo>
                    <a:pt x="83" y="157"/>
                  </a:lnTo>
                  <a:lnTo>
                    <a:pt x="85" y="155"/>
                  </a:lnTo>
                  <a:lnTo>
                    <a:pt x="86" y="154"/>
                  </a:lnTo>
                  <a:lnTo>
                    <a:pt x="87" y="152"/>
                  </a:lnTo>
                  <a:lnTo>
                    <a:pt x="96" y="134"/>
                  </a:lnTo>
                  <a:lnTo>
                    <a:pt x="102" y="117"/>
                  </a:lnTo>
                  <a:lnTo>
                    <a:pt x="103" y="100"/>
                  </a:lnTo>
                  <a:lnTo>
                    <a:pt x="101" y="83"/>
                  </a:lnTo>
                  <a:lnTo>
                    <a:pt x="94" y="66"/>
                  </a:lnTo>
                  <a:lnTo>
                    <a:pt x="81" y="53"/>
                  </a:lnTo>
                  <a:lnTo>
                    <a:pt x="63" y="39"/>
                  </a:lnTo>
                  <a:lnTo>
                    <a:pt x="38" y="28"/>
                  </a:lnTo>
                  <a:lnTo>
                    <a:pt x="37" y="27"/>
                  </a:lnTo>
                  <a:lnTo>
                    <a:pt x="36" y="27"/>
                  </a:lnTo>
                  <a:lnTo>
                    <a:pt x="34" y="27"/>
                  </a:lnTo>
                  <a:lnTo>
                    <a:pt x="33" y="26"/>
                  </a:lnTo>
                  <a:lnTo>
                    <a:pt x="29" y="25"/>
                  </a:lnTo>
                  <a:lnTo>
                    <a:pt x="23" y="23"/>
                  </a:lnTo>
                  <a:lnTo>
                    <a:pt x="14" y="19"/>
                  </a:lnTo>
                  <a:lnTo>
                    <a:pt x="7" y="1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5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B99A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7"/>
            <p:cNvSpPr/>
            <p:nvPr/>
          </p:nvSpPr>
          <p:spPr bwMode="auto">
            <a:xfrm flipH="1">
              <a:off x="727" y="2182"/>
              <a:ext cx="63" cy="115"/>
            </a:xfrm>
            <a:custGeom>
              <a:avLst/>
              <a:gdLst>
                <a:gd name="T0" fmla="*/ 1 w 124"/>
                <a:gd name="T1" fmla="*/ 1 h 230"/>
                <a:gd name="T2" fmla="*/ 1 w 124"/>
                <a:gd name="T3" fmla="*/ 1 h 230"/>
                <a:gd name="T4" fmla="*/ 1 w 124"/>
                <a:gd name="T5" fmla="*/ 1 h 230"/>
                <a:gd name="T6" fmla="*/ 1 w 124"/>
                <a:gd name="T7" fmla="*/ 1 h 230"/>
                <a:gd name="T8" fmla="*/ 1 w 124"/>
                <a:gd name="T9" fmla="*/ 1 h 230"/>
                <a:gd name="T10" fmla="*/ 1 w 124"/>
                <a:gd name="T11" fmla="*/ 1 h 230"/>
                <a:gd name="T12" fmla="*/ 0 w 124"/>
                <a:gd name="T13" fmla="*/ 1 h 230"/>
                <a:gd name="T14" fmla="*/ 1 w 124"/>
                <a:gd name="T15" fmla="*/ 1 h 230"/>
                <a:gd name="T16" fmla="*/ 1 w 124"/>
                <a:gd name="T17" fmla="*/ 0 h 230"/>
                <a:gd name="T18" fmla="*/ 1 w 124"/>
                <a:gd name="T19" fmla="*/ 1 h 230"/>
                <a:gd name="T20" fmla="*/ 1 w 124"/>
                <a:gd name="T21" fmla="*/ 1 h 230"/>
                <a:gd name="T22" fmla="*/ 1 w 124"/>
                <a:gd name="T23" fmla="*/ 1 h 230"/>
                <a:gd name="T24" fmla="*/ 1 w 124"/>
                <a:gd name="T25" fmla="*/ 1 h 230"/>
                <a:gd name="T26" fmla="*/ 1 w 124"/>
                <a:gd name="T27" fmla="*/ 1 h 230"/>
                <a:gd name="T28" fmla="*/ 1 w 124"/>
                <a:gd name="T29" fmla="*/ 1 h 230"/>
                <a:gd name="T30" fmla="*/ 1 w 124"/>
                <a:gd name="T31" fmla="*/ 1 h 230"/>
                <a:gd name="T32" fmla="*/ 1 w 124"/>
                <a:gd name="T33" fmla="*/ 1 h 230"/>
                <a:gd name="T34" fmla="*/ 1 w 124"/>
                <a:gd name="T35" fmla="*/ 1 h 230"/>
                <a:gd name="T36" fmla="*/ 1 w 124"/>
                <a:gd name="T37" fmla="*/ 1 h 230"/>
                <a:gd name="T38" fmla="*/ 1 w 124"/>
                <a:gd name="T39" fmla="*/ 1 h 230"/>
                <a:gd name="T40" fmla="*/ 1 w 124"/>
                <a:gd name="T41" fmla="*/ 1 h 230"/>
                <a:gd name="T42" fmla="*/ 1 w 124"/>
                <a:gd name="T43" fmla="*/ 1 h 230"/>
                <a:gd name="T44" fmla="*/ 1 w 124"/>
                <a:gd name="T45" fmla="*/ 1 h 230"/>
                <a:gd name="T46" fmla="*/ 1 w 124"/>
                <a:gd name="T47" fmla="*/ 1 h 230"/>
                <a:gd name="T48" fmla="*/ 1 w 124"/>
                <a:gd name="T49" fmla="*/ 1 h 230"/>
                <a:gd name="T50" fmla="*/ 1 w 124"/>
                <a:gd name="T51" fmla="*/ 1 h 230"/>
                <a:gd name="T52" fmla="*/ 1 w 124"/>
                <a:gd name="T53" fmla="*/ 1 h 230"/>
                <a:gd name="T54" fmla="*/ 1 w 124"/>
                <a:gd name="T55" fmla="*/ 1 h 230"/>
                <a:gd name="T56" fmla="*/ 1 w 124"/>
                <a:gd name="T57" fmla="*/ 1 h 230"/>
                <a:gd name="T58" fmla="*/ 1 w 124"/>
                <a:gd name="T59" fmla="*/ 1 h 230"/>
                <a:gd name="T60" fmla="*/ 1 w 124"/>
                <a:gd name="T61" fmla="*/ 1 h 230"/>
                <a:gd name="T62" fmla="*/ 1 w 124"/>
                <a:gd name="T63" fmla="*/ 1 h 230"/>
                <a:gd name="T64" fmla="*/ 1 w 124"/>
                <a:gd name="T65" fmla="*/ 1 h 230"/>
                <a:gd name="T66" fmla="*/ 1 w 124"/>
                <a:gd name="T67" fmla="*/ 1 h 230"/>
                <a:gd name="T68" fmla="*/ 1 w 124"/>
                <a:gd name="T69" fmla="*/ 1 h 230"/>
                <a:gd name="T70" fmla="*/ 1 w 124"/>
                <a:gd name="T71" fmla="*/ 1 h 230"/>
                <a:gd name="T72" fmla="*/ 1 w 124"/>
                <a:gd name="T73" fmla="*/ 1 h 230"/>
                <a:gd name="T74" fmla="*/ 1 w 124"/>
                <a:gd name="T75" fmla="*/ 1 h 230"/>
                <a:gd name="T76" fmla="*/ 1 w 124"/>
                <a:gd name="T77" fmla="*/ 1 h 230"/>
                <a:gd name="T78" fmla="*/ 1 w 124"/>
                <a:gd name="T79" fmla="*/ 1 h 230"/>
                <a:gd name="T80" fmla="*/ 1 w 124"/>
                <a:gd name="T81" fmla="*/ 1 h 2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4"/>
                <a:gd name="T124" fmla="*/ 0 h 230"/>
                <a:gd name="T125" fmla="*/ 124 w 124"/>
                <a:gd name="T126" fmla="*/ 230 h 2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4" h="230">
                  <a:moveTo>
                    <a:pt x="31" y="24"/>
                  </a:moveTo>
                  <a:lnTo>
                    <a:pt x="29" y="23"/>
                  </a:lnTo>
                  <a:lnTo>
                    <a:pt x="23" y="21"/>
                  </a:lnTo>
                  <a:lnTo>
                    <a:pt x="15" y="17"/>
                  </a:lnTo>
                  <a:lnTo>
                    <a:pt x="7" y="14"/>
                  </a:lnTo>
                  <a:lnTo>
                    <a:pt x="1" y="9"/>
                  </a:lnTo>
                  <a:lnTo>
                    <a:pt x="0" y="6"/>
                  </a:lnTo>
                  <a:lnTo>
                    <a:pt x="3" y="2"/>
                  </a:lnTo>
                  <a:lnTo>
                    <a:pt x="15" y="0"/>
                  </a:lnTo>
                  <a:lnTo>
                    <a:pt x="39" y="1"/>
                  </a:lnTo>
                  <a:lnTo>
                    <a:pt x="61" y="8"/>
                  </a:lnTo>
                  <a:lnTo>
                    <a:pt x="81" y="23"/>
                  </a:lnTo>
                  <a:lnTo>
                    <a:pt x="98" y="43"/>
                  </a:lnTo>
                  <a:lnTo>
                    <a:pt x="111" y="67"/>
                  </a:lnTo>
                  <a:lnTo>
                    <a:pt x="120" y="97"/>
                  </a:lnTo>
                  <a:lnTo>
                    <a:pt x="124" y="130"/>
                  </a:lnTo>
                  <a:lnTo>
                    <a:pt x="124" y="168"/>
                  </a:lnTo>
                  <a:lnTo>
                    <a:pt x="123" y="172"/>
                  </a:lnTo>
                  <a:lnTo>
                    <a:pt x="121" y="180"/>
                  </a:lnTo>
                  <a:lnTo>
                    <a:pt x="118" y="190"/>
                  </a:lnTo>
                  <a:lnTo>
                    <a:pt x="113" y="203"/>
                  </a:lnTo>
                  <a:lnTo>
                    <a:pt x="107" y="215"/>
                  </a:lnTo>
                  <a:lnTo>
                    <a:pt x="101" y="225"/>
                  </a:lnTo>
                  <a:lnTo>
                    <a:pt x="94" y="230"/>
                  </a:lnTo>
                  <a:lnTo>
                    <a:pt x="88" y="230"/>
                  </a:lnTo>
                  <a:lnTo>
                    <a:pt x="81" y="226"/>
                  </a:lnTo>
                  <a:lnTo>
                    <a:pt x="74" y="220"/>
                  </a:lnTo>
                  <a:lnTo>
                    <a:pt x="68" y="213"/>
                  </a:lnTo>
                  <a:lnTo>
                    <a:pt x="65" y="205"/>
                  </a:lnTo>
                  <a:lnTo>
                    <a:pt x="62" y="195"/>
                  </a:lnTo>
                  <a:lnTo>
                    <a:pt x="63" y="183"/>
                  </a:lnTo>
                  <a:lnTo>
                    <a:pt x="68" y="169"/>
                  </a:lnTo>
                  <a:lnTo>
                    <a:pt x="76" y="154"/>
                  </a:lnTo>
                  <a:lnTo>
                    <a:pt x="85" y="137"/>
                  </a:lnTo>
                  <a:lnTo>
                    <a:pt x="92" y="119"/>
                  </a:lnTo>
                  <a:lnTo>
                    <a:pt x="94" y="99"/>
                  </a:lnTo>
                  <a:lnTo>
                    <a:pt x="93" y="81"/>
                  </a:lnTo>
                  <a:lnTo>
                    <a:pt x="86" y="63"/>
                  </a:lnTo>
                  <a:lnTo>
                    <a:pt x="74" y="48"/>
                  </a:lnTo>
                  <a:lnTo>
                    <a:pt x="56" y="35"/>
                  </a:lnTo>
                  <a:lnTo>
                    <a:pt x="31" y="24"/>
                  </a:lnTo>
                  <a:close/>
                </a:path>
              </a:pathLst>
            </a:custGeom>
            <a:solidFill>
              <a:srgbClr val="89878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8"/>
            <p:cNvSpPr/>
            <p:nvPr/>
          </p:nvSpPr>
          <p:spPr bwMode="auto">
            <a:xfrm flipH="1">
              <a:off x="1029" y="2749"/>
              <a:ext cx="76" cy="106"/>
            </a:xfrm>
            <a:custGeom>
              <a:avLst/>
              <a:gdLst>
                <a:gd name="T0" fmla="*/ 0 w 154"/>
                <a:gd name="T1" fmla="*/ 0 h 210"/>
                <a:gd name="T2" fmla="*/ 0 w 154"/>
                <a:gd name="T3" fmla="*/ 1 h 210"/>
                <a:gd name="T4" fmla="*/ 0 w 154"/>
                <a:gd name="T5" fmla="*/ 1 h 210"/>
                <a:gd name="T6" fmla="*/ 0 w 154"/>
                <a:gd name="T7" fmla="*/ 1 h 210"/>
                <a:gd name="T8" fmla="*/ 0 w 154"/>
                <a:gd name="T9" fmla="*/ 1 h 210"/>
                <a:gd name="T10" fmla="*/ 0 w 154"/>
                <a:gd name="T11" fmla="*/ 1 h 210"/>
                <a:gd name="T12" fmla="*/ 0 w 154"/>
                <a:gd name="T13" fmla="*/ 1 h 210"/>
                <a:gd name="T14" fmla="*/ 0 w 154"/>
                <a:gd name="T15" fmla="*/ 1 h 210"/>
                <a:gd name="T16" fmla="*/ 0 w 154"/>
                <a:gd name="T17" fmla="*/ 1 h 210"/>
                <a:gd name="T18" fmla="*/ 0 w 154"/>
                <a:gd name="T19" fmla="*/ 1 h 210"/>
                <a:gd name="T20" fmla="*/ 0 w 154"/>
                <a:gd name="T21" fmla="*/ 1 h 210"/>
                <a:gd name="T22" fmla="*/ 0 w 154"/>
                <a:gd name="T23" fmla="*/ 1 h 210"/>
                <a:gd name="T24" fmla="*/ 0 w 154"/>
                <a:gd name="T25" fmla="*/ 1 h 210"/>
                <a:gd name="T26" fmla="*/ 0 w 154"/>
                <a:gd name="T27" fmla="*/ 1 h 210"/>
                <a:gd name="T28" fmla="*/ 0 w 154"/>
                <a:gd name="T29" fmla="*/ 1 h 210"/>
                <a:gd name="T30" fmla="*/ 0 w 154"/>
                <a:gd name="T31" fmla="*/ 1 h 210"/>
                <a:gd name="T32" fmla="*/ 0 w 154"/>
                <a:gd name="T33" fmla="*/ 1 h 210"/>
                <a:gd name="T34" fmla="*/ 0 w 154"/>
                <a:gd name="T35" fmla="*/ 1 h 210"/>
                <a:gd name="T36" fmla="*/ 0 w 154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4"/>
                <a:gd name="T58" fmla="*/ 0 h 210"/>
                <a:gd name="T59" fmla="*/ 154 w 154"/>
                <a:gd name="T60" fmla="*/ 210 h 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4" h="210">
                  <a:moveTo>
                    <a:pt x="100" y="0"/>
                  </a:moveTo>
                  <a:lnTo>
                    <a:pt x="100" y="5"/>
                  </a:lnTo>
                  <a:lnTo>
                    <a:pt x="98" y="20"/>
                  </a:lnTo>
                  <a:lnTo>
                    <a:pt x="96" y="43"/>
                  </a:lnTo>
                  <a:lnTo>
                    <a:pt x="89" y="69"/>
                  </a:lnTo>
                  <a:lnTo>
                    <a:pt x="78" y="95"/>
                  </a:lnTo>
                  <a:lnTo>
                    <a:pt x="60" y="121"/>
                  </a:lnTo>
                  <a:lnTo>
                    <a:pt x="35" y="139"/>
                  </a:lnTo>
                  <a:lnTo>
                    <a:pt x="0" y="151"/>
                  </a:lnTo>
                  <a:lnTo>
                    <a:pt x="40" y="210"/>
                  </a:lnTo>
                  <a:lnTo>
                    <a:pt x="44" y="208"/>
                  </a:lnTo>
                  <a:lnTo>
                    <a:pt x="57" y="202"/>
                  </a:lnTo>
                  <a:lnTo>
                    <a:pt x="74" y="191"/>
                  </a:lnTo>
                  <a:lnTo>
                    <a:pt x="94" y="175"/>
                  </a:lnTo>
                  <a:lnTo>
                    <a:pt x="115" y="154"/>
                  </a:lnTo>
                  <a:lnTo>
                    <a:pt x="133" y="128"/>
                  </a:lnTo>
                  <a:lnTo>
                    <a:pt x="147" y="95"/>
                  </a:lnTo>
                  <a:lnTo>
                    <a:pt x="154" y="5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9"/>
            <p:cNvSpPr/>
            <p:nvPr/>
          </p:nvSpPr>
          <p:spPr bwMode="auto">
            <a:xfrm flipH="1">
              <a:off x="762" y="2453"/>
              <a:ext cx="238" cy="338"/>
            </a:xfrm>
            <a:custGeom>
              <a:avLst/>
              <a:gdLst>
                <a:gd name="T0" fmla="*/ 1 w 476"/>
                <a:gd name="T1" fmla="*/ 0 h 677"/>
                <a:gd name="T2" fmla="*/ 1 w 476"/>
                <a:gd name="T3" fmla="*/ 0 h 677"/>
                <a:gd name="T4" fmla="*/ 1 w 476"/>
                <a:gd name="T5" fmla="*/ 0 h 677"/>
                <a:gd name="T6" fmla="*/ 1 w 476"/>
                <a:gd name="T7" fmla="*/ 0 h 677"/>
                <a:gd name="T8" fmla="*/ 1 w 476"/>
                <a:gd name="T9" fmla="*/ 0 h 677"/>
                <a:gd name="T10" fmla="*/ 1 w 476"/>
                <a:gd name="T11" fmla="*/ 0 h 677"/>
                <a:gd name="T12" fmla="*/ 1 w 476"/>
                <a:gd name="T13" fmla="*/ 0 h 677"/>
                <a:gd name="T14" fmla="*/ 1 w 476"/>
                <a:gd name="T15" fmla="*/ 0 h 677"/>
                <a:gd name="T16" fmla="*/ 1 w 476"/>
                <a:gd name="T17" fmla="*/ 0 h 677"/>
                <a:gd name="T18" fmla="*/ 1 w 476"/>
                <a:gd name="T19" fmla="*/ 0 h 677"/>
                <a:gd name="T20" fmla="*/ 1 w 476"/>
                <a:gd name="T21" fmla="*/ 0 h 677"/>
                <a:gd name="T22" fmla="*/ 1 w 476"/>
                <a:gd name="T23" fmla="*/ 0 h 677"/>
                <a:gd name="T24" fmla="*/ 1 w 476"/>
                <a:gd name="T25" fmla="*/ 0 h 677"/>
                <a:gd name="T26" fmla="*/ 1 w 476"/>
                <a:gd name="T27" fmla="*/ 0 h 677"/>
                <a:gd name="T28" fmla="*/ 1 w 476"/>
                <a:gd name="T29" fmla="*/ 0 h 677"/>
                <a:gd name="T30" fmla="*/ 1 w 476"/>
                <a:gd name="T31" fmla="*/ 0 h 677"/>
                <a:gd name="T32" fmla="*/ 1 w 476"/>
                <a:gd name="T33" fmla="*/ 0 h 677"/>
                <a:gd name="T34" fmla="*/ 0 w 476"/>
                <a:gd name="T35" fmla="*/ 0 h 677"/>
                <a:gd name="T36" fmla="*/ 0 w 476"/>
                <a:gd name="T37" fmla="*/ 0 h 677"/>
                <a:gd name="T38" fmla="*/ 0 w 476"/>
                <a:gd name="T39" fmla="*/ 0 h 677"/>
                <a:gd name="T40" fmla="*/ 0 w 476"/>
                <a:gd name="T41" fmla="*/ 0 h 677"/>
                <a:gd name="T42" fmla="*/ 1 w 476"/>
                <a:gd name="T43" fmla="*/ 0 h 677"/>
                <a:gd name="T44" fmla="*/ 1 w 476"/>
                <a:gd name="T45" fmla="*/ 0 h 677"/>
                <a:gd name="T46" fmla="*/ 1 w 476"/>
                <a:gd name="T47" fmla="*/ 0 h 677"/>
                <a:gd name="T48" fmla="*/ 1 w 476"/>
                <a:gd name="T49" fmla="*/ 0 h 677"/>
                <a:gd name="T50" fmla="*/ 1 w 476"/>
                <a:gd name="T51" fmla="*/ 0 h 677"/>
                <a:gd name="T52" fmla="*/ 1 w 476"/>
                <a:gd name="T53" fmla="*/ 0 h 677"/>
                <a:gd name="T54" fmla="*/ 1 w 476"/>
                <a:gd name="T55" fmla="*/ 0 h 677"/>
                <a:gd name="T56" fmla="*/ 1 w 476"/>
                <a:gd name="T57" fmla="*/ 0 h 677"/>
                <a:gd name="T58" fmla="*/ 1 w 476"/>
                <a:gd name="T59" fmla="*/ 0 h 677"/>
                <a:gd name="T60" fmla="*/ 1 w 476"/>
                <a:gd name="T61" fmla="*/ 0 h 677"/>
                <a:gd name="T62" fmla="*/ 1 w 476"/>
                <a:gd name="T63" fmla="*/ 0 h 677"/>
                <a:gd name="T64" fmla="*/ 1 w 476"/>
                <a:gd name="T65" fmla="*/ 0 h 677"/>
                <a:gd name="T66" fmla="*/ 1 w 476"/>
                <a:gd name="T67" fmla="*/ 0 h 677"/>
                <a:gd name="T68" fmla="*/ 1 w 476"/>
                <a:gd name="T69" fmla="*/ 0 h 677"/>
                <a:gd name="T70" fmla="*/ 1 w 476"/>
                <a:gd name="T71" fmla="*/ 0 h 677"/>
                <a:gd name="T72" fmla="*/ 1 w 476"/>
                <a:gd name="T73" fmla="*/ 0 h 677"/>
                <a:gd name="T74" fmla="*/ 1 w 476"/>
                <a:gd name="T75" fmla="*/ 0 h 677"/>
                <a:gd name="T76" fmla="*/ 1 w 476"/>
                <a:gd name="T77" fmla="*/ 0 h 677"/>
                <a:gd name="T78" fmla="*/ 1 w 476"/>
                <a:gd name="T79" fmla="*/ 0 h 677"/>
                <a:gd name="T80" fmla="*/ 1 w 476"/>
                <a:gd name="T81" fmla="*/ 0 h 677"/>
                <a:gd name="T82" fmla="*/ 1 w 476"/>
                <a:gd name="T83" fmla="*/ 0 h 677"/>
                <a:gd name="T84" fmla="*/ 1 w 476"/>
                <a:gd name="T85" fmla="*/ 0 h 677"/>
                <a:gd name="T86" fmla="*/ 1 w 476"/>
                <a:gd name="T87" fmla="*/ 0 h 677"/>
                <a:gd name="T88" fmla="*/ 1 w 476"/>
                <a:gd name="T89" fmla="*/ 0 h 677"/>
                <a:gd name="T90" fmla="*/ 1 w 476"/>
                <a:gd name="T91" fmla="*/ 0 h 677"/>
                <a:gd name="T92" fmla="*/ 1 w 476"/>
                <a:gd name="T93" fmla="*/ 0 h 677"/>
                <a:gd name="T94" fmla="*/ 1 w 476"/>
                <a:gd name="T95" fmla="*/ 0 h 677"/>
                <a:gd name="T96" fmla="*/ 1 w 476"/>
                <a:gd name="T97" fmla="*/ 0 h 677"/>
                <a:gd name="T98" fmla="*/ 1 w 476"/>
                <a:gd name="T99" fmla="*/ 0 h 67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76"/>
                <a:gd name="T151" fmla="*/ 0 h 677"/>
                <a:gd name="T152" fmla="*/ 476 w 476"/>
                <a:gd name="T153" fmla="*/ 677 h 67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76" h="677">
                  <a:moveTo>
                    <a:pt x="476" y="0"/>
                  </a:moveTo>
                  <a:lnTo>
                    <a:pt x="473" y="3"/>
                  </a:lnTo>
                  <a:lnTo>
                    <a:pt x="462" y="9"/>
                  </a:lnTo>
                  <a:lnTo>
                    <a:pt x="446" y="19"/>
                  </a:lnTo>
                  <a:lnTo>
                    <a:pt x="425" y="34"/>
                  </a:lnTo>
                  <a:lnTo>
                    <a:pt x="399" y="55"/>
                  </a:lnTo>
                  <a:lnTo>
                    <a:pt x="370" y="80"/>
                  </a:lnTo>
                  <a:lnTo>
                    <a:pt x="339" y="110"/>
                  </a:lnTo>
                  <a:lnTo>
                    <a:pt x="304" y="147"/>
                  </a:lnTo>
                  <a:lnTo>
                    <a:pt x="270" y="189"/>
                  </a:lnTo>
                  <a:lnTo>
                    <a:pt x="234" y="238"/>
                  </a:lnTo>
                  <a:lnTo>
                    <a:pt x="198" y="293"/>
                  </a:lnTo>
                  <a:lnTo>
                    <a:pt x="165" y="355"/>
                  </a:lnTo>
                  <a:lnTo>
                    <a:pt x="133" y="424"/>
                  </a:lnTo>
                  <a:lnTo>
                    <a:pt x="103" y="500"/>
                  </a:lnTo>
                  <a:lnTo>
                    <a:pt x="76" y="584"/>
                  </a:lnTo>
                  <a:lnTo>
                    <a:pt x="54" y="677"/>
                  </a:lnTo>
                  <a:lnTo>
                    <a:pt x="0" y="574"/>
                  </a:lnTo>
                  <a:lnTo>
                    <a:pt x="0" y="571"/>
                  </a:lnTo>
                  <a:lnTo>
                    <a:pt x="0" y="559"/>
                  </a:lnTo>
                  <a:lnTo>
                    <a:pt x="0" y="542"/>
                  </a:lnTo>
                  <a:lnTo>
                    <a:pt x="1" y="519"/>
                  </a:lnTo>
                  <a:lnTo>
                    <a:pt x="4" y="490"/>
                  </a:lnTo>
                  <a:lnTo>
                    <a:pt x="7" y="458"/>
                  </a:lnTo>
                  <a:lnTo>
                    <a:pt x="13" y="421"/>
                  </a:lnTo>
                  <a:lnTo>
                    <a:pt x="21" y="381"/>
                  </a:lnTo>
                  <a:lnTo>
                    <a:pt x="31" y="339"/>
                  </a:lnTo>
                  <a:lnTo>
                    <a:pt x="45" y="295"/>
                  </a:lnTo>
                  <a:lnTo>
                    <a:pt x="62" y="249"/>
                  </a:lnTo>
                  <a:lnTo>
                    <a:pt x="83" y="204"/>
                  </a:lnTo>
                  <a:lnTo>
                    <a:pt x="109" y="159"/>
                  </a:lnTo>
                  <a:lnTo>
                    <a:pt x="138" y="114"/>
                  </a:lnTo>
                  <a:lnTo>
                    <a:pt x="172" y="72"/>
                  </a:lnTo>
                  <a:lnTo>
                    <a:pt x="212" y="32"/>
                  </a:lnTo>
                  <a:lnTo>
                    <a:pt x="212" y="33"/>
                  </a:lnTo>
                  <a:lnTo>
                    <a:pt x="212" y="36"/>
                  </a:lnTo>
                  <a:lnTo>
                    <a:pt x="212" y="42"/>
                  </a:lnTo>
                  <a:lnTo>
                    <a:pt x="213" y="48"/>
                  </a:lnTo>
                  <a:lnTo>
                    <a:pt x="216" y="55"/>
                  </a:lnTo>
                  <a:lnTo>
                    <a:pt x="220" y="62"/>
                  </a:lnTo>
                  <a:lnTo>
                    <a:pt x="226" y="67"/>
                  </a:lnTo>
                  <a:lnTo>
                    <a:pt x="236" y="72"/>
                  </a:lnTo>
                  <a:lnTo>
                    <a:pt x="249" y="75"/>
                  </a:lnTo>
                  <a:lnTo>
                    <a:pt x="266" y="76"/>
                  </a:lnTo>
                  <a:lnTo>
                    <a:pt x="287" y="74"/>
                  </a:lnTo>
                  <a:lnTo>
                    <a:pt x="314" y="68"/>
                  </a:lnTo>
                  <a:lnTo>
                    <a:pt x="345" y="59"/>
                  </a:lnTo>
                  <a:lnTo>
                    <a:pt x="382" y="44"/>
                  </a:lnTo>
                  <a:lnTo>
                    <a:pt x="425" y="2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0"/>
            <p:cNvSpPr/>
            <p:nvPr/>
          </p:nvSpPr>
          <p:spPr bwMode="auto">
            <a:xfrm flipH="1">
              <a:off x="923" y="2275"/>
              <a:ext cx="32" cy="166"/>
            </a:xfrm>
            <a:custGeom>
              <a:avLst/>
              <a:gdLst>
                <a:gd name="T0" fmla="*/ 0 w 65"/>
                <a:gd name="T1" fmla="*/ 0 h 332"/>
                <a:gd name="T2" fmla="*/ 0 w 65"/>
                <a:gd name="T3" fmla="*/ 1 h 332"/>
                <a:gd name="T4" fmla="*/ 0 w 65"/>
                <a:gd name="T5" fmla="*/ 1 h 332"/>
                <a:gd name="T6" fmla="*/ 0 w 65"/>
                <a:gd name="T7" fmla="*/ 1 h 332"/>
                <a:gd name="T8" fmla="*/ 0 w 65"/>
                <a:gd name="T9" fmla="*/ 1 h 332"/>
                <a:gd name="T10" fmla="*/ 0 w 65"/>
                <a:gd name="T11" fmla="*/ 1 h 332"/>
                <a:gd name="T12" fmla="*/ 0 w 65"/>
                <a:gd name="T13" fmla="*/ 1 h 332"/>
                <a:gd name="T14" fmla="*/ 0 w 65"/>
                <a:gd name="T15" fmla="*/ 1 h 332"/>
                <a:gd name="T16" fmla="*/ 0 w 65"/>
                <a:gd name="T17" fmla="*/ 1 h 332"/>
                <a:gd name="T18" fmla="*/ 0 w 65"/>
                <a:gd name="T19" fmla="*/ 1 h 332"/>
                <a:gd name="T20" fmla="*/ 0 w 65"/>
                <a:gd name="T21" fmla="*/ 1 h 332"/>
                <a:gd name="T22" fmla="*/ 0 w 65"/>
                <a:gd name="T23" fmla="*/ 1 h 332"/>
                <a:gd name="T24" fmla="*/ 0 w 65"/>
                <a:gd name="T25" fmla="*/ 1 h 332"/>
                <a:gd name="T26" fmla="*/ 0 w 65"/>
                <a:gd name="T27" fmla="*/ 1 h 332"/>
                <a:gd name="T28" fmla="*/ 0 w 65"/>
                <a:gd name="T29" fmla="*/ 1 h 332"/>
                <a:gd name="T30" fmla="*/ 0 w 65"/>
                <a:gd name="T31" fmla="*/ 1 h 332"/>
                <a:gd name="T32" fmla="*/ 0 w 65"/>
                <a:gd name="T33" fmla="*/ 1 h 332"/>
                <a:gd name="T34" fmla="*/ 0 w 65"/>
                <a:gd name="T35" fmla="*/ 1 h 332"/>
                <a:gd name="T36" fmla="*/ 0 w 65"/>
                <a:gd name="T37" fmla="*/ 1 h 332"/>
                <a:gd name="T38" fmla="*/ 0 w 65"/>
                <a:gd name="T39" fmla="*/ 1 h 332"/>
                <a:gd name="T40" fmla="*/ 0 w 65"/>
                <a:gd name="T41" fmla="*/ 1 h 332"/>
                <a:gd name="T42" fmla="*/ 0 w 65"/>
                <a:gd name="T43" fmla="*/ 1 h 332"/>
                <a:gd name="T44" fmla="*/ 0 w 65"/>
                <a:gd name="T45" fmla="*/ 1 h 332"/>
                <a:gd name="T46" fmla="*/ 0 w 65"/>
                <a:gd name="T47" fmla="*/ 1 h 332"/>
                <a:gd name="T48" fmla="*/ 0 w 65"/>
                <a:gd name="T49" fmla="*/ 1 h 332"/>
                <a:gd name="T50" fmla="*/ 0 w 65"/>
                <a:gd name="T51" fmla="*/ 1 h 332"/>
                <a:gd name="T52" fmla="*/ 0 w 65"/>
                <a:gd name="T53" fmla="*/ 1 h 332"/>
                <a:gd name="T54" fmla="*/ 0 w 65"/>
                <a:gd name="T55" fmla="*/ 1 h 332"/>
                <a:gd name="T56" fmla="*/ 0 w 65"/>
                <a:gd name="T57" fmla="*/ 1 h 332"/>
                <a:gd name="T58" fmla="*/ 0 w 65"/>
                <a:gd name="T59" fmla="*/ 1 h 332"/>
                <a:gd name="T60" fmla="*/ 0 w 65"/>
                <a:gd name="T61" fmla="*/ 1 h 332"/>
                <a:gd name="T62" fmla="*/ 0 w 65"/>
                <a:gd name="T63" fmla="*/ 1 h 332"/>
                <a:gd name="T64" fmla="*/ 0 w 65"/>
                <a:gd name="T65" fmla="*/ 1 h 332"/>
                <a:gd name="T66" fmla="*/ 0 w 65"/>
                <a:gd name="T67" fmla="*/ 1 h 332"/>
                <a:gd name="T68" fmla="*/ 0 w 65"/>
                <a:gd name="T69" fmla="*/ 1 h 332"/>
                <a:gd name="T70" fmla="*/ 0 w 65"/>
                <a:gd name="T71" fmla="*/ 1 h 332"/>
                <a:gd name="T72" fmla="*/ 0 w 65"/>
                <a:gd name="T73" fmla="*/ 1 h 332"/>
                <a:gd name="T74" fmla="*/ 0 w 65"/>
                <a:gd name="T75" fmla="*/ 1 h 332"/>
                <a:gd name="T76" fmla="*/ 0 w 65"/>
                <a:gd name="T77" fmla="*/ 1 h 332"/>
                <a:gd name="T78" fmla="*/ 0 w 65"/>
                <a:gd name="T79" fmla="*/ 1 h 332"/>
                <a:gd name="T80" fmla="*/ 0 w 65"/>
                <a:gd name="T81" fmla="*/ 1 h 332"/>
                <a:gd name="T82" fmla="*/ 0 w 65"/>
                <a:gd name="T83" fmla="*/ 1 h 332"/>
                <a:gd name="T84" fmla="*/ 0 w 65"/>
                <a:gd name="T85" fmla="*/ 1 h 332"/>
                <a:gd name="T86" fmla="*/ 0 w 65"/>
                <a:gd name="T87" fmla="*/ 1 h 332"/>
                <a:gd name="T88" fmla="*/ 0 w 65"/>
                <a:gd name="T89" fmla="*/ 1 h 332"/>
                <a:gd name="T90" fmla="*/ 0 w 65"/>
                <a:gd name="T91" fmla="*/ 1 h 332"/>
                <a:gd name="T92" fmla="*/ 0 w 65"/>
                <a:gd name="T93" fmla="*/ 1 h 332"/>
                <a:gd name="T94" fmla="*/ 0 w 65"/>
                <a:gd name="T95" fmla="*/ 1 h 332"/>
                <a:gd name="T96" fmla="*/ 0 w 65"/>
                <a:gd name="T97" fmla="*/ 0 h 332"/>
                <a:gd name="T98" fmla="*/ 0 w 65"/>
                <a:gd name="T99" fmla="*/ 0 h 332"/>
                <a:gd name="T100" fmla="*/ 0 w 65"/>
                <a:gd name="T101" fmla="*/ 0 h 332"/>
                <a:gd name="T102" fmla="*/ 0 w 65"/>
                <a:gd name="T103" fmla="*/ 0 h 332"/>
                <a:gd name="T104" fmla="*/ 0 w 65"/>
                <a:gd name="T105" fmla="*/ 0 h 332"/>
                <a:gd name="T106" fmla="*/ 0 w 65"/>
                <a:gd name="T107" fmla="*/ 0 h 33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5"/>
                <a:gd name="T163" fmla="*/ 0 h 332"/>
                <a:gd name="T164" fmla="*/ 65 w 65"/>
                <a:gd name="T165" fmla="*/ 332 h 33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5" h="332">
                  <a:moveTo>
                    <a:pt x="52" y="0"/>
                  </a:moveTo>
                  <a:lnTo>
                    <a:pt x="37" y="12"/>
                  </a:lnTo>
                  <a:lnTo>
                    <a:pt x="26" y="26"/>
                  </a:lnTo>
                  <a:lnTo>
                    <a:pt x="15" y="42"/>
                  </a:lnTo>
                  <a:lnTo>
                    <a:pt x="8" y="61"/>
                  </a:lnTo>
                  <a:lnTo>
                    <a:pt x="4" y="79"/>
                  </a:lnTo>
                  <a:lnTo>
                    <a:pt x="0" y="97"/>
                  </a:lnTo>
                  <a:lnTo>
                    <a:pt x="0" y="117"/>
                  </a:lnTo>
                  <a:lnTo>
                    <a:pt x="3" y="135"/>
                  </a:lnTo>
                  <a:lnTo>
                    <a:pt x="5" y="145"/>
                  </a:lnTo>
                  <a:lnTo>
                    <a:pt x="7" y="154"/>
                  </a:lnTo>
                  <a:lnTo>
                    <a:pt x="9" y="164"/>
                  </a:lnTo>
                  <a:lnTo>
                    <a:pt x="14" y="172"/>
                  </a:lnTo>
                  <a:lnTo>
                    <a:pt x="22" y="186"/>
                  </a:lnTo>
                  <a:lnTo>
                    <a:pt x="28" y="201"/>
                  </a:lnTo>
                  <a:lnTo>
                    <a:pt x="32" y="216"/>
                  </a:lnTo>
                  <a:lnTo>
                    <a:pt x="35" y="232"/>
                  </a:lnTo>
                  <a:lnTo>
                    <a:pt x="39" y="256"/>
                  </a:lnTo>
                  <a:lnTo>
                    <a:pt x="46" y="282"/>
                  </a:lnTo>
                  <a:lnTo>
                    <a:pt x="54" y="307"/>
                  </a:lnTo>
                  <a:lnTo>
                    <a:pt x="60" y="331"/>
                  </a:lnTo>
                  <a:lnTo>
                    <a:pt x="61" y="332"/>
                  </a:lnTo>
                  <a:lnTo>
                    <a:pt x="62" y="331"/>
                  </a:lnTo>
                  <a:lnTo>
                    <a:pt x="64" y="330"/>
                  </a:lnTo>
                  <a:lnTo>
                    <a:pt x="65" y="329"/>
                  </a:lnTo>
                  <a:lnTo>
                    <a:pt x="64" y="311"/>
                  </a:lnTo>
                  <a:lnTo>
                    <a:pt x="61" y="293"/>
                  </a:lnTo>
                  <a:lnTo>
                    <a:pt x="59" y="276"/>
                  </a:lnTo>
                  <a:lnTo>
                    <a:pt x="56" y="259"/>
                  </a:lnTo>
                  <a:lnTo>
                    <a:pt x="53" y="248"/>
                  </a:lnTo>
                  <a:lnTo>
                    <a:pt x="51" y="238"/>
                  </a:lnTo>
                  <a:lnTo>
                    <a:pt x="50" y="229"/>
                  </a:lnTo>
                  <a:lnTo>
                    <a:pt x="50" y="218"/>
                  </a:lnTo>
                  <a:lnTo>
                    <a:pt x="50" y="209"/>
                  </a:lnTo>
                  <a:lnTo>
                    <a:pt x="50" y="200"/>
                  </a:lnTo>
                  <a:lnTo>
                    <a:pt x="49" y="190"/>
                  </a:lnTo>
                  <a:lnTo>
                    <a:pt x="46" y="182"/>
                  </a:lnTo>
                  <a:lnTo>
                    <a:pt x="41" y="164"/>
                  </a:lnTo>
                  <a:lnTo>
                    <a:pt x="34" y="148"/>
                  </a:lnTo>
                  <a:lnTo>
                    <a:pt x="27" y="132"/>
                  </a:lnTo>
                  <a:lnTo>
                    <a:pt x="22" y="114"/>
                  </a:lnTo>
                  <a:lnTo>
                    <a:pt x="20" y="100"/>
                  </a:lnTo>
                  <a:lnTo>
                    <a:pt x="20" y="85"/>
                  </a:lnTo>
                  <a:lnTo>
                    <a:pt x="21" y="69"/>
                  </a:lnTo>
                  <a:lnTo>
                    <a:pt x="23" y="53"/>
                  </a:lnTo>
                  <a:lnTo>
                    <a:pt x="28" y="38"/>
                  </a:lnTo>
                  <a:lnTo>
                    <a:pt x="35" y="23"/>
                  </a:lnTo>
                  <a:lnTo>
                    <a:pt x="42" y="1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1"/>
            <p:cNvSpPr/>
            <p:nvPr/>
          </p:nvSpPr>
          <p:spPr bwMode="auto">
            <a:xfrm flipH="1">
              <a:off x="790" y="2375"/>
              <a:ext cx="133" cy="78"/>
            </a:xfrm>
            <a:custGeom>
              <a:avLst/>
              <a:gdLst>
                <a:gd name="T0" fmla="*/ 0 w 267"/>
                <a:gd name="T1" fmla="*/ 0 h 157"/>
                <a:gd name="T2" fmla="*/ 0 w 267"/>
                <a:gd name="T3" fmla="*/ 0 h 157"/>
                <a:gd name="T4" fmla="*/ 0 w 267"/>
                <a:gd name="T5" fmla="*/ 0 h 157"/>
                <a:gd name="T6" fmla="*/ 0 w 267"/>
                <a:gd name="T7" fmla="*/ 0 h 157"/>
                <a:gd name="T8" fmla="*/ 0 w 267"/>
                <a:gd name="T9" fmla="*/ 0 h 157"/>
                <a:gd name="T10" fmla="*/ 0 w 267"/>
                <a:gd name="T11" fmla="*/ 0 h 157"/>
                <a:gd name="T12" fmla="*/ 0 w 267"/>
                <a:gd name="T13" fmla="*/ 0 h 157"/>
                <a:gd name="T14" fmla="*/ 0 w 267"/>
                <a:gd name="T15" fmla="*/ 0 h 157"/>
                <a:gd name="T16" fmla="*/ 0 w 267"/>
                <a:gd name="T17" fmla="*/ 0 h 157"/>
                <a:gd name="T18" fmla="*/ 0 w 267"/>
                <a:gd name="T19" fmla="*/ 0 h 157"/>
                <a:gd name="T20" fmla="*/ 0 w 267"/>
                <a:gd name="T21" fmla="*/ 0 h 157"/>
                <a:gd name="T22" fmla="*/ 0 w 267"/>
                <a:gd name="T23" fmla="*/ 0 h 157"/>
                <a:gd name="T24" fmla="*/ 0 w 267"/>
                <a:gd name="T25" fmla="*/ 0 h 157"/>
                <a:gd name="T26" fmla="*/ 0 w 267"/>
                <a:gd name="T27" fmla="*/ 0 h 157"/>
                <a:gd name="T28" fmla="*/ 0 w 267"/>
                <a:gd name="T29" fmla="*/ 0 h 157"/>
                <a:gd name="T30" fmla="*/ 0 w 267"/>
                <a:gd name="T31" fmla="*/ 0 h 157"/>
                <a:gd name="T32" fmla="*/ 0 w 267"/>
                <a:gd name="T33" fmla="*/ 0 h 157"/>
                <a:gd name="T34" fmla="*/ 0 w 267"/>
                <a:gd name="T35" fmla="*/ 0 h 157"/>
                <a:gd name="T36" fmla="*/ 0 w 267"/>
                <a:gd name="T37" fmla="*/ 0 h 157"/>
                <a:gd name="T38" fmla="*/ 0 w 267"/>
                <a:gd name="T39" fmla="*/ 0 h 157"/>
                <a:gd name="T40" fmla="*/ 0 w 267"/>
                <a:gd name="T41" fmla="*/ 0 h 157"/>
                <a:gd name="T42" fmla="*/ 0 w 267"/>
                <a:gd name="T43" fmla="*/ 0 h 157"/>
                <a:gd name="T44" fmla="*/ 0 w 267"/>
                <a:gd name="T45" fmla="*/ 0 h 157"/>
                <a:gd name="T46" fmla="*/ 0 w 267"/>
                <a:gd name="T47" fmla="*/ 0 h 157"/>
                <a:gd name="T48" fmla="*/ 0 w 267"/>
                <a:gd name="T49" fmla="*/ 0 h 157"/>
                <a:gd name="T50" fmla="*/ 0 w 267"/>
                <a:gd name="T51" fmla="*/ 0 h 157"/>
                <a:gd name="T52" fmla="*/ 0 w 267"/>
                <a:gd name="T53" fmla="*/ 0 h 157"/>
                <a:gd name="T54" fmla="*/ 0 w 267"/>
                <a:gd name="T55" fmla="*/ 0 h 157"/>
                <a:gd name="T56" fmla="*/ 0 w 267"/>
                <a:gd name="T57" fmla="*/ 0 h 157"/>
                <a:gd name="T58" fmla="*/ 0 w 267"/>
                <a:gd name="T59" fmla="*/ 0 h 157"/>
                <a:gd name="T60" fmla="*/ 0 w 267"/>
                <a:gd name="T61" fmla="*/ 0 h 157"/>
                <a:gd name="T62" fmla="*/ 0 w 267"/>
                <a:gd name="T63" fmla="*/ 0 h 157"/>
                <a:gd name="T64" fmla="*/ 0 w 267"/>
                <a:gd name="T65" fmla="*/ 0 h 157"/>
                <a:gd name="T66" fmla="*/ 0 w 267"/>
                <a:gd name="T67" fmla="*/ 0 h 157"/>
                <a:gd name="T68" fmla="*/ 0 w 267"/>
                <a:gd name="T69" fmla="*/ 0 h 157"/>
                <a:gd name="T70" fmla="*/ 0 w 267"/>
                <a:gd name="T71" fmla="*/ 0 h 157"/>
                <a:gd name="T72" fmla="*/ 0 w 267"/>
                <a:gd name="T73" fmla="*/ 0 h 157"/>
                <a:gd name="T74" fmla="*/ 0 w 267"/>
                <a:gd name="T75" fmla="*/ 0 h 157"/>
                <a:gd name="T76" fmla="*/ 0 w 267"/>
                <a:gd name="T77" fmla="*/ 0 h 157"/>
                <a:gd name="T78" fmla="*/ 0 w 267"/>
                <a:gd name="T79" fmla="*/ 0 h 157"/>
                <a:gd name="T80" fmla="*/ 0 w 267"/>
                <a:gd name="T81" fmla="*/ 0 h 157"/>
                <a:gd name="T82" fmla="*/ 0 w 267"/>
                <a:gd name="T83" fmla="*/ 0 h 157"/>
                <a:gd name="T84" fmla="*/ 0 w 267"/>
                <a:gd name="T85" fmla="*/ 0 h 157"/>
                <a:gd name="T86" fmla="*/ 0 w 267"/>
                <a:gd name="T87" fmla="*/ 0 h 157"/>
                <a:gd name="T88" fmla="*/ 0 w 267"/>
                <a:gd name="T89" fmla="*/ 0 h 157"/>
                <a:gd name="T90" fmla="*/ 0 w 267"/>
                <a:gd name="T91" fmla="*/ 0 h 157"/>
                <a:gd name="T92" fmla="*/ 0 w 267"/>
                <a:gd name="T93" fmla="*/ 0 h 157"/>
                <a:gd name="T94" fmla="*/ 0 w 267"/>
                <a:gd name="T95" fmla="*/ 0 h 157"/>
                <a:gd name="T96" fmla="*/ 0 w 267"/>
                <a:gd name="T97" fmla="*/ 0 h 157"/>
                <a:gd name="T98" fmla="*/ 0 w 267"/>
                <a:gd name="T99" fmla="*/ 0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7"/>
                <a:gd name="T151" fmla="*/ 0 h 157"/>
                <a:gd name="T152" fmla="*/ 267 w 267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7" h="157">
                  <a:moveTo>
                    <a:pt x="267" y="0"/>
                  </a:moveTo>
                  <a:lnTo>
                    <a:pt x="262" y="21"/>
                  </a:lnTo>
                  <a:lnTo>
                    <a:pt x="255" y="38"/>
                  </a:lnTo>
                  <a:lnTo>
                    <a:pt x="249" y="54"/>
                  </a:lnTo>
                  <a:lnTo>
                    <a:pt x="238" y="69"/>
                  </a:lnTo>
                  <a:lnTo>
                    <a:pt x="228" y="81"/>
                  </a:lnTo>
                  <a:lnTo>
                    <a:pt x="214" y="92"/>
                  </a:lnTo>
                  <a:lnTo>
                    <a:pt x="199" y="101"/>
                  </a:lnTo>
                  <a:lnTo>
                    <a:pt x="182" y="111"/>
                  </a:lnTo>
                  <a:lnTo>
                    <a:pt x="161" y="119"/>
                  </a:lnTo>
                  <a:lnTo>
                    <a:pt x="140" y="126"/>
                  </a:lnTo>
                  <a:lnTo>
                    <a:pt x="117" y="131"/>
                  </a:lnTo>
                  <a:lnTo>
                    <a:pt x="95" y="135"/>
                  </a:lnTo>
                  <a:lnTo>
                    <a:pt x="72" y="138"/>
                  </a:lnTo>
                  <a:lnTo>
                    <a:pt x="49" y="139"/>
                  </a:lnTo>
                  <a:lnTo>
                    <a:pt x="27" y="138"/>
                  </a:lnTo>
                  <a:lnTo>
                    <a:pt x="5" y="135"/>
                  </a:lnTo>
                  <a:lnTo>
                    <a:pt x="3" y="135"/>
                  </a:lnTo>
                  <a:lnTo>
                    <a:pt x="1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11" y="150"/>
                  </a:lnTo>
                  <a:lnTo>
                    <a:pt x="22" y="153"/>
                  </a:lnTo>
                  <a:lnTo>
                    <a:pt x="33" y="155"/>
                  </a:lnTo>
                  <a:lnTo>
                    <a:pt x="46" y="157"/>
                  </a:lnTo>
                  <a:lnTo>
                    <a:pt x="57" y="155"/>
                  </a:lnTo>
                  <a:lnTo>
                    <a:pt x="70" y="154"/>
                  </a:lnTo>
                  <a:lnTo>
                    <a:pt x="81" y="153"/>
                  </a:lnTo>
                  <a:lnTo>
                    <a:pt x="94" y="151"/>
                  </a:lnTo>
                  <a:lnTo>
                    <a:pt x="108" y="147"/>
                  </a:lnTo>
                  <a:lnTo>
                    <a:pt x="122" y="144"/>
                  </a:lnTo>
                  <a:lnTo>
                    <a:pt x="134" y="139"/>
                  </a:lnTo>
                  <a:lnTo>
                    <a:pt x="148" y="135"/>
                  </a:lnTo>
                  <a:lnTo>
                    <a:pt x="162" y="129"/>
                  </a:lnTo>
                  <a:lnTo>
                    <a:pt x="175" y="122"/>
                  </a:lnTo>
                  <a:lnTo>
                    <a:pt x="187" y="115"/>
                  </a:lnTo>
                  <a:lnTo>
                    <a:pt x="200" y="108"/>
                  </a:lnTo>
                  <a:lnTo>
                    <a:pt x="215" y="99"/>
                  </a:lnTo>
                  <a:lnTo>
                    <a:pt x="228" y="88"/>
                  </a:lnTo>
                  <a:lnTo>
                    <a:pt x="239" y="76"/>
                  </a:lnTo>
                  <a:lnTo>
                    <a:pt x="249" y="62"/>
                  </a:lnTo>
                  <a:lnTo>
                    <a:pt x="255" y="48"/>
                  </a:lnTo>
                  <a:lnTo>
                    <a:pt x="261" y="33"/>
                  </a:lnTo>
                  <a:lnTo>
                    <a:pt x="265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2"/>
            <p:cNvSpPr/>
            <p:nvPr/>
          </p:nvSpPr>
          <p:spPr bwMode="auto">
            <a:xfrm flipH="1">
              <a:off x="915" y="2238"/>
              <a:ext cx="32" cy="134"/>
            </a:xfrm>
            <a:custGeom>
              <a:avLst/>
              <a:gdLst>
                <a:gd name="T0" fmla="*/ 0 w 64"/>
                <a:gd name="T1" fmla="*/ 0 h 267"/>
                <a:gd name="T2" fmla="*/ 1 w 64"/>
                <a:gd name="T3" fmla="*/ 1 h 267"/>
                <a:gd name="T4" fmla="*/ 1 w 64"/>
                <a:gd name="T5" fmla="*/ 1 h 267"/>
                <a:gd name="T6" fmla="*/ 1 w 64"/>
                <a:gd name="T7" fmla="*/ 1 h 267"/>
                <a:gd name="T8" fmla="*/ 1 w 64"/>
                <a:gd name="T9" fmla="*/ 1 h 267"/>
                <a:gd name="T10" fmla="*/ 1 w 64"/>
                <a:gd name="T11" fmla="*/ 1 h 267"/>
                <a:gd name="T12" fmla="*/ 1 w 64"/>
                <a:gd name="T13" fmla="*/ 1 h 267"/>
                <a:gd name="T14" fmla="*/ 1 w 64"/>
                <a:gd name="T15" fmla="*/ 1 h 267"/>
                <a:gd name="T16" fmla="*/ 1 w 64"/>
                <a:gd name="T17" fmla="*/ 1 h 267"/>
                <a:gd name="T18" fmla="*/ 1 w 64"/>
                <a:gd name="T19" fmla="*/ 1 h 267"/>
                <a:gd name="T20" fmla="*/ 1 w 64"/>
                <a:gd name="T21" fmla="*/ 1 h 267"/>
                <a:gd name="T22" fmla="*/ 1 w 64"/>
                <a:gd name="T23" fmla="*/ 1 h 267"/>
                <a:gd name="T24" fmla="*/ 1 w 64"/>
                <a:gd name="T25" fmla="*/ 1 h 267"/>
                <a:gd name="T26" fmla="*/ 1 w 64"/>
                <a:gd name="T27" fmla="*/ 1 h 267"/>
                <a:gd name="T28" fmla="*/ 1 w 64"/>
                <a:gd name="T29" fmla="*/ 1 h 267"/>
                <a:gd name="T30" fmla="*/ 1 w 64"/>
                <a:gd name="T31" fmla="*/ 1 h 267"/>
                <a:gd name="T32" fmla="*/ 1 w 64"/>
                <a:gd name="T33" fmla="*/ 1 h 267"/>
                <a:gd name="T34" fmla="*/ 1 w 64"/>
                <a:gd name="T35" fmla="*/ 1 h 267"/>
                <a:gd name="T36" fmla="*/ 1 w 64"/>
                <a:gd name="T37" fmla="*/ 1 h 267"/>
                <a:gd name="T38" fmla="*/ 1 w 64"/>
                <a:gd name="T39" fmla="*/ 1 h 267"/>
                <a:gd name="T40" fmla="*/ 1 w 64"/>
                <a:gd name="T41" fmla="*/ 1 h 267"/>
                <a:gd name="T42" fmla="*/ 1 w 64"/>
                <a:gd name="T43" fmla="*/ 1 h 267"/>
                <a:gd name="T44" fmla="*/ 1 w 64"/>
                <a:gd name="T45" fmla="*/ 1 h 267"/>
                <a:gd name="T46" fmla="*/ 1 w 64"/>
                <a:gd name="T47" fmla="*/ 1 h 267"/>
                <a:gd name="T48" fmla="*/ 1 w 64"/>
                <a:gd name="T49" fmla="*/ 1 h 267"/>
                <a:gd name="T50" fmla="*/ 1 w 64"/>
                <a:gd name="T51" fmla="*/ 1 h 267"/>
                <a:gd name="T52" fmla="*/ 1 w 64"/>
                <a:gd name="T53" fmla="*/ 1 h 267"/>
                <a:gd name="T54" fmla="*/ 1 w 64"/>
                <a:gd name="T55" fmla="*/ 1 h 267"/>
                <a:gd name="T56" fmla="*/ 1 w 64"/>
                <a:gd name="T57" fmla="*/ 1 h 267"/>
                <a:gd name="T58" fmla="*/ 1 w 64"/>
                <a:gd name="T59" fmla="*/ 1 h 267"/>
                <a:gd name="T60" fmla="*/ 1 w 64"/>
                <a:gd name="T61" fmla="*/ 1 h 267"/>
                <a:gd name="T62" fmla="*/ 1 w 64"/>
                <a:gd name="T63" fmla="*/ 1 h 267"/>
                <a:gd name="T64" fmla="*/ 1 w 64"/>
                <a:gd name="T65" fmla="*/ 1 h 267"/>
                <a:gd name="T66" fmla="*/ 1 w 64"/>
                <a:gd name="T67" fmla="*/ 1 h 267"/>
                <a:gd name="T68" fmla="*/ 1 w 64"/>
                <a:gd name="T69" fmla="*/ 1 h 267"/>
                <a:gd name="T70" fmla="*/ 1 w 64"/>
                <a:gd name="T71" fmla="*/ 1 h 267"/>
                <a:gd name="T72" fmla="*/ 1 w 64"/>
                <a:gd name="T73" fmla="*/ 0 h 267"/>
                <a:gd name="T74" fmla="*/ 1 w 64"/>
                <a:gd name="T75" fmla="*/ 0 h 267"/>
                <a:gd name="T76" fmla="*/ 1 w 64"/>
                <a:gd name="T77" fmla="*/ 0 h 267"/>
                <a:gd name="T78" fmla="*/ 0 w 64"/>
                <a:gd name="T79" fmla="*/ 0 h 267"/>
                <a:gd name="T80" fmla="*/ 0 w 64"/>
                <a:gd name="T81" fmla="*/ 0 h 267"/>
                <a:gd name="T82" fmla="*/ 0 w 64"/>
                <a:gd name="T83" fmla="*/ 0 h 2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"/>
                <a:gd name="T127" fmla="*/ 0 h 267"/>
                <a:gd name="T128" fmla="*/ 64 w 64"/>
                <a:gd name="T129" fmla="*/ 267 h 2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" h="267">
                  <a:moveTo>
                    <a:pt x="0" y="0"/>
                  </a:moveTo>
                  <a:lnTo>
                    <a:pt x="10" y="7"/>
                  </a:lnTo>
                  <a:lnTo>
                    <a:pt x="18" y="15"/>
                  </a:lnTo>
                  <a:lnTo>
                    <a:pt x="26" y="23"/>
                  </a:lnTo>
                  <a:lnTo>
                    <a:pt x="33" y="31"/>
                  </a:lnTo>
                  <a:lnTo>
                    <a:pt x="40" y="40"/>
                  </a:lnTo>
                  <a:lnTo>
                    <a:pt x="44" y="49"/>
                  </a:lnTo>
                  <a:lnTo>
                    <a:pt x="49" y="60"/>
                  </a:lnTo>
                  <a:lnTo>
                    <a:pt x="52" y="70"/>
                  </a:lnTo>
                  <a:lnTo>
                    <a:pt x="53" y="91"/>
                  </a:lnTo>
                  <a:lnTo>
                    <a:pt x="50" y="113"/>
                  </a:lnTo>
                  <a:lnTo>
                    <a:pt x="43" y="135"/>
                  </a:lnTo>
                  <a:lnTo>
                    <a:pt x="37" y="155"/>
                  </a:lnTo>
                  <a:lnTo>
                    <a:pt x="33" y="183"/>
                  </a:lnTo>
                  <a:lnTo>
                    <a:pt x="34" y="212"/>
                  </a:lnTo>
                  <a:lnTo>
                    <a:pt x="38" y="241"/>
                  </a:lnTo>
                  <a:lnTo>
                    <a:pt x="46" y="267"/>
                  </a:lnTo>
                  <a:lnTo>
                    <a:pt x="46" y="266"/>
                  </a:lnTo>
                  <a:lnTo>
                    <a:pt x="41" y="246"/>
                  </a:lnTo>
                  <a:lnTo>
                    <a:pt x="37" y="227"/>
                  </a:lnTo>
                  <a:lnTo>
                    <a:pt x="36" y="207"/>
                  </a:lnTo>
                  <a:lnTo>
                    <a:pt x="35" y="185"/>
                  </a:lnTo>
                  <a:lnTo>
                    <a:pt x="38" y="161"/>
                  </a:lnTo>
                  <a:lnTo>
                    <a:pt x="44" y="138"/>
                  </a:lnTo>
                  <a:lnTo>
                    <a:pt x="52" y="116"/>
                  </a:lnTo>
                  <a:lnTo>
                    <a:pt x="60" y="93"/>
                  </a:lnTo>
                  <a:lnTo>
                    <a:pt x="64" y="76"/>
                  </a:lnTo>
                  <a:lnTo>
                    <a:pt x="63" y="61"/>
                  </a:lnTo>
                  <a:lnTo>
                    <a:pt x="58" y="48"/>
                  </a:lnTo>
                  <a:lnTo>
                    <a:pt x="50" y="36"/>
                  </a:lnTo>
                  <a:lnTo>
                    <a:pt x="41" y="25"/>
                  </a:lnTo>
                  <a:lnTo>
                    <a:pt x="28" y="16"/>
                  </a:lnTo>
                  <a:lnTo>
                    <a:pt x="15" y="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3"/>
            <p:cNvSpPr/>
            <p:nvPr/>
          </p:nvSpPr>
          <p:spPr bwMode="auto">
            <a:xfrm flipH="1">
              <a:off x="916" y="2274"/>
              <a:ext cx="20" cy="13"/>
            </a:xfrm>
            <a:custGeom>
              <a:avLst/>
              <a:gdLst>
                <a:gd name="T0" fmla="*/ 0 w 41"/>
                <a:gd name="T1" fmla="*/ 0 h 27"/>
                <a:gd name="T2" fmla="*/ 0 w 41"/>
                <a:gd name="T3" fmla="*/ 0 h 27"/>
                <a:gd name="T4" fmla="*/ 0 w 41"/>
                <a:gd name="T5" fmla="*/ 0 h 27"/>
                <a:gd name="T6" fmla="*/ 0 w 41"/>
                <a:gd name="T7" fmla="*/ 0 h 27"/>
                <a:gd name="T8" fmla="*/ 0 w 41"/>
                <a:gd name="T9" fmla="*/ 0 h 27"/>
                <a:gd name="T10" fmla="*/ 0 w 41"/>
                <a:gd name="T11" fmla="*/ 0 h 27"/>
                <a:gd name="T12" fmla="*/ 0 w 41"/>
                <a:gd name="T13" fmla="*/ 0 h 27"/>
                <a:gd name="T14" fmla="*/ 0 w 41"/>
                <a:gd name="T15" fmla="*/ 0 h 27"/>
                <a:gd name="T16" fmla="*/ 0 w 41"/>
                <a:gd name="T17" fmla="*/ 0 h 27"/>
                <a:gd name="T18" fmla="*/ 0 w 41"/>
                <a:gd name="T19" fmla="*/ 0 h 27"/>
                <a:gd name="T20" fmla="*/ 0 w 41"/>
                <a:gd name="T21" fmla="*/ 0 h 27"/>
                <a:gd name="T22" fmla="*/ 0 w 41"/>
                <a:gd name="T23" fmla="*/ 0 h 27"/>
                <a:gd name="T24" fmla="*/ 0 w 41"/>
                <a:gd name="T25" fmla="*/ 0 h 27"/>
                <a:gd name="T26" fmla="*/ 0 w 41"/>
                <a:gd name="T27" fmla="*/ 0 h 27"/>
                <a:gd name="T28" fmla="*/ 0 w 41"/>
                <a:gd name="T29" fmla="*/ 0 h 27"/>
                <a:gd name="T30" fmla="*/ 0 w 41"/>
                <a:gd name="T31" fmla="*/ 0 h 27"/>
                <a:gd name="T32" fmla="*/ 0 w 41"/>
                <a:gd name="T33" fmla="*/ 0 h 27"/>
                <a:gd name="T34" fmla="*/ 0 w 41"/>
                <a:gd name="T35" fmla="*/ 0 h 27"/>
                <a:gd name="T36" fmla="*/ 0 w 41"/>
                <a:gd name="T37" fmla="*/ 0 h 27"/>
                <a:gd name="T38" fmla="*/ 0 w 41"/>
                <a:gd name="T39" fmla="*/ 0 h 27"/>
                <a:gd name="T40" fmla="*/ 0 w 41"/>
                <a:gd name="T41" fmla="*/ 0 h 27"/>
                <a:gd name="T42" fmla="*/ 0 w 41"/>
                <a:gd name="T43" fmla="*/ 0 h 27"/>
                <a:gd name="T44" fmla="*/ 0 w 41"/>
                <a:gd name="T45" fmla="*/ 0 h 27"/>
                <a:gd name="T46" fmla="*/ 0 w 41"/>
                <a:gd name="T47" fmla="*/ 0 h 27"/>
                <a:gd name="T48" fmla="*/ 0 w 41"/>
                <a:gd name="T49" fmla="*/ 0 h 27"/>
                <a:gd name="T50" fmla="*/ 0 w 41"/>
                <a:gd name="T51" fmla="*/ 0 h 27"/>
                <a:gd name="T52" fmla="*/ 0 w 41"/>
                <a:gd name="T53" fmla="*/ 0 h 27"/>
                <a:gd name="T54" fmla="*/ 0 w 41"/>
                <a:gd name="T55" fmla="*/ 0 h 27"/>
                <a:gd name="T56" fmla="*/ 0 w 41"/>
                <a:gd name="T57" fmla="*/ 0 h 27"/>
                <a:gd name="T58" fmla="*/ 0 w 41"/>
                <a:gd name="T59" fmla="*/ 0 h 27"/>
                <a:gd name="T60" fmla="*/ 0 w 41"/>
                <a:gd name="T61" fmla="*/ 0 h 27"/>
                <a:gd name="T62" fmla="*/ 0 w 41"/>
                <a:gd name="T63" fmla="*/ 0 h 27"/>
                <a:gd name="T64" fmla="*/ 0 w 41"/>
                <a:gd name="T65" fmla="*/ 0 h 27"/>
                <a:gd name="T66" fmla="*/ 0 w 41"/>
                <a:gd name="T67" fmla="*/ 0 h 27"/>
                <a:gd name="T68" fmla="*/ 0 w 41"/>
                <a:gd name="T69" fmla="*/ 0 h 27"/>
                <a:gd name="T70" fmla="*/ 0 w 41"/>
                <a:gd name="T71" fmla="*/ 0 h 27"/>
                <a:gd name="T72" fmla="*/ 0 w 41"/>
                <a:gd name="T73" fmla="*/ 0 h 27"/>
                <a:gd name="T74" fmla="*/ 0 w 41"/>
                <a:gd name="T75" fmla="*/ 0 h 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"/>
                <a:gd name="T115" fmla="*/ 0 h 27"/>
                <a:gd name="T116" fmla="*/ 41 w 41"/>
                <a:gd name="T117" fmla="*/ 27 h 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" h="27">
                  <a:moveTo>
                    <a:pt x="0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1" y="22"/>
                  </a:lnTo>
                  <a:lnTo>
                    <a:pt x="14" y="23"/>
                  </a:lnTo>
                  <a:lnTo>
                    <a:pt x="18" y="24"/>
                  </a:lnTo>
                  <a:lnTo>
                    <a:pt x="21" y="26"/>
                  </a:lnTo>
                  <a:lnTo>
                    <a:pt x="24" y="26"/>
                  </a:lnTo>
                  <a:lnTo>
                    <a:pt x="28" y="27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7" y="23"/>
                  </a:lnTo>
                  <a:lnTo>
                    <a:pt x="38" y="22"/>
                  </a:lnTo>
                  <a:lnTo>
                    <a:pt x="41" y="21"/>
                  </a:lnTo>
                  <a:lnTo>
                    <a:pt x="41" y="19"/>
                  </a:lnTo>
                  <a:lnTo>
                    <a:pt x="41" y="18"/>
                  </a:lnTo>
                  <a:lnTo>
                    <a:pt x="38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2"/>
                  </a:lnTo>
                  <a:lnTo>
                    <a:pt x="16" y="11"/>
                  </a:lnTo>
                  <a:lnTo>
                    <a:pt x="13" y="11"/>
                  </a:lnTo>
                  <a:lnTo>
                    <a:pt x="11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4"/>
            <p:cNvSpPr/>
            <p:nvPr/>
          </p:nvSpPr>
          <p:spPr bwMode="auto">
            <a:xfrm flipH="1">
              <a:off x="829" y="2291"/>
              <a:ext cx="53" cy="14"/>
            </a:xfrm>
            <a:custGeom>
              <a:avLst/>
              <a:gdLst>
                <a:gd name="T0" fmla="*/ 0 w 106"/>
                <a:gd name="T1" fmla="*/ 0 h 27"/>
                <a:gd name="T2" fmla="*/ 1 w 106"/>
                <a:gd name="T3" fmla="*/ 1 h 27"/>
                <a:gd name="T4" fmla="*/ 1 w 106"/>
                <a:gd name="T5" fmla="*/ 1 h 27"/>
                <a:gd name="T6" fmla="*/ 1 w 106"/>
                <a:gd name="T7" fmla="*/ 1 h 27"/>
                <a:gd name="T8" fmla="*/ 1 w 106"/>
                <a:gd name="T9" fmla="*/ 1 h 27"/>
                <a:gd name="T10" fmla="*/ 1 w 106"/>
                <a:gd name="T11" fmla="*/ 1 h 27"/>
                <a:gd name="T12" fmla="*/ 1 w 106"/>
                <a:gd name="T13" fmla="*/ 1 h 27"/>
                <a:gd name="T14" fmla="*/ 1 w 106"/>
                <a:gd name="T15" fmla="*/ 1 h 27"/>
                <a:gd name="T16" fmla="*/ 1 w 106"/>
                <a:gd name="T17" fmla="*/ 1 h 27"/>
                <a:gd name="T18" fmla="*/ 1 w 106"/>
                <a:gd name="T19" fmla="*/ 1 h 27"/>
                <a:gd name="T20" fmla="*/ 1 w 106"/>
                <a:gd name="T21" fmla="*/ 1 h 27"/>
                <a:gd name="T22" fmla="*/ 1 w 106"/>
                <a:gd name="T23" fmla="*/ 1 h 27"/>
                <a:gd name="T24" fmla="*/ 1 w 106"/>
                <a:gd name="T25" fmla="*/ 1 h 27"/>
                <a:gd name="T26" fmla="*/ 1 w 106"/>
                <a:gd name="T27" fmla="*/ 1 h 27"/>
                <a:gd name="T28" fmla="*/ 1 w 106"/>
                <a:gd name="T29" fmla="*/ 1 h 27"/>
                <a:gd name="T30" fmla="*/ 1 w 106"/>
                <a:gd name="T31" fmla="*/ 1 h 27"/>
                <a:gd name="T32" fmla="*/ 1 w 106"/>
                <a:gd name="T33" fmla="*/ 1 h 27"/>
                <a:gd name="T34" fmla="*/ 1 w 106"/>
                <a:gd name="T35" fmla="*/ 1 h 27"/>
                <a:gd name="T36" fmla="*/ 1 w 106"/>
                <a:gd name="T37" fmla="*/ 1 h 27"/>
                <a:gd name="T38" fmla="*/ 1 w 106"/>
                <a:gd name="T39" fmla="*/ 1 h 27"/>
                <a:gd name="T40" fmla="*/ 1 w 106"/>
                <a:gd name="T41" fmla="*/ 1 h 27"/>
                <a:gd name="T42" fmla="*/ 1 w 106"/>
                <a:gd name="T43" fmla="*/ 1 h 27"/>
                <a:gd name="T44" fmla="*/ 1 w 106"/>
                <a:gd name="T45" fmla="*/ 1 h 27"/>
                <a:gd name="T46" fmla="*/ 1 w 106"/>
                <a:gd name="T47" fmla="*/ 1 h 27"/>
                <a:gd name="T48" fmla="*/ 1 w 106"/>
                <a:gd name="T49" fmla="*/ 1 h 27"/>
                <a:gd name="T50" fmla="*/ 1 w 106"/>
                <a:gd name="T51" fmla="*/ 1 h 27"/>
                <a:gd name="T52" fmla="*/ 1 w 106"/>
                <a:gd name="T53" fmla="*/ 1 h 27"/>
                <a:gd name="T54" fmla="*/ 1 w 106"/>
                <a:gd name="T55" fmla="*/ 1 h 27"/>
                <a:gd name="T56" fmla="*/ 1 w 106"/>
                <a:gd name="T57" fmla="*/ 1 h 27"/>
                <a:gd name="T58" fmla="*/ 1 w 106"/>
                <a:gd name="T59" fmla="*/ 1 h 27"/>
                <a:gd name="T60" fmla="*/ 1 w 106"/>
                <a:gd name="T61" fmla="*/ 1 h 27"/>
                <a:gd name="T62" fmla="*/ 1 w 106"/>
                <a:gd name="T63" fmla="*/ 1 h 27"/>
                <a:gd name="T64" fmla="*/ 1 w 106"/>
                <a:gd name="T65" fmla="*/ 1 h 27"/>
                <a:gd name="T66" fmla="*/ 1 w 106"/>
                <a:gd name="T67" fmla="*/ 1 h 27"/>
                <a:gd name="T68" fmla="*/ 1 w 106"/>
                <a:gd name="T69" fmla="*/ 1 h 27"/>
                <a:gd name="T70" fmla="*/ 1 w 106"/>
                <a:gd name="T71" fmla="*/ 0 h 27"/>
                <a:gd name="T72" fmla="*/ 0 w 106"/>
                <a:gd name="T73" fmla="*/ 0 h 27"/>
                <a:gd name="T74" fmla="*/ 0 w 106"/>
                <a:gd name="T75" fmla="*/ 0 h 27"/>
                <a:gd name="T76" fmla="*/ 0 w 106"/>
                <a:gd name="T77" fmla="*/ 0 h 27"/>
                <a:gd name="T78" fmla="*/ 0 w 106"/>
                <a:gd name="T79" fmla="*/ 0 h 27"/>
                <a:gd name="T80" fmla="*/ 0 w 106"/>
                <a:gd name="T81" fmla="*/ 0 h 27"/>
                <a:gd name="T82" fmla="*/ 0 w 106"/>
                <a:gd name="T83" fmla="*/ 0 h 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6"/>
                <a:gd name="T127" fmla="*/ 0 h 27"/>
                <a:gd name="T128" fmla="*/ 106 w 106"/>
                <a:gd name="T129" fmla="*/ 27 h 2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6" h="27">
                  <a:moveTo>
                    <a:pt x="0" y="0"/>
                  </a:moveTo>
                  <a:lnTo>
                    <a:pt x="2" y="6"/>
                  </a:lnTo>
                  <a:lnTo>
                    <a:pt x="4" y="10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9" y="21"/>
                  </a:lnTo>
                  <a:lnTo>
                    <a:pt x="25" y="22"/>
                  </a:lnTo>
                  <a:lnTo>
                    <a:pt x="30" y="24"/>
                  </a:lnTo>
                  <a:lnTo>
                    <a:pt x="35" y="25"/>
                  </a:lnTo>
                  <a:lnTo>
                    <a:pt x="43" y="27"/>
                  </a:lnTo>
                  <a:lnTo>
                    <a:pt x="52" y="27"/>
                  </a:lnTo>
                  <a:lnTo>
                    <a:pt x="62" y="27"/>
                  </a:lnTo>
                  <a:lnTo>
                    <a:pt x="71" y="27"/>
                  </a:lnTo>
                  <a:lnTo>
                    <a:pt x="80" y="26"/>
                  </a:lnTo>
                  <a:lnTo>
                    <a:pt x="89" y="24"/>
                  </a:lnTo>
                  <a:lnTo>
                    <a:pt x="97" y="22"/>
                  </a:lnTo>
                  <a:lnTo>
                    <a:pt x="105" y="18"/>
                  </a:lnTo>
                  <a:lnTo>
                    <a:pt x="106" y="17"/>
                  </a:lnTo>
                  <a:lnTo>
                    <a:pt x="105" y="17"/>
                  </a:lnTo>
                  <a:lnTo>
                    <a:pt x="97" y="18"/>
                  </a:lnTo>
                  <a:lnTo>
                    <a:pt x="89" y="19"/>
                  </a:lnTo>
                  <a:lnTo>
                    <a:pt x="82" y="18"/>
                  </a:lnTo>
                  <a:lnTo>
                    <a:pt x="74" y="18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4"/>
                  </a:lnTo>
                  <a:lnTo>
                    <a:pt x="43" y="11"/>
                  </a:lnTo>
                  <a:lnTo>
                    <a:pt x="37" y="10"/>
                  </a:lnTo>
                  <a:lnTo>
                    <a:pt x="33" y="8"/>
                  </a:lnTo>
                  <a:lnTo>
                    <a:pt x="27" y="7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2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5"/>
            <p:cNvSpPr/>
            <p:nvPr/>
          </p:nvSpPr>
          <p:spPr bwMode="auto">
            <a:xfrm flipH="1">
              <a:off x="809" y="2259"/>
              <a:ext cx="80" cy="32"/>
            </a:xfrm>
            <a:custGeom>
              <a:avLst/>
              <a:gdLst>
                <a:gd name="T0" fmla="*/ 0 w 160"/>
                <a:gd name="T1" fmla="*/ 0 h 65"/>
                <a:gd name="T2" fmla="*/ 0 w 160"/>
                <a:gd name="T3" fmla="*/ 0 h 65"/>
                <a:gd name="T4" fmla="*/ 0 w 160"/>
                <a:gd name="T5" fmla="*/ 0 h 65"/>
                <a:gd name="T6" fmla="*/ 0 w 160"/>
                <a:gd name="T7" fmla="*/ 0 h 65"/>
                <a:gd name="T8" fmla="*/ 0 w 160"/>
                <a:gd name="T9" fmla="*/ 0 h 65"/>
                <a:gd name="T10" fmla="*/ 1 w 160"/>
                <a:gd name="T11" fmla="*/ 0 h 65"/>
                <a:gd name="T12" fmla="*/ 1 w 160"/>
                <a:gd name="T13" fmla="*/ 0 h 65"/>
                <a:gd name="T14" fmla="*/ 1 w 160"/>
                <a:gd name="T15" fmla="*/ 0 h 65"/>
                <a:gd name="T16" fmla="*/ 1 w 160"/>
                <a:gd name="T17" fmla="*/ 0 h 65"/>
                <a:gd name="T18" fmla="*/ 1 w 160"/>
                <a:gd name="T19" fmla="*/ 0 h 65"/>
                <a:gd name="T20" fmla="*/ 1 w 160"/>
                <a:gd name="T21" fmla="*/ 0 h 65"/>
                <a:gd name="T22" fmla="*/ 1 w 160"/>
                <a:gd name="T23" fmla="*/ 0 h 65"/>
                <a:gd name="T24" fmla="*/ 1 w 160"/>
                <a:gd name="T25" fmla="*/ 0 h 65"/>
                <a:gd name="T26" fmla="*/ 1 w 160"/>
                <a:gd name="T27" fmla="*/ 0 h 65"/>
                <a:gd name="T28" fmla="*/ 1 w 160"/>
                <a:gd name="T29" fmla="*/ 0 h 65"/>
                <a:gd name="T30" fmla="*/ 1 w 160"/>
                <a:gd name="T31" fmla="*/ 0 h 65"/>
                <a:gd name="T32" fmla="*/ 1 w 160"/>
                <a:gd name="T33" fmla="*/ 0 h 65"/>
                <a:gd name="T34" fmla="*/ 1 w 160"/>
                <a:gd name="T35" fmla="*/ 0 h 65"/>
                <a:gd name="T36" fmla="*/ 1 w 160"/>
                <a:gd name="T37" fmla="*/ 0 h 65"/>
                <a:gd name="T38" fmla="*/ 1 w 160"/>
                <a:gd name="T39" fmla="*/ 0 h 65"/>
                <a:gd name="T40" fmla="*/ 1 w 160"/>
                <a:gd name="T41" fmla="*/ 0 h 65"/>
                <a:gd name="T42" fmla="*/ 1 w 160"/>
                <a:gd name="T43" fmla="*/ 0 h 65"/>
                <a:gd name="T44" fmla="*/ 1 w 160"/>
                <a:gd name="T45" fmla="*/ 0 h 65"/>
                <a:gd name="T46" fmla="*/ 1 w 160"/>
                <a:gd name="T47" fmla="*/ 0 h 65"/>
                <a:gd name="T48" fmla="*/ 1 w 160"/>
                <a:gd name="T49" fmla="*/ 0 h 65"/>
                <a:gd name="T50" fmla="*/ 1 w 160"/>
                <a:gd name="T51" fmla="*/ 0 h 65"/>
                <a:gd name="T52" fmla="*/ 1 w 160"/>
                <a:gd name="T53" fmla="*/ 0 h 65"/>
                <a:gd name="T54" fmla="*/ 1 w 160"/>
                <a:gd name="T55" fmla="*/ 0 h 65"/>
                <a:gd name="T56" fmla="*/ 1 w 160"/>
                <a:gd name="T57" fmla="*/ 0 h 65"/>
                <a:gd name="T58" fmla="*/ 1 w 160"/>
                <a:gd name="T59" fmla="*/ 0 h 65"/>
                <a:gd name="T60" fmla="*/ 1 w 160"/>
                <a:gd name="T61" fmla="*/ 0 h 65"/>
                <a:gd name="T62" fmla="*/ 1 w 160"/>
                <a:gd name="T63" fmla="*/ 0 h 65"/>
                <a:gd name="T64" fmla="*/ 1 w 160"/>
                <a:gd name="T65" fmla="*/ 0 h 65"/>
                <a:gd name="T66" fmla="*/ 1 w 160"/>
                <a:gd name="T67" fmla="*/ 0 h 65"/>
                <a:gd name="T68" fmla="*/ 1 w 160"/>
                <a:gd name="T69" fmla="*/ 0 h 65"/>
                <a:gd name="T70" fmla="*/ 1 w 160"/>
                <a:gd name="T71" fmla="*/ 0 h 65"/>
                <a:gd name="T72" fmla="*/ 1 w 160"/>
                <a:gd name="T73" fmla="*/ 0 h 65"/>
                <a:gd name="T74" fmla="*/ 1 w 160"/>
                <a:gd name="T75" fmla="*/ 0 h 65"/>
                <a:gd name="T76" fmla="*/ 1 w 160"/>
                <a:gd name="T77" fmla="*/ 0 h 65"/>
                <a:gd name="T78" fmla="*/ 1 w 160"/>
                <a:gd name="T79" fmla="*/ 0 h 65"/>
                <a:gd name="T80" fmla="*/ 1 w 160"/>
                <a:gd name="T81" fmla="*/ 0 h 65"/>
                <a:gd name="T82" fmla="*/ 1 w 160"/>
                <a:gd name="T83" fmla="*/ 0 h 65"/>
                <a:gd name="T84" fmla="*/ 1 w 160"/>
                <a:gd name="T85" fmla="*/ 0 h 65"/>
                <a:gd name="T86" fmla="*/ 1 w 160"/>
                <a:gd name="T87" fmla="*/ 0 h 65"/>
                <a:gd name="T88" fmla="*/ 1 w 160"/>
                <a:gd name="T89" fmla="*/ 0 h 65"/>
                <a:gd name="T90" fmla="*/ 1 w 160"/>
                <a:gd name="T91" fmla="*/ 0 h 65"/>
                <a:gd name="T92" fmla="*/ 1 w 160"/>
                <a:gd name="T93" fmla="*/ 0 h 65"/>
                <a:gd name="T94" fmla="*/ 1 w 160"/>
                <a:gd name="T95" fmla="*/ 0 h 65"/>
                <a:gd name="T96" fmla="*/ 1 w 160"/>
                <a:gd name="T97" fmla="*/ 0 h 65"/>
                <a:gd name="T98" fmla="*/ 1 w 160"/>
                <a:gd name="T99" fmla="*/ 0 h 65"/>
                <a:gd name="T100" fmla="*/ 1 w 160"/>
                <a:gd name="T101" fmla="*/ 0 h 65"/>
                <a:gd name="T102" fmla="*/ 1 w 160"/>
                <a:gd name="T103" fmla="*/ 0 h 65"/>
                <a:gd name="T104" fmla="*/ 0 w 160"/>
                <a:gd name="T105" fmla="*/ 0 h 65"/>
                <a:gd name="T106" fmla="*/ 0 w 160"/>
                <a:gd name="T107" fmla="*/ 0 h 6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0"/>
                <a:gd name="T163" fmla="*/ 0 h 65"/>
                <a:gd name="T164" fmla="*/ 160 w 160"/>
                <a:gd name="T165" fmla="*/ 65 h 6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0" h="65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9" y="18"/>
                  </a:lnTo>
                  <a:lnTo>
                    <a:pt x="29" y="20"/>
                  </a:lnTo>
                  <a:lnTo>
                    <a:pt x="39" y="21"/>
                  </a:lnTo>
                  <a:lnTo>
                    <a:pt x="48" y="23"/>
                  </a:lnTo>
                  <a:lnTo>
                    <a:pt x="57" y="25"/>
                  </a:lnTo>
                  <a:lnTo>
                    <a:pt x="67" y="26"/>
                  </a:lnTo>
                  <a:lnTo>
                    <a:pt x="76" y="27"/>
                  </a:lnTo>
                  <a:lnTo>
                    <a:pt x="87" y="29"/>
                  </a:lnTo>
                  <a:lnTo>
                    <a:pt x="99" y="32"/>
                  </a:lnTo>
                  <a:lnTo>
                    <a:pt x="109" y="36"/>
                  </a:lnTo>
                  <a:lnTo>
                    <a:pt x="118" y="41"/>
                  </a:lnTo>
                  <a:lnTo>
                    <a:pt x="129" y="47"/>
                  </a:lnTo>
                  <a:lnTo>
                    <a:pt x="138" y="52"/>
                  </a:lnTo>
                  <a:lnTo>
                    <a:pt x="147" y="59"/>
                  </a:lnTo>
                  <a:lnTo>
                    <a:pt x="158" y="65"/>
                  </a:lnTo>
                  <a:lnTo>
                    <a:pt x="159" y="65"/>
                  </a:lnTo>
                  <a:lnTo>
                    <a:pt x="160" y="64"/>
                  </a:lnTo>
                  <a:lnTo>
                    <a:pt x="160" y="63"/>
                  </a:lnTo>
                  <a:lnTo>
                    <a:pt x="160" y="61"/>
                  </a:lnTo>
                  <a:lnTo>
                    <a:pt x="155" y="56"/>
                  </a:lnTo>
                  <a:lnTo>
                    <a:pt x="150" y="51"/>
                  </a:lnTo>
                  <a:lnTo>
                    <a:pt x="145" y="45"/>
                  </a:lnTo>
                  <a:lnTo>
                    <a:pt x="140" y="40"/>
                  </a:lnTo>
                  <a:lnTo>
                    <a:pt x="136" y="34"/>
                  </a:lnTo>
                  <a:lnTo>
                    <a:pt x="131" y="28"/>
                  </a:lnTo>
                  <a:lnTo>
                    <a:pt x="125" y="23"/>
                  </a:lnTo>
                  <a:lnTo>
                    <a:pt x="120" y="19"/>
                  </a:lnTo>
                  <a:lnTo>
                    <a:pt x="114" y="15"/>
                  </a:lnTo>
                  <a:lnTo>
                    <a:pt x="108" y="12"/>
                  </a:lnTo>
                  <a:lnTo>
                    <a:pt x="101" y="10"/>
                  </a:lnTo>
                  <a:lnTo>
                    <a:pt x="94" y="7"/>
                  </a:lnTo>
                  <a:lnTo>
                    <a:pt x="87" y="6"/>
                  </a:lnTo>
                  <a:lnTo>
                    <a:pt x="80" y="5"/>
                  </a:lnTo>
                  <a:lnTo>
                    <a:pt x="74" y="4"/>
                  </a:lnTo>
                  <a:lnTo>
                    <a:pt x="67" y="3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9" y="2"/>
                  </a:lnTo>
                  <a:lnTo>
                    <a:pt x="9" y="3"/>
                  </a:lnTo>
                  <a:lnTo>
                    <a:pt x="2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6"/>
            <p:cNvSpPr/>
            <p:nvPr/>
          </p:nvSpPr>
          <p:spPr bwMode="auto">
            <a:xfrm flipH="1">
              <a:off x="928" y="2282"/>
              <a:ext cx="57" cy="64"/>
            </a:xfrm>
            <a:custGeom>
              <a:avLst/>
              <a:gdLst>
                <a:gd name="T0" fmla="*/ 1 w 113"/>
                <a:gd name="T1" fmla="*/ 1 h 128"/>
                <a:gd name="T2" fmla="*/ 1 w 113"/>
                <a:gd name="T3" fmla="*/ 1 h 128"/>
                <a:gd name="T4" fmla="*/ 1 w 113"/>
                <a:gd name="T5" fmla="*/ 1 h 128"/>
                <a:gd name="T6" fmla="*/ 1 w 113"/>
                <a:gd name="T7" fmla="*/ 1 h 128"/>
                <a:gd name="T8" fmla="*/ 1 w 113"/>
                <a:gd name="T9" fmla="*/ 1 h 128"/>
                <a:gd name="T10" fmla="*/ 1 w 113"/>
                <a:gd name="T11" fmla="*/ 1 h 128"/>
                <a:gd name="T12" fmla="*/ 1 w 113"/>
                <a:gd name="T13" fmla="*/ 1 h 128"/>
                <a:gd name="T14" fmla="*/ 1 w 113"/>
                <a:gd name="T15" fmla="*/ 1 h 128"/>
                <a:gd name="T16" fmla="*/ 1 w 113"/>
                <a:gd name="T17" fmla="*/ 1 h 128"/>
                <a:gd name="T18" fmla="*/ 1 w 113"/>
                <a:gd name="T19" fmla="*/ 0 h 128"/>
                <a:gd name="T20" fmla="*/ 1 w 113"/>
                <a:gd name="T21" fmla="*/ 1 h 128"/>
                <a:gd name="T22" fmla="*/ 1 w 113"/>
                <a:gd name="T23" fmla="*/ 1 h 128"/>
                <a:gd name="T24" fmla="*/ 1 w 113"/>
                <a:gd name="T25" fmla="*/ 1 h 128"/>
                <a:gd name="T26" fmla="*/ 1 w 113"/>
                <a:gd name="T27" fmla="*/ 1 h 128"/>
                <a:gd name="T28" fmla="*/ 1 w 113"/>
                <a:gd name="T29" fmla="*/ 1 h 128"/>
                <a:gd name="T30" fmla="*/ 1 w 113"/>
                <a:gd name="T31" fmla="*/ 1 h 128"/>
                <a:gd name="T32" fmla="*/ 1 w 113"/>
                <a:gd name="T33" fmla="*/ 1 h 128"/>
                <a:gd name="T34" fmla="*/ 0 w 113"/>
                <a:gd name="T35" fmla="*/ 1 h 128"/>
                <a:gd name="T36" fmla="*/ 1 w 113"/>
                <a:gd name="T37" fmla="*/ 1 h 128"/>
                <a:gd name="T38" fmla="*/ 1 w 113"/>
                <a:gd name="T39" fmla="*/ 1 h 128"/>
                <a:gd name="T40" fmla="*/ 1 w 113"/>
                <a:gd name="T41" fmla="*/ 1 h 128"/>
                <a:gd name="T42" fmla="*/ 1 w 113"/>
                <a:gd name="T43" fmla="*/ 1 h 128"/>
                <a:gd name="T44" fmla="*/ 1 w 113"/>
                <a:gd name="T45" fmla="*/ 1 h 128"/>
                <a:gd name="T46" fmla="*/ 1 w 113"/>
                <a:gd name="T47" fmla="*/ 1 h 128"/>
                <a:gd name="T48" fmla="*/ 1 w 113"/>
                <a:gd name="T49" fmla="*/ 1 h 128"/>
                <a:gd name="T50" fmla="*/ 1 w 113"/>
                <a:gd name="T51" fmla="*/ 1 h 128"/>
                <a:gd name="T52" fmla="*/ 1 w 113"/>
                <a:gd name="T53" fmla="*/ 1 h 128"/>
                <a:gd name="T54" fmla="*/ 1 w 113"/>
                <a:gd name="T55" fmla="*/ 1 h 128"/>
                <a:gd name="T56" fmla="*/ 1 w 113"/>
                <a:gd name="T57" fmla="*/ 1 h 128"/>
                <a:gd name="T58" fmla="*/ 1 w 113"/>
                <a:gd name="T59" fmla="*/ 1 h 128"/>
                <a:gd name="T60" fmla="*/ 1 w 113"/>
                <a:gd name="T61" fmla="*/ 1 h 128"/>
                <a:gd name="T62" fmla="*/ 1 w 113"/>
                <a:gd name="T63" fmla="*/ 1 h 128"/>
                <a:gd name="T64" fmla="*/ 1 w 113"/>
                <a:gd name="T65" fmla="*/ 1 h 128"/>
                <a:gd name="T66" fmla="*/ 1 w 113"/>
                <a:gd name="T67" fmla="*/ 1 h 128"/>
                <a:gd name="T68" fmla="*/ 1 w 113"/>
                <a:gd name="T69" fmla="*/ 1 h 128"/>
                <a:gd name="T70" fmla="*/ 1 w 113"/>
                <a:gd name="T71" fmla="*/ 1 h 128"/>
                <a:gd name="T72" fmla="*/ 1 w 113"/>
                <a:gd name="T73" fmla="*/ 1 h 128"/>
                <a:gd name="T74" fmla="*/ 1 w 113"/>
                <a:gd name="T75" fmla="*/ 1 h 128"/>
                <a:gd name="T76" fmla="*/ 1 w 113"/>
                <a:gd name="T77" fmla="*/ 1 h 128"/>
                <a:gd name="T78" fmla="*/ 1 w 113"/>
                <a:gd name="T79" fmla="*/ 1 h 128"/>
                <a:gd name="T80" fmla="*/ 1 w 113"/>
                <a:gd name="T81" fmla="*/ 1 h 128"/>
                <a:gd name="T82" fmla="*/ 1 w 113"/>
                <a:gd name="T83" fmla="*/ 1 h 128"/>
                <a:gd name="T84" fmla="*/ 1 w 113"/>
                <a:gd name="T85" fmla="*/ 1 h 128"/>
                <a:gd name="T86" fmla="*/ 1 w 113"/>
                <a:gd name="T87" fmla="*/ 1 h 128"/>
                <a:gd name="T88" fmla="*/ 1 w 113"/>
                <a:gd name="T89" fmla="*/ 1 h 128"/>
                <a:gd name="T90" fmla="*/ 1 w 113"/>
                <a:gd name="T91" fmla="*/ 1 h 128"/>
                <a:gd name="T92" fmla="*/ 1 w 113"/>
                <a:gd name="T93" fmla="*/ 1 h 128"/>
                <a:gd name="T94" fmla="*/ 1 w 113"/>
                <a:gd name="T95" fmla="*/ 1 h 128"/>
                <a:gd name="T96" fmla="*/ 1 w 113"/>
                <a:gd name="T97" fmla="*/ 1 h 128"/>
                <a:gd name="T98" fmla="*/ 1 w 113"/>
                <a:gd name="T99" fmla="*/ 1 h 128"/>
                <a:gd name="T100" fmla="*/ 1 w 113"/>
                <a:gd name="T101" fmla="*/ 1 h 128"/>
                <a:gd name="T102" fmla="*/ 1 w 113"/>
                <a:gd name="T103" fmla="*/ 1 h 128"/>
                <a:gd name="T104" fmla="*/ 1 w 113"/>
                <a:gd name="T105" fmla="*/ 1 h 128"/>
                <a:gd name="T106" fmla="*/ 1 w 113"/>
                <a:gd name="T107" fmla="*/ 1 h 1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"/>
                <a:gd name="T163" fmla="*/ 0 h 128"/>
                <a:gd name="T164" fmla="*/ 113 w 113"/>
                <a:gd name="T165" fmla="*/ 128 h 12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" h="128">
                  <a:moveTo>
                    <a:pt x="113" y="74"/>
                  </a:moveTo>
                  <a:lnTo>
                    <a:pt x="111" y="61"/>
                  </a:lnTo>
                  <a:lnTo>
                    <a:pt x="109" y="49"/>
                  </a:lnTo>
                  <a:lnTo>
                    <a:pt x="104" y="38"/>
                  </a:lnTo>
                  <a:lnTo>
                    <a:pt x="98" y="28"/>
                  </a:lnTo>
                  <a:lnTo>
                    <a:pt x="91" y="19"/>
                  </a:lnTo>
                  <a:lnTo>
                    <a:pt x="82" y="12"/>
                  </a:lnTo>
                  <a:lnTo>
                    <a:pt x="72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8" y="15"/>
                  </a:lnTo>
                  <a:lnTo>
                    <a:pt x="12" y="23"/>
                  </a:lnTo>
                  <a:lnTo>
                    <a:pt x="7" y="30"/>
                  </a:lnTo>
                  <a:lnTo>
                    <a:pt x="4" y="38"/>
                  </a:lnTo>
                  <a:lnTo>
                    <a:pt x="0" y="57"/>
                  </a:lnTo>
                  <a:lnTo>
                    <a:pt x="4" y="76"/>
                  </a:lnTo>
                  <a:lnTo>
                    <a:pt x="13" y="95"/>
                  </a:lnTo>
                  <a:lnTo>
                    <a:pt x="27" y="111"/>
                  </a:lnTo>
                  <a:lnTo>
                    <a:pt x="44" y="122"/>
                  </a:lnTo>
                  <a:lnTo>
                    <a:pt x="63" y="128"/>
                  </a:lnTo>
                  <a:lnTo>
                    <a:pt x="81" y="127"/>
                  </a:lnTo>
                  <a:lnTo>
                    <a:pt x="98" y="117"/>
                  </a:lnTo>
                  <a:lnTo>
                    <a:pt x="98" y="116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82" y="120"/>
                  </a:lnTo>
                  <a:lnTo>
                    <a:pt x="67" y="119"/>
                  </a:lnTo>
                  <a:lnTo>
                    <a:pt x="52" y="113"/>
                  </a:lnTo>
                  <a:lnTo>
                    <a:pt x="39" y="103"/>
                  </a:lnTo>
                  <a:lnTo>
                    <a:pt x="28" y="90"/>
                  </a:lnTo>
                  <a:lnTo>
                    <a:pt x="19" y="76"/>
                  </a:lnTo>
                  <a:lnTo>
                    <a:pt x="13" y="63"/>
                  </a:lnTo>
                  <a:lnTo>
                    <a:pt x="11" y="49"/>
                  </a:lnTo>
                  <a:lnTo>
                    <a:pt x="13" y="35"/>
                  </a:lnTo>
                  <a:lnTo>
                    <a:pt x="19" y="23"/>
                  </a:lnTo>
                  <a:lnTo>
                    <a:pt x="27" y="15"/>
                  </a:lnTo>
                  <a:lnTo>
                    <a:pt x="38" y="10"/>
                  </a:lnTo>
                  <a:lnTo>
                    <a:pt x="50" y="8"/>
                  </a:lnTo>
                  <a:lnTo>
                    <a:pt x="63" y="8"/>
                  </a:lnTo>
                  <a:lnTo>
                    <a:pt x="75" y="12"/>
                  </a:lnTo>
                  <a:lnTo>
                    <a:pt x="87" y="19"/>
                  </a:lnTo>
                  <a:lnTo>
                    <a:pt x="97" y="30"/>
                  </a:lnTo>
                  <a:lnTo>
                    <a:pt x="105" y="44"/>
                  </a:lnTo>
                  <a:lnTo>
                    <a:pt x="110" y="59"/>
                  </a:lnTo>
                  <a:lnTo>
                    <a:pt x="112" y="75"/>
                  </a:lnTo>
                  <a:lnTo>
                    <a:pt x="113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7"/>
            <p:cNvSpPr/>
            <p:nvPr/>
          </p:nvSpPr>
          <p:spPr bwMode="auto">
            <a:xfrm flipH="1">
              <a:off x="905" y="2313"/>
              <a:ext cx="25" cy="19"/>
            </a:xfrm>
            <a:custGeom>
              <a:avLst/>
              <a:gdLst>
                <a:gd name="T0" fmla="*/ 0 w 48"/>
                <a:gd name="T1" fmla="*/ 0 h 39"/>
                <a:gd name="T2" fmla="*/ 1 w 48"/>
                <a:gd name="T3" fmla="*/ 0 h 39"/>
                <a:gd name="T4" fmla="*/ 1 w 48"/>
                <a:gd name="T5" fmla="*/ 0 h 39"/>
                <a:gd name="T6" fmla="*/ 1 w 48"/>
                <a:gd name="T7" fmla="*/ 0 h 39"/>
                <a:gd name="T8" fmla="*/ 1 w 48"/>
                <a:gd name="T9" fmla="*/ 0 h 39"/>
                <a:gd name="T10" fmla="*/ 1 w 48"/>
                <a:gd name="T11" fmla="*/ 0 h 39"/>
                <a:gd name="T12" fmla="*/ 1 w 48"/>
                <a:gd name="T13" fmla="*/ 0 h 39"/>
                <a:gd name="T14" fmla="*/ 1 w 48"/>
                <a:gd name="T15" fmla="*/ 0 h 39"/>
                <a:gd name="T16" fmla="*/ 1 w 48"/>
                <a:gd name="T17" fmla="*/ 0 h 39"/>
                <a:gd name="T18" fmla="*/ 1 w 48"/>
                <a:gd name="T19" fmla="*/ 0 h 39"/>
                <a:gd name="T20" fmla="*/ 1 w 48"/>
                <a:gd name="T21" fmla="*/ 0 h 39"/>
                <a:gd name="T22" fmla="*/ 1 w 48"/>
                <a:gd name="T23" fmla="*/ 0 h 39"/>
                <a:gd name="T24" fmla="*/ 1 w 48"/>
                <a:gd name="T25" fmla="*/ 0 h 39"/>
                <a:gd name="T26" fmla="*/ 1 w 48"/>
                <a:gd name="T27" fmla="*/ 0 h 39"/>
                <a:gd name="T28" fmla="*/ 1 w 48"/>
                <a:gd name="T29" fmla="*/ 0 h 39"/>
                <a:gd name="T30" fmla="*/ 1 w 48"/>
                <a:gd name="T31" fmla="*/ 0 h 39"/>
                <a:gd name="T32" fmla="*/ 1 w 48"/>
                <a:gd name="T33" fmla="*/ 0 h 39"/>
                <a:gd name="T34" fmla="*/ 1 w 48"/>
                <a:gd name="T35" fmla="*/ 0 h 39"/>
                <a:gd name="T36" fmla="*/ 1 w 48"/>
                <a:gd name="T37" fmla="*/ 0 h 39"/>
                <a:gd name="T38" fmla="*/ 1 w 48"/>
                <a:gd name="T39" fmla="*/ 0 h 39"/>
                <a:gd name="T40" fmla="*/ 1 w 48"/>
                <a:gd name="T41" fmla="*/ 0 h 39"/>
                <a:gd name="T42" fmla="*/ 1 w 48"/>
                <a:gd name="T43" fmla="*/ 0 h 39"/>
                <a:gd name="T44" fmla="*/ 1 w 48"/>
                <a:gd name="T45" fmla="*/ 0 h 39"/>
                <a:gd name="T46" fmla="*/ 1 w 48"/>
                <a:gd name="T47" fmla="*/ 0 h 39"/>
                <a:gd name="T48" fmla="*/ 0 w 48"/>
                <a:gd name="T49" fmla="*/ 0 h 39"/>
                <a:gd name="T50" fmla="*/ 0 w 48"/>
                <a:gd name="T51" fmla="*/ 0 h 39"/>
                <a:gd name="T52" fmla="*/ 0 w 48"/>
                <a:gd name="T53" fmla="*/ 0 h 39"/>
                <a:gd name="T54" fmla="*/ 0 w 48"/>
                <a:gd name="T55" fmla="*/ 0 h 39"/>
                <a:gd name="T56" fmla="*/ 0 w 48"/>
                <a:gd name="T57" fmla="*/ 0 h 39"/>
                <a:gd name="T58" fmla="*/ 0 w 48"/>
                <a:gd name="T59" fmla="*/ 0 h 3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8"/>
                <a:gd name="T91" fmla="*/ 0 h 39"/>
                <a:gd name="T92" fmla="*/ 48 w 48"/>
                <a:gd name="T93" fmla="*/ 39 h 3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8" h="39">
                  <a:moveTo>
                    <a:pt x="0" y="15"/>
                  </a:moveTo>
                  <a:lnTo>
                    <a:pt x="5" y="8"/>
                  </a:lnTo>
                  <a:lnTo>
                    <a:pt x="14" y="8"/>
                  </a:lnTo>
                  <a:lnTo>
                    <a:pt x="22" y="12"/>
                  </a:lnTo>
                  <a:lnTo>
                    <a:pt x="29" y="18"/>
                  </a:lnTo>
                  <a:lnTo>
                    <a:pt x="31" y="21"/>
                  </a:lnTo>
                  <a:lnTo>
                    <a:pt x="33" y="24"/>
                  </a:lnTo>
                  <a:lnTo>
                    <a:pt x="35" y="27"/>
                  </a:lnTo>
                  <a:lnTo>
                    <a:pt x="37" y="31"/>
                  </a:lnTo>
                  <a:lnTo>
                    <a:pt x="38" y="33"/>
                  </a:lnTo>
                  <a:lnTo>
                    <a:pt x="39" y="36"/>
                  </a:lnTo>
                  <a:lnTo>
                    <a:pt x="41" y="38"/>
                  </a:lnTo>
                  <a:lnTo>
                    <a:pt x="44" y="39"/>
                  </a:lnTo>
                  <a:lnTo>
                    <a:pt x="46" y="39"/>
                  </a:lnTo>
                  <a:lnTo>
                    <a:pt x="47" y="38"/>
                  </a:lnTo>
                  <a:lnTo>
                    <a:pt x="48" y="35"/>
                  </a:lnTo>
                  <a:lnTo>
                    <a:pt x="48" y="33"/>
                  </a:lnTo>
                  <a:lnTo>
                    <a:pt x="46" y="21"/>
                  </a:lnTo>
                  <a:lnTo>
                    <a:pt x="41" y="11"/>
                  </a:lnTo>
                  <a:lnTo>
                    <a:pt x="33" y="3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2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8"/>
            <p:cNvSpPr/>
            <p:nvPr/>
          </p:nvSpPr>
          <p:spPr bwMode="auto">
            <a:xfrm flipH="1">
              <a:off x="847" y="2309"/>
              <a:ext cx="62" cy="61"/>
            </a:xfrm>
            <a:custGeom>
              <a:avLst/>
              <a:gdLst>
                <a:gd name="T0" fmla="*/ 1 w 124"/>
                <a:gd name="T1" fmla="*/ 1 h 121"/>
                <a:gd name="T2" fmla="*/ 1 w 124"/>
                <a:gd name="T3" fmla="*/ 1 h 121"/>
                <a:gd name="T4" fmla="*/ 1 w 124"/>
                <a:gd name="T5" fmla="*/ 1 h 121"/>
                <a:gd name="T6" fmla="*/ 1 w 124"/>
                <a:gd name="T7" fmla="*/ 1 h 121"/>
                <a:gd name="T8" fmla="*/ 1 w 124"/>
                <a:gd name="T9" fmla="*/ 1 h 121"/>
                <a:gd name="T10" fmla="*/ 1 w 124"/>
                <a:gd name="T11" fmla="*/ 1 h 121"/>
                <a:gd name="T12" fmla="*/ 1 w 124"/>
                <a:gd name="T13" fmla="*/ 1 h 121"/>
                <a:gd name="T14" fmla="*/ 1 w 124"/>
                <a:gd name="T15" fmla="*/ 1 h 121"/>
                <a:gd name="T16" fmla="*/ 1 w 124"/>
                <a:gd name="T17" fmla="*/ 1 h 121"/>
                <a:gd name="T18" fmla="*/ 1 w 124"/>
                <a:gd name="T19" fmla="*/ 1 h 121"/>
                <a:gd name="T20" fmla="*/ 1 w 124"/>
                <a:gd name="T21" fmla="*/ 1 h 121"/>
                <a:gd name="T22" fmla="*/ 1 w 124"/>
                <a:gd name="T23" fmla="*/ 1 h 121"/>
                <a:gd name="T24" fmla="*/ 1 w 124"/>
                <a:gd name="T25" fmla="*/ 1 h 121"/>
                <a:gd name="T26" fmla="*/ 1 w 124"/>
                <a:gd name="T27" fmla="*/ 1 h 121"/>
                <a:gd name="T28" fmla="*/ 1 w 124"/>
                <a:gd name="T29" fmla="*/ 1 h 121"/>
                <a:gd name="T30" fmla="*/ 0 w 124"/>
                <a:gd name="T31" fmla="*/ 1 h 121"/>
                <a:gd name="T32" fmla="*/ 1 w 124"/>
                <a:gd name="T33" fmla="*/ 1 h 121"/>
                <a:gd name="T34" fmla="*/ 1 w 124"/>
                <a:gd name="T35" fmla="*/ 1 h 121"/>
                <a:gd name="T36" fmla="*/ 1 w 124"/>
                <a:gd name="T37" fmla="*/ 1 h 121"/>
                <a:gd name="T38" fmla="*/ 1 w 124"/>
                <a:gd name="T39" fmla="*/ 1 h 121"/>
                <a:gd name="T40" fmla="*/ 1 w 124"/>
                <a:gd name="T41" fmla="*/ 1 h 121"/>
                <a:gd name="T42" fmla="*/ 1 w 124"/>
                <a:gd name="T43" fmla="*/ 1 h 121"/>
                <a:gd name="T44" fmla="*/ 1 w 124"/>
                <a:gd name="T45" fmla="*/ 1 h 121"/>
                <a:gd name="T46" fmla="*/ 1 w 124"/>
                <a:gd name="T47" fmla="*/ 1 h 121"/>
                <a:gd name="T48" fmla="*/ 1 w 124"/>
                <a:gd name="T49" fmla="*/ 1 h 121"/>
                <a:gd name="T50" fmla="*/ 1 w 124"/>
                <a:gd name="T51" fmla="*/ 1 h 121"/>
                <a:gd name="T52" fmla="*/ 1 w 124"/>
                <a:gd name="T53" fmla="*/ 1 h 121"/>
                <a:gd name="T54" fmla="*/ 1 w 124"/>
                <a:gd name="T55" fmla="*/ 1 h 121"/>
                <a:gd name="T56" fmla="*/ 1 w 124"/>
                <a:gd name="T57" fmla="*/ 1 h 121"/>
                <a:gd name="T58" fmla="*/ 1 w 124"/>
                <a:gd name="T59" fmla="*/ 1 h 121"/>
                <a:gd name="T60" fmla="*/ 1 w 124"/>
                <a:gd name="T61" fmla="*/ 1 h 121"/>
                <a:gd name="T62" fmla="*/ 1 w 124"/>
                <a:gd name="T63" fmla="*/ 1 h 121"/>
                <a:gd name="T64" fmla="*/ 1 w 124"/>
                <a:gd name="T65" fmla="*/ 1 h 121"/>
                <a:gd name="T66" fmla="*/ 1 w 124"/>
                <a:gd name="T67" fmla="*/ 1 h 121"/>
                <a:gd name="T68" fmla="*/ 1 w 124"/>
                <a:gd name="T69" fmla="*/ 1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121"/>
                <a:gd name="T107" fmla="*/ 124 w 124"/>
                <a:gd name="T108" fmla="*/ 121 h 1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121">
                  <a:moveTo>
                    <a:pt x="7" y="53"/>
                  </a:moveTo>
                  <a:lnTo>
                    <a:pt x="10" y="38"/>
                  </a:lnTo>
                  <a:lnTo>
                    <a:pt x="15" y="26"/>
                  </a:lnTo>
                  <a:lnTo>
                    <a:pt x="23" y="16"/>
                  </a:lnTo>
                  <a:lnTo>
                    <a:pt x="34" y="9"/>
                  </a:lnTo>
                  <a:lnTo>
                    <a:pt x="45" y="5"/>
                  </a:lnTo>
                  <a:lnTo>
                    <a:pt x="58" y="4"/>
                  </a:lnTo>
                  <a:lnTo>
                    <a:pt x="72" y="7"/>
                  </a:lnTo>
                  <a:lnTo>
                    <a:pt x="85" y="11"/>
                  </a:lnTo>
                  <a:lnTo>
                    <a:pt x="98" y="20"/>
                  </a:lnTo>
                  <a:lnTo>
                    <a:pt x="106" y="34"/>
                  </a:lnTo>
                  <a:lnTo>
                    <a:pt x="112" y="49"/>
                  </a:lnTo>
                  <a:lnTo>
                    <a:pt x="113" y="65"/>
                  </a:lnTo>
                  <a:lnTo>
                    <a:pt x="112" y="77"/>
                  </a:lnTo>
                  <a:lnTo>
                    <a:pt x="109" y="87"/>
                  </a:lnTo>
                  <a:lnTo>
                    <a:pt x="103" y="95"/>
                  </a:lnTo>
                  <a:lnTo>
                    <a:pt x="95" y="101"/>
                  </a:lnTo>
                  <a:lnTo>
                    <a:pt x="86" y="106"/>
                  </a:lnTo>
                  <a:lnTo>
                    <a:pt x="75" y="108"/>
                  </a:lnTo>
                  <a:lnTo>
                    <a:pt x="64" y="109"/>
                  </a:lnTo>
                  <a:lnTo>
                    <a:pt x="52" y="108"/>
                  </a:lnTo>
                  <a:lnTo>
                    <a:pt x="43" y="106"/>
                  </a:lnTo>
                  <a:lnTo>
                    <a:pt x="35" y="102"/>
                  </a:lnTo>
                  <a:lnTo>
                    <a:pt x="27" y="98"/>
                  </a:lnTo>
                  <a:lnTo>
                    <a:pt x="21" y="91"/>
                  </a:lnTo>
                  <a:lnTo>
                    <a:pt x="15" y="84"/>
                  </a:lnTo>
                  <a:lnTo>
                    <a:pt x="10" y="77"/>
                  </a:lnTo>
                  <a:lnTo>
                    <a:pt x="6" y="68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5" y="73"/>
                  </a:lnTo>
                  <a:lnTo>
                    <a:pt x="11" y="86"/>
                  </a:lnTo>
                  <a:lnTo>
                    <a:pt x="18" y="96"/>
                  </a:lnTo>
                  <a:lnTo>
                    <a:pt x="27" y="107"/>
                  </a:lnTo>
                  <a:lnTo>
                    <a:pt x="37" y="114"/>
                  </a:lnTo>
                  <a:lnTo>
                    <a:pt x="49" y="118"/>
                  </a:lnTo>
                  <a:lnTo>
                    <a:pt x="63" y="121"/>
                  </a:lnTo>
                  <a:lnTo>
                    <a:pt x="78" y="118"/>
                  </a:lnTo>
                  <a:lnTo>
                    <a:pt x="89" y="115"/>
                  </a:lnTo>
                  <a:lnTo>
                    <a:pt x="98" y="110"/>
                  </a:lnTo>
                  <a:lnTo>
                    <a:pt x="108" y="103"/>
                  </a:lnTo>
                  <a:lnTo>
                    <a:pt x="115" y="96"/>
                  </a:lnTo>
                  <a:lnTo>
                    <a:pt x="119" y="88"/>
                  </a:lnTo>
                  <a:lnTo>
                    <a:pt x="123" y="79"/>
                  </a:lnTo>
                  <a:lnTo>
                    <a:pt x="124" y="68"/>
                  </a:lnTo>
                  <a:lnTo>
                    <a:pt x="123" y="56"/>
                  </a:lnTo>
                  <a:lnTo>
                    <a:pt x="119" y="43"/>
                  </a:lnTo>
                  <a:lnTo>
                    <a:pt x="115" y="32"/>
                  </a:lnTo>
                  <a:lnTo>
                    <a:pt x="108" y="23"/>
                  </a:lnTo>
                  <a:lnTo>
                    <a:pt x="98" y="13"/>
                  </a:lnTo>
                  <a:lnTo>
                    <a:pt x="89" y="8"/>
                  </a:lnTo>
                  <a:lnTo>
                    <a:pt x="78" y="3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6" y="10"/>
                  </a:lnTo>
                  <a:lnTo>
                    <a:pt x="19" y="16"/>
                  </a:lnTo>
                  <a:lnTo>
                    <a:pt x="13" y="24"/>
                  </a:lnTo>
                  <a:lnTo>
                    <a:pt x="8" y="33"/>
                  </a:lnTo>
                  <a:lnTo>
                    <a:pt x="6" y="42"/>
                  </a:lnTo>
                  <a:lnTo>
                    <a:pt x="6" y="53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9"/>
            <p:cNvSpPr/>
            <p:nvPr/>
          </p:nvSpPr>
          <p:spPr bwMode="auto">
            <a:xfrm flipH="1">
              <a:off x="791" y="2332"/>
              <a:ext cx="65" cy="14"/>
            </a:xfrm>
            <a:custGeom>
              <a:avLst/>
              <a:gdLst>
                <a:gd name="T0" fmla="*/ 0 w 131"/>
                <a:gd name="T1" fmla="*/ 0 h 28"/>
                <a:gd name="T2" fmla="*/ 0 w 131"/>
                <a:gd name="T3" fmla="*/ 1 h 28"/>
                <a:gd name="T4" fmla="*/ 0 w 131"/>
                <a:gd name="T5" fmla="*/ 1 h 28"/>
                <a:gd name="T6" fmla="*/ 0 w 131"/>
                <a:gd name="T7" fmla="*/ 1 h 28"/>
                <a:gd name="T8" fmla="*/ 0 w 131"/>
                <a:gd name="T9" fmla="*/ 1 h 28"/>
                <a:gd name="T10" fmla="*/ 0 w 131"/>
                <a:gd name="T11" fmla="*/ 1 h 28"/>
                <a:gd name="T12" fmla="*/ 0 w 131"/>
                <a:gd name="T13" fmla="*/ 1 h 28"/>
                <a:gd name="T14" fmla="*/ 0 w 131"/>
                <a:gd name="T15" fmla="*/ 1 h 28"/>
                <a:gd name="T16" fmla="*/ 0 w 131"/>
                <a:gd name="T17" fmla="*/ 1 h 28"/>
                <a:gd name="T18" fmla="*/ 0 w 131"/>
                <a:gd name="T19" fmla="*/ 1 h 28"/>
                <a:gd name="T20" fmla="*/ 0 w 131"/>
                <a:gd name="T21" fmla="*/ 1 h 28"/>
                <a:gd name="T22" fmla="*/ 0 w 131"/>
                <a:gd name="T23" fmla="*/ 1 h 28"/>
                <a:gd name="T24" fmla="*/ 0 w 131"/>
                <a:gd name="T25" fmla="*/ 1 h 28"/>
                <a:gd name="T26" fmla="*/ 0 w 131"/>
                <a:gd name="T27" fmla="*/ 1 h 28"/>
                <a:gd name="T28" fmla="*/ 0 w 131"/>
                <a:gd name="T29" fmla="*/ 1 h 28"/>
                <a:gd name="T30" fmla="*/ 0 w 131"/>
                <a:gd name="T31" fmla="*/ 1 h 28"/>
                <a:gd name="T32" fmla="*/ 0 w 131"/>
                <a:gd name="T33" fmla="*/ 1 h 28"/>
                <a:gd name="T34" fmla="*/ 0 w 131"/>
                <a:gd name="T35" fmla="*/ 1 h 28"/>
                <a:gd name="T36" fmla="*/ 0 w 131"/>
                <a:gd name="T37" fmla="*/ 1 h 28"/>
                <a:gd name="T38" fmla="*/ 0 w 131"/>
                <a:gd name="T39" fmla="*/ 1 h 28"/>
                <a:gd name="T40" fmla="*/ 0 w 131"/>
                <a:gd name="T41" fmla="*/ 0 h 28"/>
                <a:gd name="T42" fmla="*/ 0 w 131"/>
                <a:gd name="T43" fmla="*/ 0 h 28"/>
                <a:gd name="T44" fmla="*/ 0 w 131"/>
                <a:gd name="T45" fmla="*/ 0 h 28"/>
                <a:gd name="T46" fmla="*/ 0 w 131"/>
                <a:gd name="T47" fmla="*/ 0 h 28"/>
                <a:gd name="T48" fmla="*/ 0 w 131"/>
                <a:gd name="T49" fmla="*/ 0 h 28"/>
                <a:gd name="T50" fmla="*/ 0 w 131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1"/>
                <a:gd name="T79" fmla="*/ 0 h 28"/>
                <a:gd name="T80" fmla="*/ 131 w 131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1" h="28">
                  <a:moveTo>
                    <a:pt x="131" y="0"/>
                  </a:moveTo>
                  <a:lnTo>
                    <a:pt x="115" y="2"/>
                  </a:lnTo>
                  <a:lnTo>
                    <a:pt x="98" y="4"/>
                  </a:lnTo>
                  <a:lnTo>
                    <a:pt x="82" y="6"/>
                  </a:lnTo>
                  <a:lnTo>
                    <a:pt x="67" y="9"/>
                  </a:lnTo>
                  <a:lnTo>
                    <a:pt x="51" y="12"/>
                  </a:lnTo>
                  <a:lnTo>
                    <a:pt x="35" y="15"/>
                  </a:lnTo>
                  <a:lnTo>
                    <a:pt x="20" y="18"/>
                  </a:lnTo>
                  <a:lnTo>
                    <a:pt x="4" y="23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19" y="25"/>
                  </a:lnTo>
                  <a:lnTo>
                    <a:pt x="35" y="21"/>
                  </a:lnTo>
                  <a:lnTo>
                    <a:pt x="50" y="18"/>
                  </a:lnTo>
                  <a:lnTo>
                    <a:pt x="66" y="13"/>
                  </a:lnTo>
                  <a:lnTo>
                    <a:pt x="82" y="10"/>
                  </a:lnTo>
                  <a:lnTo>
                    <a:pt x="98" y="6"/>
                  </a:lnTo>
                  <a:lnTo>
                    <a:pt x="115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0"/>
            <p:cNvSpPr/>
            <p:nvPr/>
          </p:nvSpPr>
          <p:spPr bwMode="auto">
            <a:xfrm flipH="1">
              <a:off x="750" y="2190"/>
              <a:ext cx="53" cy="159"/>
            </a:xfrm>
            <a:custGeom>
              <a:avLst/>
              <a:gdLst>
                <a:gd name="T0" fmla="*/ 1 w 106"/>
                <a:gd name="T1" fmla="*/ 0 h 319"/>
                <a:gd name="T2" fmla="*/ 1 w 106"/>
                <a:gd name="T3" fmla="*/ 0 h 319"/>
                <a:gd name="T4" fmla="*/ 1 w 106"/>
                <a:gd name="T5" fmla="*/ 0 h 319"/>
                <a:gd name="T6" fmla="*/ 1 w 106"/>
                <a:gd name="T7" fmla="*/ 0 h 319"/>
                <a:gd name="T8" fmla="*/ 1 w 106"/>
                <a:gd name="T9" fmla="*/ 0 h 319"/>
                <a:gd name="T10" fmla="*/ 1 w 106"/>
                <a:gd name="T11" fmla="*/ 0 h 319"/>
                <a:gd name="T12" fmla="*/ 1 w 106"/>
                <a:gd name="T13" fmla="*/ 0 h 319"/>
                <a:gd name="T14" fmla="*/ 1 w 106"/>
                <a:gd name="T15" fmla="*/ 0 h 319"/>
                <a:gd name="T16" fmla="*/ 1 w 106"/>
                <a:gd name="T17" fmla="*/ 0 h 319"/>
                <a:gd name="T18" fmla="*/ 1 w 106"/>
                <a:gd name="T19" fmla="*/ 0 h 319"/>
                <a:gd name="T20" fmla="*/ 1 w 106"/>
                <a:gd name="T21" fmla="*/ 0 h 319"/>
                <a:gd name="T22" fmla="*/ 1 w 106"/>
                <a:gd name="T23" fmla="*/ 0 h 319"/>
                <a:gd name="T24" fmla="*/ 1 w 106"/>
                <a:gd name="T25" fmla="*/ 0 h 319"/>
                <a:gd name="T26" fmla="*/ 1 w 106"/>
                <a:gd name="T27" fmla="*/ 0 h 319"/>
                <a:gd name="T28" fmla="*/ 1 w 106"/>
                <a:gd name="T29" fmla="*/ 0 h 319"/>
                <a:gd name="T30" fmla="*/ 1 w 106"/>
                <a:gd name="T31" fmla="*/ 0 h 319"/>
                <a:gd name="T32" fmla="*/ 1 w 106"/>
                <a:gd name="T33" fmla="*/ 0 h 319"/>
                <a:gd name="T34" fmla="*/ 1 w 106"/>
                <a:gd name="T35" fmla="*/ 0 h 319"/>
                <a:gd name="T36" fmla="*/ 1 w 106"/>
                <a:gd name="T37" fmla="*/ 0 h 319"/>
                <a:gd name="T38" fmla="*/ 1 w 106"/>
                <a:gd name="T39" fmla="*/ 0 h 319"/>
                <a:gd name="T40" fmla="*/ 1 w 106"/>
                <a:gd name="T41" fmla="*/ 0 h 319"/>
                <a:gd name="T42" fmla="*/ 1 w 106"/>
                <a:gd name="T43" fmla="*/ 0 h 319"/>
                <a:gd name="T44" fmla="*/ 1 w 106"/>
                <a:gd name="T45" fmla="*/ 0 h 319"/>
                <a:gd name="T46" fmla="*/ 1 w 106"/>
                <a:gd name="T47" fmla="*/ 0 h 319"/>
                <a:gd name="T48" fmla="*/ 1 w 106"/>
                <a:gd name="T49" fmla="*/ 0 h 319"/>
                <a:gd name="T50" fmla="*/ 1 w 106"/>
                <a:gd name="T51" fmla="*/ 0 h 319"/>
                <a:gd name="T52" fmla="*/ 1 w 106"/>
                <a:gd name="T53" fmla="*/ 0 h 319"/>
                <a:gd name="T54" fmla="*/ 1 w 106"/>
                <a:gd name="T55" fmla="*/ 0 h 319"/>
                <a:gd name="T56" fmla="*/ 1 w 106"/>
                <a:gd name="T57" fmla="*/ 0 h 319"/>
                <a:gd name="T58" fmla="*/ 1 w 106"/>
                <a:gd name="T59" fmla="*/ 0 h 319"/>
                <a:gd name="T60" fmla="*/ 0 w 106"/>
                <a:gd name="T61" fmla="*/ 0 h 319"/>
                <a:gd name="T62" fmla="*/ 0 w 106"/>
                <a:gd name="T63" fmla="*/ 0 h 319"/>
                <a:gd name="T64" fmla="*/ 0 w 106"/>
                <a:gd name="T65" fmla="*/ 0 h 3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6"/>
                <a:gd name="T100" fmla="*/ 0 h 319"/>
                <a:gd name="T101" fmla="*/ 106 w 106"/>
                <a:gd name="T102" fmla="*/ 319 h 3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6" h="319">
                  <a:moveTo>
                    <a:pt x="0" y="1"/>
                  </a:moveTo>
                  <a:lnTo>
                    <a:pt x="12" y="4"/>
                  </a:lnTo>
                  <a:lnTo>
                    <a:pt x="24" y="8"/>
                  </a:lnTo>
                  <a:lnTo>
                    <a:pt x="35" y="12"/>
                  </a:lnTo>
                  <a:lnTo>
                    <a:pt x="45" y="16"/>
                  </a:lnTo>
                  <a:lnTo>
                    <a:pt x="56" y="23"/>
                  </a:lnTo>
                  <a:lnTo>
                    <a:pt x="65" y="29"/>
                  </a:lnTo>
                  <a:lnTo>
                    <a:pt x="74" y="37"/>
                  </a:lnTo>
                  <a:lnTo>
                    <a:pt x="82" y="46"/>
                  </a:lnTo>
                  <a:lnTo>
                    <a:pt x="93" y="63"/>
                  </a:lnTo>
                  <a:lnTo>
                    <a:pt x="96" y="83"/>
                  </a:lnTo>
                  <a:lnTo>
                    <a:pt x="93" y="101"/>
                  </a:lnTo>
                  <a:lnTo>
                    <a:pt x="79" y="118"/>
                  </a:lnTo>
                  <a:lnTo>
                    <a:pt x="74" y="121"/>
                  </a:lnTo>
                  <a:lnTo>
                    <a:pt x="70" y="124"/>
                  </a:lnTo>
                  <a:lnTo>
                    <a:pt x="65" y="127"/>
                  </a:lnTo>
                  <a:lnTo>
                    <a:pt x="60" y="130"/>
                  </a:lnTo>
                  <a:lnTo>
                    <a:pt x="56" y="134"/>
                  </a:lnTo>
                  <a:lnTo>
                    <a:pt x="51" y="137"/>
                  </a:lnTo>
                  <a:lnTo>
                    <a:pt x="47" y="141"/>
                  </a:lnTo>
                  <a:lnTo>
                    <a:pt x="42" y="145"/>
                  </a:lnTo>
                  <a:lnTo>
                    <a:pt x="32" y="158"/>
                  </a:lnTo>
                  <a:lnTo>
                    <a:pt x="26" y="172"/>
                  </a:lnTo>
                  <a:lnTo>
                    <a:pt x="22" y="187"/>
                  </a:lnTo>
                  <a:lnTo>
                    <a:pt x="22" y="203"/>
                  </a:lnTo>
                  <a:lnTo>
                    <a:pt x="24" y="214"/>
                  </a:lnTo>
                  <a:lnTo>
                    <a:pt x="26" y="227"/>
                  </a:lnTo>
                  <a:lnTo>
                    <a:pt x="28" y="238"/>
                  </a:lnTo>
                  <a:lnTo>
                    <a:pt x="29" y="251"/>
                  </a:lnTo>
                  <a:lnTo>
                    <a:pt x="28" y="267"/>
                  </a:lnTo>
                  <a:lnTo>
                    <a:pt x="24" y="285"/>
                  </a:lnTo>
                  <a:lnTo>
                    <a:pt x="18" y="302"/>
                  </a:lnTo>
                  <a:lnTo>
                    <a:pt x="13" y="318"/>
                  </a:lnTo>
                  <a:lnTo>
                    <a:pt x="13" y="319"/>
                  </a:lnTo>
                  <a:lnTo>
                    <a:pt x="14" y="319"/>
                  </a:lnTo>
                  <a:lnTo>
                    <a:pt x="14" y="318"/>
                  </a:lnTo>
                  <a:lnTo>
                    <a:pt x="19" y="303"/>
                  </a:lnTo>
                  <a:lnTo>
                    <a:pt x="24" y="289"/>
                  </a:lnTo>
                  <a:lnTo>
                    <a:pt x="28" y="275"/>
                  </a:lnTo>
                  <a:lnTo>
                    <a:pt x="32" y="260"/>
                  </a:lnTo>
                  <a:lnTo>
                    <a:pt x="33" y="248"/>
                  </a:lnTo>
                  <a:lnTo>
                    <a:pt x="33" y="234"/>
                  </a:lnTo>
                  <a:lnTo>
                    <a:pt x="32" y="220"/>
                  </a:lnTo>
                  <a:lnTo>
                    <a:pt x="32" y="207"/>
                  </a:lnTo>
                  <a:lnTo>
                    <a:pt x="34" y="191"/>
                  </a:lnTo>
                  <a:lnTo>
                    <a:pt x="40" y="177"/>
                  </a:lnTo>
                  <a:lnTo>
                    <a:pt x="49" y="165"/>
                  </a:lnTo>
                  <a:lnTo>
                    <a:pt x="60" y="154"/>
                  </a:lnTo>
                  <a:lnTo>
                    <a:pt x="72" y="144"/>
                  </a:lnTo>
                  <a:lnTo>
                    <a:pt x="83" y="134"/>
                  </a:lnTo>
                  <a:lnTo>
                    <a:pt x="94" y="122"/>
                  </a:lnTo>
                  <a:lnTo>
                    <a:pt x="102" y="109"/>
                  </a:lnTo>
                  <a:lnTo>
                    <a:pt x="106" y="88"/>
                  </a:lnTo>
                  <a:lnTo>
                    <a:pt x="104" y="68"/>
                  </a:lnTo>
                  <a:lnTo>
                    <a:pt x="95" y="50"/>
                  </a:lnTo>
                  <a:lnTo>
                    <a:pt x="80" y="35"/>
                  </a:lnTo>
                  <a:lnTo>
                    <a:pt x="63" y="22"/>
                  </a:lnTo>
                  <a:lnTo>
                    <a:pt x="42" y="12"/>
                  </a:lnTo>
                  <a:lnTo>
                    <a:pt x="21" y="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1"/>
            <p:cNvSpPr/>
            <p:nvPr/>
          </p:nvSpPr>
          <p:spPr bwMode="auto">
            <a:xfrm flipH="1">
              <a:off x="856" y="2178"/>
              <a:ext cx="85" cy="107"/>
            </a:xfrm>
            <a:custGeom>
              <a:avLst/>
              <a:gdLst>
                <a:gd name="T0" fmla="*/ 1 w 169"/>
                <a:gd name="T1" fmla="*/ 0 h 214"/>
                <a:gd name="T2" fmla="*/ 1 w 169"/>
                <a:gd name="T3" fmla="*/ 0 h 214"/>
                <a:gd name="T4" fmla="*/ 1 w 169"/>
                <a:gd name="T5" fmla="*/ 1 h 214"/>
                <a:gd name="T6" fmla="*/ 1 w 169"/>
                <a:gd name="T7" fmla="*/ 1 h 214"/>
                <a:gd name="T8" fmla="*/ 1 w 169"/>
                <a:gd name="T9" fmla="*/ 1 h 214"/>
                <a:gd name="T10" fmla="*/ 1 w 169"/>
                <a:gd name="T11" fmla="*/ 1 h 214"/>
                <a:gd name="T12" fmla="*/ 1 w 169"/>
                <a:gd name="T13" fmla="*/ 1 h 214"/>
                <a:gd name="T14" fmla="*/ 1 w 169"/>
                <a:gd name="T15" fmla="*/ 1 h 214"/>
                <a:gd name="T16" fmla="*/ 1 w 169"/>
                <a:gd name="T17" fmla="*/ 1 h 214"/>
                <a:gd name="T18" fmla="*/ 1 w 169"/>
                <a:gd name="T19" fmla="*/ 1 h 214"/>
                <a:gd name="T20" fmla="*/ 1 w 169"/>
                <a:gd name="T21" fmla="*/ 1 h 214"/>
                <a:gd name="T22" fmla="*/ 1 w 169"/>
                <a:gd name="T23" fmla="*/ 1 h 214"/>
                <a:gd name="T24" fmla="*/ 1 w 169"/>
                <a:gd name="T25" fmla="*/ 1 h 214"/>
                <a:gd name="T26" fmla="*/ 0 w 169"/>
                <a:gd name="T27" fmla="*/ 1 h 214"/>
                <a:gd name="T28" fmla="*/ 1 w 169"/>
                <a:gd name="T29" fmla="*/ 1 h 214"/>
                <a:gd name="T30" fmla="*/ 1 w 169"/>
                <a:gd name="T31" fmla="*/ 1 h 214"/>
                <a:gd name="T32" fmla="*/ 1 w 169"/>
                <a:gd name="T33" fmla="*/ 1 h 214"/>
                <a:gd name="T34" fmla="*/ 1 w 169"/>
                <a:gd name="T35" fmla="*/ 1 h 214"/>
                <a:gd name="T36" fmla="*/ 1 w 169"/>
                <a:gd name="T37" fmla="*/ 1 h 214"/>
                <a:gd name="T38" fmla="*/ 1 w 169"/>
                <a:gd name="T39" fmla="*/ 1 h 214"/>
                <a:gd name="T40" fmla="*/ 1 w 169"/>
                <a:gd name="T41" fmla="*/ 1 h 214"/>
                <a:gd name="T42" fmla="*/ 1 w 169"/>
                <a:gd name="T43" fmla="*/ 1 h 214"/>
                <a:gd name="T44" fmla="*/ 1 w 169"/>
                <a:gd name="T45" fmla="*/ 1 h 214"/>
                <a:gd name="T46" fmla="*/ 1 w 169"/>
                <a:gd name="T47" fmla="*/ 1 h 214"/>
                <a:gd name="T48" fmla="*/ 1 w 169"/>
                <a:gd name="T49" fmla="*/ 1 h 214"/>
                <a:gd name="T50" fmla="*/ 1 w 169"/>
                <a:gd name="T51" fmla="*/ 1 h 214"/>
                <a:gd name="T52" fmla="*/ 1 w 169"/>
                <a:gd name="T53" fmla="*/ 1 h 214"/>
                <a:gd name="T54" fmla="*/ 1 w 169"/>
                <a:gd name="T55" fmla="*/ 1 h 214"/>
                <a:gd name="T56" fmla="*/ 1 w 169"/>
                <a:gd name="T57" fmla="*/ 1 h 214"/>
                <a:gd name="T58" fmla="*/ 1 w 169"/>
                <a:gd name="T59" fmla="*/ 1 h 214"/>
                <a:gd name="T60" fmla="*/ 1 w 169"/>
                <a:gd name="T61" fmla="*/ 1 h 214"/>
                <a:gd name="T62" fmla="*/ 1 w 169"/>
                <a:gd name="T63" fmla="*/ 1 h 214"/>
                <a:gd name="T64" fmla="*/ 1 w 169"/>
                <a:gd name="T65" fmla="*/ 1 h 214"/>
                <a:gd name="T66" fmla="*/ 1 w 169"/>
                <a:gd name="T67" fmla="*/ 1 h 214"/>
                <a:gd name="T68" fmla="*/ 1 w 169"/>
                <a:gd name="T69" fmla="*/ 1 h 214"/>
                <a:gd name="T70" fmla="*/ 1 w 169"/>
                <a:gd name="T71" fmla="*/ 1 h 214"/>
                <a:gd name="T72" fmla="*/ 1 w 169"/>
                <a:gd name="T73" fmla="*/ 0 h 214"/>
                <a:gd name="T74" fmla="*/ 1 w 169"/>
                <a:gd name="T75" fmla="*/ 0 h 214"/>
                <a:gd name="T76" fmla="*/ 1 w 169"/>
                <a:gd name="T77" fmla="*/ 0 h 214"/>
                <a:gd name="T78" fmla="*/ 1 w 169"/>
                <a:gd name="T79" fmla="*/ 0 h 214"/>
                <a:gd name="T80" fmla="*/ 1 w 169"/>
                <a:gd name="T81" fmla="*/ 0 h 214"/>
                <a:gd name="T82" fmla="*/ 1 w 169"/>
                <a:gd name="T83" fmla="*/ 0 h 2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9"/>
                <a:gd name="T127" fmla="*/ 0 h 214"/>
                <a:gd name="T128" fmla="*/ 169 w 169"/>
                <a:gd name="T129" fmla="*/ 214 h 2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9" h="214">
                  <a:moveTo>
                    <a:pt x="169" y="0"/>
                  </a:moveTo>
                  <a:lnTo>
                    <a:pt x="150" y="0"/>
                  </a:lnTo>
                  <a:lnTo>
                    <a:pt x="131" y="3"/>
                  </a:lnTo>
                  <a:lnTo>
                    <a:pt x="113" y="9"/>
                  </a:lnTo>
                  <a:lnTo>
                    <a:pt x="96" y="17"/>
                  </a:lnTo>
                  <a:lnTo>
                    <a:pt x="78" y="28"/>
                  </a:lnTo>
                  <a:lnTo>
                    <a:pt x="62" y="40"/>
                  </a:lnTo>
                  <a:lnTo>
                    <a:pt x="48" y="53"/>
                  </a:lnTo>
                  <a:lnTo>
                    <a:pt x="36" y="67"/>
                  </a:lnTo>
                  <a:lnTo>
                    <a:pt x="24" y="82"/>
                  </a:lnTo>
                  <a:lnTo>
                    <a:pt x="15" y="99"/>
                  </a:lnTo>
                  <a:lnTo>
                    <a:pt x="7" y="118"/>
                  </a:lnTo>
                  <a:lnTo>
                    <a:pt x="2" y="137"/>
                  </a:lnTo>
                  <a:lnTo>
                    <a:pt x="0" y="158"/>
                  </a:lnTo>
                  <a:lnTo>
                    <a:pt x="1" y="177"/>
                  </a:lnTo>
                  <a:lnTo>
                    <a:pt x="6" y="196"/>
                  </a:lnTo>
                  <a:lnTo>
                    <a:pt x="15" y="213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3" y="210"/>
                  </a:lnTo>
                  <a:lnTo>
                    <a:pt x="24" y="206"/>
                  </a:lnTo>
                  <a:lnTo>
                    <a:pt x="23" y="194"/>
                  </a:lnTo>
                  <a:lnTo>
                    <a:pt x="21" y="182"/>
                  </a:lnTo>
                  <a:lnTo>
                    <a:pt x="18" y="169"/>
                  </a:lnTo>
                  <a:lnTo>
                    <a:pt x="15" y="158"/>
                  </a:lnTo>
                  <a:lnTo>
                    <a:pt x="15" y="139"/>
                  </a:lnTo>
                  <a:lnTo>
                    <a:pt x="18" y="119"/>
                  </a:lnTo>
                  <a:lnTo>
                    <a:pt x="25" y="100"/>
                  </a:lnTo>
                  <a:lnTo>
                    <a:pt x="33" y="83"/>
                  </a:lnTo>
                  <a:lnTo>
                    <a:pt x="44" y="66"/>
                  </a:lnTo>
                  <a:lnTo>
                    <a:pt x="58" y="50"/>
                  </a:lnTo>
                  <a:lnTo>
                    <a:pt x="72" y="36"/>
                  </a:lnTo>
                  <a:lnTo>
                    <a:pt x="90" y="23"/>
                  </a:lnTo>
                  <a:lnTo>
                    <a:pt x="109" y="14"/>
                  </a:lnTo>
                  <a:lnTo>
                    <a:pt x="129" y="6"/>
                  </a:lnTo>
                  <a:lnTo>
                    <a:pt x="149" y="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2"/>
            <p:cNvSpPr/>
            <p:nvPr/>
          </p:nvSpPr>
          <p:spPr bwMode="auto">
            <a:xfrm flipH="1">
              <a:off x="712" y="2160"/>
              <a:ext cx="144" cy="163"/>
            </a:xfrm>
            <a:custGeom>
              <a:avLst/>
              <a:gdLst>
                <a:gd name="T0" fmla="*/ 0 w 290"/>
                <a:gd name="T1" fmla="*/ 0 h 327"/>
                <a:gd name="T2" fmla="*/ 0 w 290"/>
                <a:gd name="T3" fmla="*/ 0 h 327"/>
                <a:gd name="T4" fmla="*/ 0 w 290"/>
                <a:gd name="T5" fmla="*/ 0 h 327"/>
                <a:gd name="T6" fmla="*/ 0 w 290"/>
                <a:gd name="T7" fmla="*/ 0 h 327"/>
                <a:gd name="T8" fmla="*/ 0 w 290"/>
                <a:gd name="T9" fmla="*/ 0 h 327"/>
                <a:gd name="T10" fmla="*/ 0 w 290"/>
                <a:gd name="T11" fmla="*/ 0 h 327"/>
                <a:gd name="T12" fmla="*/ 0 w 290"/>
                <a:gd name="T13" fmla="*/ 0 h 327"/>
                <a:gd name="T14" fmla="*/ 0 w 290"/>
                <a:gd name="T15" fmla="*/ 0 h 327"/>
                <a:gd name="T16" fmla="*/ 0 w 290"/>
                <a:gd name="T17" fmla="*/ 0 h 327"/>
                <a:gd name="T18" fmla="*/ 0 w 290"/>
                <a:gd name="T19" fmla="*/ 0 h 327"/>
                <a:gd name="T20" fmla="*/ 0 w 290"/>
                <a:gd name="T21" fmla="*/ 0 h 327"/>
                <a:gd name="T22" fmla="*/ 0 w 290"/>
                <a:gd name="T23" fmla="*/ 0 h 327"/>
                <a:gd name="T24" fmla="*/ 0 w 290"/>
                <a:gd name="T25" fmla="*/ 0 h 327"/>
                <a:gd name="T26" fmla="*/ 0 w 290"/>
                <a:gd name="T27" fmla="*/ 0 h 327"/>
                <a:gd name="T28" fmla="*/ 0 w 290"/>
                <a:gd name="T29" fmla="*/ 0 h 327"/>
                <a:gd name="T30" fmla="*/ 0 w 290"/>
                <a:gd name="T31" fmla="*/ 0 h 327"/>
                <a:gd name="T32" fmla="*/ 0 w 290"/>
                <a:gd name="T33" fmla="*/ 0 h 327"/>
                <a:gd name="T34" fmla="*/ 0 w 290"/>
                <a:gd name="T35" fmla="*/ 0 h 327"/>
                <a:gd name="T36" fmla="*/ 0 w 290"/>
                <a:gd name="T37" fmla="*/ 0 h 327"/>
                <a:gd name="T38" fmla="*/ 0 w 290"/>
                <a:gd name="T39" fmla="*/ 0 h 327"/>
                <a:gd name="T40" fmla="*/ 0 w 290"/>
                <a:gd name="T41" fmla="*/ 0 h 327"/>
                <a:gd name="T42" fmla="*/ 0 w 290"/>
                <a:gd name="T43" fmla="*/ 0 h 327"/>
                <a:gd name="T44" fmla="*/ 0 w 290"/>
                <a:gd name="T45" fmla="*/ 0 h 327"/>
                <a:gd name="T46" fmla="*/ 0 w 290"/>
                <a:gd name="T47" fmla="*/ 0 h 327"/>
                <a:gd name="T48" fmla="*/ 0 w 290"/>
                <a:gd name="T49" fmla="*/ 0 h 327"/>
                <a:gd name="T50" fmla="*/ 0 w 290"/>
                <a:gd name="T51" fmla="*/ 0 h 327"/>
                <a:gd name="T52" fmla="*/ 0 w 290"/>
                <a:gd name="T53" fmla="*/ 0 h 327"/>
                <a:gd name="T54" fmla="*/ 0 w 290"/>
                <a:gd name="T55" fmla="*/ 0 h 327"/>
                <a:gd name="T56" fmla="*/ 0 w 290"/>
                <a:gd name="T57" fmla="*/ 0 h 327"/>
                <a:gd name="T58" fmla="*/ 0 w 290"/>
                <a:gd name="T59" fmla="*/ 0 h 327"/>
                <a:gd name="T60" fmla="*/ 0 w 290"/>
                <a:gd name="T61" fmla="*/ 0 h 327"/>
                <a:gd name="T62" fmla="*/ 0 w 290"/>
                <a:gd name="T63" fmla="*/ 0 h 327"/>
                <a:gd name="T64" fmla="*/ 0 w 290"/>
                <a:gd name="T65" fmla="*/ 0 h 3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0"/>
                <a:gd name="T100" fmla="*/ 0 h 327"/>
                <a:gd name="T101" fmla="*/ 290 w 290"/>
                <a:gd name="T102" fmla="*/ 327 h 3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0" h="327">
                  <a:moveTo>
                    <a:pt x="0" y="32"/>
                  </a:moveTo>
                  <a:lnTo>
                    <a:pt x="15" y="24"/>
                  </a:lnTo>
                  <a:lnTo>
                    <a:pt x="29" y="17"/>
                  </a:lnTo>
                  <a:lnTo>
                    <a:pt x="44" y="14"/>
                  </a:lnTo>
                  <a:lnTo>
                    <a:pt x="60" y="11"/>
                  </a:lnTo>
                  <a:lnTo>
                    <a:pt x="75" y="9"/>
                  </a:lnTo>
                  <a:lnTo>
                    <a:pt x="90" y="9"/>
                  </a:lnTo>
                  <a:lnTo>
                    <a:pt x="106" y="11"/>
                  </a:lnTo>
                  <a:lnTo>
                    <a:pt x="121" y="14"/>
                  </a:lnTo>
                  <a:lnTo>
                    <a:pt x="136" y="19"/>
                  </a:lnTo>
                  <a:lnTo>
                    <a:pt x="151" y="23"/>
                  </a:lnTo>
                  <a:lnTo>
                    <a:pt x="165" y="30"/>
                  </a:lnTo>
                  <a:lnTo>
                    <a:pt x="180" y="37"/>
                  </a:lnTo>
                  <a:lnTo>
                    <a:pt x="194" y="45"/>
                  </a:lnTo>
                  <a:lnTo>
                    <a:pt x="207" y="54"/>
                  </a:lnTo>
                  <a:lnTo>
                    <a:pt x="219" y="65"/>
                  </a:lnTo>
                  <a:lnTo>
                    <a:pt x="231" y="75"/>
                  </a:lnTo>
                  <a:lnTo>
                    <a:pt x="241" y="87"/>
                  </a:lnTo>
                  <a:lnTo>
                    <a:pt x="249" y="99"/>
                  </a:lnTo>
                  <a:lnTo>
                    <a:pt x="257" y="113"/>
                  </a:lnTo>
                  <a:lnTo>
                    <a:pt x="263" y="128"/>
                  </a:lnTo>
                  <a:lnTo>
                    <a:pt x="269" y="143"/>
                  </a:lnTo>
                  <a:lnTo>
                    <a:pt x="272" y="159"/>
                  </a:lnTo>
                  <a:lnTo>
                    <a:pt x="276" y="174"/>
                  </a:lnTo>
                  <a:lnTo>
                    <a:pt x="278" y="189"/>
                  </a:lnTo>
                  <a:lnTo>
                    <a:pt x="278" y="207"/>
                  </a:lnTo>
                  <a:lnTo>
                    <a:pt x="277" y="227"/>
                  </a:lnTo>
                  <a:lnTo>
                    <a:pt x="273" y="246"/>
                  </a:lnTo>
                  <a:lnTo>
                    <a:pt x="268" y="263"/>
                  </a:lnTo>
                  <a:lnTo>
                    <a:pt x="260" y="280"/>
                  </a:lnTo>
                  <a:lnTo>
                    <a:pt x="249" y="297"/>
                  </a:lnTo>
                  <a:lnTo>
                    <a:pt x="238" y="312"/>
                  </a:lnTo>
                  <a:lnTo>
                    <a:pt x="225" y="326"/>
                  </a:lnTo>
                  <a:lnTo>
                    <a:pt x="224" y="326"/>
                  </a:lnTo>
                  <a:lnTo>
                    <a:pt x="224" y="327"/>
                  </a:lnTo>
                  <a:lnTo>
                    <a:pt x="225" y="327"/>
                  </a:lnTo>
                  <a:lnTo>
                    <a:pt x="249" y="302"/>
                  </a:lnTo>
                  <a:lnTo>
                    <a:pt x="269" y="273"/>
                  </a:lnTo>
                  <a:lnTo>
                    <a:pt x="281" y="241"/>
                  </a:lnTo>
                  <a:lnTo>
                    <a:pt x="288" y="207"/>
                  </a:lnTo>
                  <a:lnTo>
                    <a:pt x="290" y="173"/>
                  </a:lnTo>
                  <a:lnTo>
                    <a:pt x="284" y="138"/>
                  </a:lnTo>
                  <a:lnTo>
                    <a:pt x="271" y="106"/>
                  </a:lnTo>
                  <a:lnTo>
                    <a:pt x="253" y="75"/>
                  </a:lnTo>
                  <a:lnTo>
                    <a:pt x="241" y="61"/>
                  </a:lnTo>
                  <a:lnTo>
                    <a:pt x="228" y="47"/>
                  </a:lnTo>
                  <a:lnTo>
                    <a:pt x="215" y="36"/>
                  </a:lnTo>
                  <a:lnTo>
                    <a:pt x="200" y="27"/>
                  </a:lnTo>
                  <a:lnTo>
                    <a:pt x="185" y="19"/>
                  </a:lnTo>
                  <a:lnTo>
                    <a:pt x="169" y="12"/>
                  </a:lnTo>
                  <a:lnTo>
                    <a:pt x="152" y="6"/>
                  </a:lnTo>
                  <a:lnTo>
                    <a:pt x="135" y="2"/>
                  </a:lnTo>
                  <a:lnTo>
                    <a:pt x="118" y="1"/>
                  </a:lnTo>
                  <a:lnTo>
                    <a:pt x="101" y="0"/>
                  </a:lnTo>
                  <a:lnTo>
                    <a:pt x="83" y="1"/>
                  </a:lnTo>
                  <a:lnTo>
                    <a:pt x="66" y="5"/>
                  </a:lnTo>
                  <a:lnTo>
                    <a:pt x="49" y="9"/>
                  </a:lnTo>
                  <a:lnTo>
                    <a:pt x="33" y="15"/>
                  </a:lnTo>
                  <a:lnTo>
                    <a:pt x="16" y="2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3"/>
            <p:cNvSpPr/>
            <p:nvPr/>
          </p:nvSpPr>
          <p:spPr bwMode="auto">
            <a:xfrm flipH="1">
              <a:off x="713" y="2184"/>
              <a:ext cx="127" cy="67"/>
            </a:xfrm>
            <a:custGeom>
              <a:avLst/>
              <a:gdLst>
                <a:gd name="T0" fmla="*/ 0 w 253"/>
                <a:gd name="T1" fmla="*/ 0 h 133"/>
                <a:gd name="T2" fmla="*/ 1 w 253"/>
                <a:gd name="T3" fmla="*/ 1 h 133"/>
                <a:gd name="T4" fmla="*/ 1 w 253"/>
                <a:gd name="T5" fmla="*/ 1 h 133"/>
                <a:gd name="T6" fmla="*/ 1 w 253"/>
                <a:gd name="T7" fmla="*/ 1 h 133"/>
                <a:gd name="T8" fmla="*/ 1 w 253"/>
                <a:gd name="T9" fmla="*/ 1 h 133"/>
                <a:gd name="T10" fmla="*/ 1 w 253"/>
                <a:gd name="T11" fmla="*/ 1 h 133"/>
                <a:gd name="T12" fmla="*/ 1 w 253"/>
                <a:gd name="T13" fmla="*/ 1 h 133"/>
                <a:gd name="T14" fmla="*/ 1 w 253"/>
                <a:gd name="T15" fmla="*/ 1 h 133"/>
                <a:gd name="T16" fmla="*/ 1 w 253"/>
                <a:gd name="T17" fmla="*/ 1 h 133"/>
                <a:gd name="T18" fmla="*/ 1 w 253"/>
                <a:gd name="T19" fmla="*/ 1 h 133"/>
                <a:gd name="T20" fmla="*/ 1 w 253"/>
                <a:gd name="T21" fmla="*/ 1 h 133"/>
                <a:gd name="T22" fmla="*/ 1 w 253"/>
                <a:gd name="T23" fmla="*/ 1 h 133"/>
                <a:gd name="T24" fmla="*/ 1 w 253"/>
                <a:gd name="T25" fmla="*/ 1 h 133"/>
                <a:gd name="T26" fmla="*/ 1 w 253"/>
                <a:gd name="T27" fmla="*/ 1 h 133"/>
                <a:gd name="T28" fmla="*/ 1 w 253"/>
                <a:gd name="T29" fmla="*/ 1 h 133"/>
                <a:gd name="T30" fmla="*/ 1 w 253"/>
                <a:gd name="T31" fmla="*/ 1 h 133"/>
                <a:gd name="T32" fmla="*/ 1 w 253"/>
                <a:gd name="T33" fmla="*/ 1 h 133"/>
                <a:gd name="T34" fmla="*/ 1 w 253"/>
                <a:gd name="T35" fmla="*/ 1 h 133"/>
                <a:gd name="T36" fmla="*/ 1 w 253"/>
                <a:gd name="T37" fmla="*/ 1 h 133"/>
                <a:gd name="T38" fmla="*/ 1 w 253"/>
                <a:gd name="T39" fmla="*/ 1 h 133"/>
                <a:gd name="T40" fmla="*/ 1 w 253"/>
                <a:gd name="T41" fmla="*/ 1 h 133"/>
                <a:gd name="T42" fmla="*/ 1 w 253"/>
                <a:gd name="T43" fmla="*/ 1 h 133"/>
                <a:gd name="T44" fmla="*/ 1 w 253"/>
                <a:gd name="T45" fmla="*/ 1 h 133"/>
                <a:gd name="T46" fmla="*/ 1 w 253"/>
                <a:gd name="T47" fmla="*/ 1 h 133"/>
                <a:gd name="T48" fmla="*/ 1 w 253"/>
                <a:gd name="T49" fmla="*/ 1 h 133"/>
                <a:gd name="T50" fmla="*/ 1 w 253"/>
                <a:gd name="T51" fmla="*/ 1 h 133"/>
                <a:gd name="T52" fmla="*/ 1 w 253"/>
                <a:gd name="T53" fmla="*/ 1 h 133"/>
                <a:gd name="T54" fmla="*/ 1 w 253"/>
                <a:gd name="T55" fmla="*/ 1 h 133"/>
                <a:gd name="T56" fmla="*/ 1 w 253"/>
                <a:gd name="T57" fmla="*/ 1 h 133"/>
                <a:gd name="T58" fmla="*/ 1 w 253"/>
                <a:gd name="T59" fmla="*/ 1 h 133"/>
                <a:gd name="T60" fmla="*/ 1 w 253"/>
                <a:gd name="T61" fmla="*/ 1 h 133"/>
                <a:gd name="T62" fmla="*/ 1 w 253"/>
                <a:gd name="T63" fmla="*/ 1 h 133"/>
                <a:gd name="T64" fmla="*/ 1 w 253"/>
                <a:gd name="T65" fmla="*/ 1 h 133"/>
                <a:gd name="T66" fmla="*/ 1 w 253"/>
                <a:gd name="T67" fmla="*/ 1 h 133"/>
                <a:gd name="T68" fmla="*/ 1 w 253"/>
                <a:gd name="T69" fmla="*/ 1 h 133"/>
                <a:gd name="T70" fmla="*/ 1 w 253"/>
                <a:gd name="T71" fmla="*/ 1 h 133"/>
                <a:gd name="T72" fmla="*/ 1 w 253"/>
                <a:gd name="T73" fmla="*/ 0 h 133"/>
                <a:gd name="T74" fmla="*/ 0 w 253"/>
                <a:gd name="T75" fmla="*/ 0 h 133"/>
                <a:gd name="T76" fmla="*/ 0 w 253"/>
                <a:gd name="T77" fmla="*/ 0 h 133"/>
                <a:gd name="T78" fmla="*/ 0 w 253"/>
                <a:gd name="T79" fmla="*/ 0 h 133"/>
                <a:gd name="T80" fmla="*/ 0 w 253"/>
                <a:gd name="T81" fmla="*/ 0 h 133"/>
                <a:gd name="T82" fmla="*/ 0 w 253"/>
                <a:gd name="T83" fmla="*/ 0 h 1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3"/>
                <a:gd name="T127" fmla="*/ 0 h 133"/>
                <a:gd name="T128" fmla="*/ 253 w 253"/>
                <a:gd name="T129" fmla="*/ 133 h 13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3" h="133">
                  <a:moveTo>
                    <a:pt x="0" y="0"/>
                  </a:moveTo>
                  <a:lnTo>
                    <a:pt x="17" y="9"/>
                  </a:lnTo>
                  <a:lnTo>
                    <a:pt x="34" y="15"/>
                  </a:lnTo>
                  <a:lnTo>
                    <a:pt x="53" y="18"/>
                  </a:lnTo>
                  <a:lnTo>
                    <a:pt x="71" y="20"/>
                  </a:lnTo>
                  <a:lnTo>
                    <a:pt x="90" y="23"/>
                  </a:lnTo>
                  <a:lnTo>
                    <a:pt x="108" y="24"/>
                  </a:lnTo>
                  <a:lnTo>
                    <a:pt x="126" y="26"/>
                  </a:lnTo>
                  <a:lnTo>
                    <a:pt x="145" y="29"/>
                  </a:lnTo>
                  <a:lnTo>
                    <a:pt x="162" y="35"/>
                  </a:lnTo>
                  <a:lnTo>
                    <a:pt x="179" y="44"/>
                  </a:lnTo>
                  <a:lnTo>
                    <a:pt x="196" y="56"/>
                  </a:lnTo>
                  <a:lnTo>
                    <a:pt x="209" y="70"/>
                  </a:lnTo>
                  <a:lnTo>
                    <a:pt x="223" y="85"/>
                  </a:lnTo>
                  <a:lnTo>
                    <a:pt x="235" y="100"/>
                  </a:lnTo>
                  <a:lnTo>
                    <a:pt x="245" y="117"/>
                  </a:lnTo>
                  <a:lnTo>
                    <a:pt x="253" y="133"/>
                  </a:lnTo>
                  <a:lnTo>
                    <a:pt x="245" y="116"/>
                  </a:lnTo>
                  <a:lnTo>
                    <a:pt x="237" y="101"/>
                  </a:lnTo>
                  <a:lnTo>
                    <a:pt x="227" y="86"/>
                  </a:lnTo>
                  <a:lnTo>
                    <a:pt x="215" y="72"/>
                  </a:lnTo>
                  <a:lnTo>
                    <a:pt x="203" y="59"/>
                  </a:lnTo>
                  <a:lnTo>
                    <a:pt x="189" y="48"/>
                  </a:lnTo>
                  <a:lnTo>
                    <a:pt x="174" y="38"/>
                  </a:lnTo>
                  <a:lnTo>
                    <a:pt x="158" y="27"/>
                  </a:lnTo>
                  <a:lnTo>
                    <a:pt x="139" y="19"/>
                  </a:lnTo>
                  <a:lnTo>
                    <a:pt x="121" y="15"/>
                  </a:lnTo>
                  <a:lnTo>
                    <a:pt x="100" y="12"/>
                  </a:lnTo>
                  <a:lnTo>
                    <a:pt x="80" y="10"/>
                  </a:lnTo>
                  <a:lnTo>
                    <a:pt x="60" y="10"/>
                  </a:lnTo>
                  <a:lnTo>
                    <a:pt x="39" y="8"/>
                  </a:lnTo>
                  <a:lnTo>
                    <a:pt x="19" y="5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4"/>
            <p:cNvSpPr/>
            <p:nvPr/>
          </p:nvSpPr>
          <p:spPr bwMode="auto">
            <a:xfrm flipH="1">
              <a:off x="741" y="2306"/>
              <a:ext cx="54" cy="69"/>
            </a:xfrm>
            <a:custGeom>
              <a:avLst/>
              <a:gdLst>
                <a:gd name="T0" fmla="*/ 0 w 109"/>
                <a:gd name="T1" fmla="*/ 1 h 138"/>
                <a:gd name="T2" fmla="*/ 0 w 109"/>
                <a:gd name="T3" fmla="*/ 1 h 138"/>
                <a:gd name="T4" fmla="*/ 0 w 109"/>
                <a:gd name="T5" fmla="*/ 1 h 138"/>
                <a:gd name="T6" fmla="*/ 0 w 109"/>
                <a:gd name="T7" fmla="*/ 1 h 138"/>
                <a:gd name="T8" fmla="*/ 0 w 109"/>
                <a:gd name="T9" fmla="*/ 1 h 138"/>
                <a:gd name="T10" fmla="*/ 0 w 109"/>
                <a:gd name="T11" fmla="*/ 1 h 138"/>
                <a:gd name="T12" fmla="*/ 0 w 109"/>
                <a:gd name="T13" fmla="*/ 1 h 138"/>
                <a:gd name="T14" fmla="*/ 0 w 109"/>
                <a:gd name="T15" fmla="*/ 1 h 138"/>
                <a:gd name="T16" fmla="*/ 0 w 109"/>
                <a:gd name="T17" fmla="*/ 1 h 138"/>
                <a:gd name="T18" fmla="*/ 0 w 109"/>
                <a:gd name="T19" fmla="*/ 1 h 138"/>
                <a:gd name="T20" fmla="*/ 0 w 109"/>
                <a:gd name="T21" fmla="*/ 1 h 138"/>
                <a:gd name="T22" fmla="*/ 0 w 109"/>
                <a:gd name="T23" fmla="*/ 1 h 138"/>
                <a:gd name="T24" fmla="*/ 0 w 109"/>
                <a:gd name="T25" fmla="*/ 1 h 138"/>
                <a:gd name="T26" fmla="*/ 0 w 109"/>
                <a:gd name="T27" fmla="*/ 1 h 138"/>
                <a:gd name="T28" fmla="*/ 0 w 109"/>
                <a:gd name="T29" fmla="*/ 1 h 138"/>
                <a:gd name="T30" fmla="*/ 0 w 109"/>
                <a:gd name="T31" fmla="*/ 1 h 138"/>
                <a:gd name="T32" fmla="*/ 0 w 109"/>
                <a:gd name="T33" fmla="*/ 1 h 138"/>
                <a:gd name="T34" fmla="*/ 0 w 109"/>
                <a:gd name="T35" fmla="*/ 1 h 138"/>
                <a:gd name="T36" fmla="*/ 0 w 109"/>
                <a:gd name="T37" fmla="*/ 1 h 138"/>
                <a:gd name="T38" fmla="*/ 0 w 109"/>
                <a:gd name="T39" fmla="*/ 1 h 138"/>
                <a:gd name="T40" fmla="*/ 0 w 109"/>
                <a:gd name="T41" fmla="*/ 1 h 138"/>
                <a:gd name="T42" fmla="*/ 0 w 109"/>
                <a:gd name="T43" fmla="*/ 1 h 138"/>
                <a:gd name="T44" fmla="*/ 0 w 109"/>
                <a:gd name="T45" fmla="*/ 1 h 138"/>
                <a:gd name="T46" fmla="*/ 0 w 109"/>
                <a:gd name="T47" fmla="*/ 1 h 138"/>
                <a:gd name="T48" fmla="*/ 0 w 109"/>
                <a:gd name="T49" fmla="*/ 1 h 138"/>
                <a:gd name="T50" fmla="*/ 0 w 109"/>
                <a:gd name="T51" fmla="*/ 1 h 138"/>
                <a:gd name="T52" fmla="*/ 0 w 109"/>
                <a:gd name="T53" fmla="*/ 1 h 138"/>
                <a:gd name="T54" fmla="*/ 0 w 109"/>
                <a:gd name="T55" fmla="*/ 1 h 138"/>
                <a:gd name="T56" fmla="*/ 0 w 109"/>
                <a:gd name="T57" fmla="*/ 1 h 138"/>
                <a:gd name="T58" fmla="*/ 0 w 109"/>
                <a:gd name="T59" fmla="*/ 1 h 138"/>
                <a:gd name="T60" fmla="*/ 0 w 109"/>
                <a:gd name="T61" fmla="*/ 1 h 138"/>
                <a:gd name="T62" fmla="*/ 0 w 109"/>
                <a:gd name="T63" fmla="*/ 1 h 138"/>
                <a:gd name="T64" fmla="*/ 0 w 109"/>
                <a:gd name="T65" fmla="*/ 1 h 138"/>
                <a:gd name="T66" fmla="*/ 0 w 109"/>
                <a:gd name="T67" fmla="*/ 1 h 138"/>
                <a:gd name="T68" fmla="*/ 0 w 109"/>
                <a:gd name="T69" fmla="*/ 1 h 138"/>
                <a:gd name="T70" fmla="*/ 0 w 109"/>
                <a:gd name="T71" fmla="*/ 1 h 138"/>
                <a:gd name="T72" fmla="*/ 0 w 109"/>
                <a:gd name="T73" fmla="*/ 0 h 138"/>
                <a:gd name="T74" fmla="*/ 0 w 109"/>
                <a:gd name="T75" fmla="*/ 0 h 138"/>
                <a:gd name="T76" fmla="*/ 0 w 109"/>
                <a:gd name="T77" fmla="*/ 1 h 138"/>
                <a:gd name="T78" fmla="*/ 0 w 109"/>
                <a:gd name="T79" fmla="*/ 1 h 138"/>
                <a:gd name="T80" fmla="*/ 0 w 109"/>
                <a:gd name="T81" fmla="*/ 1 h 138"/>
                <a:gd name="T82" fmla="*/ 0 w 109"/>
                <a:gd name="T83" fmla="*/ 1 h 138"/>
                <a:gd name="T84" fmla="*/ 0 w 109"/>
                <a:gd name="T85" fmla="*/ 1 h 138"/>
                <a:gd name="T86" fmla="*/ 0 w 109"/>
                <a:gd name="T87" fmla="*/ 1 h 138"/>
                <a:gd name="T88" fmla="*/ 0 w 109"/>
                <a:gd name="T89" fmla="*/ 1 h 138"/>
                <a:gd name="T90" fmla="*/ 0 w 109"/>
                <a:gd name="T91" fmla="*/ 1 h 138"/>
                <a:gd name="T92" fmla="*/ 0 w 109"/>
                <a:gd name="T93" fmla="*/ 1 h 138"/>
                <a:gd name="T94" fmla="*/ 0 w 109"/>
                <a:gd name="T95" fmla="*/ 1 h 138"/>
                <a:gd name="T96" fmla="*/ 0 w 109"/>
                <a:gd name="T97" fmla="*/ 1 h 138"/>
                <a:gd name="T98" fmla="*/ 0 w 109"/>
                <a:gd name="T99" fmla="*/ 1 h 138"/>
                <a:gd name="T100" fmla="*/ 0 w 109"/>
                <a:gd name="T101" fmla="*/ 1 h 138"/>
                <a:gd name="T102" fmla="*/ 0 w 109"/>
                <a:gd name="T103" fmla="*/ 1 h 138"/>
                <a:gd name="T104" fmla="*/ 0 w 109"/>
                <a:gd name="T105" fmla="*/ 1 h 138"/>
                <a:gd name="T106" fmla="*/ 0 w 109"/>
                <a:gd name="T107" fmla="*/ 1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9"/>
                <a:gd name="T163" fmla="*/ 0 h 138"/>
                <a:gd name="T164" fmla="*/ 109 w 109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9" h="138">
                  <a:moveTo>
                    <a:pt x="2" y="76"/>
                  </a:moveTo>
                  <a:lnTo>
                    <a:pt x="7" y="64"/>
                  </a:lnTo>
                  <a:lnTo>
                    <a:pt x="12" y="53"/>
                  </a:lnTo>
                  <a:lnTo>
                    <a:pt x="18" y="42"/>
                  </a:lnTo>
                  <a:lnTo>
                    <a:pt x="25" y="31"/>
                  </a:lnTo>
                  <a:lnTo>
                    <a:pt x="32" y="22"/>
                  </a:lnTo>
                  <a:lnTo>
                    <a:pt x="40" y="15"/>
                  </a:lnTo>
                  <a:lnTo>
                    <a:pt x="49" y="10"/>
                  </a:lnTo>
                  <a:lnTo>
                    <a:pt x="59" y="8"/>
                  </a:lnTo>
                  <a:lnTo>
                    <a:pt x="68" y="8"/>
                  </a:lnTo>
                  <a:lnTo>
                    <a:pt x="77" y="11"/>
                  </a:lnTo>
                  <a:lnTo>
                    <a:pt x="83" y="18"/>
                  </a:lnTo>
                  <a:lnTo>
                    <a:pt x="89" y="30"/>
                  </a:lnTo>
                  <a:lnTo>
                    <a:pt x="91" y="44"/>
                  </a:lnTo>
                  <a:lnTo>
                    <a:pt x="89" y="60"/>
                  </a:lnTo>
                  <a:lnTo>
                    <a:pt x="82" y="75"/>
                  </a:lnTo>
                  <a:lnTo>
                    <a:pt x="72" y="88"/>
                  </a:lnTo>
                  <a:lnTo>
                    <a:pt x="59" y="102"/>
                  </a:lnTo>
                  <a:lnTo>
                    <a:pt x="47" y="114"/>
                  </a:lnTo>
                  <a:lnTo>
                    <a:pt x="33" y="123"/>
                  </a:lnTo>
                  <a:lnTo>
                    <a:pt x="20" y="130"/>
                  </a:lnTo>
                  <a:lnTo>
                    <a:pt x="18" y="132"/>
                  </a:lnTo>
                  <a:lnTo>
                    <a:pt x="15" y="135"/>
                  </a:lnTo>
                  <a:lnTo>
                    <a:pt x="15" y="137"/>
                  </a:lnTo>
                  <a:lnTo>
                    <a:pt x="17" y="138"/>
                  </a:lnTo>
                  <a:lnTo>
                    <a:pt x="36" y="136"/>
                  </a:lnTo>
                  <a:lnTo>
                    <a:pt x="56" y="128"/>
                  </a:lnTo>
                  <a:lnTo>
                    <a:pt x="73" y="115"/>
                  </a:lnTo>
                  <a:lnTo>
                    <a:pt x="89" y="98"/>
                  </a:lnTo>
                  <a:lnTo>
                    <a:pt x="101" y="79"/>
                  </a:lnTo>
                  <a:lnTo>
                    <a:pt x="109" y="60"/>
                  </a:lnTo>
                  <a:lnTo>
                    <a:pt x="109" y="40"/>
                  </a:lnTo>
                  <a:lnTo>
                    <a:pt x="103" y="20"/>
                  </a:lnTo>
                  <a:lnTo>
                    <a:pt x="97" y="11"/>
                  </a:lnTo>
                  <a:lnTo>
                    <a:pt x="91" y="5"/>
                  </a:lnTo>
                  <a:lnTo>
                    <a:pt x="83" y="2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3"/>
                  </a:lnTo>
                  <a:lnTo>
                    <a:pt x="42" y="8"/>
                  </a:lnTo>
                  <a:lnTo>
                    <a:pt x="34" y="12"/>
                  </a:lnTo>
                  <a:lnTo>
                    <a:pt x="28" y="20"/>
                  </a:lnTo>
                  <a:lnTo>
                    <a:pt x="22" y="29"/>
                  </a:lnTo>
                  <a:lnTo>
                    <a:pt x="17" y="38"/>
                  </a:lnTo>
                  <a:lnTo>
                    <a:pt x="12" y="48"/>
                  </a:lnTo>
                  <a:lnTo>
                    <a:pt x="9" y="58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5"/>
            <p:cNvSpPr/>
            <p:nvPr/>
          </p:nvSpPr>
          <p:spPr bwMode="auto">
            <a:xfrm flipH="1">
              <a:off x="521" y="2360"/>
              <a:ext cx="248" cy="268"/>
            </a:xfrm>
            <a:custGeom>
              <a:avLst/>
              <a:gdLst>
                <a:gd name="T0" fmla="*/ 0 w 497"/>
                <a:gd name="T1" fmla="*/ 1 h 536"/>
                <a:gd name="T2" fmla="*/ 0 w 497"/>
                <a:gd name="T3" fmla="*/ 1 h 536"/>
                <a:gd name="T4" fmla="*/ 0 w 497"/>
                <a:gd name="T5" fmla="*/ 1 h 536"/>
                <a:gd name="T6" fmla="*/ 0 w 497"/>
                <a:gd name="T7" fmla="*/ 1 h 536"/>
                <a:gd name="T8" fmla="*/ 0 w 497"/>
                <a:gd name="T9" fmla="*/ 1 h 536"/>
                <a:gd name="T10" fmla="*/ 0 w 497"/>
                <a:gd name="T11" fmla="*/ 1 h 536"/>
                <a:gd name="T12" fmla="*/ 0 w 497"/>
                <a:gd name="T13" fmla="*/ 1 h 536"/>
                <a:gd name="T14" fmla="*/ 0 w 497"/>
                <a:gd name="T15" fmla="*/ 1 h 536"/>
                <a:gd name="T16" fmla="*/ 0 w 497"/>
                <a:gd name="T17" fmla="*/ 1 h 536"/>
                <a:gd name="T18" fmla="*/ 0 w 497"/>
                <a:gd name="T19" fmla="*/ 1 h 536"/>
                <a:gd name="T20" fmla="*/ 0 w 497"/>
                <a:gd name="T21" fmla="*/ 1 h 536"/>
                <a:gd name="T22" fmla="*/ 0 w 497"/>
                <a:gd name="T23" fmla="*/ 1 h 536"/>
                <a:gd name="T24" fmla="*/ 0 w 497"/>
                <a:gd name="T25" fmla="*/ 1 h 536"/>
                <a:gd name="T26" fmla="*/ 0 w 497"/>
                <a:gd name="T27" fmla="*/ 1 h 536"/>
                <a:gd name="T28" fmla="*/ 0 w 497"/>
                <a:gd name="T29" fmla="*/ 1 h 536"/>
                <a:gd name="T30" fmla="*/ 0 w 497"/>
                <a:gd name="T31" fmla="*/ 1 h 536"/>
                <a:gd name="T32" fmla="*/ 0 w 497"/>
                <a:gd name="T33" fmla="*/ 1 h 536"/>
                <a:gd name="T34" fmla="*/ 0 w 497"/>
                <a:gd name="T35" fmla="*/ 1 h 536"/>
                <a:gd name="T36" fmla="*/ 0 w 497"/>
                <a:gd name="T37" fmla="*/ 1 h 536"/>
                <a:gd name="T38" fmla="*/ 0 w 497"/>
                <a:gd name="T39" fmla="*/ 1 h 536"/>
                <a:gd name="T40" fmla="*/ 0 w 497"/>
                <a:gd name="T41" fmla="*/ 1 h 536"/>
                <a:gd name="T42" fmla="*/ 0 w 497"/>
                <a:gd name="T43" fmla="*/ 1 h 536"/>
                <a:gd name="T44" fmla="*/ 0 w 497"/>
                <a:gd name="T45" fmla="*/ 1 h 536"/>
                <a:gd name="T46" fmla="*/ 0 w 497"/>
                <a:gd name="T47" fmla="*/ 1 h 536"/>
                <a:gd name="T48" fmla="*/ 0 w 497"/>
                <a:gd name="T49" fmla="*/ 1 h 536"/>
                <a:gd name="T50" fmla="*/ 0 w 497"/>
                <a:gd name="T51" fmla="*/ 1 h 536"/>
                <a:gd name="T52" fmla="*/ 0 w 497"/>
                <a:gd name="T53" fmla="*/ 1 h 536"/>
                <a:gd name="T54" fmla="*/ 0 w 497"/>
                <a:gd name="T55" fmla="*/ 1 h 536"/>
                <a:gd name="T56" fmla="*/ 0 w 497"/>
                <a:gd name="T57" fmla="*/ 1 h 536"/>
                <a:gd name="T58" fmla="*/ 0 w 497"/>
                <a:gd name="T59" fmla="*/ 1 h 536"/>
                <a:gd name="T60" fmla="*/ 0 w 497"/>
                <a:gd name="T61" fmla="*/ 1 h 536"/>
                <a:gd name="T62" fmla="*/ 0 w 497"/>
                <a:gd name="T63" fmla="*/ 1 h 536"/>
                <a:gd name="T64" fmla="*/ 0 w 497"/>
                <a:gd name="T65" fmla="*/ 1 h 536"/>
                <a:gd name="T66" fmla="*/ 0 w 497"/>
                <a:gd name="T67" fmla="*/ 1 h 536"/>
                <a:gd name="T68" fmla="*/ 0 w 497"/>
                <a:gd name="T69" fmla="*/ 1 h 536"/>
                <a:gd name="T70" fmla="*/ 0 w 497"/>
                <a:gd name="T71" fmla="*/ 1 h 536"/>
                <a:gd name="T72" fmla="*/ 0 w 497"/>
                <a:gd name="T73" fmla="*/ 1 h 536"/>
                <a:gd name="T74" fmla="*/ 0 w 497"/>
                <a:gd name="T75" fmla="*/ 1 h 536"/>
                <a:gd name="T76" fmla="*/ 0 w 497"/>
                <a:gd name="T77" fmla="*/ 1 h 536"/>
                <a:gd name="T78" fmla="*/ 0 w 497"/>
                <a:gd name="T79" fmla="*/ 1 h 536"/>
                <a:gd name="T80" fmla="*/ 0 w 497"/>
                <a:gd name="T81" fmla="*/ 0 h 536"/>
                <a:gd name="T82" fmla="*/ 0 w 497"/>
                <a:gd name="T83" fmla="*/ 0 h 536"/>
                <a:gd name="T84" fmla="*/ 0 w 497"/>
                <a:gd name="T85" fmla="*/ 0 h 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97"/>
                <a:gd name="T130" fmla="*/ 0 h 536"/>
                <a:gd name="T131" fmla="*/ 497 w 497"/>
                <a:gd name="T132" fmla="*/ 536 h 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97" h="536">
                  <a:moveTo>
                    <a:pt x="10" y="0"/>
                  </a:moveTo>
                  <a:lnTo>
                    <a:pt x="1" y="45"/>
                  </a:lnTo>
                  <a:lnTo>
                    <a:pt x="0" y="93"/>
                  </a:lnTo>
                  <a:lnTo>
                    <a:pt x="4" y="141"/>
                  </a:lnTo>
                  <a:lnTo>
                    <a:pt x="14" y="185"/>
                  </a:lnTo>
                  <a:lnTo>
                    <a:pt x="22" y="205"/>
                  </a:lnTo>
                  <a:lnTo>
                    <a:pt x="33" y="223"/>
                  </a:lnTo>
                  <a:lnTo>
                    <a:pt x="45" y="241"/>
                  </a:lnTo>
                  <a:lnTo>
                    <a:pt x="59" y="258"/>
                  </a:lnTo>
                  <a:lnTo>
                    <a:pt x="74" y="273"/>
                  </a:lnTo>
                  <a:lnTo>
                    <a:pt x="91" y="287"/>
                  </a:lnTo>
                  <a:lnTo>
                    <a:pt x="107" y="301"/>
                  </a:lnTo>
                  <a:lnTo>
                    <a:pt x="125" y="313"/>
                  </a:lnTo>
                  <a:lnTo>
                    <a:pt x="135" y="321"/>
                  </a:lnTo>
                  <a:lnTo>
                    <a:pt x="147" y="328"/>
                  </a:lnTo>
                  <a:lnTo>
                    <a:pt x="158" y="335"/>
                  </a:lnTo>
                  <a:lnTo>
                    <a:pt x="170" y="341"/>
                  </a:lnTo>
                  <a:lnTo>
                    <a:pt x="180" y="348"/>
                  </a:lnTo>
                  <a:lnTo>
                    <a:pt x="192" y="354"/>
                  </a:lnTo>
                  <a:lnTo>
                    <a:pt x="203" y="359"/>
                  </a:lnTo>
                  <a:lnTo>
                    <a:pt x="216" y="365"/>
                  </a:lnTo>
                  <a:lnTo>
                    <a:pt x="227" y="370"/>
                  </a:lnTo>
                  <a:lnTo>
                    <a:pt x="239" y="376"/>
                  </a:lnTo>
                  <a:lnTo>
                    <a:pt x="250" y="380"/>
                  </a:lnTo>
                  <a:lnTo>
                    <a:pt x="263" y="386"/>
                  </a:lnTo>
                  <a:lnTo>
                    <a:pt x="275" y="390"/>
                  </a:lnTo>
                  <a:lnTo>
                    <a:pt x="286" y="396"/>
                  </a:lnTo>
                  <a:lnTo>
                    <a:pt x="299" y="401"/>
                  </a:lnTo>
                  <a:lnTo>
                    <a:pt x="310" y="407"/>
                  </a:lnTo>
                  <a:lnTo>
                    <a:pt x="323" y="412"/>
                  </a:lnTo>
                  <a:lnTo>
                    <a:pt x="336" y="419"/>
                  </a:lnTo>
                  <a:lnTo>
                    <a:pt x="348" y="426"/>
                  </a:lnTo>
                  <a:lnTo>
                    <a:pt x="361" y="433"/>
                  </a:lnTo>
                  <a:lnTo>
                    <a:pt x="373" y="440"/>
                  </a:lnTo>
                  <a:lnTo>
                    <a:pt x="384" y="448"/>
                  </a:lnTo>
                  <a:lnTo>
                    <a:pt x="396" y="455"/>
                  </a:lnTo>
                  <a:lnTo>
                    <a:pt x="408" y="463"/>
                  </a:lnTo>
                  <a:lnTo>
                    <a:pt x="419" y="471"/>
                  </a:lnTo>
                  <a:lnTo>
                    <a:pt x="430" y="480"/>
                  </a:lnTo>
                  <a:lnTo>
                    <a:pt x="442" y="488"/>
                  </a:lnTo>
                  <a:lnTo>
                    <a:pt x="452" y="498"/>
                  </a:lnTo>
                  <a:lnTo>
                    <a:pt x="464" y="507"/>
                  </a:lnTo>
                  <a:lnTo>
                    <a:pt x="474" y="516"/>
                  </a:lnTo>
                  <a:lnTo>
                    <a:pt x="484" y="525"/>
                  </a:lnTo>
                  <a:lnTo>
                    <a:pt x="495" y="536"/>
                  </a:lnTo>
                  <a:lnTo>
                    <a:pt x="496" y="536"/>
                  </a:lnTo>
                  <a:lnTo>
                    <a:pt x="496" y="534"/>
                  </a:lnTo>
                  <a:lnTo>
                    <a:pt x="497" y="534"/>
                  </a:lnTo>
                  <a:lnTo>
                    <a:pt x="497" y="533"/>
                  </a:lnTo>
                  <a:lnTo>
                    <a:pt x="481" y="517"/>
                  </a:lnTo>
                  <a:lnTo>
                    <a:pt x="466" y="502"/>
                  </a:lnTo>
                  <a:lnTo>
                    <a:pt x="449" y="487"/>
                  </a:lnTo>
                  <a:lnTo>
                    <a:pt x="432" y="472"/>
                  </a:lnTo>
                  <a:lnTo>
                    <a:pt x="415" y="458"/>
                  </a:lnTo>
                  <a:lnTo>
                    <a:pt x="398" y="446"/>
                  </a:lnTo>
                  <a:lnTo>
                    <a:pt x="381" y="432"/>
                  </a:lnTo>
                  <a:lnTo>
                    <a:pt x="362" y="419"/>
                  </a:lnTo>
                  <a:lnTo>
                    <a:pt x="340" y="405"/>
                  </a:lnTo>
                  <a:lnTo>
                    <a:pt x="320" y="393"/>
                  </a:lnTo>
                  <a:lnTo>
                    <a:pt x="298" y="380"/>
                  </a:lnTo>
                  <a:lnTo>
                    <a:pt x="275" y="369"/>
                  </a:lnTo>
                  <a:lnTo>
                    <a:pt x="253" y="357"/>
                  </a:lnTo>
                  <a:lnTo>
                    <a:pt x="231" y="344"/>
                  </a:lnTo>
                  <a:lnTo>
                    <a:pt x="209" y="333"/>
                  </a:lnTo>
                  <a:lnTo>
                    <a:pt x="187" y="320"/>
                  </a:lnTo>
                  <a:lnTo>
                    <a:pt x="167" y="308"/>
                  </a:lnTo>
                  <a:lnTo>
                    <a:pt x="148" y="295"/>
                  </a:lnTo>
                  <a:lnTo>
                    <a:pt x="129" y="282"/>
                  </a:lnTo>
                  <a:lnTo>
                    <a:pt x="111" y="268"/>
                  </a:lnTo>
                  <a:lnTo>
                    <a:pt x="94" y="253"/>
                  </a:lnTo>
                  <a:lnTo>
                    <a:pt x="78" y="237"/>
                  </a:lnTo>
                  <a:lnTo>
                    <a:pt x="61" y="221"/>
                  </a:lnTo>
                  <a:lnTo>
                    <a:pt x="46" y="203"/>
                  </a:lnTo>
                  <a:lnTo>
                    <a:pt x="31" y="181"/>
                  </a:lnTo>
                  <a:lnTo>
                    <a:pt x="21" y="157"/>
                  </a:lnTo>
                  <a:lnTo>
                    <a:pt x="12" y="132"/>
                  </a:lnTo>
                  <a:lnTo>
                    <a:pt x="6" y="106"/>
                  </a:lnTo>
                  <a:lnTo>
                    <a:pt x="4" y="79"/>
                  </a:lnTo>
                  <a:lnTo>
                    <a:pt x="3" y="52"/>
                  </a:lnTo>
                  <a:lnTo>
                    <a:pt x="5" y="2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6"/>
            <p:cNvSpPr/>
            <p:nvPr/>
          </p:nvSpPr>
          <p:spPr bwMode="auto">
            <a:xfrm flipH="1">
              <a:off x="529" y="2604"/>
              <a:ext cx="333" cy="428"/>
            </a:xfrm>
            <a:custGeom>
              <a:avLst/>
              <a:gdLst>
                <a:gd name="T0" fmla="*/ 1 w 665"/>
                <a:gd name="T1" fmla="*/ 1 h 856"/>
                <a:gd name="T2" fmla="*/ 1 w 665"/>
                <a:gd name="T3" fmla="*/ 1 h 856"/>
                <a:gd name="T4" fmla="*/ 1 w 665"/>
                <a:gd name="T5" fmla="*/ 1 h 856"/>
                <a:gd name="T6" fmla="*/ 1 w 665"/>
                <a:gd name="T7" fmla="*/ 1 h 856"/>
                <a:gd name="T8" fmla="*/ 1 w 665"/>
                <a:gd name="T9" fmla="*/ 1 h 856"/>
                <a:gd name="T10" fmla="*/ 1 w 665"/>
                <a:gd name="T11" fmla="*/ 1 h 856"/>
                <a:gd name="T12" fmla="*/ 1 w 665"/>
                <a:gd name="T13" fmla="*/ 1 h 856"/>
                <a:gd name="T14" fmla="*/ 1 w 665"/>
                <a:gd name="T15" fmla="*/ 1 h 856"/>
                <a:gd name="T16" fmla="*/ 1 w 665"/>
                <a:gd name="T17" fmla="*/ 1 h 856"/>
                <a:gd name="T18" fmla="*/ 1 w 665"/>
                <a:gd name="T19" fmla="*/ 1 h 856"/>
                <a:gd name="T20" fmla="*/ 1 w 665"/>
                <a:gd name="T21" fmla="*/ 1 h 856"/>
                <a:gd name="T22" fmla="*/ 1 w 665"/>
                <a:gd name="T23" fmla="*/ 1 h 856"/>
                <a:gd name="T24" fmla="*/ 1 w 665"/>
                <a:gd name="T25" fmla="*/ 1 h 856"/>
                <a:gd name="T26" fmla="*/ 0 w 665"/>
                <a:gd name="T27" fmla="*/ 1 h 856"/>
                <a:gd name="T28" fmla="*/ 1 w 665"/>
                <a:gd name="T29" fmla="*/ 1 h 856"/>
                <a:gd name="T30" fmla="*/ 1 w 665"/>
                <a:gd name="T31" fmla="*/ 1 h 856"/>
                <a:gd name="T32" fmla="*/ 1 w 665"/>
                <a:gd name="T33" fmla="*/ 1 h 856"/>
                <a:gd name="T34" fmla="*/ 1 w 665"/>
                <a:gd name="T35" fmla="*/ 1 h 856"/>
                <a:gd name="T36" fmla="*/ 1 w 665"/>
                <a:gd name="T37" fmla="*/ 1 h 856"/>
                <a:gd name="T38" fmla="*/ 1 w 665"/>
                <a:gd name="T39" fmla="*/ 1 h 856"/>
                <a:gd name="T40" fmla="*/ 1 w 665"/>
                <a:gd name="T41" fmla="*/ 1 h 856"/>
                <a:gd name="T42" fmla="*/ 1 w 665"/>
                <a:gd name="T43" fmla="*/ 1 h 856"/>
                <a:gd name="T44" fmla="*/ 1 w 665"/>
                <a:gd name="T45" fmla="*/ 1 h 856"/>
                <a:gd name="T46" fmla="*/ 1 w 665"/>
                <a:gd name="T47" fmla="*/ 1 h 856"/>
                <a:gd name="T48" fmla="*/ 1 w 665"/>
                <a:gd name="T49" fmla="*/ 1 h 856"/>
                <a:gd name="T50" fmla="*/ 1 w 665"/>
                <a:gd name="T51" fmla="*/ 1 h 856"/>
                <a:gd name="T52" fmla="*/ 1 w 665"/>
                <a:gd name="T53" fmla="*/ 1 h 856"/>
                <a:gd name="T54" fmla="*/ 1 w 665"/>
                <a:gd name="T55" fmla="*/ 1 h 856"/>
                <a:gd name="T56" fmla="*/ 1 w 665"/>
                <a:gd name="T57" fmla="*/ 1 h 856"/>
                <a:gd name="T58" fmla="*/ 1 w 665"/>
                <a:gd name="T59" fmla="*/ 1 h 856"/>
                <a:gd name="T60" fmla="*/ 1 w 665"/>
                <a:gd name="T61" fmla="*/ 1 h 856"/>
                <a:gd name="T62" fmla="*/ 1 w 665"/>
                <a:gd name="T63" fmla="*/ 1 h 856"/>
                <a:gd name="T64" fmla="*/ 1 w 665"/>
                <a:gd name="T65" fmla="*/ 1 h 856"/>
                <a:gd name="T66" fmla="*/ 1 w 665"/>
                <a:gd name="T67" fmla="*/ 1 h 856"/>
                <a:gd name="T68" fmla="*/ 1 w 665"/>
                <a:gd name="T69" fmla="*/ 0 h 856"/>
                <a:gd name="T70" fmla="*/ 1 w 665"/>
                <a:gd name="T71" fmla="*/ 0 h 856"/>
                <a:gd name="T72" fmla="*/ 1 w 665"/>
                <a:gd name="T73" fmla="*/ 0 h 8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65"/>
                <a:gd name="T112" fmla="*/ 0 h 856"/>
                <a:gd name="T113" fmla="*/ 665 w 665"/>
                <a:gd name="T114" fmla="*/ 856 h 8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65" h="856">
                  <a:moveTo>
                    <a:pt x="665" y="0"/>
                  </a:moveTo>
                  <a:lnTo>
                    <a:pt x="654" y="59"/>
                  </a:lnTo>
                  <a:lnTo>
                    <a:pt x="642" y="117"/>
                  </a:lnTo>
                  <a:lnTo>
                    <a:pt x="627" y="174"/>
                  </a:lnTo>
                  <a:lnTo>
                    <a:pt x="610" y="232"/>
                  </a:lnTo>
                  <a:lnTo>
                    <a:pt x="590" y="287"/>
                  </a:lnTo>
                  <a:lnTo>
                    <a:pt x="567" y="342"/>
                  </a:lnTo>
                  <a:lnTo>
                    <a:pt x="543" y="396"/>
                  </a:lnTo>
                  <a:lnTo>
                    <a:pt x="515" y="449"/>
                  </a:lnTo>
                  <a:lnTo>
                    <a:pt x="493" y="486"/>
                  </a:lnTo>
                  <a:lnTo>
                    <a:pt x="470" y="522"/>
                  </a:lnTo>
                  <a:lnTo>
                    <a:pt x="446" y="555"/>
                  </a:lnTo>
                  <a:lnTo>
                    <a:pt x="419" y="588"/>
                  </a:lnTo>
                  <a:lnTo>
                    <a:pt x="392" y="619"/>
                  </a:lnTo>
                  <a:lnTo>
                    <a:pt x="363" y="648"/>
                  </a:lnTo>
                  <a:lnTo>
                    <a:pt x="332" y="675"/>
                  </a:lnTo>
                  <a:lnTo>
                    <a:pt x="301" y="701"/>
                  </a:lnTo>
                  <a:lnTo>
                    <a:pt x="267" y="726"/>
                  </a:lnTo>
                  <a:lnTo>
                    <a:pt x="233" y="748"/>
                  </a:lnTo>
                  <a:lnTo>
                    <a:pt x="197" y="769"/>
                  </a:lnTo>
                  <a:lnTo>
                    <a:pt x="160" y="788"/>
                  </a:lnTo>
                  <a:lnTo>
                    <a:pt x="122" y="807"/>
                  </a:lnTo>
                  <a:lnTo>
                    <a:pt x="84" y="822"/>
                  </a:lnTo>
                  <a:lnTo>
                    <a:pt x="44" y="837"/>
                  </a:lnTo>
                  <a:lnTo>
                    <a:pt x="3" y="849"/>
                  </a:lnTo>
                  <a:lnTo>
                    <a:pt x="1" y="850"/>
                  </a:lnTo>
                  <a:lnTo>
                    <a:pt x="0" y="853"/>
                  </a:lnTo>
                  <a:lnTo>
                    <a:pt x="0" y="855"/>
                  </a:lnTo>
                  <a:lnTo>
                    <a:pt x="1" y="856"/>
                  </a:lnTo>
                  <a:lnTo>
                    <a:pt x="23" y="851"/>
                  </a:lnTo>
                  <a:lnTo>
                    <a:pt x="45" y="847"/>
                  </a:lnTo>
                  <a:lnTo>
                    <a:pt x="67" y="842"/>
                  </a:lnTo>
                  <a:lnTo>
                    <a:pt x="89" y="835"/>
                  </a:lnTo>
                  <a:lnTo>
                    <a:pt x="111" y="830"/>
                  </a:lnTo>
                  <a:lnTo>
                    <a:pt x="131" y="822"/>
                  </a:lnTo>
                  <a:lnTo>
                    <a:pt x="153" y="815"/>
                  </a:lnTo>
                  <a:lnTo>
                    <a:pt x="174" y="805"/>
                  </a:lnTo>
                  <a:lnTo>
                    <a:pt x="195" y="796"/>
                  </a:lnTo>
                  <a:lnTo>
                    <a:pt x="215" y="787"/>
                  </a:lnTo>
                  <a:lnTo>
                    <a:pt x="235" y="777"/>
                  </a:lnTo>
                  <a:lnTo>
                    <a:pt x="255" y="766"/>
                  </a:lnTo>
                  <a:lnTo>
                    <a:pt x="274" y="754"/>
                  </a:lnTo>
                  <a:lnTo>
                    <a:pt x="293" y="742"/>
                  </a:lnTo>
                  <a:lnTo>
                    <a:pt x="311" y="729"/>
                  </a:lnTo>
                  <a:lnTo>
                    <a:pt x="330" y="716"/>
                  </a:lnTo>
                  <a:lnTo>
                    <a:pt x="346" y="703"/>
                  </a:lnTo>
                  <a:lnTo>
                    <a:pt x="361" y="690"/>
                  </a:lnTo>
                  <a:lnTo>
                    <a:pt x="376" y="678"/>
                  </a:lnTo>
                  <a:lnTo>
                    <a:pt x="389" y="664"/>
                  </a:lnTo>
                  <a:lnTo>
                    <a:pt x="404" y="650"/>
                  </a:lnTo>
                  <a:lnTo>
                    <a:pt x="417" y="635"/>
                  </a:lnTo>
                  <a:lnTo>
                    <a:pt x="431" y="621"/>
                  </a:lnTo>
                  <a:lnTo>
                    <a:pt x="444" y="605"/>
                  </a:lnTo>
                  <a:lnTo>
                    <a:pt x="456" y="590"/>
                  </a:lnTo>
                  <a:lnTo>
                    <a:pt x="469" y="575"/>
                  </a:lnTo>
                  <a:lnTo>
                    <a:pt x="480" y="559"/>
                  </a:lnTo>
                  <a:lnTo>
                    <a:pt x="492" y="543"/>
                  </a:lnTo>
                  <a:lnTo>
                    <a:pt x="504" y="526"/>
                  </a:lnTo>
                  <a:lnTo>
                    <a:pt x="514" y="509"/>
                  </a:lnTo>
                  <a:lnTo>
                    <a:pt x="524" y="492"/>
                  </a:lnTo>
                  <a:lnTo>
                    <a:pt x="533" y="475"/>
                  </a:lnTo>
                  <a:lnTo>
                    <a:pt x="562" y="420"/>
                  </a:lnTo>
                  <a:lnTo>
                    <a:pt x="585" y="362"/>
                  </a:lnTo>
                  <a:lnTo>
                    <a:pt x="605" y="304"/>
                  </a:lnTo>
                  <a:lnTo>
                    <a:pt x="622" y="244"/>
                  </a:lnTo>
                  <a:lnTo>
                    <a:pt x="635" y="185"/>
                  </a:lnTo>
                  <a:lnTo>
                    <a:pt x="646" y="124"/>
                  </a:lnTo>
                  <a:lnTo>
                    <a:pt x="657" y="6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7"/>
            <p:cNvSpPr/>
            <p:nvPr/>
          </p:nvSpPr>
          <p:spPr bwMode="auto">
            <a:xfrm flipH="1">
              <a:off x="1056" y="2745"/>
              <a:ext cx="46" cy="77"/>
            </a:xfrm>
            <a:custGeom>
              <a:avLst/>
              <a:gdLst>
                <a:gd name="T0" fmla="*/ 0 w 94"/>
                <a:gd name="T1" fmla="*/ 0 h 153"/>
                <a:gd name="T2" fmla="*/ 0 w 94"/>
                <a:gd name="T3" fmla="*/ 1 h 153"/>
                <a:gd name="T4" fmla="*/ 0 w 94"/>
                <a:gd name="T5" fmla="*/ 1 h 153"/>
                <a:gd name="T6" fmla="*/ 0 w 94"/>
                <a:gd name="T7" fmla="*/ 1 h 153"/>
                <a:gd name="T8" fmla="*/ 0 w 94"/>
                <a:gd name="T9" fmla="*/ 1 h 153"/>
                <a:gd name="T10" fmla="*/ 0 w 94"/>
                <a:gd name="T11" fmla="*/ 1 h 153"/>
                <a:gd name="T12" fmla="*/ 0 w 94"/>
                <a:gd name="T13" fmla="*/ 1 h 153"/>
                <a:gd name="T14" fmla="*/ 0 w 94"/>
                <a:gd name="T15" fmla="*/ 1 h 153"/>
                <a:gd name="T16" fmla="*/ 0 w 94"/>
                <a:gd name="T17" fmla="*/ 1 h 153"/>
                <a:gd name="T18" fmla="*/ 0 w 94"/>
                <a:gd name="T19" fmla="*/ 1 h 153"/>
                <a:gd name="T20" fmla="*/ 0 w 94"/>
                <a:gd name="T21" fmla="*/ 1 h 153"/>
                <a:gd name="T22" fmla="*/ 0 w 94"/>
                <a:gd name="T23" fmla="*/ 1 h 153"/>
                <a:gd name="T24" fmla="*/ 0 w 94"/>
                <a:gd name="T25" fmla="*/ 1 h 153"/>
                <a:gd name="T26" fmla="*/ 0 w 94"/>
                <a:gd name="T27" fmla="*/ 1 h 153"/>
                <a:gd name="T28" fmla="*/ 0 w 94"/>
                <a:gd name="T29" fmla="*/ 1 h 153"/>
                <a:gd name="T30" fmla="*/ 0 w 94"/>
                <a:gd name="T31" fmla="*/ 1 h 153"/>
                <a:gd name="T32" fmla="*/ 0 w 94"/>
                <a:gd name="T33" fmla="*/ 1 h 153"/>
                <a:gd name="T34" fmla="*/ 0 w 94"/>
                <a:gd name="T35" fmla="*/ 1 h 153"/>
                <a:gd name="T36" fmla="*/ 0 w 94"/>
                <a:gd name="T37" fmla="*/ 1 h 153"/>
                <a:gd name="T38" fmla="*/ 0 w 94"/>
                <a:gd name="T39" fmla="*/ 1 h 153"/>
                <a:gd name="T40" fmla="*/ 0 w 94"/>
                <a:gd name="T41" fmla="*/ 1 h 153"/>
                <a:gd name="T42" fmla="*/ 0 w 94"/>
                <a:gd name="T43" fmla="*/ 1 h 153"/>
                <a:gd name="T44" fmla="*/ 0 w 94"/>
                <a:gd name="T45" fmla="*/ 1 h 153"/>
                <a:gd name="T46" fmla="*/ 0 w 94"/>
                <a:gd name="T47" fmla="*/ 1 h 153"/>
                <a:gd name="T48" fmla="*/ 0 w 94"/>
                <a:gd name="T49" fmla="*/ 1 h 153"/>
                <a:gd name="T50" fmla="*/ 0 w 94"/>
                <a:gd name="T51" fmla="*/ 1 h 153"/>
                <a:gd name="T52" fmla="*/ 0 w 94"/>
                <a:gd name="T53" fmla="*/ 1 h 153"/>
                <a:gd name="T54" fmla="*/ 0 w 94"/>
                <a:gd name="T55" fmla="*/ 1 h 153"/>
                <a:gd name="T56" fmla="*/ 0 w 94"/>
                <a:gd name="T57" fmla="*/ 1 h 153"/>
                <a:gd name="T58" fmla="*/ 0 w 94"/>
                <a:gd name="T59" fmla="*/ 1 h 153"/>
                <a:gd name="T60" fmla="*/ 0 w 94"/>
                <a:gd name="T61" fmla="*/ 1 h 153"/>
                <a:gd name="T62" fmla="*/ 0 w 94"/>
                <a:gd name="T63" fmla="*/ 1 h 153"/>
                <a:gd name="T64" fmla="*/ 0 w 94"/>
                <a:gd name="T65" fmla="*/ 0 h 153"/>
                <a:gd name="T66" fmla="*/ 0 w 94"/>
                <a:gd name="T67" fmla="*/ 0 h 153"/>
                <a:gd name="T68" fmla="*/ 0 w 94"/>
                <a:gd name="T69" fmla="*/ 0 h 153"/>
                <a:gd name="T70" fmla="*/ 0 w 94"/>
                <a:gd name="T71" fmla="*/ 0 h 153"/>
                <a:gd name="T72" fmla="*/ 0 w 94"/>
                <a:gd name="T73" fmla="*/ 0 h 153"/>
                <a:gd name="T74" fmla="*/ 0 w 94"/>
                <a:gd name="T75" fmla="*/ 0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"/>
                <a:gd name="T115" fmla="*/ 0 h 153"/>
                <a:gd name="T116" fmla="*/ 94 w 94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" h="153">
                  <a:moveTo>
                    <a:pt x="94" y="0"/>
                  </a:moveTo>
                  <a:lnTo>
                    <a:pt x="91" y="27"/>
                  </a:lnTo>
                  <a:lnTo>
                    <a:pt x="85" y="53"/>
                  </a:lnTo>
                  <a:lnTo>
                    <a:pt x="76" y="77"/>
                  </a:lnTo>
                  <a:lnTo>
                    <a:pt x="61" y="100"/>
                  </a:lnTo>
                  <a:lnTo>
                    <a:pt x="56" y="107"/>
                  </a:lnTo>
                  <a:lnTo>
                    <a:pt x="51" y="115"/>
                  </a:lnTo>
                  <a:lnTo>
                    <a:pt x="44" y="122"/>
                  </a:lnTo>
                  <a:lnTo>
                    <a:pt x="38" y="129"/>
                  </a:lnTo>
                  <a:lnTo>
                    <a:pt x="31" y="134"/>
                  </a:lnTo>
                  <a:lnTo>
                    <a:pt x="23" y="139"/>
                  </a:lnTo>
                  <a:lnTo>
                    <a:pt x="15" y="141"/>
                  </a:lnTo>
                  <a:lnTo>
                    <a:pt x="6" y="144"/>
                  </a:lnTo>
                  <a:lnTo>
                    <a:pt x="4" y="144"/>
                  </a:lnTo>
                  <a:lnTo>
                    <a:pt x="1" y="146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9" y="153"/>
                  </a:lnTo>
                  <a:lnTo>
                    <a:pt x="17" y="153"/>
                  </a:lnTo>
                  <a:lnTo>
                    <a:pt x="26" y="148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49" y="127"/>
                  </a:lnTo>
                  <a:lnTo>
                    <a:pt x="54" y="121"/>
                  </a:lnTo>
                  <a:lnTo>
                    <a:pt x="59" y="115"/>
                  </a:lnTo>
                  <a:lnTo>
                    <a:pt x="68" y="102"/>
                  </a:lnTo>
                  <a:lnTo>
                    <a:pt x="75" y="88"/>
                  </a:lnTo>
                  <a:lnTo>
                    <a:pt x="81" y="74"/>
                  </a:lnTo>
                  <a:lnTo>
                    <a:pt x="87" y="61"/>
                  </a:lnTo>
                  <a:lnTo>
                    <a:pt x="90" y="46"/>
                  </a:lnTo>
                  <a:lnTo>
                    <a:pt x="92" y="31"/>
                  </a:lnTo>
                  <a:lnTo>
                    <a:pt x="94" y="1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8"/>
            <p:cNvSpPr/>
            <p:nvPr/>
          </p:nvSpPr>
          <p:spPr bwMode="auto">
            <a:xfrm flipH="1">
              <a:off x="1035" y="2761"/>
              <a:ext cx="60" cy="105"/>
            </a:xfrm>
            <a:custGeom>
              <a:avLst/>
              <a:gdLst>
                <a:gd name="T0" fmla="*/ 0 w 121"/>
                <a:gd name="T1" fmla="*/ 0 h 210"/>
                <a:gd name="T2" fmla="*/ 0 w 121"/>
                <a:gd name="T3" fmla="*/ 1 h 210"/>
                <a:gd name="T4" fmla="*/ 0 w 121"/>
                <a:gd name="T5" fmla="*/ 1 h 210"/>
                <a:gd name="T6" fmla="*/ 0 w 121"/>
                <a:gd name="T7" fmla="*/ 1 h 210"/>
                <a:gd name="T8" fmla="*/ 0 w 121"/>
                <a:gd name="T9" fmla="*/ 1 h 210"/>
                <a:gd name="T10" fmla="*/ 0 w 121"/>
                <a:gd name="T11" fmla="*/ 1 h 210"/>
                <a:gd name="T12" fmla="*/ 0 w 121"/>
                <a:gd name="T13" fmla="*/ 1 h 210"/>
                <a:gd name="T14" fmla="*/ 0 w 121"/>
                <a:gd name="T15" fmla="*/ 1 h 210"/>
                <a:gd name="T16" fmla="*/ 0 w 121"/>
                <a:gd name="T17" fmla="*/ 1 h 210"/>
                <a:gd name="T18" fmla="*/ 0 w 121"/>
                <a:gd name="T19" fmla="*/ 1 h 210"/>
                <a:gd name="T20" fmla="*/ 0 w 121"/>
                <a:gd name="T21" fmla="*/ 1 h 210"/>
                <a:gd name="T22" fmla="*/ 0 w 121"/>
                <a:gd name="T23" fmla="*/ 1 h 210"/>
                <a:gd name="T24" fmla="*/ 0 w 121"/>
                <a:gd name="T25" fmla="*/ 1 h 210"/>
                <a:gd name="T26" fmla="*/ 0 w 121"/>
                <a:gd name="T27" fmla="*/ 1 h 210"/>
                <a:gd name="T28" fmla="*/ 0 w 121"/>
                <a:gd name="T29" fmla="*/ 1 h 210"/>
                <a:gd name="T30" fmla="*/ 0 w 121"/>
                <a:gd name="T31" fmla="*/ 1 h 210"/>
                <a:gd name="T32" fmla="*/ 0 w 121"/>
                <a:gd name="T33" fmla="*/ 1 h 210"/>
                <a:gd name="T34" fmla="*/ 0 w 121"/>
                <a:gd name="T35" fmla="*/ 1 h 210"/>
                <a:gd name="T36" fmla="*/ 0 w 121"/>
                <a:gd name="T37" fmla="*/ 1 h 210"/>
                <a:gd name="T38" fmla="*/ 0 w 121"/>
                <a:gd name="T39" fmla="*/ 1 h 210"/>
                <a:gd name="T40" fmla="*/ 0 w 121"/>
                <a:gd name="T41" fmla="*/ 1 h 210"/>
                <a:gd name="T42" fmla="*/ 0 w 121"/>
                <a:gd name="T43" fmla="*/ 1 h 210"/>
                <a:gd name="T44" fmla="*/ 0 w 121"/>
                <a:gd name="T45" fmla="*/ 1 h 210"/>
                <a:gd name="T46" fmla="*/ 0 w 121"/>
                <a:gd name="T47" fmla="*/ 1 h 210"/>
                <a:gd name="T48" fmla="*/ 0 w 121"/>
                <a:gd name="T49" fmla="*/ 1 h 210"/>
                <a:gd name="T50" fmla="*/ 0 w 121"/>
                <a:gd name="T51" fmla="*/ 1 h 210"/>
                <a:gd name="T52" fmla="*/ 0 w 121"/>
                <a:gd name="T53" fmla="*/ 1 h 210"/>
                <a:gd name="T54" fmla="*/ 0 w 121"/>
                <a:gd name="T55" fmla="*/ 1 h 210"/>
                <a:gd name="T56" fmla="*/ 0 w 121"/>
                <a:gd name="T57" fmla="*/ 1 h 210"/>
                <a:gd name="T58" fmla="*/ 0 w 121"/>
                <a:gd name="T59" fmla="*/ 1 h 210"/>
                <a:gd name="T60" fmla="*/ 0 w 121"/>
                <a:gd name="T61" fmla="*/ 1 h 210"/>
                <a:gd name="T62" fmla="*/ 0 w 121"/>
                <a:gd name="T63" fmla="*/ 1 h 210"/>
                <a:gd name="T64" fmla="*/ 0 w 121"/>
                <a:gd name="T65" fmla="*/ 0 h 210"/>
                <a:gd name="T66" fmla="*/ 0 w 121"/>
                <a:gd name="T67" fmla="*/ 0 h 210"/>
                <a:gd name="T68" fmla="*/ 0 w 121"/>
                <a:gd name="T69" fmla="*/ 0 h 210"/>
                <a:gd name="T70" fmla="*/ 0 w 121"/>
                <a:gd name="T71" fmla="*/ 0 h 210"/>
                <a:gd name="T72" fmla="*/ 0 w 121"/>
                <a:gd name="T73" fmla="*/ 0 h 210"/>
                <a:gd name="T74" fmla="*/ 0 w 121"/>
                <a:gd name="T75" fmla="*/ 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1"/>
                <a:gd name="T115" fmla="*/ 0 h 210"/>
                <a:gd name="T116" fmla="*/ 121 w 121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1" h="210">
                  <a:moveTo>
                    <a:pt x="121" y="0"/>
                  </a:moveTo>
                  <a:lnTo>
                    <a:pt x="120" y="17"/>
                  </a:lnTo>
                  <a:lnTo>
                    <a:pt x="118" y="34"/>
                  </a:lnTo>
                  <a:lnTo>
                    <a:pt x="115" y="52"/>
                  </a:lnTo>
                  <a:lnTo>
                    <a:pt x="112" y="68"/>
                  </a:lnTo>
                  <a:lnTo>
                    <a:pt x="106" y="84"/>
                  </a:lnTo>
                  <a:lnTo>
                    <a:pt x="99" y="100"/>
                  </a:lnTo>
                  <a:lnTo>
                    <a:pt x="91" y="115"/>
                  </a:lnTo>
                  <a:lnTo>
                    <a:pt x="81" y="129"/>
                  </a:lnTo>
                  <a:lnTo>
                    <a:pt x="71" y="138"/>
                  </a:lnTo>
                  <a:lnTo>
                    <a:pt x="62" y="146"/>
                  </a:lnTo>
                  <a:lnTo>
                    <a:pt x="52" y="154"/>
                  </a:lnTo>
                  <a:lnTo>
                    <a:pt x="42" y="161"/>
                  </a:lnTo>
                  <a:lnTo>
                    <a:pt x="31" y="169"/>
                  </a:lnTo>
                  <a:lnTo>
                    <a:pt x="21" y="177"/>
                  </a:lnTo>
                  <a:lnTo>
                    <a:pt x="12" y="185"/>
                  </a:lnTo>
                  <a:lnTo>
                    <a:pt x="3" y="195"/>
                  </a:lnTo>
                  <a:lnTo>
                    <a:pt x="1" y="198"/>
                  </a:lnTo>
                  <a:lnTo>
                    <a:pt x="0" y="204"/>
                  </a:lnTo>
                  <a:lnTo>
                    <a:pt x="0" y="208"/>
                  </a:lnTo>
                  <a:lnTo>
                    <a:pt x="3" y="210"/>
                  </a:lnTo>
                  <a:lnTo>
                    <a:pt x="17" y="205"/>
                  </a:lnTo>
                  <a:lnTo>
                    <a:pt x="31" y="198"/>
                  </a:lnTo>
                  <a:lnTo>
                    <a:pt x="45" y="188"/>
                  </a:lnTo>
                  <a:lnTo>
                    <a:pt x="58" y="176"/>
                  </a:lnTo>
                  <a:lnTo>
                    <a:pt x="69" y="163"/>
                  </a:lnTo>
                  <a:lnTo>
                    <a:pt x="81" y="150"/>
                  </a:lnTo>
                  <a:lnTo>
                    <a:pt x="90" y="136"/>
                  </a:lnTo>
                  <a:lnTo>
                    <a:pt x="97" y="124"/>
                  </a:lnTo>
                  <a:lnTo>
                    <a:pt x="110" y="95"/>
                  </a:lnTo>
                  <a:lnTo>
                    <a:pt x="118" y="63"/>
                  </a:lnTo>
                  <a:lnTo>
                    <a:pt x="121" y="3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9"/>
            <p:cNvSpPr/>
            <p:nvPr/>
          </p:nvSpPr>
          <p:spPr bwMode="auto">
            <a:xfrm flipH="1">
              <a:off x="1056" y="2571"/>
              <a:ext cx="174" cy="197"/>
            </a:xfrm>
            <a:custGeom>
              <a:avLst/>
              <a:gdLst>
                <a:gd name="T0" fmla="*/ 1 w 348"/>
                <a:gd name="T1" fmla="*/ 0 h 395"/>
                <a:gd name="T2" fmla="*/ 1 w 348"/>
                <a:gd name="T3" fmla="*/ 0 h 395"/>
                <a:gd name="T4" fmla="*/ 1 w 348"/>
                <a:gd name="T5" fmla="*/ 0 h 395"/>
                <a:gd name="T6" fmla="*/ 1 w 348"/>
                <a:gd name="T7" fmla="*/ 0 h 395"/>
                <a:gd name="T8" fmla="*/ 1 w 348"/>
                <a:gd name="T9" fmla="*/ 0 h 395"/>
                <a:gd name="T10" fmla="*/ 1 w 348"/>
                <a:gd name="T11" fmla="*/ 0 h 395"/>
                <a:gd name="T12" fmla="*/ 1 w 348"/>
                <a:gd name="T13" fmla="*/ 0 h 395"/>
                <a:gd name="T14" fmla="*/ 1 w 348"/>
                <a:gd name="T15" fmla="*/ 0 h 395"/>
                <a:gd name="T16" fmla="*/ 1 w 348"/>
                <a:gd name="T17" fmla="*/ 0 h 395"/>
                <a:gd name="T18" fmla="*/ 1 w 348"/>
                <a:gd name="T19" fmla="*/ 0 h 395"/>
                <a:gd name="T20" fmla="*/ 1 w 348"/>
                <a:gd name="T21" fmla="*/ 0 h 395"/>
                <a:gd name="T22" fmla="*/ 1 w 348"/>
                <a:gd name="T23" fmla="*/ 0 h 395"/>
                <a:gd name="T24" fmla="*/ 1 w 348"/>
                <a:gd name="T25" fmla="*/ 0 h 395"/>
                <a:gd name="T26" fmla="*/ 1 w 348"/>
                <a:gd name="T27" fmla="*/ 0 h 395"/>
                <a:gd name="T28" fmla="*/ 1 w 348"/>
                <a:gd name="T29" fmla="*/ 0 h 395"/>
                <a:gd name="T30" fmla="*/ 1 w 348"/>
                <a:gd name="T31" fmla="*/ 0 h 395"/>
                <a:gd name="T32" fmla="*/ 1 w 348"/>
                <a:gd name="T33" fmla="*/ 0 h 395"/>
                <a:gd name="T34" fmla="*/ 1 w 348"/>
                <a:gd name="T35" fmla="*/ 0 h 395"/>
                <a:gd name="T36" fmla="*/ 1 w 348"/>
                <a:gd name="T37" fmla="*/ 0 h 395"/>
                <a:gd name="T38" fmla="*/ 1 w 348"/>
                <a:gd name="T39" fmla="*/ 0 h 395"/>
                <a:gd name="T40" fmla="*/ 1 w 348"/>
                <a:gd name="T41" fmla="*/ 0 h 395"/>
                <a:gd name="T42" fmla="*/ 0 w 348"/>
                <a:gd name="T43" fmla="*/ 0 h 395"/>
                <a:gd name="T44" fmla="*/ 1 w 348"/>
                <a:gd name="T45" fmla="*/ 0 h 395"/>
                <a:gd name="T46" fmla="*/ 1 w 348"/>
                <a:gd name="T47" fmla="*/ 0 h 395"/>
                <a:gd name="T48" fmla="*/ 1 w 348"/>
                <a:gd name="T49" fmla="*/ 0 h 395"/>
                <a:gd name="T50" fmla="*/ 1 w 348"/>
                <a:gd name="T51" fmla="*/ 0 h 395"/>
                <a:gd name="T52" fmla="*/ 1 w 348"/>
                <a:gd name="T53" fmla="*/ 0 h 395"/>
                <a:gd name="T54" fmla="*/ 1 w 348"/>
                <a:gd name="T55" fmla="*/ 0 h 395"/>
                <a:gd name="T56" fmla="*/ 1 w 348"/>
                <a:gd name="T57" fmla="*/ 0 h 395"/>
                <a:gd name="T58" fmla="*/ 1 w 348"/>
                <a:gd name="T59" fmla="*/ 0 h 395"/>
                <a:gd name="T60" fmla="*/ 1 w 348"/>
                <a:gd name="T61" fmla="*/ 0 h 395"/>
                <a:gd name="T62" fmla="*/ 1 w 348"/>
                <a:gd name="T63" fmla="*/ 0 h 395"/>
                <a:gd name="T64" fmla="*/ 1 w 348"/>
                <a:gd name="T65" fmla="*/ 0 h 395"/>
                <a:gd name="T66" fmla="*/ 1 w 348"/>
                <a:gd name="T67" fmla="*/ 0 h 395"/>
                <a:gd name="T68" fmla="*/ 1 w 348"/>
                <a:gd name="T69" fmla="*/ 0 h 395"/>
                <a:gd name="T70" fmla="*/ 1 w 348"/>
                <a:gd name="T71" fmla="*/ 0 h 395"/>
                <a:gd name="T72" fmla="*/ 1 w 348"/>
                <a:gd name="T73" fmla="*/ 0 h 395"/>
                <a:gd name="T74" fmla="*/ 1 w 348"/>
                <a:gd name="T75" fmla="*/ 0 h 395"/>
                <a:gd name="T76" fmla="*/ 1 w 348"/>
                <a:gd name="T77" fmla="*/ 0 h 395"/>
                <a:gd name="T78" fmla="*/ 1 w 348"/>
                <a:gd name="T79" fmla="*/ 0 h 395"/>
                <a:gd name="T80" fmla="*/ 1 w 348"/>
                <a:gd name="T81" fmla="*/ 0 h 395"/>
                <a:gd name="T82" fmla="*/ 1 w 348"/>
                <a:gd name="T83" fmla="*/ 0 h 395"/>
                <a:gd name="T84" fmla="*/ 1 w 348"/>
                <a:gd name="T85" fmla="*/ 0 h 395"/>
                <a:gd name="T86" fmla="*/ 1 w 348"/>
                <a:gd name="T87" fmla="*/ 0 h 395"/>
                <a:gd name="T88" fmla="*/ 1 w 348"/>
                <a:gd name="T89" fmla="*/ 0 h 3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48"/>
                <a:gd name="T136" fmla="*/ 0 h 395"/>
                <a:gd name="T137" fmla="*/ 348 w 348"/>
                <a:gd name="T138" fmla="*/ 395 h 3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48" h="395">
                  <a:moveTo>
                    <a:pt x="348" y="394"/>
                  </a:moveTo>
                  <a:lnTo>
                    <a:pt x="337" y="381"/>
                  </a:lnTo>
                  <a:lnTo>
                    <a:pt x="328" y="368"/>
                  </a:lnTo>
                  <a:lnTo>
                    <a:pt x="319" y="354"/>
                  </a:lnTo>
                  <a:lnTo>
                    <a:pt x="311" y="341"/>
                  </a:lnTo>
                  <a:lnTo>
                    <a:pt x="303" y="327"/>
                  </a:lnTo>
                  <a:lnTo>
                    <a:pt x="295" y="313"/>
                  </a:lnTo>
                  <a:lnTo>
                    <a:pt x="286" y="299"/>
                  </a:lnTo>
                  <a:lnTo>
                    <a:pt x="280" y="284"/>
                  </a:lnTo>
                  <a:lnTo>
                    <a:pt x="274" y="266"/>
                  </a:lnTo>
                  <a:lnTo>
                    <a:pt x="270" y="246"/>
                  </a:lnTo>
                  <a:lnTo>
                    <a:pt x="267" y="227"/>
                  </a:lnTo>
                  <a:lnTo>
                    <a:pt x="263" y="207"/>
                  </a:lnTo>
                  <a:lnTo>
                    <a:pt x="259" y="190"/>
                  </a:lnTo>
                  <a:lnTo>
                    <a:pt x="253" y="172"/>
                  </a:lnTo>
                  <a:lnTo>
                    <a:pt x="246" y="156"/>
                  </a:lnTo>
                  <a:lnTo>
                    <a:pt x="237" y="141"/>
                  </a:lnTo>
                  <a:lnTo>
                    <a:pt x="231" y="134"/>
                  </a:lnTo>
                  <a:lnTo>
                    <a:pt x="225" y="129"/>
                  </a:lnTo>
                  <a:lnTo>
                    <a:pt x="220" y="122"/>
                  </a:lnTo>
                  <a:lnTo>
                    <a:pt x="213" y="116"/>
                  </a:lnTo>
                  <a:lnTo>
                    <a:pt x="206" y="110"/>
                  </a:lnTo>
                  <a:lnTo>
                    <a:pt x="200" y="104"/>
                  </a:lnTo>
                  <a:lnTo>
                    <a:pt x="193" y="98"/>
                  </a:lnTo>
                  <a:lnTo>
                    <a:pt x="187" y="92"/>
                  </a:lnTo>
                  <a:lnTo>
                    <a:pt x="182" y="86"/>
                  </a:lnTo>
                  <a:lnTo>
                    <a:pt x="176" y="81"/>
                  </a:lnTo>
                  <a:lnTo>
                    <a:pt x="170" y="77"/>
                  </a:lnTo>
                  <a:lnTo>
                    <a:pt x="164" y="73"/>
                  </a:lnTo>
                  <a:lnTo>
                    <a:pt x="159" y="70"/>
                  </a:lnTo>
                  <a:lnTo>
                    <a:pt x="152" y="66"/>
                  </a:lnTo>
                  <a:lnTo>
                    <a:pt x="146" y="63"/>
                  </a:lnTo>
                  <a:lnTo>
                    <a:pt x="139" y="61"/>
                  </a:lnTo>
                  <a:lnTo>
                    <a:pt x="122" y="54"/>
                  </a:lnTo>
                  <a:lnTo>
                    <a:pt x="104" y="47"/>
                  </a:lnTo>
                  <a:lnTo>
                    <a:pt x="87" y="41"/>
                  </a:lnTo>
                  <a:lnTo>
                    <a:pt x="70" y="34"/>
                  </a:lnTo>
                  <a:lnTo>
                    <a:pt x="53" y="27"/>
                  </a:lnTo>
                  <a:lnTo>
                    <a:pt x="36" y="19"/>
                  </a:lnTo>
                  <a:lnTo>
                    <a:pt x="20" y="1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9"/>
                  </a:lnTo>
                  <a:lnTo>
                    <a:pt x="12" y="19"/>
                  </a:lnTo>
                  <a:lnTo>
                    <a:pt x="25" y="28"/>
                  </a:lnTo>
                  <a:lnTo>
                    <a:pt x="39" y="38"/>
                  </a:lnTo>
                  <a:lnTo>
                    <a:pt x="51" y="46"/>
                  </a:lnTo>
                  <a:lnTo>
                    <a:pt x="65" y="53"/>
                  </a:lnTo>
                  <a:lnTo>
                    <a:pt x="80" y="59"/>
                  </a:lnTo>
                  <a:lnTo>
                    <a:pt x="94" y="66"/>
                  </a:lnTo>
                  <a:lnTo>
                    <a:pt x="109" y="72"/>
                  </a:lnTo>
                  <a:lnTo>
                    <a:pt x="118" y="76"/>
                  </a:lnTo>
                  <a:lnTo>
                    <a:pt x="127" y="79"/>
                  </a:lnTo>
                  <a:lnTo>
                    <a:pt x="136" y="83"/>
                  </a:lnTo>
                  <a:lnTo>
                    <a:pt x="145" y="86"/>
                  </a:lnTo>
                  <a:lnTo>
                    <a:pt x="153" y="91"/>
                  </a:lnTo>
                  <a:lnTo>
                    <a:pt x="161" y="95"/>
                  </a:lnTo>
                  <a:lnTo>
                    <a:pt x="168" y="101"/>
                  </a:lnTo>
                  <a:lnTo>
                    <a:pt x="176" y="108"/>
                  </a:lnTo>
                  <a:lnTo>
                    <a:pt x="182" y="114"/>
                  </a:lnTo>
                  <a:lnTo>
                    <a:pt x="189" y="119"/>
                  </a:lnTo>
                  <a:lnTo>
                    <a:pt x="195" y="124"/>
                  </a:lnTo>
                  <a:lnTo>
                    <a:pt x="202" y="130"/>
                  </a:lnTo>
                  <a:lnTo>
                    <a:pt x="209" y="134"/>
                  </a:lnTo>
                  <a:lnTo>
                    <a:pt x="216" y="140"/>
                  </a:lnTo>
                  <a:lnTo>
                    <a:pt x="223" y="145"/>
                  </a:lnTo>
                  <a:lnTo>
                    <a:pt x="230" y="150"/>
                  </a:lnTo>
                  <a:lnTo>
                    <a:pt x="243" y="164"/>
                  </a:lnTo>
                  <a:lnTo>
                    <a:pt x="251" y="182"/>
                  </a:lnTo>
                  <a:lnTo>
                    <a:pt x="257" y="199"/>
                  </a:lnTo>
                  <a:lnTo>
                    <a:pt x="261" y="218"/>
                  </a:lnTo>
                  <a:lnTo>
                    <a:pt x="263" y="238"/>
                  </a:lnTo>
                  <a:lnTo>
                    <a:pt x="267" y="256"/>
                  </a:lnTo>
                  <a:lnTo>
                    <a:pt x="271" y="275"/>
                  </a:lnTo>
                  <a:lnTo>
                    <a:pt x="278" y="292"/>
                  </a:lnTo>
                  <a:lnTo>
                    <a:pt x="285" y="306"/>
                  </a:lnTo>
                  <a:lnTo>
                    <a:pt x="293" y="319"/>
                  </a:lnTo>
                  <a:lnTo>
                    <a:pt x="301" y="332"/>
                  </a:lnTo>
                  <a:lnTo>
                    <a:pt x="310" y="345"/>
                  </a:lnTo>
                  <a:lnTo>
                    <a:pt x="319" y="358"/>
                  </a:lnTo>
                  <a:lnTo>
                    <a:pt x="327" y="370"/>
                  </a:lnTo>
                  <a:lnTo>
                    <a:pt x="337" y="382"/>
                  </a:lnTo>
                  <a:lnTo>
                    <a:pt x="348" y="395"/>
                  </a:lnTo>
                  <a:lnTo>
                    <a:pt x="348" y="3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70"/>
            <p:cNvSpPr/>
            <p:nvPr/>
          </p:nvSpPr>
          <p:spPr bwMode="auto">
            <a:xfrm flipH="1">
              <a:off x="1085" y="2696"/>
              <a:ext cx="91" cy="118"/>
            </a:xfrm>
            <a:custGeom>
              <a:avLst/>
              <a:gdLst>
                <a:gd name="T0" fmla="*/ 0 w 183"/>
                <a:gd name="T1" fmla="*/ 0 h 237"/>
                <a:gd name="T2" fmla="*/ 0 w 183"/>
                <a:gd name="T3" fmla="*/ 0 h 237"/>
                <a:gd name="T4" fmla="*/ 0 w 183"/>
                <a:gd name="T5" fmla="*/ 0 h 237"/>
                <a:gd name="T6" fmla="*/ 0 w 183"/>
                <a:gd name="T7" fmla="*/ 0 h 237"/>
                <a:gd name="T8" fmla="*/ 0 w 183"/>
                <a:gd name="T9" fmla="*/ 0 h 237"/>
                <a:gd name="T10" fmla="*/ 0 w 183"/>
                <a:gd name="T11" fmla="*/ 0 h 237"/>
                <a:gd name="T12" fmla="*/ 0 w 183"/>
                <a:gd name="T13" fmla="*/ 0 h 237"/>
                <a:gd name="T14" fmla="*/ 0 w 183"/>
                <a:gd name="T15" fmla="*/ 0 h 237"/>
                <a:gd name="T16" fmla="*/ 0 w 183"/>
                <a:gd name="T17" fmla="*/ 0 h 237"/>
                <a:gd name="T18" fmla="*/ 0 w 183"/>
                <a:gd name="T19" fmla="*/ 0 h 237"/>
                <a:gd name="T20" fmla="*/ 0 w 183"/>
                <a:gd name="T21" fmla="*/ 0 h 237"/>
                <a:gd name="T22" fmla="*/ 0 w 183"/>
                <a:gd name="T23" fmla="*/ 0 h 237"/>
                <a:gd name="T24" fmla="*/ 0 w 183"/>
                <a:gd name="T25" fmla="*/ 0 h 237"/>
                <a:gd name="T26" fmla="*/ 0 w 183"/>
                <a:gd name="T27" fmla="*/ 0 h 237"/>
                <a:gd name="T28" fmla="*/ 0 w 183"/>
                <a:gd name="T29" fmla="*/ 0 h 237"/>
                <a:gd name="T30" fmla="*/ 0 w 183"/>
                <a:gd name="T31" fmla="*/ 0 h 237"/>
                <a:gd name="T32" fmla="*/ 0 w 183"/>
                <a:gd name="T33" fmla="*/ 0 h 237"/>
                <a:gd name="T34" fmla="*/ 0 w 183"/>
                <a:gd name="T35" fmla="*/ 0 h 237"/>
                <a:gd name="T36" fmla="*/ 0 w 183"/>
                <a:gd name="T37" fmla="*/ 0 h 237"/>
                <a:gd name="T38" fmla="*/ 0 w 183"/>
                <a:gd name="T39" fmla="*/ 0 h 237"/>
                <a:gd name="T40" fmla="*/ 0 w 183"/>
                <a:gd name="T41" fmla="*/ 0 h 237"/>
                <a:gd name="T42" fmla="*/ 0 w 183"/>
                <a:gd name="T43" fmla="*/ 0 h 237"/>
                <a:gd name="T44" fmla="*/ 0 w 183"/>
                <a:gd name="T45" fmla="*/ 0 h 237"/>
                <a:gd name="T46" fmla="*/ 0 w 183"/>
                <a:gd name="T47" fmla="*/ 0 h 237"/>
                <a:gd name="T48" fmla="*/ 0 w 183"/>
                <a:gd name="T49" fmla="*/ 0 h 237"/>
                <a:gd name="T50" fmla="*/ 0 w 183"/>
                <a:gd name="T51" fmla="*/ 0 h 237"/>
                <a:gd name="T52" fmla="*/ 0 w 183"/>
                <a:gd name="T53" fmla="*/ 0 h 237"/>
                <a:gd name="T54" fmla="*/ 0 w 183"/>
                <a:gd name="T55" fmla="*/ 0 h 237"/>
                <a:gd name="T56" fmla="*/ 0 w 183"/>
                <a:gd name="T57" fmla="*/ 0 h 237"/>
                <a:gd name="T58" fmla="*/ 0 w 183"/>
                <a:gd name="T59" fmla="*/ 0 h 237"/>
                <a:gd name="T60" fmla="*/ 0 w 183"/>
                <a:gd name="T61" fmla="*/ 0 h 237"/>
                <a:gd name="T62" fmla="*/ 0 w 183"/>
                <a:gd name="T63" fmla="*/ 0 h 237"/>
                <a:gd name="T64" fmla="*/ 0 w 183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"/>
                <a:gd name="T100" fmla="*/ 0 h 237"/>
                <a:gd name="T101" fmla="*/ 183 w 183"/>
                <a:gd name="T102" fmla="*/ 237 h 2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" h="237">
                  <a:moveTo>
                    <a:pt x="0" y="0"/>
                  </a:moveTo>
                  <a:lnTo>
                    <a:pt x="4" y="19"/>
                  </a:lnTo>
                  <a:lnTo>
                    <a:pt x="5" y="39"/>
                  </a:lnTo>
                  <a:lnTo>
                    <a:pt x="7" y="58"/>
                  </a:lnTo>
                  <a:lnTo>
                    <a:pt x="8" y="79"/>
                  </a:lnTo>
                  <a:lnTo>
                    <a:pt x="9" y="99"/>
                  </a:lnTo>
                  <a:lnTo>
                    <a:pt x="14" y="117"/>
                  </a:lnTo>
                  <a:lnTo>
                    <a:pt x="19" y="135"/>
                  </a:lnTo>
                  <a:lnTo>
                    <a:pt x="31" y="153"/>
                  </a:lnTo>
                  <a:lnTo>
                    <a:pt x="38" y="161"/>
                  </a:lnTo>
                  <a:lnTo>
                    <a:pt x="46" y="168"/>
                  </a:lnTo>
                  <a:lnTo>
                    <a:pt x="53" y="175"/>
                  </a:lnTo>
                  <a:lnTo>
                    <a:pt x="61" y="180"/>
                  </a:lnTo>
                  <a:lnTo>
                    <a:pt x="70" y="186"/>
                  </a:lnTo>
                  <a:lnTo>
                    <a:pt x="78" y="191"/>
                  </a:lnTo>
                  <a:lnTo>
                    <a:pt x="88" y="195"/>
                  </a:lnTo>
                  <a:lnTo>
                    <a:pt x="98" y="200"/>
                  </a:lnTo>
                  <a:lnTo>
                    <a:pt x="102" y="201"/>
                  </a:lnTo>
                  <a:lnTo>
                    <a:pt x="107" y="203"/>
                  </a:lnTo>
                  <a:lnTo>
                    <a:pt x="111" y="205"/>
                  </a:lnTo>
                  <a:lnTo>
                    <a:pt x="117" y="206"/>
                  </a:lnTo>
                  <a:lnTo>
                    <a:pt x="122" y="207"/>
                  </a:lnTo>
                  <a:lnTo>
                    <a:pt x="126" y="208"/>
                  </a:lnTo>
                  <a:lnTo>
                    <a:pt x="132" y="209"/>
                  </a:lnTo>
                  <a:lnTo>
                    <a:pt x="137" y="211"/>
                  </a:lnTo>
                  <a:lnTo>
                    <a:pt x="141" y="214"/>
                  </a:lnTo>
                  <a:lnTo>
                    <a:pt x="146" y="217"/>
                  </a:lnTo>
                  <a:lnTo>
                    <a:pt x="151" y="221"/>
                  </a:lnTo>
                  <a:lnTo>
                    <a:pt x="156" y="224"/>
                  </a:lnTo>
                  <a:lnTo>
                    <a:pt x="161" y="228"/>
                  </a:lnTo>
                  <a:lnTo>
                    <a:pt x="166" y="230"/>
                  </a:lnTo>
                  <a:lnTo>
                    <a:pt x="170" y="233"/>
                  </a:lnTo>
                  <a:lnTo>
                    <a:pt x="175" y="237"/>
                  </a:lnTo>
                  <a:lnTo>
                    <a:pt x="178" y="237"/>
                  </a:lnTo>
                  <a:lnTo>
                    <a:pt x="181" y="235"/>
                  </a:lnTo>
                  <a:lnTo>
                    <a:pt x="183" y="232"/>
                  </a:lnTo>
                  <a:lnTo>
                    <a:pt x="182" y="229"/>
                  </a:lnTo>
                  <a:lnTo>
                    <a:pt x="176" y="222"/>
                  </a:lnTo>
                  <a:lnTo>
                    <a:pt x="171" y="216"/>
                  </a:lnTo>
                  <a:lnTo>
                    <a:pt x="167" y="209"/>
                  </a:lnTo>
                  <a:lnTo>
                    <a:pt x="161" y="202"/>
                  </a:lnTo>
                  <a:lnTo>
                    <a:pt x="156" y="197"/>
                  </a:lnTo>
                  <a:lnTo>
                    <a:pt x="150" y="192"/>
                  </a:lnTo>
                  <a:lnTo>
                    <a:pt x="144" y="186"/>
                  </a:lnTo>
                  <a:lnTo>
                    <a:pt x="136" y="183"/>
                  </a:lnTo>
                  <a:lnTo>
                    <a:pt x="125" y="178"/>
                  </a:lnTo>
                  <a:lnTo>
                    <a:pt x="116" y="173"/>
                  </a:lnTo>
                  <a:lnTo>
                    <a:pt x="107" y="170"/>
                  </a:lnTo>
                  <a:lnTo>
                    <a:pt x="98" y="165"/>
                  </a:lnTo>
                  <a:lnTo>
                    <a:pt x="88" y="161"/>
                  </a:lnTo>
                  <a:lnTo>
                    <a:pt x="79" y="156"/>
                  </a:lnTo>
                  <a:lnTo>
                    <a:pt x="71" y="149"/>
                  </a:lnTo>
                  <a:lnTo>
                    <a:pt x="62" y="142"/>
                  </a:lnTo>
                  <a:lnTo>
                    <a:pt x="48" y="127"/>
                  </a:lnTo>
                  <a:lnTo>
                    <a:pt x="37" y="111"/>
                  </a:lnTo>
                  <a:lnTo>
                    <a:pt x="29" y="94"/>
                  </a:lnTo>
                  <a:lnTo>
                    <a:pt x="23" y="76"/>
                  </a:lnTo>
                  <a:lnTo>
                    <a:pt x="18" y="57"/>
                  </a:lnTo>
                  <a:lnTo>
                    <a:pt x="14" y="38"/>
                  </a:lnTo>
                  <a:lnTo>
                    <a:pt x="8" y="19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1"/>
            <p:cNvSpPr/>
            <p:nvPr/>
          </p:nvSpPr>
          <p:spPr bwMode="auto">
            <a:xfrm flipH="1">
              <a:off x="1146" y="2676"/>
              <a:ext cx="68" cy="36"/>
            </a:xfrm>
            <a:custGeom>
              <a:avLst/>
              <a:gdLst>
                <a:gd name="T0" fmla="*/ 1 w 136"/>
                <a:gd name="T1" fmla="*/ 1 h 72"/>
                <a:gd name="T2" fmla="*/ 0 w 136"/>
                <a:gd name="T3" fmla="*/ 1 h 72"/>
                <a:gd name="T4" fmla="*/ 1 w 136"/>
                <a:gd name="T5" fmla="*/ 1 h 72"/>
                <a:gd name="T6" fmla="*/ 1 w 136"/>
                <a:gd name="T7" fmla="*/ 1 h 72"/>
                <a:gd name="T8" fmla="*/ 1 w 136"/>
                <a:gd name="T9" fmla="*/ 1 h 72"/>
                <a:gd name="T10" fmla="*/ 1 w 136"/>
                <a:gd name="T11" fmla="*/ 1 h 72"/>
                <a:gd name="T12" fmla="*/ 1 w 136"/>
                <a:gd name="T13" fmla="*/ 1 h 72"/>
                <a:gd name="T14" fmla="*/ 1 w 136"/>
                <a:gd name="T15" fmla="*/ 1 h 72"/>
                <a:gd name="T16" fmla="*/ 1 w 136"/>
                <a:gd name="T17" fmla="*/ 1 h 72"/>
                <a:gd name="T18" fmla="*/ 1 w 136"/>
                <a:gd name="T19" fmla="*/ 1 h 72"/>
                <a:gd name="T20" fmla="*/ 1 w 136"/>
                <a:gd name="T21" fmla="*/ 1 h 72"/>
                <a:gd name="T22" fmla="*/ 1 w 136"/>
                <a:gd name="T23" fmla="*/ 1 h 72"/>
                <a:gd name="T24" fmla="*/ 1 w 136"/>
                <a:gd name="T25" fmla="*/ 1 h 72"/>
                <a:gd name="T26" fmla="*/ 1 w 136"/>
                <a:gd name="T27" fmla="*/ 1 h 72"/>
                <a:gd name="T28" fmla="*/ 1 w 136"/>
                <a:gd name="T29" fmla="*/ 1 h 72"/>
                <a:gd name="T30" fmla="*/ 1 w 136"/>
                <a:gd name="T31" fmla="*/ 1 h 72"/>
                <a:gd name="T32" fmla="*/ 1 w 136"/>
                <a:gd name="T33" fmla="*/ 1 h 72"/>
                <a:gd name="T34" fmla="*/ 1 w 136"/>
                <a:gd name="T35" fmla="*/ 1 h 72"/>
                <a:gd name="T36" fmla="*/ 1 w 136"/>
                <a:gd name="T37" fmla="*/ 1 h 72"/>
                <a:gd name="T38" fmla="*/ 1 w 136"/>
                <a:gd name="T39" fmla="*/ 1 h 72"/>
                <a:gd name="T40" fmla="*/ 1 w 136"/>
                <a:gd name="T41" fmla="*/ 0 h 72"/>
                <a:gd name="T42" fmla="*/ 1 w 136"/>
                <a:gd name="T43" fmla="*/ 1 h 72"/>
                <a:gd name="T44" fmla="*/ 1 w 136"/>
                <a:gd name="T45" fmla="*/ 1 h 72"/>
                <a:gd name="T46" fmla="*/ 1 w 136"/>
                <a:gd name="T47" fmla="*/ 1 h 72"/>
                <a:gd name="T48" fmla="*/ 1 w 136"/>
                <a:gd name="T49" fmla="*/ 1 h 72"/>
                <a:gd name="T50" fmla="*/ 1 w 136"/>
                <a:gd name="T51" fmla="*/ 1 h 72"/>
                <a:gd name="T52" fmla="*/ 1 w 136"/>
                <a:gd name="T53" fmla="*/ 1 h 72"/>
                <a:gd name="T54" fmla="*/ 0 w 136"/>
                <a:gd name="T55" fmla="*/ 1 h 72"/>
                <a:gd name="T56" fmla="*/ 0 w 136"/>
                <a:gd name="T57" fmla="*/ 1 h 72"/>
                <a:gd name="T58" fmla="*/ 0 w 136"/>
                <a:gd name="T59" fmla="*/ 1 h 72"/>
                <a:gd name="T60" fmla="*/ 1 w 136"/>
                <a:gd name="T61" fmla="*/ 1 h 72"/>
                <a:gd name="T62" fmla="*/ 1 w 136"/>
                <a:gd name="T63" fmla="*/ 1 h 72"/>
                <a:gd name="T64" fmla="*/ 1 w 136"/>
                <a:gd name="T65" fmla="*/ 1 h 72"/>
                <a:gd name="T66" fmla="*/ 1 w 136"/>
                <a:gd name="T67" fmla="*/ 1 h 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6"/>
                <a:gd name="T103" fmla="*/ 0 h 72"/>
                <a:gd name="T104" fmla="*/ 136 w 136"/>
                <a:gd name="T105" fmla="*/ 72 h 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6" h="72">
                  <a:moveTo>
                    <a:pt x="1" y="72"/>
                  </a:moveTo>
                  <a:lnTo>
                    <a:pt x="0" y="58"/>
                  </a:lnTo>
                  <a:lnTo>
                    <a:pt x="4" y="48"/>
                  </a:lnTo>
                  <a:lnTo>
                    <a:pt x="11" y="40"/>
                  </a:lnTo>
                  <a:lnTo>
                    <a:pt x="21" y="35"/>
                  </a:lnTo>
                  <a:lnTo>
                    <a:pt x="32" y="31"/>
                  </a:lnTo>
                  <a:lnTo>
                    <a:pt x="44" y="30"/>
                  </a:lnTo>
                  <a:lnTo>
                    <a:pt x="55" y="28"/>
                  </a:lnTo>
                  <a:lnTo>
                    <a:pt x="65" y="27"/>
                  </a:lnTo>
                  <a:lnTo>
                    <a:pt x="74" y="25"/>
                  </a:lnTo>
                  <a:lnTo>
                    <a:pt x="82" y="22"/>
                  </a:lnTo>
                  <a:lnTo>
                    <a:pt x="90" y="20"/>
                  </a:lnTo>
                  <a:lnTo>
                    <a:pt x="99" y="18"/>
                  </a:lnTo>
                  <a:lnTo>
                    <a:pt x="107" y="15"/>
                  </a:lnTo>
                  <a:lnTo>
                    <a:pt x="115" y="13"/>
                  </a:lnTo>
                  <a:lnTo>
                    <a:pt x="123" y="10"/>
                  </a:lnTo>
                  <a:lnTo>
                    <a:pt x="131" y="7"/>
                  </a:lnTo>
                  <a:lnTo>
                    <a:pt x="133" y="6"/>
                  </a:lnTo>
                  <a:lnTo>
                    <a:pt x="135" y="4"/>
                  </a:lnTo>
                  <a:lnTo>
                    <a:pt x="136" y="2"/>
                  </a:lnTo>
                  <a:lnTo>
                    <a:pt x="133" y="0"/>
                  </a:lnTo>
                  <a:lnTo>
                    <a:pt x="117" y="3"/>
                  </a:lnTo>
                  <a:lnTo>
                    <a:pt x="95" y="5"/>
                  </a:lnTo>
                  <a:lnTo>
                    <a:pt x="71" y="8"/>
                  </a:lnTo>
                  <a:lnTo>
                    <a:pt x="47" y="14"/>
                  </a:lnTo>
                  <a:lnTo>
                    <a:pt x="25" y="23"/>
                  </a:lnTo>
                  <a:lnTo>
                    <a:pt x="9" y="35"/>
                  </a:lnTo>
                  <a:lnTo>
                    <a:pt x="0" y="51"/>
                  </a:lnTo>
                  <a:lnTo>
                    <a:pt x="0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2"/>
            <p:cNvSpPr/>
            <p:nvPr/>
          </p:nvSpPr>
          <p:spPr bwMode="auto">
            <a:xfrm flipH="1">
              <a:off x="1164" y="2703"/>
              <a:ext cx="32" cy="21"/>
            </a:xfrm>
            <a:custGeom>
              <a:avLst/>
              <a:gdLst>
                <a:gd name="T0" fmla="*/ 0 w 63"/>
                <a:gd name="T1" fmla="*/ 1 h 41"/>
                <a:gd name="T2" fmla="*/ 1 w 63"/>
                <a:gd name="T3" fmla="*/ 1 h 41"/>
                <a:gd name="T4" fmla="*/ 1 w 63"/>
                <a:gd name="T5" fmla="*/ 1 h 41"/>
                <a:gd name="T6" fmla="*/ 1 w 63"/>
                <a:gd name="T7" fmla="*/ 1 h 41"/>
                <a:gd name="T8" fmla="*/ 1 w 63"/>
                <a:gd name="T9" fmla="*/ 1 h 41"/>
                <a:gd name="T10" fmla="*/ 1 w 63"/>
                <a:gd name="T11" fmla="*/ 1 h 41"/>
                <a:gd name="T12" fmla="*/ 1 w 63"/>
                <a:gd name="T13" fmla="*/ 1 h 41"/>
                <a:gd name="T14" fmla="*/ 1 w 63"/>
                <a:gd name="T15" fmla="*/ 1 h 41"/>
                <a:gd name="T16" fmla="*/ 1 w 63"/>
                <a:gd name="T17" fmla="*/ 1 h 41"/>
                <a:gd name="T18" fmla="*/ 1 w 63"/>
                <a:gd name="T19" fmla="*/ 1 h 41"/>
                <a:gd name="T20" fmla="*/ 1 w 63"/>
                <a:gd name="T21" fmla="*/ 1 h 41"/>
                <a:gd name="T22" fmla="*/ 1 w 63"/>
                <a:gd name="T23" fmla="*/ 1 h 41"/>
                <a:gd name="T24" fmla="*/ 1 w 63"/>
                <a:gd name="T25" fmla="*/ 1 h 41"/>
                <a:gd name="T26" fmla="*/ 1 w 63"/>
                <a:gd name="T27" fmla="*/ 1 h 41"/>
                <a:gd name="T28" fmla="*/ 1 w 63"/>
                <a:gd name="T29" fmla="*/ 1 h 41"/>
                <a:gd name="T30" fmla="*/ 1 w 63"/>
                <a:gd name="T31" fmla="*/ 1 h 41"/>
                <a:gd name="T32" fmla="*/ 1 w 63"/>
                <a:gd name="T33" fmla="*/ 1 h 41"/>
                <a:gd name="T34" fmla="*/ 1 w 63"/>
                <a:gd name="T35" fmla="*/ 1 h 41"/>
                <a:gd name="T36" fmla="*/ 1 w 63"/>
                <a:gd name="T37" fmla="*/ 1 h 41"/>
                <a:gd name="T38" fmla="*/ 1 w 63"/>
                <a:gd name="T39" fmla="*/ 1 h 41"/>
                <a:gd name="T40" fmla="*/ 1 w 63"/>
                <a:gd name="T41" fmla="*/ 1 h 41"/>
                <a:gd name="T42" fmla="*/ 1 w 63"/>
                <a:gd name="T43" fmla="*/ 1 h 41"/>
                <a:gd name="T44" fmla="*/ 1 w 63"/>
                <a:gd name="T45" fmla="*/ 1 h 41"/>
                <a:gd name="T46" fmla="*/ 1 w 63"/>
                <a:gd name="T47" fmla="*/ 1 h 41"/>
                <a:gd name="T48" fmla="*/ 1 w 63"/>
                <a:gd name="T49" fmla="*/ 1 h 41"/>
                <a:gd name="T50" fmla="*/ 1 w 63"/>
                <a:gd name="T51" fmla="*/ 1 h 41"/>
                <a:gd name="T52" fmla="*/ 1 w 63"/>
                <a:gd name="T53" fmla="*/ 1 h 41"/>
                <a:gd name="T54" fmla="*/ 1 w 63"/>
                <a:gd name="T55" fmla="*/ 1 h 41"/>
                <a:gd name="T56" fmla="*/ 0 w 63"/>
                <a:gd name="T57" fmla="*/ 0 h 41"/>
                <a:gd name="T58" fmla="*/ 0 w 63"/>
                <a:gd name="T59" fmla="*/ 0 h 41"/>
                <a:gd name="T60" fmla="*/ 0 w 63"/>
                <a:gd name="T61" fmla="*/ 0 h 41"/>
                <a:gd name="T62" fmla="*/ 0 w 63"/>
                <a:gd name="T63" fmla="*/ 0 h 41"/>
                <a:gd name="T64" fmla="*/ 0 w 63"/>
                <a:gd name="T65" fmla="*/ 1 h 41"/>
                <a:gd name="T66" fmla="*/ 0 w 63"/>
                <a:gd name="T67" fmla="*/ 1 h 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3"/>
                <a:gd name="T103" fmla="*/ 0 h 41"/>
                <a:gd name="T104" fmla="*/ 63 w 63"/>
                <a:gd name="T105" fmla="*/ 41 h 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3" h="41">
                  <a:moveTo>
                    <a:pt x="0" y="1"/>
                  </a:moveTo>
                  <a:lnTo>
                    <a:pt x="5" y="6"/>
                  </a:lnTo>
                  <a:lnTo>
                    <a:pt x="12" y="13"/>
                  </a:lnTo>
                  <a:lnTo>
                    <a:pt x="19" y="19"/>
                  </a:lnTo>
                  <a:lnTo>
                    <a:pt x="27" y="25"/>
                  </a:lnTo>
                  <a:lnTo>
                    <a:pt x="33" y="29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4" y="41"/>
                  </a:lnTo>
                  <a:lnTo>
                    <a:pt x="57" y="41"/>
                  </a:lnTo>
                  <a:lnTo>
                    <a:pt x="61" y="39"/>
                  </a:lnTo>
                  <a:lnTo>
                    <a:pt x="63" y="34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2" y="28"/>
                  </a:lnTo>
                  <a:lnTo>
                    <a:pt x="62" y="27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3" y="24"/>
                  </a:lnTo>
                  <a:lnTo>
                    <a:pt x="46" y="21"/>
                  </a:lnTo>
                  <a:lnTo>
                    <a:pt x="39" y="20"/>
                  </a:lnTo>
                  <a:lnTo>
                    <a:pt x="32" y="18"/>
                  </a:lnTo>
                  <a:lnTo>
                    <a:pt x="23" y="14"/>
                  </a:lnTo>
                  <a:lnTo>
                    <a:pt x="14" y="10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3"/>
            <p:cNvSpPr/>
            <p:nvPr/>
          </p:nvSpPr>
          <p:spPr bwMode="auto">
            <a:xfrm flipH="1">
              <a:off x="1158" y="2714"/>
              <a:ext cx="54" cy="39"/>
            </a:xfrm>
            <a:custGeom>
              <a:avLst/>
              <a:gdLst>
                <a:gd name="T0" fmla="*/ 0 w 107"/>
                <a:gd name="T1" fmla="*/ 1 h 78"/>
                <a:gd name="T2" fmla="*/ 1 w 107"/>
                <a:gd name="T3" fmla="*/ 1 h 78"/>
                <a:gd name="T4" fmla="*/ 1 w 107"/>
                <a:gd name="T5" fmla="*/ 1 h 78"/>
                <a:gd name="T6" fmla="*/ 1 w 107"/>
                <a:gd name="T7" fmla="*/ 1 h 78"/>
                <a:gd name="T8" fmla="*/ 1 w 107"/>
                <a:gd name="T9" fmla="*/ 1 h 78"/>
                <a:gd name="T10" fmla="*/ 1 w 107"/>
                <a:gd name="T11" fmla="*/ 1 h 78"/>
                <a:gd name="T12" fmla="*/ 1 w 107"/>
                <a:gd name="T13" fmla="*/ 1 h 78"/>
                <a:gd name="T14" fmla="*/ 1 w 107"/>
                <a:gd name="T15" fmla="*/ 1 h 78"/>
                <a:gd name="T16" fmla="*/ 1 w 107"/>
                <a:gd name="T17" fmla="*/ 1 h 78"/>
                <a:gd name="T18" fmla="*/ 1 w 107"/>
                <a:gd name="T19" fmla="*/ 1 h 78"/>
                <a:gd name="T20" fmla="*/ 1 w 107"/>
                <a:gd name="T21" fmla="*/ 1 h 78"/>
                <a:gd name="T22" fmla="*/ 1 w 107"/>
                <a:gd name="T23" fmla="*/ 1 h 78"/>
                <a:gd name="T24" fmla="*/ 1 w 107"/>
                <a:gd name="T25" fmla="*/ 1 h 78"/>
                <a:gd name="T26" fmla="*/ 1 w 107"/>
                <a:gd name="T27" fmla="*/ 1 h 78"/>
                <a:gd name="T28" fmla="*/ 1 w 107"/>
                <a:gd name="T29" fmla="*/ 1 h 78"/>
                <a:gd name="T30" fmla="*/ 1 w 107"/>
                <a:gd name="T31" fmla="*/ 1 h 78"/>
                <a:gd name="T32" fmla="*/ 1 w 107"/>
                <a:gd name="T33" fmla="*/ 1 h 78"/>
                <a:gd name="T34" fmla="*/ 1 w 107"/>
                <a:gd name="T35" fmla="*/ 1 h 78"/>
                <a:gd name="T36" fmla="*/ 1 w 107"/>
                <a:gd name="T37" fmla="*/ 1 h 78"/>
                <a:gd name="T38" fmla="*/ 1 w 107"/>
                <a:gd name="T39" fmla="*/ 1 h 78"/>
                <a:gd name="T40" fmla="*/ 1 w 107"/>
                <a:gd name="T41" fmla="*/ 1 h 78"/>
                <a:gd name="T42" fmla="*/ 1 w 107"/>
                <a:gd name="T43" fmla="*/ 1 h 78"/>
                <a:gd name="T44" fmla="*/ 1 w 107"/>
                <a:gd name="T45" fmla="*/ 1 h 78"/>
                <a:gd name="T46" fmla="*/ 1 w 107"/>
                <a:gd name="T47" fmla="*/ 1 h 78"/>
                <a:gd name="T48" fmla="*/ 1 w 107"/>
                <a:gd name="T49" fmla="*/ 1 h 78"/>
                <a:gd name="T50" fmla="*/ 1 w 107"/>
                <a:gd name="T51" fmla="*/ 1 h 78"/>
                <a:gd name="T52" fmla="*/ 1 w 107"/>
                <a:gd name="T53" fmla="*/ 1 h 78"/>
                <a:gd name="T54" fmla="*/ 1 w 107"/>
                <a:gd name="T55" fmla="*/ 1 h 78"/>
                <a:gd name="T56" fmla="*/ 1 w 107"/>
                <a:gd name="T57" fmla="*/ 1 h 78"/>
                <a:gd name="T58" fmla="*/ 1 w 107"/>
                <a:gd name="T59" fmla="*/ 1 h 78"/>
                <a:gd name="T60" fmla="*/ 1 w 107"/>
                <a:gd name="T61" fmla="*/ 1 h 78"/>
                <a:gd name="T62" fmla="*/ 1 w 107"/>
                <a:gd name="T63" fmla="*/ 1 h 78"/>
                <a:gd name="T64" fmla="*/ 1 w 107"/>
                <a:gd name="T65" fmla="*/ 1 h 78"/>
                <a:gd name="T66" fmla="*/ 1 w 107"/>
                <a:gd name="T67" fmla="*/ 1 h 78"/>
                <a:gd name="T68" fmla="*/ 1 w 107"/>
                <a:gd name="T69" fmla="*/ 1 h 78"/>
                <a:gd name="T70" fmla="*/ 1 w 107"/>
                <a:gd name="T71" fmla="*/ 1 h 78"/>
                <a:gd name="T72" fmla="*/ 0 w 107"/>
                <a:gd name="T73" fmla="*/ 0 h 78"/>
                <a:gd name="T74" fmla="*/ 0 w 107"/>
                <a:gd name="T75" fmla="*/ 0 h 78"/>
                <a:gd name="T76" fmla="*/ 0 w 107"/>
                <a:gd name="T77" fmla="*/ 0 h 78"/>
                <a:gd name="T78" fmla="*/ 0 w 107"/>
                <a:gd name="T79" fmla="*/ 1 h 78"/>
                <a:gd name="T80" fmla="*/ 0 w 107"/>
                <a:gd name="T81" fmla="*/ 1 h 78"/>
                <a:gd name="T82" fmla="*/ 0 w 107"/>
                <a:gd name="T83" fmla="*/ 1 h 7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78"/>
                <a:gd name="T128" fmla="*/ 107 w 107"/>
                <a:gd name="T129" fmla="*/ 78 h 7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78">
                  <a:moveTo>
                    <a:pt x="0" y="2"/>
                  </a:moveTo>
                  <a:lnTo>
                    <a:pt x="5" y="6"/>
                  </a:lnTo>
                  <a:lnTo>
                    <a:pt x="9" y="11"/>
                  </a:lnTo>
                  <a:lnTo>
                    <a:pt x="15" y="14"/>
                  </a:lnTo>
                  <a:lnTo>
                    <a:pt x="21" y="18"/>
                  </a:lnTo>
                  <a:lnTo>
                    <a:pt x="27" y="21"/>
                  </a:lnTo>
                  <a:lnTo>
                    <a:pt x="33" y="25"/>
                  </a:lnTo>
                  <a:lnTo>
                    <a:pt x="38" y="28"/>
                  </a:lnTo>
                  <a:lnTo>
                    <a:pt x="44" y="32"/>
                  </a:lnTo>
                  <a:lnTo>
                    <a:pt x="52" y="37"/>
                  </a:lnTo>
                  <a:lnTo>
                    <a:pt x="60" y="42"/>
                  </a:lnTo>
                  <a:lnTo>
                    <a:pt x="68" y="48"/>
                  </a:lnTo>
                  <a:lnTo>
                    <a:pt x="75" y="53"/>
                  </a:lnTo>
                  <a:lnTo>
                    <a:pt x="83" y="59"/>
                  </a:lnTo>
                  <a:lnTo>
                    <a:pt x="91" y="66"/>
                  </a:lnTo>
                  <a:lnTo>
                    <a:pt x="98" y="72"/>
                  </a:lnTo>
                  <a:lnTo>
                    <a:pt x="106" y="78"/>
                  </a:lnTo>
                  <a:lnTo>
                    <a:pt x="107" y="78"/>
                  </a:lnTo>
                  <a:lnTo>
                    <a:pt x="107" y="76"/>
                  </a:lnTo>
                  <a:lnTo>
                    <a:pt x="107" y="75"/>
                  </a:lnTo>
                  <a:lnTo>
                    <a:pt x="107" y="74"/>
                  </a:lnTo>
                  <a:lnTo>
                    <a:pt x="102" y="68"/>
                  </a:lnTo>
                  <a:lnTo>
                    <a:pt x="96" y="63"/>
                  </a:lnTo>
                  <a:lnTo>
                    <a:pt x="90" y="57"/>
                  </a:lnTo>
                  <a:lnTo>
                    <a:pt x="84" y="52"/>
                  </a:lnTo>
                  <a:lnTo>
                    <a:pt x="77" y="48"/>
                  </a:lnTo>
                  <a:lnTo>
                    <a:pt x="72" y="43"/>
                  </a:lnTo>
                  <a:lnTo>
                    <a:pt x="65" y="38"/>
                  </a:lnTo>
                  <a:lnTo>
                    <a:pt x="58" y="34"/>
                  </a:lnTo>
                  <a:lnTo>
                    <a:pt x="51" y="30"/>
                  </a:lnTo>
                  <a:lnTo>
                    <a:pt x="43" y="27"/>
                  </a:lnTo>
                  <a:lnTo>
                    <a:pt x="36" y="23"/>
                  </a:lnTo>
                  <a:lnTo>
                    <a:pt x="28" y="19"/>
                  </a:lnTo>
                  <a:lnTo>
                    <a:pt x="20" y="15"/>
                  </a:lnTo>
                  <a:lnTo>
                    <a:pt x="13" y="11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4"/>
            <p:cNvSpPr/>
            <p:nvPr/>
          </p:nvSpPr>
          <p:spPr bwMode="auto">
            <a:xfrm flipH="1">
              <a:off x="1135" y="2661"/>
              <a:ext cx="84" cy="37"/>
            </a:xfrm>
            <a:custGeom>
              <a:avLst/>
              <a:gdLst>
                <a:gd name="T0" fmla="*/ 0 w 170"/>
                <a:gd name="T1" fmla="*/ 1 h 73"/>
                <a:gd name="T2" fmla="*/ 0 w 170"/>
                <a:gd name="T3" fmla="*/ 1 h 73"/>
                <a:gd name="T4" fmla="*/ 0 w 170"/>
                <a:gd name="T5" fmla="*/ 1 h 73"/>
                <a:gd name="T6" fmla="*/ 0 w 170"/>
                <a:gd name="T7" fmla="*/ 1 h 73"/>
                <a:gd name="T8" fmla="*/ 0 w 170"/>
                <a:gd name="T9" fmla="*/ 1 h 73"/>
                <a:gd name="T10" fmla="*/ 0 w 170"/>
                <a:gd name="T11" fmla="*/ 1 h 73"/>
                <a:gd name="T12" fmla="*/ 0 w 170"/>
                <a:gd name="T13" fmla="*/ 1 h 73"/>
                <a:gd name="T14" fmla="*/ 0 w 170"/>
                <a:gd name="T15" fmla="*/ 1 h 73"/>
                <a:gd name="T16" fmla="*/ 0 w 170"/>
                <a:gd name="T17" fmla="*/ 1 h 73"/>
                <a:gd name="T18" fmla="*/ 0 w 170"/>
                <a:gd name="T19" fmla="*/ 1 h 73"/>
                <a:gd name="T20" fmla="*/ 0 w 170"/>
                <a:gd name="T21" fmla="*/ 1 h 73"/>
                <a:gd name="T22" fmla="*/ 0 w 170"/>
                <a:gd name="T23" fmla="*/ 1 h 73"/>
                <a:gd name="T24" fmla="*/ 0 w 170"/>
                <a:gd name="T25" fmla="*/ 1 h 73"/>
                <a:gd name="T26" fmla="*/ 0 w 170"/>
                <a:gd name="T27" fmla="*/ 1 h 73"/>
                <a:gd name="T28" fmla="*/ 0 w 170"/>
                <a:gd name="T29" fmla="*/ 1 h 73"/>
                <a:gd name="T30" fmla="*/ 0 w 170"/>
                <a:gd name="T31" fmla="*/ 1 h 73"/>
                <a:gd name="T32" fmla="*/ 0 w 170"/>
                <a:gd name="T33" fmla="*/ 1 h 73"/>
                <a:gd name="T34" fmla="*/ 0 w 170"/>
                <a:gd name="T35" fmla="*/ 1 h 73"/>
                <a:gd name="T36" fmla="*/ 0 w 170"/>
                <a:gd name="T37" fmla="*/ 1 h 73"/>
                <a:gd name="T38" fmla="*/ 0 w 170"/>
                <a:gd name="T39" fmla="*/ 1 h 73"/>
                <a:gd name="T40" fmla="*/ 0 w 170"/>
                <a:gd name="T41" fmla="*/ 1 h 73"/>
                <a:gd name="T42" fmla="*/ 0 w 170"/>
                <a:gd name="T43" fmla="*/ 1 h 73"/>
                <a:gd name="T44" fmla="*/ 0 w 170"/>
                <a:gd name="T45" fmla="*/ 1 h 73"/>
                <a:gd name="T46" fmla="*/ 0 w 170"/>
                <a:gd name="T47" fmla="*/ 1 h 73"/>
                <a:gd name="T48" fmla="*/ 0 w 170"/>
                <a:gd name="T49" fmla="*/ 0 h 73"/>
                <a:gd name="T50" fmla="*/ 0 w 170"/>
                <a:gd name="T51" fmla="*/ 0 h 73"/>
                <a:gd name="T52" fmla="*/ 0 w 170"/>
                <a:gd name="T53" fmla="*/ 1 h 73"/>
                <a:gd name="T54" fmla="*/ 0 w 170"/>
                <a:gd name="T55" fmla="*/ 1 h 73"/>
                <a:gd name="T56" fmla="*/ 0 w 170"/>
                <a:gd name="T57" fmla="*/ 1 h 73"/>
                <a:gd name="T58" fmla="*/ 0 w 170"/>
                <a:gd name="T59" fmla="*/ 1 h 73"/>
                <a:gd name="T60" fmla="*/ 0 w 170"/>
                <a:gd name="T61" fmla="*/ 1 h 73"/>
                <a:gd name="T62" fmla="*/ 0 w 170"/>
                <a:gd name="T63" fmla="*/ 1 h 73"/>
                <a:gd name="T64" fmla="*/ 0 w 170"/>
                <a:gd name="T65" fmla="*/ 1 h 73"/>
                <a:gd name="T66" fmla="*/ 0 w 170"/>
                <a:gd name="T67" fmla="*/ 1 h 73"/>
                <a:gd name="T68" fmla="*/ 0 w 170"/>
                <a:gd name="T69" fmla="*/ 1 h 73"/>
                <a:gd name="T70" fmla="*/ 0 w 170"/>
                <a:gd name="T71" fmla="*/ 1 h 73"/>
                <a:gd name="T72" fmla="*/ 0 w 170"/>
                <a:gd name="T73" fmla="*/ 1 h 73"/>
                <a:gd name="T74" fmla="*/ 0 w 170"/>
                <a:gd name="T75" fmla="*/ 1 h 73"/>
                <a:gd name="T76" fmla="*/ 0 w 170"/>
                <a:gd name="T77" fmla="*/ 1 h 73"/>
                <a:gd name="T78" fmla="*/ 0 w 170"/>
                <a:gd name="T79" fmla="*/ 1 h 73"/>
                <a:gd name="T80" fmla="*/ 0 w 170"/>
                <a:gd name="T81" fmla="*/ 1 h 73"/>
                <a:gd name="T82" fmla="*/ 0 w 170"/>
                <a:gd name="T83" fmla="*/ 1 h 73"/>
                <a:gd name="T84" fmla="*/ 0 w 170"/>
                <a:gd name="T85" fmla="*/ 1 h 73"/>
                <a:gd name="T86" fmla="*/ 0 w 170"/>
                <a:gd name="T87" fmla="*/ 1 h 73"/>
                <a:gd name="T88" fmla="*/ 0 w 170"/>
                <a:gd name="T89" fmla="*/ 1 h 73"/>
                <a:gd name="T90" fmla="*/ 0 w 170"/>
                <a:gd name="T91" fmla="*/ 1 h 73"/>
                <a:gd name="T92" fmla="*/ 0 w 170"/>
                <a:gd name="T93" fmla="*/ 1 h 73"/>
                <a:gd name="T94" fmla="*/ 0 w 170"/>
                <a:gd name="T95" fmla="*/ 1 h 73"/>
                <a:gd name="T96" fmla="*/ 0 w 170"/>
                <a:gd name="T97" fmla="*/ 1 h 73"/>
                <a:gd name="T98" fmla="*/ 0 w 170"/>
                <a:gd name="T99" fmla="*/ 1 h 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70"/>
                <a:gd name="T151" fmla="*/ 0 h 73"/>
                <a:gd name="T152" fmla="*/ 170 w 170"/>
                <a:gd name="T153" fmla="*/ 73 h 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70" h="73">
                  <a:moveTo>
                    <a:pt x="7" y="73"/>
                  </a:moveTo>
                  <a:lnTo>
                    <a:pt x="3" y="56"/>
                  </a:lnTo>
                  <a:lnTo>
                    <a:pt x="5" y="43"/>
                  </a:lnTo>
                  <a:lnTo>
                    <a:pt x="13" y="34"/>
                  </a:lnTo>
                  <a:lnTo>
                    <a:pt x="24" y="28"/>
                  </a:lnTo>
                  <a:lnTo>
                    <a:pt x="39" y="25"/>
                  </a:lnTo>
                  <a:lnTo>
                    <a:pt x="54" y="23"/>
                  </a:lnTo>
                  <a:lnTo>
                    <a:pt x="69" y="23"/>
                  </a:lnTo>
                  <a:lnTo>
                    <a:pt x="82" y="22"/>
                  </a:lnTo>
                  <a:lnTo>
                    <a:pt x="92" y="21"/>
                  </a:lnTo>
                  <a:lnTo>
                    <a:pt x="103" y="19"/>
                  </a:lnTo>
                  <a:lnTo>
                    <a:pt x="114" y="17"/>
                  </a:lnTo>
                  <a:lnTo>
                    <a:pt x="125" y="13"/>
                  </a:lnTo>
                  <a:lnTo>
                    <a:pt x="135" y="11"/>
                  </a:lnTo>
                  <a:lnTo>
                    <a:pt x="147" y="9"/>
                  </a:lnTo>
                  <a:lnTo>
                    <a:pt x="157" y="9"/>
                  </a:lnTo>
                  <a:lnTo>
                    <a:pt x="167" y="10"/>
                  </a:lnTo>
                  <a:lnTo>
                    <a:pt x="169" y="10"/>
                  </a:lnTo>
                  <a:lnTo>
                    <a:pt x="170" y="9"/>
                  </a:lnTo>
                  <a:lnTo>
                    <a:pt x="170" y="7"/>
                  </a:lnTo>
                  <a:lnTo>
                    <a:pt x="164" y="4"/>
                  </a:lnTo>
                  <a:lnTo>
                    <a:pt x="157" y="3"/>
                  </a:lnTo>
                  <a:lnTo>
                    <a:pt x="151" y="2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32" y="2"/>
                  </a:lnTo>
                  <a:lnTo>
                    <a:pt x="126" y="2"/>
                  </a:lnTo>
                  <a:lnTo>
                    <a:pt x="119" y="2"/>
                  </a:lnTo>
                  <a:lnTo>
                    <a:pt x="109" y="2"/>
                  </a:lnTo>
                  <a:lnTo>
                    <a:pt x="98" y="3"/>
                  </a:lnTo>
                  <a:lnTo>
                    <a:pt x="88" y="3"/>
                  </a:lnTo>
                  <a:lnTo>
                    <a:pt x="79" y="4"/>
                  </a:lnTo>
                  <a:lnTo>
                    <a:pt x="68" y="5"/>
                  </a:lnTo>
                  <a:lnTo>
                    <a:pt x="58" y="6"/>
                  </a:lnTo>
                  <a:lnTo>
                    <a:pt x="48" y="9"/>
                  </a:lnTo>
                  <a:lnTo>
                    <a:pt x="37" y="11"/>
                  </a:lnTo>
                  <a:lnTo>
                    <a:pt x="26" y="14"/>
                  </a:lnTo>
                  <a:lnTo>
                    <a:pt x="16" y="19"/>
                  </a:lnTo>
                  <a:lnTo>
                    <a:pt x="8" y="26"/>
                  </a:lnTo>
                  <a:lnTo>
                    <a:pt x="4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3"/>
                  </a:lnTo>
                  <a:lnTo>
                    <a:pt x="7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5"/>
            <p:cNvSpPr/>
            <p:nvPr/>
          </p:nvSpPr>
          <p:spPr bwMode="auto">
            <a:xfrm flipH="1">
              <a:off x="1128" y="2636"/>
              <a:ext cx="82" cy="32"/>
            </a:xfrm>
            <a:custGeom>
              <a:avLst/>
              <a:gdLst>
                <a:gd name="T0" fmla="*/ 1 w 162"/>
                <a:gd name="T1" fmla="*/ 1 h 64"/>
                <a:gd name="T2" fmla="*/ 1 w 162"/>
                <a:gd name="T3" fmla="*/ 1 h 64"/>
                <a:gd name="T4" fmla="*/ 1 w 162"/>
                <a:gd name="T5" fmla="*/ 1 h 64"/>
                <a:gd name="T6" fmla="*/ 1 w 162"/>
                <a:gd name="T7" fmla="*/ 1 h 64"/>
                <a:gd name="T8" fmla="*/ 1 w 162"/>
                <a:gd name="T9" fmla="*/ 1 h 64"/>
                <a:gd name="T10" fmla="*/ 1 w 162"/>
                <a:gd name="T11" fmla="*/ 1 h 64"/>
                <a:gd name="T12" fmla="*/ 1 w 162"/>
                <a:gd name="T13" fmla="*/ 1 h 64"/>
                <a:gd name="T14" fmla="*/ 1 w 162"/>
                <a:gd name="T15" fmla="*/ 1 h 64"/>
                <a:gd name="T16" fmla="*/ 1 w 162"/>
                <a:gd name="T17" fmla="*/ 1 h 64"/>
                <a:gd name="T18" fmla="*/ 1 w 162"/>
                <a:gd name="T19" fmla="*/ 1 h 64"/>
                <a:gd name="T20" fmla="*/ 1 w 162"/>
                <a:gd name="T21" fmla="*/ 1 h 64"/>
                <a:gd name="T22" fmla="*/ 1 w 162"/>
                <a:gd name="T23" fmla="*/ 1 h 64"/>
                <a:gd name="T24" fmla="*/ 1 w 162"/>
                <a:gd name="T25" fmla="*/ 1 h 64"/>
                <a:gd name="T26" fmla="*/ 1 w 162"/>
                <a:gd name="T27" fmla="*/ 1 h 64"/>
                <a:gd name="T28" fmla="*/ 1 w 162"/>
                <a:gd name="T29" fmla="*/ 1 h 64"/>
                <a:gd name="T30" fmla="*/ 1 w 162"/>
                <a:gd name="T31" fmla="*/ 1 h 64"/>
                <a:gd name="T32" fmla="*/ 1 w 162"/>
                <a:gd name="T33" fmla="*/ 1 h 64"/>
                <a:gd name="T34" fmla="*/ 1 w 162"/>
                <a:gd name="T35" fmla="*/ 1 h 64"/>
                <a:gd name="T36" fmla="*/ 1 w 162"/>
                <a:gd name="T37" fmla="*/ 1 h 64"/>
                <a:gd name="T38" fmla="*/ 1 w 162"/>
                <a:gd name="T39" fmla="*/ 1 h 64"/>
                <a:gd name="T40" fmla="*/ 1 w 162"/>
                <a:gd name="T41" fmla="*/ 1 h 64"/>
                <a:gd name="T42" fmla="*/ 1 w 162"/>
                <a:gd name="T43" fmla="*/ 1 h 64"/>
                <a:gd name="T44" fmla="*/ 1 w 162"/>
                <a:gd name="T45" fmla="*/ 1 h 64"/>
                <a:gd name="T46" fmla="*/ 1 w 162"/>
                <a:gd name="T47" fmla="*/ 1 h 64"/>
                <a:gd name="T48" fmla="*/ 1 w 162"/>
                <a:gd name="T49" fmla="*/ 1 h 64"/>
                <a:gd name="T50" fmla="*/ 1 w 162"/>
                <a:gd name="T51" fmla="*/ 1 h 64"/>
                <a:gd name="T52" fmla="*/ 1 w 162"/>
                <a:gd name="T53" fmla="*/ 1 h 64"/>
                <a:gd name="T54" fmla="*/ 1 w 162"/>
                <a:gd name="T55" fmla="*/ 1 h 64"/>
                <a:gd name="T56" fmla="*/ 1 w 162"/>
                <a:gd name="T57" fmla="*/ 1 h 64"/>
                <a:gd name="T58" fmla="*/ 1 w 162"/>
                <a:gd name="T59" fmla="*/ 1 h 64"/>
                <a:gd name="T60" fmla="*/ 1 w 162"/>
                <a:gd name="T61" fmla="*/ 1 h 64"/>
                <a:gd name="T62" fmla="*/ 1 w 162"/>
                <a:gd name="T63" fmla="*/ 1 h 64"/>
                <a:gd name="T64" fmla="*/ 1 w 162"/>
                <a:gd name="T65" fmla="*/ 1 h 64"/>
                <a:gd name="T66" fmla="*/ 1 w 162"/>
                <a:gd name="T67" fmla="*/ 1 h 64"/>
                <a:gd name="T68" fmla="*/ 1 w 162"/>
                <a:gd name="T69" fmla="*/ 1 h 64"/>
                <a:gd name="T70" fmla="*/ 1 w 162"/>
                <a:gd name="T71" fmla="*/ 1 h 64"/>
                <a:gd name="T72" fmla="*/ 1 w 162"/>
                <a:gd name="T73" fmla="*/ 1 h 64"/>
                <a:gd name="T74" fmla="*/ 1 w 162"/>
                <a:gd name="T75" fmla="*/ 1 h 64"/>
                <a:gd name="T76" fmla="*/ 1 w 162"/>
                <a:gd name="T77" fmla="*/ 0 h 64"/>
                <a:gd name="T78" fmla="*/ 1 w 162"/>
                <a:gd name="T79" fmla="*/ 0 h 64"/>
                <a:gd name="T80" fmla="*/ 1 w 162"/>
                <a:gd name="T81" fmla="*/ 1 h 64"/>
                <a:gd name="T82" fmla="*/ 1 w 162"/>
                <a:gd name="T83" fmla="*/ 1 h 64"/>
                <a:gd name="T84" fmla="*/ 1 w 162"/>
                <a:gd name="T85" fmla="*/ 1 h 64"/>
                <a:gd name="T86" fmla="*/ 1 w 162"/>
                <a:gd name="T87" fmla="*/ 1 h 64"/>
                <a:gd name="T88" fmla="*/ 1 w 162"/>
                <a:gd name="T89" fmla="*/ 1 h 64"/>
                <a:gd name="T90" fmla="*/ 1 w 162"/>
                <a:gd name="T91" fmla="*/ 1 h 64"/>
                <a:gd name="T92" fmla="*/ 1 w 162"/>
                <a:gd name="T93" fmla="*/ 1 h 64"/>
                <a:gd name="T94" fmla="*/ 1 w 162"/>
                <a:gd name="T95" fmla="*/ 1 h 64"/>
                <a:gd name="T96" fmla="*/ 1 w 162"/>
                <a:gd name="T97" fmla="*/ 1 h 64"/>
                <a:gd name="T98" fmla="*/ 0 w 162"/>
                <a:gd name="T99" fmla="*/ 1 h 64"/>
                <a:gd name="T100" fmla="*/ 0 w 162"/>
                <a:gd name="T101" fmla="*/ 1 h 64"/>
                <a:gd name="T102" fmla="*/ 1 w 162"/>
                <a:gd name="T103" fmla="*/ 1 h 64"/>
                <a:gd name="T104" fmla="*/ 1 w 162"/>
                <a:gd name="T105" fmla="*/ 1 h 64"/>
                <a:gd name="T106" fmla="*/ 1 w 162"/>
                <a:gd name="T107" fmla="*/ 1 h 64"/>
                <a:gd name="T108" fmla="*/ 1 w 162"/>
                <a:gd name="T109" fmla="*/ 1 h 64"/>
                <a:gd name="T110" fmla="*/ 1 w 162"/>
                <a:gd name="T111" fmla="*/ 1 h 64"/>
                <a:gd name="T112" fmla="*/ 1 w 162"/>
                <a:gd name="T113" fmla="*/ 1 h 64"/>
                <a:gd name="T114" fmla="*/ 1 w 162"/>
                <a:gd name="T115" fmla="*/ 1 h 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2"/>
                <a:gd name="T175" fmla="*/ 0 h 64"/>
                <a:gd name="T176" fmla="*/ 162 w 162"/>
                <a:gd name="T177" fmla="*/ 64 h 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2" h="64">
                  <a:moveTo>
                    <a:pt x="2" y="64"/>
                  </a:moveTo>
                  <a:lnTo>
                    <a:pt x="4" y="49"/>
                  </a:lnTo>
                  <a:lnTo>
                    <a:pt x="10" y="39"/>
                  </a:lnTo>
                  <a:lnTo>
                    <a:pt x="19" y="31"/>
                  </a:lnTo>
                  <a:lnTo>
                    <a:pt x="36" y="27"/>
                  </a:lnTo>
                  <a:lnTo>
                    <a:pt x="40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4" y="26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8" y="29"/>
                  </a:lnTo>
                  <a:lnTo>
                    <a:pt x="72" y="29"/>
                  </a:lnTo>
                  <a:lnTo>
                    <a:pt x="84" y="29"/>
                  </a:lnTo>
                  <a:lnTo>
                    <a:pt x="94" y="29"/>
                  </a:lnTo>
                  <a:lnTo>
                    <a:pt x="106" y="29"/>
                  </a:lnTo>
                  <a:lnTo>
                    <a:pt x="117" y="29"/>
                  </a:lnTo>
                  <a:lnTo>
                    <a:pt x="129" y="30"/>
                  </a:lnTo>
                  <a:lnTo>
                    <a:pt x="139" y="31"/>
                  </a:lnTo>
                  <a:lnTo>
                    <a:pt x="151" y="32"/>
                  </a:lnTo>
                  <a:lnTo>
                    <a:pt x="161" y="35"/>
                  </a:lnTo>
                  <a:lnTo>
                    <a:pt x="162" y="35"/>
                  </a:lnTo>
                  <a:lnTo>
                    <a:pt x="162" y="33"/>
                  </a:lnTo>
                  <a:lnTo>
                    <a:pt x="162" y="32"/>
                  </a:lnTo>
                  <a:lnTo>
                    <a:pt x="154" y="29"/>
                  </a:lnTo>
                  <a:lnTo>
                    <a:pt x="147" y="26"/>
                  </a:lnTo>
                  <a:lnTo>
                    <a:pt x="139" y="24"/>
                  </a:lnTo>
                  <a:lnTo>
                    <a:pt x="130" y="22"/>
                  </a:lnTo>
                  <a:lnTo>
                    <a:pt x="122" y="20"/>
                  </a:lnTo>
                  <a:lnTo>
                    <a:pt x="114" y="18"/>
                  </a:lnTo>
                  <a:lnTo>
                    <a:pt x="106" y="17"/>
                  </a:lnTo>
                  <a:lnTo>
                    <a:pt x="98" y="15"/>
                  </a:lnTo>
                  <a:lnTo>
                    <a:pt x="91" y="12"/>
                  </a:lnTo>
                  <a:lnTo>
                    <a:pt x="84" y="9"/>
                  </a:lnTo>
                  <a:lnTo>
                    <a:pt x="76" y="7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9"/>
                  </a:lnTo>
                  <a:lnTo>
                    <a:pt x="13" y="12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5"/>
                  </a:lnTo>
                  <a:lnTo>
                    <a:pt x="0" y="35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6"/>
            <p:cNvSpPr/>
            <p:nvPr/>
          </p:nvSpPr>
          <p:spPr bwMode="auto">
            <a:xfrm flipH="1">
              <a:off x="1136" y="2677"/>
              <a:ext cx="22" cy="26"/>
            </a:xfrm>
            <a:custGeom>
              <a:avLst/>
              <a:gdLst>
                <a:gd name="T0" fmla="*/ 0 w 45"/>
                <a:gd name="T1" fmla="*/ 0 h 53"/>
                <a:gd name="T2" fmla="*/ 0 w 45"/>
                <a:gd name="T3" fmla="*/ 0 h 53"/>
                <a:gd name="T4" fmla="*/ 0 w 45"/>
                <a:gd name="T5" fmla="*/ 0 h 53"/>
                <a:gd name="T6" fmla="*/ 0 w 45"/>
                <a:gd name="T7" fmla="*/ 0 h 53"/>
                <a:gd name="T8" fmla="*/ 0 w 45"/>
                <a:gd name="T9" fmla="*/ 0 h 53"/>
                <a:gd name="T10" fmla="*/ 0 w 45"/>
                <a:gd name="T11" fmla="*/ 0 h 53"/>
                <a:gd name="T12" fmla="*/ 0 w 45"/>
                <a:gd name="T13" fmla="*/ 0 h 53"/>
                <a:gd name="T14" fmla="*/ 0 w 45"/>
                <a:gd name="T15" fmla="*/ 0 h 53"/>
                <a:gd name="T16" fmla="*/ 0 w 45"/>
                <a:gd name="T17" fmla="*/ 0 h 53"/>
                <a:gd name="T18" fmla="*/ 0 w 45"/>
                <a:gd name="T19" fmla="*/ 0 h 53"/>
                <a:gd name="T20" fmla="*/ 0 w 45"/>
                <a:gd name="T21" fmla="*/ 0 h 53"/>
                <a:gd name="T22" fmla="*/ 0 w 45"/>
                <a:gd name="T23" fmla="*/ 0 h 53"/>
                <a:gd name="T24" fmla="*/ 0 w 45"/>
                <a:gd name="T25" fmla="*/ 0 h 53"/>
                <a:gd name="T26" fmla="*/ 0 w 45"/>
                <a:gd name="T27" fmla="*/ 0 h 53"/>
                <a:gd name="T28" fmla="*/ 0 w 45"/>
                <a:gd name="T29" fmla="*/ 0 h 53"/>
                <a:gd name="T30" fmla="*/ 0 w 45"/>
                <a:gd name="T31" fmla="*/ 0 h 53"/>
                <a:gd name="T32" fmla="*/ 0 w 45"/>
                <a:gd name="T33" fmla="*/ 0 h 53"/>
                <a:gd name="T34" fmla="*/ 0 w 45"/>
                <a:gd name="T35" fmla="*/ 0 h 53"/>
                <a:gd name="T36" fmla="*/ 0 w 45"/>
                <a:gd name="T37" fmla="*/ 0 h 53"/>
                <a:gd name="T38" fmla="*/ 0 w 45"/>
                <a:gd name="T39" fmla="*/ 0 h 53"/>
                <a:gd name="T40" fmla="*/ 0 w 45"/>
                <a:gd name="T41" fmla="*/ 0 h 53"/>
                <a:gd name="T42" fmla="*/ 0 w 45"/>
                <a:gd name="T43" fmla="*/ 0 h 53"/>
                <a:gd name="T44" fmla="*/ 0 w 45"/>
                <a:gd name="T45" fmla="*/ 0 h 53"/>
                <a:gd name="T46" fmla="*/ 0 w 45"/>
                <a:gd name="T47" fmla="*/ 0 h 53"/>
                <a:gd name="T48" fmla="*/ 0 w 45"/>
                <a:gd name="T49" fmla="*/ 0 h 53"/>
                <a:gd name="T50" fmla="*/ 0 w 45"/>
                <a:gd name="T51" fmla="*/ 0 h 53"/>
                <a:gd name="T52" fmla="*/ 0 w 45"/>
                <a:gd name="T53" fmla="*/ 0 h 53"/>
                <a:gd name="T54" fmla="*/ 0 w 45"/>
                <a:gd name="T55" fmla="*/ 0 h 53"/>
                <a:gd name="T56" fmla="*/ 0 w 45"/>
                <a:gd name="T57" fmla="*/ 0 h 53"/>
                <a:gd name="T58" fmla="*/ 0 w 45"/>
                <a:gd name="T59" fmla="*/ 0 h 53"/>
                <a:gd name="T60" fmla="*/ 0 w 45"/>
                <a:gd name="T61" fmla="*/ 0 h 53"/>
                <a:gd name="T62" fmla="*/ 0 w 45"/>
                <a:gd name="T63" fmla="*/ 0 h 53"/>
                <a:gd name="T64" fmla="*/ 0 w 45"/>
                <a:gd name="T65" fmla="*/ 0 h 53"/>
                <a:gd name="T66" fmla="*/ 0 w 45"/>
                <a:gd name="T67" fmla="*/ 0 h 5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"/>
                <a:gd name="T103" fmla="*/ 0 h 53"/>
                <a:gd name="T104" fmla="*/ 45 w 45"/>
                <a:gd name="T105" fmla="*/ 53 h 5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" h="53">
                  <a:moveTo>
                    <a:pt x="0" y="5"/>
                  </a:moveTo>
                  <a:lnTo>
                    <a:pt x="5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0" y="6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5"/>
                  </a:lnTo>
                  <a:lnTo>
                    <a:pt x="34" y="19"/>
                  </a:lnTo>
                  <a:lnTo>
                    <a:pt x="37" y="26"/>
                  </a:lnTo>
                  <a:lnTo>
                    <a:pt x="40" y="34"/>
                  </a:lnTo>
                  <a:lnTo>
                    <a:pt x="40" y="43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3" y="51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5" y="39"/>
                  </a:lnTo>
                  <a:lnTo>
                    <a:pt x="45" y="28"/>
                  </a:lnTo>
                  <a:lnTo>
                    <a:pt x="44" y="19"/>
                  </a:lnTo>
                  <a:lnTo>
                    <a:pt x="40" y="10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7"/>
            <p:cNvSpPr/>
            <p:nvPr/>
          </p:nvSpPr>
          <p:spPr bwMode="auto">
            <a:xfrm flipH="1">
              <a:off x="1121" y="2664"/>
              <a:ext cx="23" cy="20"/>
            </a:xfrm>
            <a:custGeom>
              <a:avLst/>
              <a:gdLst>
                <a:gd name="T0" fmla="*/ 0 w 46"/>
                <a:gd name="T1" fmla="*/ 0 h 42"/>
                <a:gd name="T2" fmla="*/ 1 w 46"/>
                <a:gd name="T3" fmla="*/ 0 h 42"/>
                <a:gd name="T4" fmla="*/ 1 w 46"/>
                <a:gd name="T5" fmla="*/ 0 h 42"/>
                <a:gd name="T6" fmla="*/ 1 w 46"/>
                <a:gd name="T7" fmla="*/ 0 h 42"/>
                <a:gd name="T8" fmla="*/ 1 w 46"/>
                <a:gd name="T9" fmla="*/ 0 h 42"/>
                <a:gd name="T10" fmla="*/ 1 w 46"/>
                <a:gd name="T11" fmla="*/ 0 h 42"/>
                <a:gd name="T12" fmla="*/ 1 w 46"/>
                <a:gd name="T13" fmla="*/ 0 h 42"/>
                <a:gd name="T14" fmla="*/ 1 w 46"/>
                <a:gd name="T15" fmla="*/ 0 h 42"/>
                <a:gd name="T16" fmla="*/ 1 w 46"/>
                <a:gd name="T17" fmla="*/ 0 h 42"/>
                <a:gd name="T18" fmla="*/ 1 w 46"/>
                <a:gd name="T19" fmla="*/ 0 h 42"/>
                <a:gd name="T20" fmla="*/ 1 w 46"/>
                <a:gd name="T21" fmla="*/ 0 h 42"/>
                <a:gd name="T22" fmla="*/ 1 w 46"/>
                <a:gd name="T23" fmla="*/ 0 h 42"/>
                <a:gd name="T24" fmla="*/ 1 w 46"/>
                <a:gd name="T25" fmla="*/ 0 h 42"/>
                <a:gd name="T26" fmla="*/ 1 w 46"/>
                <a:gd name="T27" fmla="*/ 0 h 42"/>
                <a:gd name="T28" fmla="*/ 1 w 46"/>
                <a:gd name="T29" fmla="*/ 0 h 42"/>
                <a:gd name="T30" fmla="*/ 1 w 46"/>
                <a:gd name="T31" fmla="*/ 0 h 42"/>
                <a:gd name="T32" fmla="*/ 1 w 46"/>
                <a:gd name="T33" fmla="*/ 0 h 42"/>
                <a:gd name="T34" fmla="*/ 1 w 46"/>
                <a:gd name="T35" fmla="*/ 0 h 42"/>
                <a:gd name="T36" fmla="*/ 1 w 46"/>
                <a:gd name="T37" fmla="*/ 0 h 42"/>
                <a:gd name="T38" fmla="*/ 1 w 46"/>
                <a:gd name="T39" fmla="*/ 0 h 42"/>
                <a:gd name="T40" fmla="*/ 1 w 46"/>
                <a:gd name="T41" fmla="*/ 0 h 42"/>
                <a:gd name="T42" fmla="*/ 1 w 46"/>
                <a:gd name="T43" fmla="*/ 0 h 42"/>
                <a:gd name="T44" fmla="*/ 1 w 46"/>
                <a:gd name="T45" fmla="*/ 0 h 42"/>
                <a:gd name="T46" fmla="*/ 1 w 46"/>
                <a:gd name="T47" fmla="*/ 0 h 42"/>
                <a:gd name="T48" fmla="*/ 0 w 46"/>
                <a:gd name="T49" fmla="*/ 0 h 42"/>
                <a:gd name="T50" fmla="*/ 0 w 46"/>
                <a:gd name="T51" fmla="*/ 0 h 42"/>
                <a:gd name="T52" fmla="*/ 0 w 46"/>
                <a:gd name="T53" fmla="*/ 0 h 42"/>
                <a:gd name="T54" fmla="*/ 0 w 46"/>
                <a:gd name="T55" fmla="*/ 0 h 42"/>
                <a:gd name="T56" fmla="*/ 0 w 46"/>
                <a:gd name="T57" fmla="*/ 0 h 42"/>
                <a:gd name="T58" fmla="*/ 0 w 4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42"/>
                <a:gd name="T92" fmla="*/ 46 w 4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42">
                  <a:moveTo>
                    <a:pt x="0" y="0"/>
                  </a:moveTo>
                  <a:lnTo>
                    <a:pt x="8" y="2"/>
                  </a:lnTo>
                  <a:lnTo>
                    <a:pt x="16" y="5"/>
                  </a:lnTo>
                  <a:lnTo>
                    <a:pt x="23" y="8"/>
                  </a:lnTo>
                  <a:lnTo>
                    <a:pt x="30" y="14"/>
                  </a:lnTo>
                  <a:lnTo>
                    <a:pt x="35" y="20"/>
                  </a:lnTo>
                  <a:lnTo>
                    <a:pt x="39" y="25"/>
                  </a:lnTo>
                  <a:lnTo>
                    <a:pt x="43" y="33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0"/>
                  </a:lnTo>
                  <a:lnTo>
                    <a:pt x="45" y="32"/>
                  </a:lnTo>
                  <a:lnTo>
                    <a:pt x="43" y="25"/>
                  </a:lnTo>
                  <a:lnTo>
                    <a:pt x="39" y="20"/>
                  </a:lnTo>
                  <a:lnTo>
                    <a:pt x="35" y="14"/>
                  </a:lnTo>
                  <a:lnTo>
                    <a:pt x="31" y="10"/>
                  </a:lnTo>
                  <a:lnTo>
                    <a:pt x="27" y="8"/>
                  </a:lnTo>
                  <a:lnTo>
                    <a:pt x="23" y="6"/>
                  </a:lnTo>
                  <a:lnTo>
                    <a:pt x="19" y="4"/>
                  </a:lnTo>
                  <a:lnTo>
                    <a:pt x="14" y="2"/>
                  </a:lnTo>
                  <a:lnTo>
                    <a:pt x="9" y="1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8"/>
            <p:cNvSpPr/>
            <p:nvPr/>
          </p:nvSpPr>
          <p:spPr bwMode="auto">
            <a:xfrm flipH="1">
              <a:off x="1113" y="2651"/>
              <a:ext cx="23" cy="21"/>
            </a:xfrm>
            <a:custGeom>
              <a:avLst/>
              <a:gdLst>
                <a:gd name="T0" fmla="*/ 0 w 45"/>
                <a:gd name="T1" fmla="*/ 0 h 42"/>
                <a:gd name="T2" fmla="*/ 1 w 45"/>
                <a:gd name="T3" fmla="*/ 1 h 42"/>
                <a:gd name="T4" fmla="*/ 1 w 45"/>
                <a:gd name="T5" fmla="*/ 1 h 42"/>
                <a:gd name="T6" fmla="*/ 1 w 45"/>
                <a:gd name="T7" fmla="*/ 1 h 42"/>
                <a:gd name="T8" fmla="*/ 1 w 45"/>
                <a:gd name="T9" fmla="*/ 1 h 42"/>
                <a:gd name="T10" fmla="*/ 1 w 45"/>
                <a:gd name="T11" fmla="*/ 1 h 42"/>
                <a:gd name="T12" fmla="*/ 1 w 45"/>
                <a:gd name="T13" fmla="*/ 1 h 42"/>
                <a:gd name="T14" fmla="*/ 1 w 45"/>
                <a:gd name="T15" fmla="*/ 1 h 42"/>
                <a:gd name="T16" fmla="*/ 1 w 45"/>
                <a:gd name="T17" fmla="*/ 1 h 42"/>
                <a:gd name="T18" fmla="*/ 1 w 45"/>
                <a:gd name="T19" fmla="*/ 1 h 42"/>
                <a:gd name="T20" fmla="*/ 1 w 45"/>
                <a:gd name="T21" fmla="*/ 1 h 42"/>
                <a:gd name="T22" fmla="*/ 1 w 45"/>
                <a:gd name="T23" fmla="*/ 1 h 42"/>
                <a:gd name="T24" fmla="*/ 1 w 45"/>
                <a:gd name="T25" fmla="*/ 1 h 42"/>
                <a:gd name="T26" fmla="*/ 1 w 45"/>
                <a:gd name="T27" fmla="*/ 1 h 42"/>
                <a:gd name="T28" fmla="*/ 1 w 45"/>
                <a:gd name="T29" fmla="*/ 1 h 42"/>
                <a:gd name="T30" fmla="*/ 1 w 45"/>
                <a:gd name="T31" fmla="*/ 1 h 42"/>
                <a:gd name="T32" fmla="*/ 1 w 45"/>
                <a:gd name="T33" fmla="*/ 1 h 42"/>
                <a:gd name="T34" fmla="*/ 1 w 45"/>
                <a:gd name="T35" fmla="*/ 1 h 42"/>
                <a:gd name="T36" fmla="*/ 1 w 45"/>
                <a:gd name="T37" fmla="*/ 1 h 42"/>
                <a:gd name="T38" fmla="*/ 1 w 45"/>
                <a:gd name="T39" fmla="*/ 1 h 42"/>
                <a:gd name="T40" fmla="*/ 1 w 45"/>
                <a:gd name="T41" fmla="*/ 0 h 42"/>
                <a:gd name="T42" fmla="*/ 1 w 45"/>
                <a:gd name="T43" fmla="*/ 0 h 42"/>
                <a:gd name="T44" fmla="*/ 1 w 45"/>
                <a:gd name="T45" fmla="*/ 0 h 42"/>
                <a:gd name="T46" fmla="*/ 0 w 45"/>
                <a:gd name="T47" fmla="*/ 0 h 42"/>
                <a:gd name="T48" fmla="*/ 0 w 45"/>
                <a:gd name="T49" fmla="*/ 0 h 42"/>
                <a:gd name="T50" fmla="*/ 0 w 45"/>
                <a:gd name="T51" fmla="*/ 0 h 4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5"/>
                <a:gd name="T79" fmla="*/ 0 h 42"/>
                <a:gd name="T80" fmla="*/ 45 w 45"/>
                <a:gd name="T81" fmla="*/ 42 h 4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5" h="42">
                  <a:moveTo>
                    <a:pt x="0" y="0"/>
                  </a:moveTo>
                  <a:lnTo>
                    <a:pt x="8" y="2"/>
                  </a:lnTo>
                  <a:lnTo>
                    <a:pt x="16" y="4"/>
                  </a:lnTo>
                  <a:lnTo>
                    <a:pt x="23" y="8"/>
                  </a:lnTo>
                  <a:lnTo>
                    <a:pt x="29" y="14"/>
                  </a:lnTo>
                  <a:lnTo>
                    <a:pt x="33" y="20"/>
                  </a:lnTo>
                  <a:lnTo>
                    <a:pt x="36" y="27"/>
                  </a:lnTo>
                  <a:lnTo>
                    <a:pt x="38" y="34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4" y="41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4" y="32"/>
                  </a:lnTo>
                  <a:lnTo>
                    <a:pt x="42" y="24"/>
                  </a:lnTo>
                  <a:lnTo>
                    <a:pt x="40" y="17"/>
                  </a:lnTo>
                  <a:lnTo>
                    <a:pt x="35" y="10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0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9"/>
            <p:cNvSpPr/>
            <p:nvPr/>
          </p:nvSpPr>
          <p:spPr bwMode="auto">
            <a:xfrm flipH="1">
              <a:off x="833" y="2825"/>
              <a:ext cx="272" cy="209"/>
            </a:xfrm>
            <a:custGeom>
              <a:avLst/>
              <a:gdLst>
                <a:gd name="T0" fmla="*/ 1 w 544"/>
                <a:gd name="T1" fmla="*/ 1 h 418"/>
                <a:gd name="T2" fmla="*/ 1 w 544"/>
                <a:gd name="T3" fmla="*/ 1 h 418"/>
                <a:gd name="T4" fmla="*/ 1 w 544"/>
                <a:gd name="T5" fmla="*/ 1 h 418"/>
                <a:gd name="T6" fmla="*/ 1 w 544"/>
                <a:gd name="T7" fmla="*/ 1 h 418"/>
                <a:gd name="T8" fmla="*/ 1 w 544"/>
                <a:gd name="T9" fmla="*/ 1 h 418"/>
                <a:gd name="T10" fmla="*/ 1 w 544"/>
                <a:gd name="T11" fmla="*/ 1 h 418"/>
                <a:gd name="T12" fmla="*/ 1 w 544"/>
                <a:gd name="T13" fmla="*/ 1 h 418"/>
                <a:gd name="T14" fmla="*/ 1 w 544"/>
                <a:gd name="T15" fmla="*/ 1 h 418"/>
                <a:gd name="T16" fmla="*/ 1 w 544"/>
                <a:gd name="T17" fmla="*/ 1 h 418"/>
                <a:gd name="T18" fmla="*/ 1 w 544"/>
                <a:gd name="T19" fmla="*/ 1 h 418"/>
                <a:gd name="T20" fmla="*/ 1 w 544"/>
                <a:gd name="T21" fmla="*/ 1 h 418"/>
                <a:gd name="T22" fmla="*/ 1 w 544"/>
                <a:gd name="T23" fmla="*/ 1 h 418"/>
                <a:gd name="T24" fmla="*/ 1 w 544"/>
                <a:gd name="T25" fmla="*/ 1 h 418"/>
                <a:gd name="T26" fmla="*/ 1 w 544"/>
                <a:gd name="T27" fmla="*/ 1 h 418"/>
                <a:gd name="T28" fmla="*/ 1 w 544"/>
                <a:gd name="T29" fmla="*/ 1 h 418"/>
                <a:gd name="T30" fmla="*/ 1 w 544"/>
                <a:gd name="T31" fmla="*/ 1 h 418"/>
                <a:gd name="T32" fmla="*/ 1 w 544"/>
                <a:gd name="T33" fmla="*/ 1 h 418"/>
                <a:gd name="T34" fmla="*/ 1 w 544"/>
                <a:gd name="T35" fmla="*/ 1 h 418"/>
                <a:gd name="T36" fmla="*/ 1 w 544"/>
                <a:gd name="T37" fmla="*/ 1 h 418"/>
                <a:gd name="T38" fmla="*/ 1 w 544"/>
                <a:gd name="T39" fmla="*/ 1 h 418"/>
                <a:gd name="T40" fmla="*/ 1 w 544"/>
                <a:gd name="T41" fmla="*/ 1 h 418"/>
                <a:gd name="T42" fmla="*/ 1 w 544"/>
                <a:gd name="T43" fmla="*/ 1 h 418"/>
                <a:gd name="T44" fmla="*/ 1 w 544"/>
                <a:gd name="T45" fmla="*/ 1 h 418"/>
                <a:gd name="T46" fmla="*/ 1 w 544"/>
                <a:gd name="T47" fmla="*/ 1 h 418"/>
                <a:gd name="T48" fmla="*/ 1 w 544"/>
                <a:gd name="T49" fmla="*/ 1 h 418"/>
                <a:gd name="T50" fmla="*/ 1 w 544"/>
                <a:gd name="T51" fmla="*/ 1 h 418"/>
                <a:gd name="T52" fmla="*/ 1 w 544"/>
                <a:gd name="T53" fmla="*/ 1 h 418"/>
                <a:gd name="T54" fmla="*/ 1 w 544"/>
                <a:gd name="T55" fmla="*/ 1 h 418"/>
                <a:gd name="T56" fmla="*/ 1 w 544"/>
                <a:gd name="T57" fmla="*/ 1 h 418"/>
                <a:gd name="T58" fmla="*/ 1 w 544"/>
                <a:gd name="T59" fmla="*/ 1 h 418"/>
                <a:gd name="T60" fmla="*/ 1 w 544"/>
                <a:gd name="T61" fmla="*/ 1 h 418"/>
                <a:gd name="T62" fmla="*/ 1 w 544"/>
                <a:gd name="T63" fmla="*/ 1 h 418"/>
                <a:gd name="T64" fmla="*/ 1 w 544"/>
                <a:gd name="T65" fmla="*/ 1 h 418"/>
                <a:gd name="T66" fmla="*/ 1 w 544"/>
                <a:gd name="T67" fmla="*/ 1 h 418"/>
                <a:gd name="T68" fmla="*/ 1 w 544"/>
                <a:gd name="T69" fmla="*/ 1 h 418"/>
                <a:gd name="T70" fmla="*/ 1 w 544"/>
                <a:gd name="T71" fmla="*/ 1 h 418"/>
                <a:gd name="T72" fmla="*/ 0 w 544"/>
                <a:gd name="T73" fmla="*/ 0 h 418"/>
                <a:gd name="T74" fmla="*/ 0 w 544"/>
                <a:gd name="T75" fmla="*/ 0 h 418"/>
                <a:gd name="T76" fmla="*/ 0 w 544"/>
                <a:gd name="T77" fmla="*/ 0 h 4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44"/>
                <a:gd name="T118" fmla="*/ 0 h 418"/>
                <a:gd name="T119" fmla="*/ 544 w 544"/>
                <a:gd name="T120" fmla="*/ 418 h 41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44" h="418">
                  <a:moveTo>
                    <a:pt x="0" y="0"/>
                  </a:moveTo>
                  <a:lnTo>
                    <a:pt x="19" y="25"/>
                  </a:lnTo>
                  <a:lnTo>
                    <a:pt x="37" y="50"/>
                  </a:lnTo>
                  <a:lnTo>
                    <a:pt x="56" y="76"/>
                  </a:lnTo>
                  <a:lnTo>
                    <a:pt x="75" y="101"/>
                  </a:lnTo>
                  <a:lnTo>
                    <a:pt x="96" y="125"/>
                  </a:lnTo>
                  <a:lnTo>
                    <a:pt x="117" y="148"/>
                  </a:lnTo>
                  <a:lnTo>
                    <a:pt x="138" y="172"/>
                  </a:lnTo>
                  <a:lnTo>
                    <a:pt x="159" y="194"/>
                  </a:lnTo>
                  <a:lnTo>
                    <a:pt x="183" y="217"/>
                  </a:lnTo>
                  <a:lnTo>
                    <a:pt x="206" y="238"/>
                  </a:lnTo>
                  <a:lnTo>
                    <a:pt x="230" y="259"/>
                  </a:lnTo>
                  <a:lnTo>
                    <a:pt x="254" y="278"/>
                  </a:lnTo>
                  <a:lnTo>
                    <a:pt x="279" y="298"/>
                  </a:lnTo>
                  <a:lnTo>
                    <a:pt x="305" y="315"/>
                  </a:lnTo>
                  <a:lnTo>
                    <a:pt x="331" y="332"/>
                  </a:lnTo>
                  <a:lnTo>
                    <a:pt x="359" y="349"/>
                  </a:lnTo>
                  <a:lnTo>
                    <a:pt x="374" y="357"/>
                  </a:lnTo>
                  <a:lnTo>
                    <a:pt x="389" y="365"/>
                  </a:lnTo>
                  <a:lnTo>
                    <a:pt x="404" y="372"/>
                  </a:lnTo>
                  <a:lnTo>
                    <a:pt x="419" y="379"/>
                  </a:lnTo>
                  <a:lnTo>
                    <a:pt x="435" y="385"/>
                  </a:lnTo>
                  <a:lnTo>
                    <a:pt x="450" y="391"/>
                  </a:lnTo>
                  <a:lnTo>
                    <a:pt x="466" y="397"/>
                  </a:lnTo>
                  <a:lnTo>
                    <a:pt x="481" y="403"/>
                  </a:lnTo>
                  <a:lnTo>
                    <a:pt x="486" y="404"/>
                  </a:lnTo>
                  <a:lnTo>
                    <a:pt x="490" y="406"/>
                  </a:lnTo>
                  <a:lnTo>
                    <a:pt x="495" y="407"/>
                  </a:lnTo>
                  <a:lnTo>
                    <a:pt x="501" y="408"/>
                  </a:lnTo>
                  <a:lnTo>
                    <a:pt x="505" y="411"/>
                  </a:lnTo>
                  <a:lnTo>
                    <a:pt x="510" y="412"/>
                  </a:lnTo>
                  <a:lnTo>
                    <a:pt x="514" y="413"/>
                  </a:lnTo>
                  <a:lnTo>
                    <a:pt x="519" y="414"/>
                  </a:lnTo>
                  <a:lnTo>
                    <a:pt x="524" y="415"/>
                  </a:lnTo>
                  <a:lnTo>
                    <a:pt x="529" y="415"/>
                  </a:lnTo>
                  <a:lnTo>
                    <a:pt x="535" y="417"/>
                  </a:lnTo>
                  <a:lnTo>
                    <a:pt x="537" y="417"/>
                  </a:lnTo>
                  <a:lnTo>
                    <a:pt x="540" y="418"/>
                  </a:lnTo>
                  <a:lnTo>
                    <a:pt x="543" y="415"/>
                  </a:lnTo>
                  <a:lnTo>
                    <a:pt x="544" y="412"/>
                  </a:lnTo>
                  <a:lnTo>
                    <a:pt x="544" y="408"/>
                  </a:lnTo>
                  <a:lnTo>
                    <a:pt x="541" y="405"/>
                  </a:lnTo>
                  <a:lnTo>
                    <a:pt x="536" y="402"/>
                  </a:lnTo>
                  <a:lnTo>
                    <a:pt x="531" y="398"/>
                  </a:lnTo>
                  <a:lnTo>
                    <a:pt x="525" y="396"/>
                  </a:lnTo>
                  <a:lnTo>
                    <a:pt x="518" y="395"/>
                  </a:lnTo>
                  <a:lnTo>
                    <a:pt x="512" y="392"/>
                  </a:lnTo>
                  <a:lnTo>
                    <a:pt x="506" y="391"/>
                  </a:lnTo>
                  <a:lnTo>
                    <a:pt x="501" y="390"/>
                  </a:lnTo>
                  <a:lnTo>
                    <a:pt x="486" y="385"/>
                  </a:lnTo>
                  <a:lnTo>
                    <a:pt x="469" y="380"/>
                  </a:lnTo>
                  <a:lnTo>
                    <a:pt x="454" y="374"/>
                  </a:lnTo>
                  <a:lnTo>
                    <a:pt x="438" y="368"/>
                  </a:lnTo>
                  <a:lnTo>
                    <a:pt x="423" y="361"/>
                  </a:lnTo>
                  <a:lnTo>
                    <a:pt x="408" y="354"/>
                  </a:lnTo>
                  <a:lnTo>
                    <a:pt x="393" y="347"/>
                  </a:lnTo>
                  <a:lnTo>
                    <a:pt x="378" y="341"/>
                  </a:lnTo>
                  <a:lnTo>
                    <a:pt x="350" y="326"/>
                  </a:lnTo>
                  <a:lnTo>
                    <a:pt x="322" y="309"/>
                  </a:lnTo>
                  <a:lnTo>
                    <a:pt x="294" y="292"/>
                  </a:lnTo>
                  <a:lnTo>
                    <a:pt x="268" y="274"/>
                  </a:lnTo>
                  <a:lnTo>
                    <a:pt x="242" y="255"/>
                  </a:lnTo>
                  <a:lnTo>
                    <a:pt x="217" y="236"/>
                  </a:lnTo>
                  <a:lnTo>
                    <a:pt x="193" y="215"/>
                  </a:lnTo>
                  <a:lnTo>
                    <a:pt x="169" y="193"/>
                  </a:lnTo>
                  <a:lnTo>
                    <a:pt x="146" y="171"/>
                  </a:lnTo>
                  <a:lnTo>
                    <a:pt x="124" y="148"/>
                  </a:lnTo>
                  <a:lnTo>
                    <a:pt x="102" y="125"/>
                  </a:lnTo>
                  <a:lnTo>
                    <a:pt x="80" y="101"/>
                  </a:lnTo>
                  <a:lnTo>
                    <a:pt x="59" y="77"/>
                  </a:lnTo>
                  <a:lnTo>
                    <a:pt x="40" y="51"/>
                  </a:lnTo>
                  <a:lnTo>
                    <a:pt x="2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0"/>
            <p:cNvSpPr/>
            <p:nvPr/>
          </p:nvSpPr>
          <p:spPr bwMode="auto">
            <a:xfrm flipH="1">
              <a:off x="817" y="2749"/>
              <a:ext cx="239" cy="190"/>
            </a:xfrm>
            <a:custGeom>
              <a:avLst/>
              <a:gdLst>
                <a:gd name="T0" fmla="*/ 1 w 478"/>
                <a:gd name="T1" fmla="*/ 0 h 381"/>
                <a:gd name="T2" fmla="*/ 1 w 478"/>
                <a:gd name="T3" fmla="*/ 0 h 381"/>
                <a:gd name="T4" fmla="*/ 1 w 478"/>
                <a:gd name="T5" fmla="*/ 0 h 381"/>
                <a:gd name="T6" fmla="*/ 1 w 478"/>
                <a:gd name="T7" fmla="*/ 0 h 381"/>
                <a:gd name="T8" fmla="*/ 1 w 478"/>
                <a:gd name="T9" fmla="*/ 0 h 381"/>
                <a:gd name="T10" fmla="*/ 1 w 478"/>
                <a:gd name="T11" fmla="*/ 0 h 381"/>
                <a:gd name="T12" fmla="*/ 1 w 478"/>
                <a:gd name="T13" fmla="*/ 0 h 381"/>
                <a:gd name="T14" fmla="*/ 1 w 478"/>
                <a:gd name="T15" fmla="*/ 0 h 381"/>
                <a:gd name="T16" fmla="*/ 1 w 478"/>
                <a:gd name="T17" fmla="*/ 0 h 381"/>
                <a:gd name="T18" fmla="*/ 1 w 478"/>
                <a:gd name="T19" fmla="*/ 0 h 381"/>
                <a:gd name="T20" fmla="*/ 1 w 478"/>
                <a:gd name="T21" fmla="*/ 0 h 381"/>
                <a:gd name="T22" fmla="*/ 1 w 478"/>
                <a:gd name="T23" fmla="*/ 0 h 381"/>
                <a:gd name="T24" fmla="*/ 1 w 478"/>
                <a:gd name="T25" fmla="*/ 0 h 381"/>
                <a:gd name="T26" fmla="*/ 1 w 478"/>
                <a:gd name="T27" fmla="*/ 0 h 381"/>
                <a:gd name="T28" fmla="*/ 1 w 478"/>
                <a:gd name="T29" fmla="*/ 0 h 381"/>
                <a:gd name="T30" fmla="*/ 1 w 478"/>
                <a:gd name="T31" fmla="*/ 0 h 381"/>
                <a:gd name="T32" fmla="*/ 1 w 478"/>
                <a:gd name="T33" fmla="*/ 0 h 381"/>
                <a:gd name="T34" fmla="*/ 1 w 478"/>
                <a:gd name="T35" fmla="*/ 0 h 381"/>
                <a:gd name="T36" fmla="*/ 1 w 478"/>
                <a:gd name="T37" fmla="*/ 0 h 381"/>
                <a:gd name="T38" fmla="*/ 1 w 478"/>
                <a:gd name="T39" fmla="*/ 0 h 381"/>
                <a:gd name="T40" fmla="*/ 1 w 478"/>
                <a:gd name="T41" fmla="*/ 0 h 381"/>
                <a:gd name="T42" fmla="*/ 1 w 478"/>
                <a:gd name="T43" fmla="*/ 0 h 381"/>
                <a:gd name="T44" fmla="*/ 1 w 478"/>
                <a:gd name="T45" fmla="*/ 0 h 381"/>
                <a:gd name="T46" fmla="*/ 1 w 478"/>
                <a:gd name="T47" fmla="*/ 0 h 381"/>
                <a:gd name="T48" fmla="*/ 1 w 478"/>
                <a:gd name="T49" fmla="*/ 0 h 381"/>
                <a:gd name="T50" fmla="*/ 1 w 478"/>
                <a:gd name="T51" fmla="*/ 0 h 381"/>
                <a:gd name="T52" fmla="*/ 1 w 478"/>
                <a:gd name="T53" fmla="*/ 0 h 381"/>
                <a:gd name="T54" fmla="*/ 1 w 478"/>
                <a:gd name="T55" fmla="*/ 0 h 381"/>
                <a:gd name="T56" fmla="*/ 1 w 478"/>
                <a:gd name="T57" fmla="*/ 0 h 381"/>
                <a:gd name="T58" fmla="*/ 1 w 478"/>
                <a:gd name="T59" fmla="*/ 0 h 381"/>
                <a:gd name="T60" fmla="*/ 1 w 478"/>
                <a:gd name="T61" fmla="*/ 0 h 381"/>
                <a:gd name="T62" fmla="*/ 1 w 478"/>
                <a:gd name="T63" fmla="*/ 0 h 381"/>
                <a:gd name="T64" fmla="*/ 1 w 478"/>
                <a:gd name="T65" fmla="*/ 0 h 381"/>
                <a:gd name="T66" fmla="*/ 1 w 478"/>
                <a:gd name="T67" fmla="*/ 0 h 381"/>
                <a:gd name="T68" fmla="*/ 1 w 478"/>
                <a:gd name="T69" fmla="*/ 0 h 381"/>
                <a:gd name="T70" fmla="*/ 1 w 478"/>
                <a:gd name="T71" fmla="*/ 0 h 381"/>
                <a:gd name="T72" fmla="*/ 1 w 478"/>
                <a:gd name="T73" fmla="*/ 0 h 381"/>
                <a:gd name="T74" fmla="*/ 1 w 478"/>
                <a:gd name="T75" fmla="*/ 0 h 381"/>
                <a:gd name="T76" fmla="*/ 1 w 478"/>
                <a:gd name="T77" fmla="*/ 0 h 381"/>
                <a:gd name="T78" fmla="*/ 1 w 478"/>
                <a:gd name="T79" fmla="*/ 0 h 381"/>
                <a:gd name="T80" fmla="*/ 1 w 478"/>
                <a:gd name="T81" fmla="*/ 0 h 381"/>
                <a:gd name="T82" fmla="*/ 1 w 478"/>
                <a:gd name="T83" fmla="*/ 0 h 381"/>
                <a:gd name="T84" fmla="*/ 1 w 478"/>
                <a:gd name="T85" fmla="*/ 0 h 381"/>
                <a:gd name="T86" fmla="*/ 1 w 478"/>
                <a:gd name="T87" fmla="*/ 0 h 381"/>
                <a:gd name="T88" fmla="*/ 1 w 478"/>
                <a:gd name="T89" fmla="*/ 0 h 381"/>
                <a:gd name="T90" fmla="*/ 1 w 478"/>
                <a:gd name="T91" fmla="*/ 0 h 381"/>
                <a:gd name="T92" fmla="*/ 0 w 478"/>
                <a:gd name="T93" fmla="*/ 0 h 381"/>
                <a:gd name="T94" fmla="*/ 0 w 478"/>
                <a:gd name="T95" fmla="*/ 0 h 381"/>
                <a:gd name="T96" fmla="*/ 0 w 478"/>
                <a:gd name="T97" fmla="*/ 0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8"/>
                <a:gd name="T148" fmla="*/ 0 h 381"/>
                <a:gd name="T149" fmla="*/ 478 w 478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8" h="381">
                  <a:moveTo>
                    <a:pt x="0" y="1"/>
                  </a:moveTo>
                  <a:lnTo>
                    <a:pt x="11" y="13"/>
                  </a:lnTo>
                  <a:lnTo>
                    <a:pt x="23" y="27"/>
                  </a:lnTo>
                  <a:lnTo>
                    <a:pt x="33" y="41"/>
                  </a:lnTo>
                  <a:lnTo>
                    <a:pt x="43" y="56"/>
                  </a:lnTo>
                  <a:lnTo>
                    <a:pt x="54" y="70"/>
                  </a:lnTo>
                  <a:lnTo>
                    <a:pt x="66" y="82"/>
                  </a:lnTo>
                  <a:lnTo>
                    <a:pt x="79" y="94"/>
                  </a:lnTo>
                  <a:lnTo>
                    <a:pt x="94" y="104"/>
                  </a:lnTo>
                  <a:lnTo>
                    <a:pt x="112" y="115"/>
                  </a:lnTo>
                  <a:lnTo>
                    <a:pt x="131" y="123"/>
                  </a:lnTo>
                  <a:lnTo>
                    <a:pt x="151" y="131"/>
                  </a:lnTo>
                  <a:lnTo>
                    <a:pt x="169" y="137"/>
                  </a:lnTo>
                  <a:lnTo>
                    <a:pt x="189" y="142"/>
                  </a:lnTo>
                  <a:lnTo>
                    <a:pt x="209" y="147"/>
                  </a:lnTo>
                  <a:lnTo>
                    <a:pt x="229" y="150"/>
                  </a:lnTo>
                  <a:lnTo>
                    <a:pt x="250" y="155"/>
                  </a:lnTo>
                  <a:lnTo>
                    <a:pt x="260" y="157"/>
                  </a:lnTo>
                  <a:lnTo>
                    <a:pt x="270" y="160"/>
                  </a:lnTo>
                  <a:lnTo>
                    <a:pt x="280" y="163"/>
                  </a:lnTo>
                  <a:lnTo>
                    <a:pt x="290" y="167"/>
                  </a:lnTo>
                  <a:lnTo>
                    <a:pt x="299" y="171"/>
                  </a:lnTo>
                  <a:lnTo>
                    <a:pt x="308" y="175"/>
                  </a:lnTo>
                  <a:lnTo>
                    <a:pt x="318" y="179"/>
                  </a:lnTo>
                  <a:lnTo>
                    <a:pt x="327" y="184"/>
                  </a:lnTo>
                  <a:lnTo>
                    <a:pt x="336" y="190"/>
                  </a:lnTo>
                  <a:lnTo>
                    <a:pt x="344" y="195"/>
                  </a:lnTo>
                  <a:lnTo>
                    <a:pt x="352" y="201"/>
                  </a:lnTo>
                  <a:lnTo>
                    <a:pt x="360" y="208"/>
                  </a:lnTo>
                  <a:lnTo>
                    <a:pt x="367" y="214"/>
                  </a:lnTo>
                  <a:lnTo>
                    <a:pt x="375" y="221"/>
                  </a:lnTo>
                  <a:lnTo>
                    <a:pt x="383" y="226"/>
                  </a:lnTo>
                  <a:lnTo>
                    <a:pt x="391" y="232"/>
                  </a:lnTo>
                  <a:lnTo>
                    <a:pt x="409" y="246"/>
                  </a:lnTo>
                  <a:lnTo>
                    <a:pt x="424" y="262"/>
                  </a:lnTo>
                  <a:lnTo>
                    <a:pt x="436" y="278"/>
                  </a:lnTo>
                  <a:lnTo>
                    <a:pt x="447" y="297"/>
                  </a:lnTo>
                  <a:lnTo>
                    <a:pt x="456" y="316"/>
                  </a:lnTo>
                  <a:lnTo>
                    <a:pt x="463" y="336"/>
                  </a:lnTo>
                  <a:lnTo>
                    <a:pt x="470" y="358"/>
                  </a:lnTo>
                  <a:lnTo>
                    <a:pt x="474" y="380"/>
                  </a:lnTo>
                  <a:lnTo>
                    <a:pt x="474" y="381"/>
                  </a:lnTo>
                  <a:lnTo>
                    <a:pt x="477" y="380"/>
                  </a:lnTo>
                  <a:lnTo>
                    <a:pt x="478" y="378"/>
                  </a:lnTo>
                  <a:lnTo>
                    <a:pt x="478" y="377"/>
                  </a:lnTo>
                  <a:lnTo>
                    <a:pt x="476" y="359"/>
                  </a:lnTo>
                  <a:lnTo>
                    <a:pt x="472" y="342"/>
                  </a:lnTo>
                  <a:lnTo>
                    <a:pt x="467" y="323"/>
                  </a:lnTo>
                  <a:lnTo>
                    <a:pt x="462" y="306"/>
                  </a:lnTo>
                  <a:lnTo>
                    <a:pt x="455" y="290"/>
                  </a:lnTo>
                  <a:lnTo>
                    <a:pt x="447" y="274"/>
                  </a:lnTo>
                  <a:lnTo>
                    <a:pt x="437" y="258"/>
                  </a:lnTo>
                  <a:lnTo>
                    <a:pt x="426" y="244"/>
                  </a:lnTo>
                  <a:lnTo>
                    <a:pt x="419" y="237"/>
                  </a:lnTo>
                  <a:lnTo>
                    <a:pt x="412" y="230"/>
                  </a:lnTo>
                  <a:lnTo>
                    <a:pt x="404" y="223"/>
                  </a:lnTo>
                  <a:lnTo>
                    <a:pt x="397" y="216"/>
                  </a:lnTo>
                  <a:lnTo>
                    <a:pt x="389" y="209"/>
                  </a:lnTo>
                  <a:lnTo>
                    <a:pt x="381" y="202"/>
                  </a:lnTo>
                  <a:lnTo>
                    <a:pt x="374" y="196"/>
                  </a:lnTo>
                  <a:lnTo>
                    <a:pt x="366" y="190"/>
                  </a:lnTo>
                  <a:lnTo>
                    <a:pt x="359" y="184"/>
                  </a:lnTo>
                  <a:lnTo>
                    <a:pt x="351" y="177"/>
                  </a:lnTo>
                  <a:lnTo>
                    <a:pt x="343" y="172"/>
                  </a:lnTo>
                  <a:lnTo>
                    <a:pt x="335" y="167"/>
                  </a:lnTo>
                  <a:lnTo>
                    <a:pt x="327" y="162"/>
                  </a:lnTo>
                  <a:lnTo>
                    <a:pt x="318" y="157"/>
                  </a:lnTo>
                  <a:lnTo>
                    <a:pt x="310" y="153"/>
                  </a:lnTo>
                  <a:lnTo>
                    <a:pt x="300" y="149"/>
                  </a:lnTo>
                  <a:lnTo>
                    <a:pt x="280" y="141"/>
                  </a:lnTo>
                  <a:lnTo>
                    <a:pt x="258" y="135"/>
                  </a:lnTo>
                  <a:lnTo>
                    <a:pt x="236" y="130"/>
                  </a:lnTo>
                  <a:lnTo>
                    <a:pt x="214" y="126"/>
                  </a:lnTo>
                  <a:lnTo>
                    <a:pt x="192" y="122"/>
                  </a:lnTo>
                  <a:lnTo>
                    <a:pt x="170" y="118"/>
                  </a:lnTo>
                  <a:lnTo>
                    <a:pt x="148" y="112"/>
                  </a:lnTo>
                  <a:lnTo>
                    <a:pt x="126" y="105"/>
                  </a:lnTo>
                  <a:lnTo>
                    <a:pt x="116" y="101"/>
                  </a:lnTo>
                  <a:lnTo>
                    <a:pt x="107" y="96"/>
                  </a:lnTo>
                  <a:lnTo>
                    <a:pt x="96" y="92"/>
                  </a:lnTo>
                  <a:lnTo>
                    <a:pt x="87" y="86"/>
                  </a:lnTo>
                  <a:lnTo>
                    <a:pt x="79" y="80"/>
                  </a:lnTo>
                  <a:lnTo>
                    <a:pt x="70" y="73"/>
                  </a:lnTo>
                  <a:lnTo>
                    <a:pt x="62" y="66"/>
                  </a:lnTo>
                  <a:lnTo>
                    <a:pt x="54" y="58"/>
                  </a:lnTo>
                  <a:lnTo>
                    <a:pt x="47" y="51"/>
                  </a:lnTo>
                  <a:lnTo>
                    <a:pt x="40" y="43"/>
                  </a:lnTo>
                  <a:lnTo>
                    <a:pt x="34" y="35"/>
                  </a:lnTo>
                  <a:lnTo>
                    <a:pt x="27" y="28"/>
                  </a:lnTo>
                  <a:lnTo>
                    <a:pt x="20" y="20"/>
                  </a:lnTo>
                  <a:lnTo>
                    <a:pt x="13" y="13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1"/>
            <p:cNvSpPr/>
            <p:nvPr/>
          </p:nvSpPr>
          <p:spPr bwMode="auto">
            <a:xfrm flipH="1">
              <a:off x="556" y="2607"/>
              <a:ext cx="288" cy="262"/>
            </a:xfrm>
            <a:custGeom>
              <a:avLst/>
              <a:gdLst>
                <a:gd name="T0" fmla="*/ 0 w 578"/>
                <a:gd name="T1" fmla="*/ 1 h 524"/>
                <a:gd name="T2" fmla="*/ 0 w 578"/>
                <a:gd name="T3" fmla="*/ 0 h 524"/>
                <a:gd name="T4" fmla="*/ 0 w 578"/>
                <a:gd name="T5" fmla="*/ 1 h 524"/>
                <a:gd name="T6" fmla="*/ 0 w 578"/>
                <a:gd name="T7" fmla="*/ 1 h 524"/>
                <a:gd name="T8" fmla="*/ 0 w 578"/>
                <a:gd name="T9" fmla="*/ 1 h 524"/>
                <a:gd name="T10" fmla="*/ 0 w 578"/>
                <a:gd name="T11" fmla="*/ 1 h 524"/>
                <a:gd name="T12" fmla="*/ 0 w 578"/>
                <a:gd name="T13" fmla="*/ 1 h 524"/>
                <a:gd name="T14" fmla="*/ 0 w 578"/>
                <a:gd name="T15" fmla="*/ 1 h 524"/>
                <a:gd name="T16" fmla="*/ 0 w 578"/>
                <a:gd name="T17" fmla="*/ 1 h 524"/>
                <a:gd name="T18" fmla="*/ 0 w 578"/>
                <a:gd name="T19" fmla="*/ 1 h 524"/>
                <a:gd name="T20" fmla="*/ 0 w 578"/>
                <a:gd name="T21" fmla="*/ 1 h 524"/>
                <a:gd name="T22" fmla="*/ 0 w 578"/>
                <a:gd name="T23" fmla="*/ 1 h 524"/>
                <a:gd name="T24" fmla="*/ 0 w 578"/>
                <a:gd name="T25" fmla="*/ 1 h 524"/>
                <a:gd name="T26" fmla="*/ 0 w 578"/>
                <a:gd name="T27" fmla="*/ 1 h 524"/>
                <a:gd name="T28" fmla="*/ 0 w 578"/>
                <a:gd name="T29" fmla="*/ 1 h 524"/>
                <a:gd name="T30" fmla="*/ 0 w 578"/>
                <a:gd name="T31" fmla="*/ 1 h 524"/>
                <a:gd name="T32" fmla="*/ 0 w 578"/>
                <a:gd name="T33" fmla="*/ 1 h 524"/>
                <a:gd name="T34" fmla="*/ 0 w 578"/>
                <a:gd name="T35" fmla="*/ 1 h 524"/>
                <a:gd name="T36" fmla="*/ 0 w 578"/>
                <a:gd name="T37" fmla="*/ 1 h 524"/>
                <a:gd name="T38" fmla="*/ 0 w 578"/>
                <a:gd name="T39" fmla="*/ 1 h 524"/>
                <a:gd name="T40" fmla="*/ 0 w 578"/>
                <a:gd name="T41" fmla="*/ 1 h 524"/>
                <a:gd name="T42" fmla="*/ 0 w 578"/>
                <a:gd name="T43" fmla="*/ 1 h 524"/>
                <a:gd name="T44" fmla="*/ 0 w 578"/>
                <a:gd name="T45" fmla="*/ 1 h 524"/>
                <a:gd name="T46" fmla="*/ 0 w 578"/>
                <a:gd name="T47" fmla="*/ 1 h 524"/>
                <a:gd name="T48" fmla="*/ 0 w 578"/>
                <a:gd name="T49" fmla="*/ 1 h 524"/>
                <a:gd name="T50" fmla="*/ 0 w 578"/>
                <a:gd name="T51" fmla="*/ 1 h 524"/>
                <a:gd name="T52" fmla="*/ 0 w 578"/>
                <a:gd name="T53" fmla="*/ 1 h 524"/>
                <a:gd name="T54" fmla="*/ 0 w 578"/>
                <a:gd name="T55" fmla="*/ 1 h 524"/>
                <a:gd name="T56" fmla="*/ 0 w 578"/>
                <a:gd name="T57" fmla="*/ 1 h 524"/>
                <a:gd name="T58" fmla="*/ 0 w 578"/>
                <a:gd name="T59" fmla="*/ 1 h 524"/>
                <a:gd name="T60" fmla="*/ 0 w 578"/>
                <a:gd name="T61" fmla="*/ 1 h 524"/>
                <a:gd name="T62" fmla="*/ 0 w 578"/>
                <a:gd name="T63" fmla="*/ 1 h 524"/>
                <a:gd name="T64" fmla="*/ 0 w 578"/>
                <a:gd name="T65" fmla="*/ 1 h 524"/>
                <a:gd name="T66" fmla="*/ 0 w 578"/>
                <a:gd name="T67" fmla="*/ 1 h 524"/>
                <a:gd name="T68" fmla="*/ 0 w 578"/>
                <a:gd name="T69" fmla="*/ 1 h 524"/>
                <a:gd name="T70" fmla="*/ 0 w 578"/>
                <a:gd name="T71" fmla="*/ 1 h 524"/>
                <a:gd name="T72" fmla="*/ 0 w 578"/>
                <a:gd name="T73" fmla="*/ 1 h 524"/>
                <a:gd name="T74" fmla="*/ 0 w 578"/>
                <a:gd name="T75" fmla="*/ 1 h 524"/>
                <a:gd name="T76" fmla="*/ 0 w 578"/>
                <a:gd name="T77" fmla="*/ 1 h 524"/>
                <a:gd name="T78" fmla="*/ 0 w 578"/>
                <a:gd name="T79" fmla="*/ 1 h 524"/>
                <a:gd name="T80" fmla="*/ 0 w 578"/>
                <a:gd name="T81" fmla="*/ 1 h 524"/>
                <a:gd name="T82" fmla="*/ 0 w 578"/>
                <a:gd name="T83" fmla="*/ 1 h 524"/>
                <a:gd name="T84" fmla="*/ 0 w 578"/>
                <a:gd name="T85" fmla="*/ 1 h 524"/>
                <a:gd name="T86" fmla="*/ 0 w 578"/>
                <a:gd name="T87" fmla="*/ 1 h 524"/>
                <a:gd name="T88" fmla="*/ 0 w 578"/>
                <a:gd name="T89" fmla="*/ 1 h 524"/>
                <a:gd name="T90" fmla="*/ 0 w 578"/>
                <a:gd name="T91" fmla="*/ 1 h 5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78"/>
                <a:gd name="T139" fmla="*/ 0 h 524"/>
                <a:gd name="T140" fmla="*/ 578 w 578"/>
                <a:gd name="T141" fmla="*/ 524 h 5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78" h="524">
                  <a:moveTo>
                    <a:pt x="578" y="11"/>
                  </a:moveTo>
                  <a:lnTo>
                    <a:pt x="558" y="7"/>
                  </a:lnTo>
                  <a:lnTo>
                    <a:pt x="539" y="4"/>
                  </a:lnTo>
                  <a:lnTo>
                    <a:pt x="519" y="2"/>
                  </a:lnTo>
                  <a:lnTo>
                    <a:pt x="499" y="0"/>
                  </a:lnTo>
                  <a:lnTo>
                    <a:pt x="480" y="0"/>
                  </a:lnTo>
                  <a:lnTo>
                    <a:pt x="460" y="0"/>
                  </a:lnTo>
                  <a:lnTo>
                    <a:pt x="441" y="0"/>
                  </a:lnTo>
                  <a:lnTo>
                    <a:pt x="421" y="1"/>
                  </a:lnTo>
                  <a:lnTo>
                    <a:pt x="400" y="4"/>
                  </a:lnTo>
                  <a:lnTo>
                    <a:pt x="381" y="5"/>
                  </a:lnTo>
                  <a:lnTo>
                    <a:pt x="361" y="8"/>
                  </a:lnTo>
                  <a:lnTo>
                    <a:pt x="342" y="11"/>
                  </a:lnTo>
                  <a:lnTo>
                    <a:pt x="322" y="13"/>
                  </a:lnTo>
                  <a:lnTo>
                    <a:pt x="302" y="16"/>
                  </a:lnTo>
                  <a:lnTo>
                    <a:pt x="284" y="20"/>
                  </a:lnTo>
                  <a:lnTo>
                    <a:pt x="264" y="23"/>
                  </a:lnTo>
                  <a:lnTo>
                    <a:pt x="246" y="28"/>
                  </a:lnTo>
                  <a:lnTo>
                    <a:pt x="226" y="34"/>
                  </a:lnTo>
                  <a:lnTo>
                    <a:pt x="208" y="39"/>
                  </a:lnTo>
                  <a:lnTo>
                    <a:pt x="191" y="47"/>
                  </a:lnTo>
                  <a:lnTo>
                    <a:pt x="172" y="57"/>
                  </a:lnTo>
                  <a:lnTo>
                    <a:pt x="155" y="66"/>
                  </a:lnTo>
                  <a:lnTo>
                    <a:pt x="138" y="75"/>
                  </a:lnTo>
                  <a:lnTo>
                    <a:pt x="121" y="84"/>
                  </a:lnTo>
                  <a:lnTo>
                    <a:pt x="105" y="95"/>
                  </a:lnTo>
                  <a:lnTo>
                    <a:pt x="89" y="105"/>
                  </a:lnTo>
                  <a:lnTo>
                    <a:pt x="74" y="115"/>
                  </a:lnTo>
                  <a:lnTo>
                    <a:pt x="62" y="127"/>
                  </a:lnTo>
                  <a:lnTo>
                    <a:pt x="49" y="140"/>
                  </a:lnTo>
                  <a:lnTo>
                    <a:pt x="37" y="153"/>
                  </a:lnTo>
                  <a:lnTo>
                    <a:pt x="27" y="168"/>
                  </a:lnTo>
                  <a:lnTo>
                    <a:pt x="18" y="186"/>
                  </a:lnTo>
                  <a:lnTo>
                    <a:pt x="5" y="219"/>
                  </a:lnTo>
                  <a:lnTo>
                    <a:pt x="0" y="254"/>
                  </a:lnTo>
                  <a:lnTo>
                    <a:pt x="4" y="288"/>
                  </a:lnTo>
                  <a:lnTo>
                    <a:pt x="17" y="322"/>
                  </a:lnTo>
                  <a:lnTo>
                    <a:pt x="26" y="337"/>
                  </a:lnTo>
                  <a:lnTo>
                    <a:pt x="36" y="348"/>
                  </a:lnTo>
                  <a:lnTo>
                    <a:pt x="49" y="358"/>
                  </a:lnTo>
                  <a:lnTo>
                    <a:pt x="62" y="368"/>
                  </a:lnTo>
                  <a:lnTo>
                    <a:pt x="75" y="376"/>
                  </a:lnTo>
                  <a:lnTo>
                    <a:pt x="89" y="383"/>
                  </a:lnTo>
                  <a:lnTo>
                    <a:pt x="104" y="391"/>
                  </a:lnTo>
                  <a:lnTo>
                    <a:pt x="119" y="398"/>
                  </a:lnTo>
                  <a:lnTo>
                    <a:pt x="127" y="402"/>
                  </a:lnTo>
                  <a:lnTo>
                    <a:pt x="134" y="407"/>
                  </a:lnTo>
                  <a:lnTo>
                    <a:pt x="141" y="413"/>
                  </a:lnTo>
                  <a:lnTo>
                    <a:pt x="148" y="418"/>
                  </a:lnTo>
                  <a:lnTo>
                    <a:pt x="151" y="424"/>
                  </a:lnTo>
                  <a:lnTo>
                    <a:pt x="151" y="430"/>
                  </a:lnTo>
                  <a:lnTo>
                    <a:pt x="148" y="433"/>
                  </a:lnTo>
                  <a:lnTo>
                    <a:pt x="142" y="437"/>
                  </a:lnTo>
                  <a:lnTo>
                    <a:pt x="135" y="440"/>
                  </a:lnTo>
                  <a:lnTo>
                    <a:pt x="128" y="441"/>
                  </a:lnTo>
                  <a:lnTo>
                    <a:pt x="123" y="442"/>
                  </a:lnTo>
                  <a:lnTo>
                    <a:pt x="118" y="444"/>
                  </a:lnTo>
                  <a:lnTo>
                    <a:pt x="109" y="446"/>
                  </a:lnTo>
                  <a:lnTo>
                    <a:pt x="102" y="451"/>
                  </a:lnTo>
                  <a:lnTo>
                    <a:pt x="94" y="455"/>
                  </a:lnTo>
                  <a:lnTo>
                    <a:pt x="88" y="462"/>
                  </a:lnTo>
                  <a:lnTo>
                    <a:pt x="78" y="477"/>
                  </a:lnTo>
                  <a:lnTo>
                    <a:pt x="77" y="494"/>
                  </a:lnTo>
                  <a:lnTo>
                    <a:pt x="82" y="510"/>
                  </a:lnTo>
                  <a:lnTo>
                    <a:pt x="94" y="524"/>
                  </a:lnTo>
                  <a:lnTo>
                    <a:pt x="95" y="524"/>
                  </a:lnTo>
                  <a:lnTo>
                    <a:pt x="95" y="523"/>
                  </a:lnTo>
                  <a:lnTo>
                    <a:pt x="95" y="522"/>
                  </a:lnTo>
                  <a:lnTo>
                    <a:pt x="87" y="510"/>
                  </a:lnTo>
                  <a:lnTo>
                    <a:pt x="82" y="499"/>
                  </a:lnTo>
                  <a:lnTo>
                    <a:pt x="81" y="487"/>
                  </a:lnTo>
                  <a:lnTo>
                    <a:pt x="83" y="476"/>
                  </a:lnTo>
                  <a:lnTo>
                    <a:pt x="89" y="467"/>
                  </a:lnTo>
                  <a:lnTo>
                    <a:pt x="98" y="459"/>
                  </a:lnTo>
                  <a:lnTo>
                    <a:pt x="109" y="453"/>
                  </a:lnTo>
                  <a:lnTo>
                    <a:pt x="123" y="449"/>
                  </a:lnTo>
                  <a:lnTo>
                    <a:pt x="131" y="448"/>
                  </a:lnTo>
                  <a:lnTo>
                    <a:pt x="139" y="446"/>
                  </a:lnTo>
                  <a:lnTo>
                    <a:pt x="147" y="444"/>
                  </a:lnTo>
                  <a:lnTo>
                    <a:pt x="154" y="440"/>
                  </a:lnTo>
                  <a:lnTo>
                    <a:pt x="162" y="430"/>
                  </a:lnTo>
                  <a:lnTo>
                    <a:pt x="163" y="417"/>
                  </a:lnTo>
                  <a:lnTo>
                    <a:pt x="161" y="403"/>
                  </a:lnTo>
                  <a:lnTo>
                    <a:pt x="155" y="392"/>
                  </a:lnTo>
                  <a:lnTo>
                    <a:pt x="147" y="380"/>
                  </a:lnTo>
                  <a:lnTo>
                    <a:pt x="136" y="370"/>
                  </a:lnTo>
                  <a:lnTo>
                    <a:pt x="124" y="361"/>
                  </a:lnTo>
                  <a:lnTo>
                    <a:pt x="111" y="351"/>
                  </a:lnTo>
                  <a:lnTo>
                    <a:pt x="98" y="343"/>
                  </a:lnTo>
                  <a:lnTo>
                    <a:pt x="86" y="334"/>
                  </a:lnTo>
                  <a:lnTo>
                    <a:pt x="73" y="325"/>
                  </a:lnTo>
                  <a:lnTo>
                    <a:pt x="63" y="316"/>
                  </a:lnTo>
                  <a:lnTo>
                    <a:pt x="52" y="301"/>
                  </a:lnTo>
                  <a:lnTo>
                    <a:pt x="44" y="286"/>
                  </a:lnTo>
                  <a:lnTo>
                    <a:pt x="41" y="269"/>
                  </a:lnTo>
                  <a:lnTo>
                    <a:pt x="40" y="251"/>
                  </a:lnTo>
                  <a:lnTo>
                    <a:pt x="42" y="234"/>
                  </a:lnTo>
                  <a:lnTo>
                    <a:pt x="44" y="217"/>
                  </a:lnTo>
                  <a:lnTo>
                    <a:pt x="49" y="199"/>
                  </a:lnTo>
                  <a:lnTo>
                    <a:pt x="55" y="183"/>
                  </a:lnTo>
                  <a:lnTo>
                    <a:pt x="62" y="169"/>
                  </a:lnTo>
                  <a:lnTo>
                    <a:pt x="70" y="156"/>
                  </a:lnTo>
                  <a:lnTo>
                    <a:pt x="81" y="143"/>
                  </a:lnTo>
                  <a:lnTo>
                    <a:pt x="93" y="131"/>
                  </a:lnTo>
                  <a:lnTo>
                    <a:pt x="105" y="121"/>
                  </a:lnTo>
                  <a:lnTo>
                    <a:pt x="118" y="111"/>
                  </a:lnTo>
                  <a:lnTo>
                    <a:pt x="131" y="100"/>
                  </a:lnTo>
                  <a:lnTo>
                    <a:pt x="143" y="91"/>
                  </a:lnTo>
                  <a:lnTo>
                    <a:pt x="160" y="81"/>
                  </a:lnTo>
                  <a:lnTo>
                    <a:pt x="177" y="72"/>
                  </a:lnTo>
                  <a:lnTo>
                    <a:pt x="195" y="62"/>
                  </a:lnTo>
                  <a:lnTo>
                    <a:pt x="215" y="55"/>
                  </a:lnTo>
                  <a:lnTo>
                    <a:pt x="234" y="49"/>
                  </a:lnTo>
                  <a:lnTo>
                    <a:pt x="254" y="43"/>
                  </a:lnTo>
                  <a:lnTo>
                    <a:pt x="274" y="37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7" y="22"/>
                  </a:lnTo>
                  <a:lnTo>
                    <a:pt x="344" y="19"/>
                  </a:lnTo>
                  <a:lnTo>
                    <a:pt x="361" y="15"/>
                  </a:lnTo>
                  <a:lnTo>
                    <a:pt x="380" y="12"/>
                  </a:lnTo>
                  <a:lnTo>
                    <a:pt x="397" y="9"/>
                  </a:lnTo>
                  <a:lnTo>
                    <a:pt x="415" y="7"/>
                  </a:lnTo>
                  <a:lnTo>
                    <a:pt x="433" y="6"/>
                  </a:lnTo>
                  <a:lnTo>
                    <a:pt x="451" y="5"/>
                  </a:lnTo>
                  <a:lnTo>
                    <a:pt x="468" y="5"/>
                  </a:lnTo>
                  <a:lnTo>
                    <a:pt x="487" y="5"/>
                  </a:lnTo>
                  <a:lnTo>
                    <a:pt x="505" y="5"/>
                  </a:lnTo>
                  <a:lnTo>
                    <a:pt x="524" y="6"/>
                  </a:lnTo>
                  <a:lnTo>
                    <a:pt x="541" y="7"/>
                  </a:lnTo>
                  <a:lnTo>
                    <a:pt x="559" y="8"/>
                  </a:lnTo>
                  <a:lnTo>
                    <a:pt x="57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2"/>
            <p:cNvSpPr/>
            <p:nvPr/>
          </p:nvSpPr>
          <p:spPr bwMode="auto">
            <a:xfrm flipH="1">
              <a:off x="747" y="2438"/>
              <a:ext cx="226" cy="397"/>
            </a:xfrm>
            <a:custGeom>
              <a:avLst/>
              <a:gdLst>
                <a:gd name="T0" fmla="*/ 1 w 452"/>
                <a:gd name="T1" fmla="*/ 1 h 792"/>
                <a:gd name="T2" fmla="*/ 1 w 452"/>
                <a:gd name="T3" fmla="*/ 1 h 792"/>
                <a:gd name="T4" fmla="*/ 1 w 452"/>
                <a:gd name="T5" fmla="*/ 1 h 792"/>
                <a:gd name="T6" fmla="*/ 1 w 452"/>
                <a:gd name="T7" fmla="*/ 1 h 792"/>
                <a:gd name="T8" fmla="*/ 1 w 452"/>
                <a:gd name="T9" fmla="*/ 1 h 792"/>
                <a:gd name="T10" fmla="*/ 1 w 452"/>
                <a:gd name="T11" fmla="*/ 1 h 792"/>
                <a:gd name="T12" fmla="*/ 1 w 452"/>
                <a:gd name="T13" fmla="*/ 1 h 792"/>
                <a:gd name="T14" fmla="*/ 1 w 452"/>
                <a:gd name="T15" fmla="*/ 1 h 792"/>
                <a:gd name="T16" fmla="*/ 1 w 452"/>
                <a:gd name="T17" fmla="*/ 1 h 792"/>
                <a:gd name="T18" fmla="*/ 1 w 452"/>
                <a:gd name="T19" fmla="*/ 1 h 792"/>
                <a:gd name="T20" fmla="*/ 1 w 452"/>
                <a:gd name="T21" fmla="*/ 1 h 792"/>
                <a:gd name="T22" fmla="*/ 1 w 452"/>
                <a:gd name="T23" fmla="*/ 1 h 792"/>
                <a:gd name="T24" fmla="*/ 1 w 452"/>
                <a:gd name="T25" fmla="*/ 1 h 792"/>
                <a:gd name="T26" fmla="*/ 1 w 452"/>
                <a:gd name="T27" fmla="*/ 1 h 792"/>
                <a:gd name="T28" fmla="*/ 1 w 452"/>
                <a:gd name="T29" fmla="*/ 1 h 792"/>
                <a:gd name="T30" fmla="*/ 1 w 452"/>
                <a:gd name="T31" fmla="*/ 1 h 792"/>
                <a:gd name="T32" fmla="*/ 1 w 452"/>
                <a:gd name="T33" fmla="*/ 1 h 792"/>
                <a:gd name="T34" fmla="*/ 1 w 452"/>
                <a:gd name="T35" fmla="*/ 1 h 792"/>
                <a:gd name="T36" fmla="*/ 1 w 452"/>
                <a:gd name="T37" fmla="*/ 1 h 792"/>
                <a:gd name="T38" fmla="*/ 1 w 452"/>
                <a:gd name="T39" fmla="*/ 1 h 792"/>
                <a:gd name="T40" fmla="*/ 1 w 452"/>
                <a:gd name="T41" fmla="*/ 1 h 792"/>
                <a:gd name="T42" fmla="*/ 1 w 452"/>
                <a:gd name="T43" fmla="*/ 1 h 792"/>
                <a:gd name="T44" fmla="*/ 1 w 452"/>
                <a:gd name="T45" fmla="*/ 1 h 792"/>
                <a:gd name="T46" fmla="*/ 1 w 452"/>
                <a:gd name="T47" fmla="*/ 1 h 792"/>
                <a:gd name="T48" fmla="*/ 1 w 452"/>
                <a:gd name="T49" fmla="*/ 1 h 792"/>
                <a:gd name="T50" fmla="*/ 1 w 452"/>
                <a:gd name="T51" fmla="*/ 1 h 792"/>
                <a:gd name="T52" fmla="*/ 1 w 452"/>
                <a:gd name="T53" fmla="*/ 1 h 792"/>
                <a:gd name="T54" fmla="*/ 1 w 452"/>
                <a:gd name="T55" fmla="*/ 1 h 792"/>
                <a:gd name="T56" fmla="*/ 1 w 452"/>
                <a:gd name="T57" fmla="*/ 1 h 792"/>
                <a:gd name="T58" fmla="*/ 1 w 452"/>
                <a:gd name="T59" fmla="*/ 1 h 792"/>
                <a:gd name="T60" fmla="*/ 1 w 452"/>
                <a:gd name="T61" fmla="*/ 1 h 792"/>
                <a:gd name="T62" fmla="*/ 1 w 452"/>
                <a:gd name="T63" fmla="*/ 1 h 792"/>
                <a:gd name="T64" fmla="*/ 1 w 452"/>
                <a:gd name="T65" fmla="*/ 1 h 792"/>
                <a:gd name="T66" fmla="*/ 1 w 452"/>
                <a:gd name="T67" fmla="*/ 1 h 792"/>
                <a:gd name="T68" fmla="*/ 1 w 452"/>
                <a:gd name="T69" fmla="*/ 0 h 792"/>
                <a:gd name="T70" fmla="*/ 1 w 452"/>
                <a:gd name="T71" fmla="*/ 0 h 792"/>
                <a:gd name="T72" fmla="*/ 1 w 452"/>
                <a:gd name="T73" fmla="*/ 0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2"/>
                <a:gd name="T112" fmla="*/ 0 h 792"/>
                <a:gd name="T113" fmla="*/ 452 w 452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2" h="792">
                  <a:moveTo>
                    <a:pt x="451" y="0"/>
                  </a:moveTo>
                  <a:lnTo>
                    <a:pt x="427" y="16"/>
                  </a:lnTo>
                  <a:lnTo>
                    <a:pt x="403" y="32"/>
                  </a:lnTo>
                  <a:lnTo>
                    <a:pt x="379" y="48"/>
                  </a:lnTo>
                  <a:lnTo>
                    <a:pt x="355" y="65"/>
                  </a:lnTo>
                  <a:lnTo>
                    <a:pt x="332" y="83"/>
                  </a:lnTo>
                  <a:lnTo>
                    <a:pt x="310" y="101"/>
                  </a:lnTo>
                  <a:lnTo>
                    <a:pt x="290" y="121"/>
                  </a:lnTo>
                  <a:lnTo>
                    <a:pt x="269" y="141"/>
                  </a:lnTo>
                  <a:lnTo>
                    <a:pt x="250" y="162"/>
                  </a:lnTo>
                  <a:lnTo>
                    <a:pt x="232" y="183"/>
                  </a:lnTo>
                  <a:lnTo>
                    <a:pt x="215" y="205"/>
                  </a:lnTo>
                  <a:lnTo>
                    <a:pt x="197" y="227"/>
                  </a:lnTo>
                  <a:lnTo>
                    <a:pt x="181" y="250"/>
                  </a:lnTo>
                  <a:lnTo>
                    <a:pt x="165" y="273"/>
                  </a:lnTo>
                  <a:lnTo>
                    <a:pt x="150" y="296"/>
                  </a:lnTo>
                  <a:lnTo>
                    <a:pt x="135" y="319"/>
                  </a:lnTo>
                  <a:lnTo>
                    <a:pt x="104" y="373"/>
                  </a:lnTo>
                  <a:lnTo>
                    <a:pt x="78" y="428"/>
                  </a:lnTo>
                  <a:lnTo>
                    <a:pt x="55" y="486"/>
                  </a:lnTo>
                  <a:lnTo>
                    <a:pt x="36" y="546"/>
                  </a:lnTo>
                  <a:lnTo>
                    <a:pt x="21" y="606"/>
                  </a:lnTo>
                  <a:lnTo>
                    <a:pt x="11" y="667"/>
                  </a:lnTo>
                  <a:lnTo>
                    <a:pt x="4" y="729"/>
                  </a:lnTo>
                  <a:lnTo>
                    <a:pt x="0" y="791"/>
                  </a:lnTo>
                  <a:lnTo>
                    <a:pt x="1" y="792"/>
                  </a:lnTo>
                  <a:lnTo>
                    <a:pt x="4" y="792"/>
                  </a:lnTo>
                  <a:lnTo>
                    <a:pt x="5" y="791"/>
                  </a:lnTo>
                  <a:lnTo>
                    <a:pt x="6" y="789"/>
                  </a:lnTo>
                  <a:lnTo>
                    <a:pt x="10" y="759"/>
                  </a:lnTo>
                  <a:lnTo>
                    <a:pt x="13" y="730"/>
                  </a:lnTo>
                  <a:lnTo>
                    <a:pt x="16" y="700"/>
                  </a:lnTo>
                  <a:lnTo>
                    <a:pt x="20" y="671"/>
                  </a:lnTo>
                  <a:lnTo>
                    <a:pt x="25" y="642"/>
                  </a:lnTo>
                  <a:lnTo>
                    <a:pt x="30" y="612"/>
                  </a:lnTo>
                  <a:lnTo>
                    <a:pt x="36" y="584"/>
                  </a:lnTo>
                  <a:lnTo>
                    <a:pt x="43" y="555"/>
                  </a:lnTo>
                  <a:lnTo>
                    <a:pt x="51" y="525"/>
                  </a:lnTo>
                  <a:lnTo>
                    <a:pt x="59" y="495"/>
                  </a:lnTo>
                  <a:lnTo>
                    <a:pt x="69" y="466"/>
                  </a:lnTo>
                  <a:lnTo>
                    <a:pt x="81" y="437"/>
                  </a:lnTo>
                  <a:lnTo>
                    <a:pt x="93" y="410"/>
                  </a:lnTo>
                  <a:lnTo>
                    <a:pt x="106" y="382"/>
                  </a:lnTo>
                  <a:lnTo>
                    <a:pt x="120" y="354"/>
                  </a:lnTo>
                  <a:lnTo>
                    <a:pt x="135" y="328"/>
                  </a:lnTo>
                  <a:lnTo>
                    <a:pt x="150" y="305"/>
                  </a:lnTo>
                  <a:lnTo>
                    <a:pt x="165" y="281"/>
                  </a:lnTo>
                  <a:lnTo>
                    <a:pt x="180" y="258"/>
                  </a:lnTo>
                  <a:lnTo>
                    <a:pt x="196" y="236"/>
                  </a:lnTo>
                  <a:lnTo>
                    <a:pt x="212" y="214"/>
                  </a:lnTo>
                  <a:lnTo>
                    <a:pt x="230" y="192"/>
                  </a:lnTo>
                  <a:lnTo>
                    <a:pt x="247" y="170"/>
                  </a:lnTo>
                  <a:lnTo>
                    <a:pt x="264" y="149"/>
                  </a:lnTo>
                  <a:lnTo>
                    <a:pt x="275" y="138"/>
                  </a:lnTo>
                  <a:lnTo>
                    <a:pt x="285" y="128"/>
                  </a:lnTo>
                  <a:lnTo>
                    <a:pt x="295" y="117"/>
                  </a:lnTo>
                  <a:lnTo>
                    <a:pt x="307" y="107"/>
                  </a:lnTo>
                  <a:lnTo>
                    <a:pt x="317" y="96"/>
                  </a:lnTo>
                  <a:lnTo>
                    <a:pt x="329" y="87"/>
                  </a:lnTo>
                  <a:lnTo>
                    <a:pt x="341" y="78"/>
                  </a:lnTo>
                  <a:lnTo>
                    <a:pt x="353" y="69"/>
                  </a:lnTo>
                  <a:lnTo>
                    <a:pt x="365" y="60"/>
                  </a:lnTo>
                  <a:lnTo>
                    <a:pt x="377" y="50"/>
                  </a:lnTo>
                  <a:lnTo>
                    <a:pt x="389" y="42"/>
                  </a:lnTo>
                  <a:lnTo>
                    <a:pt x="401" y="33"/>
                  </a:lnTo>
                  <a:lnTo>
                    <a:pt x="414" y="25"/>
                  </a:lnTo>
                  <a:lnTo>
                    <a:pt x="427" y="17"/>
                  </a:lnTo>
                  <a:lnTo>
                    <a:pt x="438" y="8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3"/>
            <p:cNvSpPr/>
            <p:nvPr/>
          </p:nvSpPr>
          <p:spPr bwMode="auto">
            <a:xfrm flipH="1">
              <a:off x="742" y="2464"/>
              <a:ext cx="86" cy="144"/>
            </a:xfrm>
            <a:custGeom>
              <a:avLst/>
              <a:gdLst>
                <a:gd name="T0" fmla="*/ 0 w 173"/>
                <a:gd name="T1" fmla="*/ 0 h 288"/>
                <a:gd name="T2" fmla="*/ 0 w 173"/>
                <a:gd name="T3" fmla="*/ 1 h 288"/>
                <a:gd name="T4" fmla="*/ 0 w 173"/>
                <a:gd name="T5" fmla="*/ 1 h 288"/>
                <a:gd name="T6" fmla="*/ 0 w 173"/>
                <a:gd name="T7" fmla="*/ 1 h 288"/>
                <a:gd name="T8" fmla="*/ 0 w 173"/>
                <a:gd name="T9" fmla="*/ 1 h 288"/>
                <a:gd name="T10" fmla="*/ 0 w 173"/>
                <a:gd name="T11" fmla="*/ 1 h 288"/>
                <a:gd name="T12" fmla="*/ 0 w 173"/>
                <a:gd name="T13" fmla="*/ 1 h 288"/>
                <a:gd name="T14" fmla="*/ 0 w 173"/>
                <a:gd name="T15" fmla="*/ 1 h 288"/>
                <a:gd name="T16" fmla="*/ 0 w 173"/>
                <a:gd name="T17" fmla="*/ 1 h 288"/>
                <a:gd name="T18" fmla="*/ 0 w 173"/>
                <a:gd name="T19" fmla="*/ 1 h 288"/>
                <a:gd name="T20" fmla="*/ 0 w 173"/>
                <a:gd name="T21" fmla="*/ 1 h 288"/>
                <a:gd name="T22" fmla="*/ 0 w 173"/>
                <a:gd name="T23" fmla="*/ 1 h 288"/>
                <a:gd name="T24" fmla="*/ 0 w 173"/>
                <a:gd name="T25" fmla="*/ 1 h 288"/>
                <a:gd name="T26" fmla="*/ 0 w 173"/>
                <a:gd name="T27" fmla="*/ 1 h 288"/>
                <a:gd name="T28" fmla="*/ 0 w 173"/>
                <a:gd name="T29" fmla="*/ 1 h 288"/>
                <a:gd name="T30" fmla="*/ 0 w 173"/>
                <a:gd name="T31" fmla="*/ 1 h 288"/>
                <a:gd name="T32" fmla="*/ 0 w 173"/>
                <a:gd name="T33" fmla="*/ 1 h 288"/>
                <a:gd name="T34" fmla="*/ 0 w 173"/>
                <a:gd name="T35" fmla="*/ 1 h 288"/>
                <a:gd name="T36" fmla="*/ 0 w 173"/>
                <a:gd name="T37" fmla="*/ 1 h 288"/>
                <a:gd name="T38" fmla="*/ 0 w 173"/>
                <a:gd name="T39" fmla="*/ 1 h 288"/>
                <a:gd name="T40" fmla="*/ 0 w 173"/>
                <a:gd name="T41" fmla="*/ 1 h 288"/>
                <a:gd name="T42" fmla="*/ 0 w 173"/>
                <a:gd name="T43" fmla="*/ 1 h 288"/>
                <a:gd name="T44" fmla="*/ 0 w 173"/>
                <a:gd name="T45" fmla="*/ 1 h 288"/>
                <a:gd name="T46" fmla="*/ 0 w 173"/>
                <a:gd name="T47" fmla="*/ 1 h 288"/>
                <a:gd name="T48" fmla="*/ 0 w 173"/>
                <a:gd name="T49" fmla="*/ 1 h 288"/>
                <a:gd name="T50" fmla="*/ 0 w 173"/>
                <a:gd name="T51" fmla="*/ 1 h 288"/>
                <a:gd name="T52" fmla="*/ 0 w 173"/>
                <a:gd name="T53" fmla="*/ 1 h 288"/>
                <a:gd name="T54" fmla="*/ 0 w 173"/>
                <a:gd name="T55" fmla="*/ 1 h 288"/>
                <a:gd name="T56" fmla="*/ 0 w 173"/>
                <a:gd name="T57" fmla="*/ 1 h 288"/>
                <a:gd name="T58" fmla="*/ 0 w 173"/>
                <a:gd name="T59" fmla="*/ 1 h 288"/>
                <a:gd name="T60" fmla="*/ 0 w 173"/>
                <a:gd name="T61" fmla="*/ 1 h 288"/>
                <a:gd name="T62" fmla="*/ 0 w 173"/>
                <a:gd name="T63" fmla="*/ 1 h 288"/>
                <a:gd name="T64" fmla="*/ 0 w 173"/>
                <a:gd name="T65" fmla="*/ 1 h 288"/>
                <a:gd name="T66" fmla="*/ 0 w 173"/>
                <a:gd name="T67" fmla="*/ 1 h 288"/>
                <a:gd name="T68" fmla="*/ 0 w 173"/>
                <a:gd name="T69" fmla="*/ 1 h 288"/>
                <a:gd name="T70" fmla="*/ 0 w 173"/>
                <a:gd name="T71" fmla="*/ 1 h 288"/>
                <a:gd name="T72" fmla="*/ 0 w 173"/>
                <a:gd name="T73" fmla="*/ 1 h 288"/>
                <a:gd name="T74" fmla="*/ 0 w 173"/>
                <a:gd name="T75" fmla="*/ 1 h 288"/>
                <a:gd name="T76" fmla="*/ 0 w 173"/>
                <a:gd name="T77" fmla="*/ 0 h 288"/>
                <a:gd name="T78" fmla="*/ 0 w 173"/>
                <a:gd name="T79" fmla="*/ 0 h 288"/>
                <a:gd name="T80" fmla="*/ 0 w 173"/>
                <a:gd name="T81" fmla="*/ 0 h 288"/>
                <a:gd name="T82" fmla="*/ 0 w 173"/>
                <a:gd name="T83" fmla="*/ 0 h 2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288"/>
                <a:gd name="T128" fmla="*/ 173 w 173"/>
                <a:gd name="T129" fmla="*/ 288 h 2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288">
                  <a:moveTo>
                    <a:pt x="171" y="0"/>
                  </a:moveTo>
                  <a:lnTo>
                    <a:pt x="156" y="17"/>
                  </a:lnTo>
                  <a:lnTo>
                    <a:pt x="143" y="33"/>
                  </a:lnTo>
                  <a:lnTo>
                    <a:pt x="129" y="50"/>
                  </a:lnTo>
                  <a:lnTo>
                    <a:pt x="115" y="67"/>
                  </a:lnTo>
                  <a:lnTo>
                    <a:pt x="102" y="86"/>
                  </a:lnTo>
                  <a:lnTo>
                    <a:pt x="90" y="103"/>
                  </a:lnTo>
                  <a:lnTo>
                    <a:pt x="77" y="121"/>
                  </a:lnTo>
                  <a:lnTo>
                    <a:pt x="65" y="140"/>
                  </a:lnTo>
                  <a:lnTo>
                    <a:pt x="54" y="157"/>
                  </a:lnTo>
                  <a:lnTo>
                    <a:pt x="44" y="174"/>
                  </a:lnTo>
                  <a:lnTo>
                    <a:pt x="33" y="192"/>
                  </a:lnTo>
                  <a:lnTo>
                    <a:pt x="24" y="209"/>
                  </a:lnTo>
                  <a:lnTo>
                    <a:pt x="16" y="227"/>
                  </a:lnTo>
                  <a:lnTo>
                    <a:pt x="9" y="246"/>
                  </a:lnTo>
                  <a:lnTo>
                    <a:pt x="4" y="265"/>
                  </a:lnTo>
                  <a:lnTo>
                    <a:pt x="0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6" y="286"/>
                  </a:lnTo>
                  <a:lnTo>
                    <a:pt x="7" y="284"/>
                  </a:lnTo>
                  <a:lnTo>
                    <a:pt x="12" y="265"/>
                  </a:lnTo>
                  <a:lnTo>
                    <a:pt x="18" y="247"/>
                  </a:lnTo>
                  <a:lnTo>
                    <a:pt x="25" y="229"/>
                  </a:lnTo>
                  <a:lnTo>
                    <a:pt x="33" y="211"/>
                  </a:lnTo>
                  <a:lnTo>
                    <a:pt x="41" y="194"/>
                  </a:lnTo>
                  <a:lnTo>
                    <a:pt x="50" y="177"/>
                  </a:lnTo>
                  <a:lnTo>
                    <a:pt x="60" y="159"/>
                  </a:lnTo>
                  <a:lnTo>
                    <a:pt x="70" y="143"/>
                  </a:lnTo>
                  <a:lnTo>
                    <a:pt x="82" y="125"/>
                  </a:lnTo>
                  <a:lnTo>
                    <a:pt x="93" y="106"/>
                  </a:lnTo>
                  <a:lnTo>
                    <a:pt x="105" y="88"/>
                  </a:lnTo>
                  <a:lnTo>
                    <a:pt x="117" y="70"/>
                  </a:lnTo>
                  <a:lnTo>
                    <a:pt x="130" y="52"/>
                  </a:lnTo>
                  <a:lnTo>
                    <a:pt x="144" y="35"/>
                  </a:lnTo>
                  <a:lnTo>
                    <a:pt x="158" y="18"/>
                  </a:lnTo>
                  <a:lnTo>
                    <a:pt x="173" y="2"/>
                  </a:lnTo>
                  <a:lnTo>
                    <a:pt x="173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4"/>
            <p:cNvSpPr/>
            <p:nvPr/>
          </p:nvSpPr>
          <p:spPr bwMode="auto">
            <a:xfrm flipH="1">
              <a:off x="818" y="2600"/>
              <a:ext cx="96" cy="30"/>
            </a:xfrm>
            <a:custGeom>
              <a:avLst/>
              <a:gdLst>
                <a:gd name="T0" fmla="*/ 1 w 191"/>
                <a:gd name="T1" fmla="*/ 1 h 60"/>
                <a:gd name="T2" fmla="*/ 1 w 191"/>
                <a:gd name="T3" fmla="*/ 1 h 60"/>
                <a:gd name="T4" fmla="*/ 1 w 191"/>
                <a:gd name="T5" fmla="*/ 1 h 60"/>
                <a:gd name="T6" fmla="*/ 1 w 191"/>
                <a:gd name="T7" fmla="*/ 1 h 60"/>
                <a:gd name="T8" fmla="*/ 1 w 191"/>
                <a:gd name="T9" fmla="*/ 1 h 60"/>
                <a:gd name="T10" fmla="*/ 1 w 191"/>
                <a:gd name="T11" fmla="*/ 1 h 60"/>
                <a:gd name="T12" fmla="*/ 1 w 191"/>
                <a:gd name="T13" fmla="*/ 1 h 60"/>
                <a:gd name="T14" fmla="*/ 1 w 191"/>
                <a:gd name="T15" fmla="*/ 1 h 60"/>
                <a:gd name="T16" fmla="*/ 1 w 191"/>
                <a:gd name="T17" fmla="*/ 1 h 60"/>
                <a:gd name="T18" fmla="*/ 1 w 191"/>
                <a:gd name="T19" fmla="*/ 1 h 60"/>
                <a:gd name="T20" fmla="*/ 1 w 191"/>
                <a:gd name="T21" fmla="*/ 1 h 60"/>
                <a:gd name="T22" fmla="*/ 1 w 191"/>
                <a:gd name="T23" fmla="*/ 1 h 60"/>
                <a:gd name="T24" fmla="*/ 1 w 191"/>
                <a:gd name="T25" fmla="*/ 1 h 60"/>
                <a:gd name="T26" fmla="*/ 1 w 191"/>
                <a:gd name="T27" fmla="*/ 1 h 60"/>
                <a:gd name="T28" fmla="*/ 1 w 191"/>
                <a:gd name="T29" fmla="*/ 1 h 60"/>
                <a:gd name="T30" fmla="*/ 1 w 191"/>
                <a:gd name="T31" fmla="*/ 1 h 60"/>
                <a:gd name="T32" fmla="*/ 1 w 191"/>
                <a:gd name="T33" fmla="*/ 1 h 60"/>
                <a:gd name="T34" fmla="*/ 1 w 191"/>
                <a:gd name="T35" fmla="*/ 1 h 60"/>
                <a:gd name="T36" fmla="*/ 1 w 191"/>
                <a:gd name="T37" fmla="*/ 1 h 60"/>
                <a:gd name="T38" fmla="*/ 1 w 191"/>
                <a:gd name="T39" fmla="*/ 1 h 60"/>
                <a:gd name="T40" fmla="*/ 1 w 191"/>
                <a:gd name="T41" fmla="*/ 1 h 60"/>
                <a:gd name="T42" fmla="*/ 1 w 191"/>
                <a:gd name="T43" fmla="*/ 0 h 60"/>
                <a:gd name="T44" fmla="*/ 1 w 191"/>
                <a:gd name="T45" fmla="*/ 0 h 60"/>
                <a:gd name="T46" fmla="*/ 1 w 191"/>
                <a:gd name="T47" fmla="*/ 0 h 60"/>
                <a:gd name="T48" fmla="*/ 1 w 191"/>
                <a:gd name="T49" fmla="*/ 1 h 60"/>
                <a:gd name="T50" fmla="*/ 1 w 191"/>
                <a:gd name="T51" fmla="*/ 1 h 60"/>
                <a:gd name="T52" fmla="*/ 1 w 191"/>
                <a:gd name="T53" fmla="*/ 1 h 60"/>
                <a:gd name="T54" fmla="*/ 1 w 191"/>
                <a:gd name="T55" fmla="*/ 1 h 60"/>
                <a:gd name="T56" fmla="*/ 1 w 191"/>
                <a:gd name="T57" fmla="*/ 1 h 60"/>
                <a:gd name="T58" fmla="*/ 1 w 191"/>
                <a:gd name="T59" fmla="*/ 1 h 60"/>
                <a:gd name="T60" fmla="*/ 1 w 191"/>
                <a:gd name="T61" fmla="*/ 1 h 60"/>
                <a:gd name="T62" fmla="*/ 1 w 191"/>
                <a:gd name="T63" fmla="*/ 1 h 60"/>
                <a:gd name="T64" fmla="*/ 1 w 191"/>
                <a:gd name="T65" fmla="*/ 1 h 60"/>
                <a:gd name="T66" fmla="*/ 1 w 191"/>
                <a:gd name="T67" fmla="*/ 1 h 60"/>
                <a:gd name="T68" fmla="*/ 1 w 191"/>
                <a:gd name="T69" fmla="*/ 1 h 60"/>
                <a:gd name="T70" fmla="*/ 1 w 191"/>
                <a:gd name="T71" fmla="*/ 1 h 60"/>
                <a:gd name="T72" fmla="*/ 0 w 191"/>
                <a:gd name="T73" fmla="*/ 1 h 60"/>
                <a:gd name="T74" fmla="*/ 0 w 191"/>
                <a:gd name="T75" fmla="*/ 1 h 60"/>
                <a:gd name="T76" fmla="*/ 0 w 191"/>
                <a:gd name="T77" fmla="*/ 1 h 60"/>
                <a:gd name="T78" fmla="*/ 0 w 191"/>
                <a:gd name="T79" fmla="*/ 1 h 60"/>
                <a:gd name="T80" fmla="*/ 1 w 191"/>
                <a:gd name="T81" fmla="*/ 1 h 60"/>
                <a:gd name="T82" fmla="*/ 1 w 191"/>
                <a:gd name="T83" fmla="*/ 1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1"/>
                <a:gd name="T127" fmla="*/ 0 h 60"/>
                <a:gd name="T128" fmla="*/ 191 w 191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1" h="60">
                  <a:moveTo>
                    <a:pt x="1" y="60"/>
                  </a:moveTo>
                  <a:lnTo>
                    <a:pt x="12" y="52"/>
                  </a:lnTo>
                  <a:lnTo>
                    <a:pt x="22" y="44"/>
                  </a:lnTo>
                  <a:lnTo>
                    <a:pt x="32" y="38"/>
                  </a:lnTo>
                  <a:lnTo>
                    <a:pt x="44" y="33"/>
                  </a:lnTo>
                  <a:lnTo>
                    <a:pt x="55" y="28"/>
                  </a:lnTo>
                  <a:lnTo>
                    <a:pt x="68" y="25"/>
                  </a:lnTo>
                  <a:lnTo>
                    <a:pt x="80" y="21"/>
                  </a:lnTo>
                  <a:lnTo>
                    <a:pt x="92" y="19"/>
                  </a:lnTo>
                  <a:lnTo>
                    <a:pt x="104" y="18"/>
                  </a:lnTo>
                  <a:lnTo>
                    <a:pt x="115" y="16"/>
                  </a:lnTo>
                  <a:lnTo>
                    <a:pt x="128" y="15"/>
                  </a:lnTo>
                  <a:lnTo>
                    <a:pt x="139" y="15"/>
                  </a:lnTo>
                  <a:lnTo>
                    <a:pt x="151" y="15"/>
                  </a:lnTo>
                  <a:lnTo>
                    <a:pt x="163" y="15"/>
                  </a:lnTo>
                  <a:lnTo>
                    <a:pt x="174" y="14"/>
                  </a:lnTo>
                  <a:lnTo>
                    <a:pt x="186" y="13"/>
                  </a:lnTo>
                  <a:lnTo>
                    <a:pt x="188" y="11"/>
                  </a:lnTo>
                  <a:lnTo>
                    <a:pt x="191" y="7"/>
                  </a:lnTo>
                  <a:lnTo>
                    <a:pt x="191" y="4"/>
                  </a:lnTo>
                  <a:lnTo>
                    <a:pt x="189" y="1"/>
                  </a:lnTo>
                  <a:lnTo>
                    <a:pt x="176" y="0"/>
                  </a:lnTo>
                  <a:lnTo>
                    <a:pt x="164" y="0"/>
                  </a:lnTo>
                  <a:lnTo>
                    <a:pt x="151" y="0"/>
                  </a:lnTo>
                  <a:lnTo>
                    <a:pt x="137" y="3"/>
                  </a:lnTo>
                  <a:lnTo>
                    <a:pt x="125" y="5"/>
                  </a:lnTo>
                  <a:lnTo>
                    <a:pt x="111" y="8"/>
                  </a:lnTo>
                  <a:lnTo>
                    <a:pt x="98" y="11"/>
                  </a:lnTo>
                  <a:lnTo>
                    <a:pt x="86" y="14"/>
                  </a:lnTo>
                  <a:lnTo>
                    <a:pt x="75" y="18"/>
                  </a:lnTo>
                  <a:lnTo>
                    <a:pt x="62" y="21"/>
                  </a:lnTo>
                  <a:lnTo>
                    <a:pt x="52" y="26"/>
                  </a:lnTo>
                  <a:lnTo>
                    <a:pt x="40" y="31"/>
                  </a:lnTo>
                  <a:lnTo>
                    <a:pt x="30" y="37"/>
                  </a:lnTo>
                  <a:lnTo>
                    <a:pt x="20" y="43"/>
                  </a:lnTo>
                  <a:lnTo>
                    <a:pt x="9" y="51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5"/>
            <p:cNvSpPr/>
            <p:nvPr/>
          </p:nvSpPr>
          <p:spPr bwMode="auto">
            <a:xfrm flipH="1">
              <a:off x="862" y="2618"/>
              <a:ext cx="58" cy="66"/>
            </a:xfrm>
            <a:custGeom>
              <a:avLst/>
              <a:gdLst>
                <a:gd name="T0" fmla="*/ 0 w 115"/>
                <a:gd name="T1" fmla="*/ 0 h 133"/>
                <a:gd name="T2" fmla="*/ 1 w 115"/>
                <a:gd name="T3" fmla="*/ 0 h 133"/>
                <a:gd name="T4" fmla="*/ 1 w 115"/>
                <a:gd name="T5" fmla="*/ 0 h 133"/>
                <a:gd name="T6" fmla="*/ 1 w 115"/>
                <a:gd name="T7" fmla="*/ 0 h 133"/>
                <a:gd name="T8" fmla="*/ 1 w 115"/>
                <a:gd name="T9" fmla="*/ 0 h 133"/>
                <a:gd name="T10" fmla="*/ 1 w 115"/>
                <a:gd name="T11" fmla="*/ 0 h 133"/>
                <a:gd name="T12" fmla="*/ 1 w 115"/>
                <a:gd name="T13" fmla="*/ 0 h 133"/>
                <a:gd name="T14" fmla="*/ 1 w 115"/>
                <a:gd name="T15" fmla="*/ 0 h 133"/>
                <a:gd name="T16" fmla="*/ 1 w 115"/>
                <a:gd name="T17" fmla="*/ 0 h 133"/>
                <a:gd name="T18" fmla="*/ 1 w 115"/>
                <a:gd name="T19" fmla="*/ 0 h 133"/>
                <a:gd name="T20" fmla="*/ 1 w 115"/>
                <a:gd name="T21" fmla="*/ 0 h 133"/>
                <a:gd name="T22" fmla="*/ 1 w 115"/>
                <a:gd name="T23" fmla="*/ 0 h 133"/>
                <a:gd name="T24" fmla="*/ 1 w 115"/>
                <a:gd name="T25" fmla="*/ 0 h 133"/>
                <a:gd name="T26" fmla="*/ 1 w 115"/>
                <a:gd name="T27" fmla="*/ 0 h 133"/>
                <a:gd name="T28" fmla="*/ 1 w 115"/>
                <a:gd name="T29" fmla="*/ 0 h 133"/>
                <a:gd name="T30" fmla="*/ 1 w 115"/>
                <a:gd name="T31" fmla="*/ 0 h 133"/>
                <a:gd name="T32" fmla="*/ 1 w 115"/>
                <a:gd name="T33" fmla="*/ 0 h 133"/>
                <a:gd name="T34" fmla="*/ 1 w 115"/>
                <a:gd name="T35" fmla="*/ 0 h 133"/>
                <a:gd name="T36" fmla="*/ 1 w 115"/>
                <a:gd name="T37" fmla="*/ 0 h 133"/>
                <a:gd name="T38" fmla="*/ 1 w 115"/>
                <a:gd name="T39" fmla="*/ 0 h 133"/>
                <a:gd name="T40" fmla="*/ 1 w 115"/>
                <a:gd name="T41" fmla="*/ 0 h 133"/>
                <a:gd name="T42" fmla="*/ 1 w 115"/>
                <a:gd name="T43" fmla="*/ 0 h 133"/>
                <a:gd name="T44" fmla="*/ 1 w 115"/>
                <a:gd name="T45" fmla="*/ 0 h 133"/>
                <a:gd name="T46" fmla="*/ 0 w 115"/>
                <a:gd name="T47" fmla="*/ 0 h 133"/>
                <a:gd name="T48" fmla="*/ 0 w 115"/>
                <a:gd name="T49" fmla="*/ 0 h 133"/>
                <a:gd name="T50" fmla="*/ 0 w 115"/>
                <a:gd name="T51" fmla="*/ 0 h 1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5"/>
                <a:gd name="T79" fmla="*/ 0 h 133"/>
                <a:gd name="T80" fmla="*/ 115 w 115"/>
                <a:gd name="T81" fmla="*/ 133 h 1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5" h="133">
                  <a:moveTo>
                    <a:pt x="0" y="0"/>
                  </a:moveTo>
                  <a:lnTo>
                    <a:pt x="11" y="17"/>
                  </a:lnTo>
                  <a:lnTo>
                    <a:pt x="25" y="35"/>
                  </a:lnTo>
                  <a:lnTo>
                    <a:pt x="39" y="51"/>
                  </a:lnTo>
                  <a:lnTo>
                    <a:pt x="54" y="66"/>
                  </a:lnTo>
                  <a:lnTo>
                    <a:pt x="68" y="81"/>
                  </a:lnTo>
                  <a:lnTo>
                    <a:pt x="82" y="97"/>
                  </a:lnTo>
                  <a:lnTo>
                    <a:pt x="95" y="114"/>
                  </a:lnTo>
                  <a:lnTo>
                    <a:pt x="107" y="131"/>
                  </a:lnTo>
                  <a:lnTo>
                    <a:pt x="109" y="133"/>
                  </a:lnTo>
                  <a:lnTo>
                    <a:pt x="112" y="131"/>
                  </a:lnTo>
                  <a:lnTo>
                    <a:pt x="115" y="128"/>
                  </a:lnTo>
                  <a:lnTo>
                    <a:pt x="115" y="126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78" y="74"/>
                  </a:lnTo>
                  <a:lnTo>
                    <a:pt x="62" y="60"/>
                  </a:lnTo>
                  <a:lnTo>
                    <a:pt x="46" y="46"/>
                  </a:lnTo>
                  <a:lnTo>
                    <a:pt x="29" y="31"/>
                  </a:lnTo>
                  <a:lnTo>
                    <a:pt x="15" y="1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6"/>
            <p:cNvSpPr/>
            <p:nvPr/>
          </p:nvSpPr>
          <p:spPr bwMode="auto">
            <a:xfrm flipH="1">
              <a:off x="864" y="2681"/>
              <a:ext cx="87" cy="138"/>
            </a:xfrm>
            <a:custGeom>
              <a:avLst/>
              <a:gdLst>
                <a:gd name="T0" fmla="*/ 0 w 174"/>
                <a:gd name="T1" fmla="*/ 1 h 275"/>
                <a:gd name="T2" fmla="*/ 1 w 174"/>
                <a:gd name="T3" fmla="*/ 1 h 275"/>
                <a:gd name="T4" fmla="*/ 1 w 174"/>
                <a:gd name="T5" fmla="*/ 1 h 275"/>
                <a:gd name="T6" fmla="*/ 1 w 174"/>
                <a:gd name="T7" fmla="*/ 1 h 275"/>
                <a:gd name="T8" fmla="*/ 1 w 174"/>
                <a:gd name="T9" fmla="*/ 1 h 275"/>
                <a:gd name="T10" fmla="*/ 1 w 174"/>
                <a:gd name="T11" fmla="*/ 1 h 275"/>
                <a:gd name="T12" fmla="*/ 1 w 174"/>
                <a:gd name="T13" fmla="*/ 1 h 275"/>
                <a:gd name="T14" fmla="*/ 1 w 174"/>
                <a:gd name="T15" fmla="*/ 1 h 275"/>
                <a:gd name="T16" fmla="*/ 1 w 174"/>
                <a:gd name="T17" fmla="*/ 1 h 275"/>
                <a:gd name="T18" fmla="*/ 1 w 174"/>
                <a:gd name="T19" fmla="*/ 1 h 275"/>
                <a:gd name="T20" fmla="*/ 1 w 174"/>
                <a:gd name="T21" fmla="*/ 1 h 275"/>
                <a:gd name="T22" fmla="*/ 1 w 174"/>
                <a:gd name="T23" fmla="*/ 1 h 275"/>
                <a:gd name="T24" fmla="*/ 1 w 174"/>
                <a:gd name="T25" fmla="*/ 1 h 275"/>
                <a:gd name="T26" fmla="*/ 1 w 174"/>
                <a:gd name="T27" fmla="*/ 1 h 275"/>
                <a:gd name="T28" fmla="*/ 1 w 174"/>
                <a:gd name="T29" fmla="*/ 1 h 275"/>
                <a:gd name="T30" fmla="*/ 1 w 174"/>
                <a:gd name="T31" fmla="*/ 1 h 275"/>
                <a:gd name="T32" fmla="*/ 1 w 174"/>
                <a:gd name="T33" fmla="*/ 1 h 275"/>
                <a:gd name="T34" fmla="*/ 1 w 174"/>
                <a:gd name="T35" fmla="*/ 1 h 275"/>
                <a:gd name="T36" fmla="*/ 1 w 174"/>
                <a:gd name="T37" fmla="*/ 1 h 275"/>
                <a:gd name="T38" fmla="*/ 1 w 174"/>
                <a:gd name="T39" fmla="*/ 1 h 275"/>
                <a:gd name="T40" fmla="*/ 1 w 174"/>
                <a:gd name="T41" fmla="*/ 1 h 275"/>
                <a:gd name="T42" fmla="*/ 1 w 174"/>
                <a:gd name="T43" fmla="*/ 1 h 275"/>
                <a:gd name="T44" fmla="*/ 1 w 174"/>
                <a:gd name="T45" fmla="*/ 1 h 275"/>
                <a:gd name="T46" fmla="*/ 1 w 174"/>
                <a:gd name="T47" fmla="*/ 1 h 275"/>
                <a:gd name="T48" fmla="*/ 1 w 174"/>
                <a:gd name="T49" fmla="*/ 1 h 275"/>
                <a:gd name="T50" fmla="*/ 1 w 174"/>
                <a:gd name="T51" fmla="*/ 1 h 275"/>
                <a:gd name="T52" fmla="*/ 1 w 174"/>
                <a:gd name="T53" fmla="*/ 1 h 275"/>
                <a:gd name="T54" fmla="*/ 1 w 174"/>
                <a:gd name="T55" fmla="*/ 1 h 275"/>
                <a:gd name="T56" fmla="*/ 1 w 174"/>
                <a:gd name="T57" fmla="*/ 1 h 275"/>
                <a:gd name="T58" fmla="*/ 1 w 174"/>
                <a:gd name="T59" fmla="*/ 1 h 275"/>
                <a:gd name="T60" fmla="*/ 1 w 174"/>
                <a:gd name="T61" fmla="*/ 1 h 275"/>
                <a:gd name="T62" fmla="*/ 1 w 174"/>
                <a:gd name="T63" fmla="*/ 1 h 275"/>
                <a:gd name="T64" fmla="*/ 1 w 174"/>
                <a:gd name="T65" fmla="*/ 1 h 275"/>
                <a:gd name="T66" fmla="*/ 1 w 174"/>
                <a:gd name="T67" fmla="*/ 1 h 275"/>
                <a:gd name="T68" fmla="*/ 1 w 174"/>
                <a:gd name="T69" fmla="*/ 1 h 275"/>
                <a:gd name="T70" fmla="*/ 1 w 174"/>
                <a:gd name="T71" fmla="*/ 0 h 275"/>
                <a:gd name="T72" fmla="*/ 1 w 174"/>
                <a:gd name="T73" fmla="*/ 1 h 275"/>
                <a:gd name="T74" fmla="*/ 1 w 174"/>
                <a:gd name="T75" fmla="*/ 1 h 275"/>
                <a:gd name="T76" fmla="*/ 1 w 174"/>
                <a:gd name="T77" fmla="*/ 1 h 275"/>
                <a:gd name="T78" fmla="*/ 1 w 174"/>
                <a:gd name="T79" fmla="*/ 1 h 275"/>
                <a:gd name="T80" fmla="*/ 1 w 174"/>
                <a:gd name="T81" fmla="*/ 1 h 275"/>
                <a:gd name="T82" fmla="*/ 1 w 174"/>
                <a:gd name="T83" fmla="*/ 1 h 275"/>
                <a:gd name="T84" fmla="*/ 1 w 174"/>
                <a:gd name="T85" fmla="*/ 1 h 275"/>
                <a:gd name="T86" fmla="*/ 1 w 174"/>
                <a:gd name="T87" fmla="*/ 1 h 275"/>
                <a:gd name="T88" fmla="*/ 1 w 174"/>
                <a:gd name="T89" fmla="*/ 1 h 275"/>
                <a:gd name="T90" fmla="*/ 1 w 174"/>
                <a:gd name="T91" fmla="*/ 1 h 275"/>
                <a:gd name="T92" fmla="*/ 1 w 174"/>
                <a:gd name="T93" fmla="*/ 1 h 275"/>
                <a:gd name="T94" fmla="*/ 1 w 174"/>
                <a:gd name="T95" fmla="*/ 1 h 275"/>
                <a:gd name="T96" fmla="*/ 1 w 174"/>
                <a:gd name="T97" fmla="*/ 1 h 275"/>
                <a:gd name="T98" fmla="*/ 1 w 174"/>
                <a:gd name="T99" fmla="*/ 1 h 275"/>
                <a:gd name="T100" fmla="*/ 1 w 174"/>
                <a:gd name="T101" fmla="*/ 1 h 275"/>
                <a:gd name="T102" fmla="*/ 1 w 174"/>
                <a:gd name="T103" fmla="*/ 1 h 275"/>
                <a:gd name="T104" fmla="*/ 1 w 174"/>
                <a:gd name="T105" fmla="*/ 1 h 275"/>
                <a:gd name="T106" fmla="*/ 1 w 174"/>
                <a:gd name="T107" fmla="*/ 1 h 275"/>
                <a:gd name="T108" fmla="*/ 1 w 174"/>
                <a:gd name="T109" fmla="*/ 1 h 275"/>
                <a:gd name="T110" fmla="*/ 1 w 174"/>
                <a:gd name="T111" fmla="*/ 1 h 275"/>
                <a:gd name="T112" fmla="*/ 0 w 174"/>
                <a:gd name="T113" fmla="*/ 1 h 275"/>
                <a:gd name="T114" fmla="*/ 0 w 174"/>
                <a:gd name="T115" fmla="*/ 1 h 275"/>
                <a:gd name="T116" fmla="*/ 0 w 174"/>
                <a:gd name="T117" fmla="*/ 1 h 275"/>
                <a:gd name="T118" fmla="*/ 0 w 174"/>
                <a:gd name="T119" fmla="*/ 1 h 275"/>
                <a:gd name="T120" fmla="*/ 0 w 174"/>
                <a:gd name="T121" fmla="*/ 1 h 275"/>
                <a:gd name="T122" fmla="*/ 0 w 174"/>
                <a:gd name="T123" fmla="*/ 1 h 2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4"/>
                <a:gd name="T187" fmla="*/ 0 h 275"/>
                <a:gd name="T188" fmla="*/ 174 w 174"/>
                <a:gd name="T189" fmla="*/ 275 h 2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4" h="275">
                  <a:moveTo>
                    <a:pt x="0" y="275"/>
                  </a:moveTo>
                  <a:lnTo>
                    <a:pt x="4" y="264"/>
                  </a:lnTo>
                  <a:lnTo>
                    <a:pt x="7" y="253"/>
                  </a:lnTo>
                  <a:lnTo>
                    <a:pt x="12" y="243"/>
                  </a:lnTo>
                  <a:lnTo>
                    <a:pt x="16" y="232"/>
                  </a:lnTo>
                  <a:lnTo>
                    <a:pt x="21" y="223"/>
                  </a:lnTo>
                  <a:lnTo>
                    <a:pt x="27" y="213"/>
                  </a:lnTo>
                  <a:lnTo>
                    <a:pt x="32" y="204"/>
                  </a:lnTo>
                  <a:lnTo>
                    <a:pt x="38" y="193"/>
                  </a:lnTo>
                  <a:lnTo>
                    <a:pt x="43" y="185"/>
                  </a:lnTo>
                  <a:lnTo>
                    <a:pt x="49" y="176"/>
                  </a:lnTo>
                  <a:lnTo>
                    <a:pt x="53" y="168"/>
                  </a:lnTo>
                  <a:lnTo>
                    <a:pt x="59" y="160"/>
                  </a:lnTo>
                  <a:lnTo>
                    <a:pt x="64" y="151"/>
                  </a:lnTo>
                  <a:lnTo>
                    <a:pt x="69" y="143"/>
                  </a:lnTo>
                  <a:lnTo>
                    <a:pt x="75" y="135"/>
                  </a:lnTo>
                  <a:lnTo>
                    <a:pt x="81" y="126"/>
                  </a:lnTo>
                  <a:lnTo>
                    <a:pt x="87" y="118"/>
                  </a:lnTo>
                  <a:lnTo>
                    <a:pt x="91" y="110"/>
                  </a:lnTo>
                  <a:lnTo>
                    <a:pt x="97" y="101"/>
                  </a:lnTo>
                  <a:lnTo>
                    <a:pt x="102" y="93"/>
                  </a:lnTo>
                  <a:lnTo>
                    <a:pt x="107" y="85"/>
                  </a:lnTo>
                  <a:lnTo>
                    <a:pt x="113" y="78"/>
                  </a:lnTo>
                  <a:lnTo>
                    <a:pt x="120" y="70"/>
                  </a:lnTo>
                  <a:lnTo>
                    <a:pt x="127" y="63"/>
                  </a:lnTo>
                  <a:lnTo>
                    <a:pt x="133" y="57"/>
                  </a:lnTo>
                  <a:lnTo>
                    <a:pt x="138" y="53"/>
                  </a:lnTo>
                  <a:lnTo>
                    <a:pt x="145" y="47"/>
                  </a:lnTo>
                  <a:lnTo>
                    <a:pt x="151" y="41"/>
                  </a:lnTo>
                  <a:lnTo>
                    <a:pt x="156" y="37"/>
                  </a:lnTo>
                  <a:lnTo>
                    <a:pt x="161" y="31"/>
                  </a:lnTo>
                  <a:lnTo>
                    <a:pt x="166" y="24"/>
                  </a:lnTo>
                  <a:lnTo>
                    <a:pt x="171" y="18"/>
                  </a:lnTo>
                  <a:lnTo>
                    <a:pt x="174" y="10"/>
                  </a:lnTo>
                  <a:lnTo>
                    <a:pt x="172" y="3"/>
                  </a:lnTo>
                  <a:lnTo>
                    <a:pt x="167" y="0"/>
                  </a:lnTo>
                  <a:lnTo>
                    <a:pt x="159" y="2"/>
                  </a:lnTo>
                  <a:lnTo>
                    <a:pt x="142" y="15"/>
                  </a:lnTo>
                  <a:lnTo>
                    <a:pt x="127" y="31"/>
                  </a:lnTo>
                  <a:lnTo>
                    <a:pt x="113" y="47"/>
                  </a:lnTo>
                  <a:lnTo>
                    <a:pt x="102" y="64"/>
                  </a:lnTo>
                  <a:lnTo>
                    <a:pt x="90" y="84"/>
                  </a:lnTo>
                  <a:lnTo>
                    <a:pt x="80" y="102"/>
                  </a:lnTo>
                  <a:lnTo>
                    <a:pt x="70" y="122"/>
                  </a:lnTo>
                  <a:lnTo>
                    <a:pt x="60" y="140"/>
                  </a:lnTo>
                  <a:lnTo>
                    <a:pt x="55" y="149"/>
                  </a:lnTo>
                  <a:lnTo>
                    <a:pt x="50" y="159"/>
                  </a:lnTo>
                  <a:lnTo>
                    <a:pt x="45" y="168"/>
                  </a:lnTo>
                  <a:lnTo>
                    <a:pt x="42" y="178"/>
                  </a:lnTo>
                  <a:lnTo>
                    <a:pt x="37" y="188"/>
                  </a:lnTo>
                  <a:lnTo>
                    <a:pt x="32" y="197"/>
                  </a:lnTo>
                  <a:lnTo>
                    <a:pt x="27" y="207"/>
                  </a:lnTo>
                  <a:lnTo>
                    <a:pt x="22" y="216"/>
                  </a:lnTo>
                  <a:lnTo>
                    <a:pt x="14" y="230"/>
                  </a:lnTo>
                  <a:lnTo>
                    <a:pt x="7" y="244"/>
                  </a:lnTo>
                  <a:lnTo>
                    <a:pt x="2" y="259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7"/>
            <p:cNvSpPr/>
            <p:nvPr/>
          </p:nvSpPr>
          <p:spPr bwMode="auto">
            <a:xfrm flipH="1">
              <a:off x="1170" y="2576"/>
              <a:ext cx="60" cy="48"/>
            </a:xfrm>
            <a:custGeom>
              <a:avLst/>
              <a:gdLst>
                <a:gd name="T0" fmla="*/ 0 w 120"/>
                <a:gd name="T1" fmla="*/ 0 h 97"/>
                <a:gd name="T2" fmla="*/ 1 w 120"/>
                <a:gd name="T3" fmla="*/ 0 h 97"/>
                <a:gd name="T4" fmla="*/ 1 w 120"/>
                <a:gd name="T5" fmla="*/ 0 h 97"/>
                <a:gd name="T6" fmla="*/ 1 w 120"/>
                <a:gd name="T7" fmla="*/ 0 h 97"/>
                <a:gd name="T8" fmla="*/ 1 w 120"/>
                <a:gd name="T9" fmla="*/ 0 h 97"/>
                <a:gd name="T10" fmla="*/ 1 w 120"/>
                <a:gd name="T11" fmla="*/ 0 h 97"/>
                <a:gd name="T12" fmla="*/ 1 w 120"/>
                <a:gd name="T13" fmla="*/ 0 h 97"/>
                <a:gd name="T14" fmla="*/ 1 w 120"/>
                <a:gd name="T15" fmla="*/ 0 h 97"/>
                <a:gd name="T16" fmla="*/ 1 w 120"/>
                <a:gd name="T17" fmla="*/ 0 h 97"/>
                <a:gd name="T18" fmla="*/ 1 w 120"/>
                <a:gd name="T19" fmla="*/ 0 h 97"/>
                <a:gd name="T20" fmla="*/ 1 w 120"/>
                <a:gd name="T21" fmla="*/ 0 h 97"/>
                <a:gd name="T22" fmla="*/ 1 w 120"/>
                <a:gd name="T23" fmla="*/ 0 h 97"/>
                <a:gd name="T24" fmla="*/ 1 w 120"/>
                <a:gd name="T25" fmla="*/ 0 h 97"/>
                <a:gd name="T26" fmla="*/ 1 w 120"/>
                <a:gd name="T27" fmla="*/ 0 h 97"/>
                <a:gd name="T28" fmla="*/ 1 w 120"/>
                <a:gd name="T29" fmla="*/ 0 h 97"/>
                <a:gd name="T30" fmla="*/ 1 w 120"/>
                <a:gd name="T31" fmla="*/ 0 h 97"/>
                <a:gd name="T32" fmla="*/ 1 w 120"/>
                <a:gd name="T33" fmla="*/ 0 h 97"/>
                <a:gd name="T34" fmla="*/ 1 w 120"/>
                <a:gd name="T35" fmla="*/ 0 h 97"/>
                <a:gd name="T36" fmla="*/ 1 w 120"/>
                <a:gd name="T37" fmla="*/ 0 h 97"/>
                <a:gd name="T38" fmla="*/ 1 w 120"/>
                <a:gd name="T39" fmla="*/ 0 h 97"/>
                <a:gd name="T40" fmla="*/ 1 w 120"/>
                <a:gd name="T41" fmla="*/ 0 h 97"/>
                <a:gd name="T42" fmla="*/ 1 w 120"/>
                <a:gd name="T43" fmla="*/ 0 h 97"/>
                <a:gd name="T44" fmla="*/ 1 w 120"/>
                <a:gd name="T45" fmla="*/ 0 h 97"/>
                <a:gd name="T46" fmla="*/ 1 w 120"/>
                <a:gd name="T47" fmla="*/ 0 h 97"/>
                <a:gd name="T48" fmla="*/ 1 w 120"/>
                <a:gd name="T49" fmla="*/ 0 h 97"/>
                <a:gd name="T50" fmla="*/ 1 w 120"/>
                <a:gd name="T51" fmla="*/ 0 h 97"/>
                <a:gd name="T52" fmla="*/ 1 w 120"/>
                <a:gd name="T53" fmla="*/ 0 h 97"/>
                <a:gd name="T54" fmla="*/ 1 w 120"/>
                <a:gd name="T55" fmla="*/ 0 h 97"/>
                <a:gd name="T56" fmla="*/ 0 w 120"/>
                <a:gd name="T57" fmla="*/ 0 h 97"/>
                <a:gd name="T58" fmla="*/ 0 w 120"/>
                <a:gd name="T59" fmla="*/ 0 h 97"/>
                <a:gd name="T60" fmla="*/ 0 w 120"/>
                <a:gd name="T61" fmla="*/ 0 h 97"/>
                <a:gd name="T62" fmla="*/ 0 w 120"/>
                <a:gd name="T63" fmla="*/ 0 h 97"/>
                <a:gd name="T64" fmla="*/ 0 w 120"/>
                <a:gd name="T65" fmla="*/ 0 h 97"/>
                <a:gd name="T66" fmla="*/ 0 w 120"/>
                <a:gd name="T67" fmla="*/ 0 h 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0"/>
                <a:gd name="T103" fmla="*/ 0 h 97"/>
                <a:gd name="T104" fmla="*/ 120 w 120"/>
                <a:gd name="T105" fmla="*/ 97 h 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0" h="97">
                  <a:moveTo>
                    <a:pt x="0" y="0"/>
                  </a:moveTo>
                  <a:lnTo>
                    <a:pt x="4" y="22"/>
                  </a:lnTo>
                  <a:lnTo>
                    <a:pt x="12" y="39"/>
                  </a:lnTo>
                  <a:lnTo>
                    <a:pt x="26" y="52"/>
                  </a:lnTo>
                  <a:lnTo>
                    <a:pt x="42" y="63"/>
                  </a:lnTo>
                  <a:lnTo>
                    <a:pt x="61" y="73"/>
                  </a:lnTo>
                  <a:lnTo>
                    <a:pt x="81" y="81"/>
                  </a:lnTo>
                  <a:lnTo>
                    <a:pt x="99" y="89"/>
                  </a:lnTo>
                  <a:lnTo>
                    <a:pt x="118" y="97"/>
                  </a:lnTo>
                  <a:lnTo>
                    <a:pt x="119" y="97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3"/>
                  </a:lnTo>
                  <a:lnTo>
                    <a:pt x="113" y="88"/>
                  </a:lnTo>
                  <a:lnTo>
                    <a:pt x="106" y="83"/>
                  </a:lnTo>
                  <a:lnTo>
                    <a:pt x="99" y="78"/>
                  </a:lnTo>
                  <a:lnTo>
                    <a:pt x="93" y="74"/>
                  </a:lnTo>
                  <a:lnTo>
                    <a:pt x="86" y="70"/>
                  </a:lnTo>
                  <a:lnTo>
                    <a:pt x="78" y="66"/>
                  </a:lnTo>
                  <a:lnTo>
                    <a:pt x="71" y="62"/>
                  </a:lnTo>
                  <a:lnTo>
                    <a:pt x="63" y="59"/>
                  </a:lnTo>
                  <a:lnTo>
                    <a:pt x="52" y="54"/>
                  </a:lnTo>
                  <a:lnTo>
                    <a:pt x="42" y="48"/>
                  </a:lnTo>
                  <a:lnTo>
                    <a:pt x="31" y="43"/>
                  </a:lnTo>
                  <a:lnTo>
                    <a:pt x="22" y="37"/>
                  </a:lnTo>
                  <a:lnTo>
                    <a:pt x="14" y="30"/>
                  </a:lnTo>
                  <a:lnTo>
                    <a:pt x="7" y="21"/>
                  </a:lnTo>
                  <a:lnTo>
                    <a:pt x="3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8"/>
            <p:cNvSpPr/>
            <p:nvPr/>
          </p:nvSpPr>
          <p:spPr bwMode="auto">
            <a:xfrm flipH="1">
              <a:off x="1139" y="2617"/>
              <a:ext cx="42" cy="34"/>
            </a:xfrm>
            <a:custGeom>
              <a:avLst/>
              <a:gdLst>
                <a:gd name="T0" fmla="*/ 0 w 84"/>
                <a:gd name="T1" fmla="*/ 0 h 68"/>
                <a:gd name="T2" fmla="*/ 1 w 84"/>
                <a:gd name="T3" fmla="*/ 1 h 68"/>
                <a:gd name="T4" fmla="*/ 1 w 84"/>
                <a:gd name="T5" fmla="*/ 1 h 68"/>
                <a:gd name="T6" fmla="*/ 1 w 84"/>
                <a:gd name="T7" fmla="*/ 1 h 68"/>
                <a:gd name="T8" fmla="*/ 1 w 84"/>
                <a:gd name="T9" fmla="*/ 1 h 68"/>
                <a:gd name="T10" fmla="*/ 1 w 84"/>
                <a:gd name="T11" fmla="*/ 1 h 68"/>
                <a:gd name="T12" fmla="*/ 1 w 84"/>
                <a:gd name="T13" fmla="*/ 1 h 68"/>
                <a:gd name="T14" fmla="*/ 1 w 84"/>
                <a:gd name="T15" fmla="*/ 1 h 68"/>
                <a:gd name="T16" fmla="*/ 1 w 84"/>
                <a:gd name="T17" fmla="*/ 1 h 68"/>
                <a:gd name="T18" fmla="*/ 1 w 84"/>
                <a:gd name="T19" fmla="*/ 1 h 68"/>
                <a:gd name="T20" fmla="*/ 1 w 84"/>
                <a:gd name="T21" fmla="*/ 1 h 68"/>
                <a:gd name="T22" fmla="*/ 1 w 84"/>
                <a:gd name="T23" fmla="*/ 1 h 68"/>
                <a:gd name="T24" fmla="*/ 1 w 84"/>
                <a:gd name="T25" fmla="*/ 1 h 68"/>
                <a:gd name="T26" fmla="*/ 1 w 84"/>
                <a:gd name="T27" fmla="*/ 1 h 68"/>
                <a:gd name="T28" fmla="*/ 1 w 84"/>
                <a:gd name="T29" fmla="*/ 1 h 68"/>
                <a:gd name="T30" fmla="*/ 1 w 84"/>
                <a:gd name="T31" fmla="*/ 1 h 68"/>
                <a:gd name="T32" fmla="*/ 1 w 84"/>
                <a:gd name="T33" fmla="*/ 1 h 68"/>
                <a:gd name="T34" fmla="*/ 1 w 84"/>
                <a:gd name="T35" fmla="*/ 1 h 68"/>
                <a:gd name="T36" fmla="*/ 1 w 84"/>
                <a:gd name="T37" fmla="*/ 1 h 68"/>
                <a:gd name="T38" fmla="*/ 1 w 84"/>
                <a:gd name="T39" fmla="*/ 1 h 68"/>
                <a:gd name="T40" fmla="*/ 1 w 84"/>
                <a:gd name="T41" fmla="*/ 1 h 68"/>
                <a:gd name="T42" fmla="*/ 1 w 84"/>
                <a:gd name="T43" fmla="*/ 1 h 68"/>
                <a:gd name="T44" fmla="*/ 1 w 84"/>
                <a:gd name="T45" fmla="*/ 1 h 68"/>
                <a:gd name="T46" fmla="*/ 1 w 84"/>
                <a:gd name="T47" fmla="*/ 1 h 68"/>
                <a:gd name="T48" fmla="*/ 1 w 84"/>
                <a:gd name="T49" fmla="*/ 1 h 68"/>
                <a:gd name="T50" fmla="*/ 1 w 84"/>
                <a:gd name="T51" fmla="*/ 1 h 68"/>
                <a:gd name="T52" fmla="*/ 1 w 84"/>
                <a:gd name="T53" fmla="*/ 1 h 68"/>
                <a:gd name="T54" fmla="*/ 1 w 84"/>
                <a:gd name="T55" fmla="*/ 1 h 68"/>
                <a:gd name="T56" fmla="*/ 1 w 84"/>
                <a:gd name="T57" fmla="*/ 1 h 68"/>
                <a:gd name="T58" fmla="*/ 1 w 84"/>
                <a:gd name="T59" fmla="*/ 1 h 68"/>
                <a:gd name="T60" fmla="*/ 1 w 84"/>
                <a:gd name="T61" fmla="*/ 1 h 68"/>
                <a:gd name="T62" fmla="*/ 1 w 84"/>
                <a:gd name="T63" fmla="*/ 1 h 68"/>
                <a:gd name="T64" fmla="*/ 1 w 84"/>
                <a:gd name="T65" fmla="*/ 1 h 68"/>
                <a:gd name="T66" fmla="*/ 1 w 84"/>
                <a:gd name="T67" fmla="*/ 1 h 68"/>
                <a:gd name="T68" fmla="*/ 1 w 84"/>
                <a:gd name="T69" fmla="*/ 1 h 68"/>
                <a:gd name="T70" fmla="*/ 1 w 84"/>
                <a:gd name="T71" fmla="*/ 1 h 68"/>
                <a:gd name="T72" fmla="*/ 1 w 84"/>
                <a:gd name="T73" fmla="*/ 0 h 68"/>
                <a:gd name="T74" fmla="*/ 0 w 84"/>
                <a:gd name="T75" fmla="*/ 0 h 68"/>
                <a:gd name="T76" fmla="*/ 0 w 84"/>
                <a:gd name="T77" fmla="*/ 0 h 68"/>
                <a:gd name="T78" fmla="*/ 0 w 84"/>
                <a:gd name="T79" fmla="*/ 0 h 68"/>
                <a:gd name="T80" fmla="*/ 0 w 84"/>
                <a:gd name="T81" fmla="*/ 0 h 68"/>
                <a:gd name="T82" fmla="*/ 0 w 84"/>
                <a:gd name="T83" fmla="*/ 0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4"/>
                <a:gd name="T127" fmla="*/ 0 h 68"/>
                <a:gd name="T128" fmla="*/ 84 w 84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4" h="68">
                  <a:moveTo>
                    <a:pt x="0" y="0"/>
                  </a:moveTo>
                  <a:lnTo>
                    <a:pt x="5" y="3"/>
                  </a:lnTo>
                  <a:lnTo>
                    <a:pt x="11" y="8"/>
                  </a:lnTo>
                  <a:lnTo>
                    <a:pt x="14" y="13"/>
                  </a:lnTo>
                  <a:lnTo>
                    <a:pt x="19" y="16"/>
                  </a:lnTo>
                  <a:lnTo>
                    <a:pt x="23" y="21"/>
                  </a:lnTo>
                  <a:lnTo>
                    <a:pt x="28" y="25"/>
                  </a:lnTo>
                  <a:lnTo>
                    <a:pt x="31" y="30"/>
                  </a:lnTo>
                  <a:lnTo>
                    <a:pt x="36" y="34"/>
                  </a:lnTo>
                  <a:lnTo>
                    <a:pt x="41" y="39"/>
                  </a:lnTo>
                  <a:lnTo>
                    <a:pt x="46" y="44"/>
                  </a:lnTo>
                  <a:lnTo>
                    <a:pt x="51" y="48"/>
                  </a:lnTo>
                  <a:lnTo>
                    <a:pt x="57" y="52"/>
                  </a:lnTo>
                  <a:lnTo>
                    <a:pt x="61" y="56"/>
                  </a:lnTo>
                  <a:lnTo>
                    <a:pt x="67" y="60"/>
                  </a:lnTo>
                  <a:lnTo>
                    <a:pt x="73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83" y="67"/>
                  </a:lnTo>
                  <a:lnTo>
                    <a:pt x="84" y="64"/>
                  </a:lnTo>
                  <a:lnTo>
                    <a:pt x="83" y="62"/>
                  </a:lnTo>
                  <a:lnTo>
                    <a:pt x="79" y="57"/>
                  </a:lnTo>
                  <a:lnTo>
                    <a:pt x="74" y="52"/>
                  </a:lnTo>
                  <a:lnTo>
                    <a:pt x="69" y="47"/>
                  </a:lnTo>
                  <a:lnTo>
                    <a:pt x="64" y="43"/>
                  </a:lnTo>
                  <a:lnTo>
                    <a:pt x="59" y="39"/>
                  </a:lnTo>
                  <a:lnTo>
                    <a:pt x="53" y="34"/>
                  </a:lnTo>
                  <a:lnTo>
                    <a:pt x="49" y="31"/>
                  </a:lnTo>
                  <a:lnTo>
                    <a:pt x="43" y="28"/>
                  </a:lnTo>
                  <a:lnTo>
                    <a:pt x="37" y="24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22" y="14"/>
                  </a:lnTo>
                  <a:lnTo>
                    <a:pt x="16" y="10"/>
                  </a:lnTo>
                  <a:lnTo>
                    <a:pt x="12" y="7"/>
                  </a:lnTo>
                  <a:lnTo>
                    <a:pt x="6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9"/>
            <p:cNvSpPr/>
            <p:nvPr/>
          </p:nvSpPr>
          <p:spPr bwMode="auto">
            <a:xfrm flipH="1">
              <a:off x="1181" y="2392"/>
              <a:ext cx="171" cy="253"/>
            </a:xfrm>
            <a:custGeom>
              <a:avLst/>
              <a:gdLst>
                <a:gd name="T0" fmla="*/ 1 w 342"/>
                <a:gd name="T1" fmla="*/ 1 h 506"/>
                <a:gd name="T2" fmla="*/ 1 w 342"/>
                <a:gd name="T3" fmla="*/ 1 h 506"/>
                <a:gd name="T4" fmla="*/ 1 w 342"/>
                <a:gd name="T5" fmla="*/ 1 h 506"/>
                <a:gd name="T6" fmla="*/ 1 w 342"/>
                <a:gd name="T7" fmla="*/ 1 h 506"/>
                <a:gd name="T8" fmla="*/ 1 w 342"/>
                <a:gd name="T9" fmla="*/ 1 h 506"/>
                <a:gd name="T10" fmla="*/ 1 w 342"/>
                <a:gd name="T11" fmla="*/ 1 h 506"/>
                <a:gd name="T12" fmla="*/ 1 w 342"/>
                <a:gd name="T13" fmla="*/ 1 h 506"/>
                <a:gd name="T14" fmla="*/ 1 w 342"/>
                <a:gd name="T15" fmla="*/ 1 h 506"/>
                <a:gd name="T16" fmla="*/ 1 w 342"/>
                <a:gd name="T17" fmla="*/ 1 h 506"/>
                <a:gd name="T18" fmla="*/ 1 w 342"/>
                <a:gd name="T19" fmla="*/ 1 h 506"/>
                <a:gd name="T20" fmla="*/ 1 w 342"/>
                <a:gd name="T21" fmla="*/ 1 h 506"/>
                <a:gd name="T22" fmla="*/ 1 w 342"/>
                <a:gd name="T23" fmla="*/ 1 h 506"/>
                <a:gd name="T24" fmla="*/ 1 w 342"/>
                <a:gd name="T25" fmla="*/ 1 h 506"/>
                <a:gd name="T26" fmla="*/ 1 w 342"/>
                <a:gd name="T27" fmla="*/ 1 h 506"/>
                <a:gd name="T28" fmla="*/ 1 w 342"/>
                <a:gd name="T29" fmla="*/ 1 h 506"/>
                <a:gd name="T30" fmla="*/ 1 w 342"/>
                <a:gd name="T31" fmla="*/ 1 h 506"/>
                <a:gd name="T32" fmla="*/ 1 w 342"/>
                <a:gd name="T33" fmla="*/ 1 h 506"/>
                <a:gd name="T34" fmla="*/ 1 w 342"/>
                <a:gd name="T35" fmla="*/ 1 h 506"/>
                <a:gd name="T36" fmla="*/ 1 w 342"/>
                <a:gd name="T37" fmla="*/ 1 h 506"/>
                <a:gd name="T38" fmla="*/ 1 w 342"/>
                <a:gd name="T39" fmla="*/ 1 h 506"/>
                <a:gd name="T40" fmla="*/ 1 w 342"/>
                <a:gd name="T41" fmla="*/ 1 h 506"/>
                <a:gd name="T42" fmla="*/ 1 w 342"/>
                <a:gd name="T43" fmla="*/ 1 h 506"/>
                <a:gd name="T44" fmla="*/ 1 w 342"/>
                <a:gd name="T45" fmla="*/ 1 h 506"/>
                <a:gd name="T46" fmla="*/ 1 w 342"/>
                <a:gd name="T47" fmla="*/ 1 h 506"/>
                <a:gd name="T48" fmla="*/ 1 w 342"/>
                <a:gd name="T49" fmla="*/ 1 h 506"/>
                <a:gd name="T50" fmla="*/ 1 w 342"/>
                <a:gd name="T51" fmla="*/ 1 h 506"/>
                <a:gd name="T52" fmla="*/ 1 w 342"/>
                <a:gd name="T53" fmla="*/ 1 h 506"/>
                <a:gd name="T54" fmla="*/ 1 w 342"/>
                <a:gd name="T55" fmla="*/ 1 h 506"/>
                <a:gd name="T56" fmla="*/ 1 w 342"/>
                <a:gd name="T57" fmla="*/ 1 h 506"/>
                <a:gd name="T58" fmla="*/ 1 w 342"/>
                <a:gd name="T59" fmla="*/ 1 h 506"/>
                <a:gd name="T60" fmla="*/ 1 w 342"/>
                <a:gd name="T61" fmla="*/ 1 h 506"/>
                <a:gd name="T62" fmla="*/ 1 w 342"/>
                <a:gd name="T63" fmla="*/ 1 h 506"/>
                <a:gd name="T64" fmla="*/ 0 w 342"/>
                <a:gd name="T65" fmla="*/ 0 h 506"/>
                <a:gd name="T66" fmla="*/ 0 w 342"/>
                <a:gd name="T67" fmla="*/ 0 h 506"/>
                <a:gd name="T68" fmla="*/ 0 w 342"/>
                <a:gd name="T69" fmla="*/ 0 h 5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2"/>
                <a:gd name="T106" fmla="*/ 0 h 506"/>
                <a:gd name="T107" fmla="*/ 342 w 342"/>
                <a:gd name="T108" fmla="*/ 506 h 5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2" h="506">
                  <a:moveTo>
                    <a:pt x="0" y="0"/>
                  </a:moveTo>
                  <a:lnTo>
                    <a:pt x="21" y="35"/>
                  </a:lnTo>
                  <a:lnTo>
                    <a:pt x="42" y="68"/>
                  </a:lnTo>
                  <a:lnTo>
                    <a:pt x="62" y="103"/>
                  </a:lnTo>
                  <a:lnTo>
                    <a:pt x="84" y="136"/>
                  </a:lnTo>
                  <a:lnTo>
                    <a:pt x="106" y="170"/>
                  </a:lnTo>
                  <a:lnTo>
                    <a:pt x="127" y="204"/>
                  </a:lnTo>
                  <a:lnTo>
                    <a:pt x="148" y="238"/>
                  </a:lnTo>
                  <a:lnTo>
                    <a:pt x="168" y="272"/>
                  </a:lnTo>
                  <a:lnTo>
                    <a:pt x="178" y="288"/>
                  </a:lnTo>
                  <a:lnTo>
                    <a:pt x="187" y="306"/>
                  </a:lnTo>
                  <a:lnTo>
                    <a:pt x="196" y="322"/>
                  </a:lnTo>
                  <a:lnTo>
                    <a:pt x="205" y="339"/>
                  </a:lnTo>
                  <a:lnTo>
                    <a:pt x="214" y="355"/>
                  </a:lnTo>
                  <a:lnTo>
                    <a:pt x="224" y="372"/>
                  </a:lnTo>
                  <a:lnTo>
                    <a:pt x="233" y="389"/>
                  </a:lnTo>
                  <a:lnTo>
                    <a:pt x="242" y="406"/>
                  </a:lnTo>
                  <a:lnTo>
                    <a:pt x="250" y="421"/>
                  </a:lnTo>
                  <a:lnTo>
                    <a:pt x="258" y="435"/>
                  </a:lnTo>
                  <a:lnTo>
                    <a:pt x="267" y="448"/>
                  </a:lnTo>
                  <a:lnTo>
                    <a:pt x="275" y="463"/>
                  </a:lnTo>
                  <a:lnTo>
                    <a:pt x="279" y="469"/>
                  </a:lnTo>
                  <a:lnTo>
                    <a:pt x="284" y="476"/>
                  </a:lnTo>
                  <a:lnTo>
                    <a:pt x="288" y="483"/>
                  </a:lnTo>
                  <a:lnTo>
                    <a:pt x="293" y="489"/>
                  </a:lnTo>
                  <a:lnTo>
                    <a:pt x="297" y="495"/>
                  </a:lnTo>
                  <a:lnTo>
                    <a:pt x="303" y="499"/>
                  </a:lnTo>
                  <a:lnTo>
                    <a:pt x="310" y="504"/>
                  </a:lnTo>
                  <a:lnTo>
                    <a:pt x="317" y="506"/>
                  </a:lnTo>
                  <a:lnTo>
                    <a:pt x="328" y="505"/>
                  </a:lnTo>
                  <a:lnTo>
                    <a:pt x="338" y="498"/>
                  </a:lnTo>
                  <a:lnTo>
                    <a:pt x="342" y="486"/>
                  </a:lnTo>
                  <a:lnTo>
                    <a:pt x="341" y="475"/>
                  </a:lnTo>
                  <a:lnTo>
                    <a:pt x="338" y="469"/>
                  </a:lnTo>
                  <a:lnTo>
                    <a:pt x="333" y="462"/>
                  </a:lnTo>
                  <a:lnTo>
                    <a:pt x="328" y="457"/>
                  </a:lnTo>
                  <a:lnTo>
                    <a:pt x="324" y="451"/>
                  </a:lnTo>
                  <a:lnTo>
                    <a:pt x="318" y="445"/>
                  </a:lnTo>
                  <a:lnTo>
                    <a:pt x="312" y="439"/>
                  </a:lnTo>
                  <a:lnTo>
                    <a:pt x="308" y="433"/>
                  </a:lnTo>
                  <a:lnTo>
                    <a:pt x="303" y="428"/>
                  </a:lnTo>
                  <a:lnTo>
                    <a:pt x="299" y="421"/>
                  </a:lnTo>
                  <a:lnTo>
                    <a:pt x="293" y="414"/>
                  </a:lnTo>
                  <a:lnTo>
                    <a:pt x="288" y="407"/>
                  </a:lnTo>
                  <a:lnTo>
                    <a:pt x="282" y="400"/>
                  </a:lnTo>
                  <a:lnTo>
                    <a:pt x="278" y="394"/>
                  </a:lnTo>
                  <a:lnTo>
                    <a:pt x="272" y="387"/>
                  </a:lnTo>
                  <a:lnTo>
                    <a:pt x="267" y="380"/>
                  </a:lnTo>
                  <a:lnTo>
                    <a:pt x="263" y="374"/>
                  </a:lnTo>
                  <a:lnTo>
                    <a:pt x="251" y="359"/>
                  </a:lnTo>
                  <a:lnTo>
                    <a:pt x="241" y="342"/>
                  </a:lnTo>
                  <a:lnTo>
                    <a:pt x="229" y="327"/>
                  </a:lnTo>
                  <a:lnTo>
                    <a:pt x="219" y="311"/>
                  </a:lnTo>
                  <a:lnTo>
                    <a:pt x="209" y="296"/>
                  </a:lnTo>
                  <a:lnTo>
                    <a:pt x="197" y="281"/>
                  </a:lnTo>
                  <a:lnTo>
                    <a:pt x="187" y="265"/>
                  </a:lnTo>
                  <a:lnTo>
                    <a:pt x="175" y="250"/>
                  </a:lnTo>
                  <a:lnTo>
                    <a:pt x="152" y="220"/>
                  </a:lnTo>
                  <a:lnTo>
                    <a:pt x="130" y="189"/>
                  </a:lnTo>
                  <a:lnTo>
                    <a:pt x="107" y="158"/>
                  </a:lnTo>
                  <a:lnTo>
                    <a:pt x="85" y="127"/>
                  </a:lnTo>
                  <a:lnTo>
                    <a:pt x="63" y="96"/>
                  </a:lnTo>
                  <a:lnTo>
                    <a:pt x="42" y="65"/>
                  </a:lnTo>
                  <a:lnTo>
                    <a:pt x="2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0"/>
            <p:cNvSpPr/>
            <p:nvPr/>
          </p:nvSpPr>
          <p:spPr bwMode="auto">
            <a:xfrm flipH="1">
              <a:off x="892" y="2385"/>
              <a:ext cx="34" cy="15"/>
            </a:xfrm>
            <a:custGeom>
              <a:avLst/>
              <a:gdLst>
                <a:gd name="T0" fmla="*/ 0 w 68"/>
                <a:gd name="T1" fmla="*/ 0 h 30"/>
                <a:gd name="T2" fmla="*/ 1 w 68"/>
                <a:gd name="T3" fmla="*/ 1 h 30"/>
                <a:gd name="T4" fmla="*/ 1 w 68"/>
                <a:gd name="T5" fmla="*/ 1 h 30"/>
                <a:gd name="T6" fmla="*/ 1 w 68"/>
                <a:gd name="T7" fmla="*/ 1 h 30"/>
                <a:gd name="T8" fmla="*/ 1 w 68"/>
                <a:gd name="T9" fmla="*/ 1 h 30"/>
                <a:gd name="T10" fmla="*/ 1 w 68"/>
                <a:gd name="T11" fmla="*/ 1 h 30"/>
                <a:gd name="T12" fmla="*/ 1 w 68"/>
                <a:gd name="T13" fmla="*/ 1 h 30"/>
                <a:gd name="T14" fmla="*/ 1 w 68"/>
                <a:gd name="T15" fmla="*/ 1 h 30"/>
                <a:gd name="T16" fmla="*/ 1 w 68"/>
                <a:gd name="T17" fmla="*/ 1 h 30"/>
                <a:gd name="T18" fmla="*/ 1 w 68"/>
                <a:gd name="T19" fmla="*/ 1 h 30"/>
                <a:gd name="T20" fmla="*/ 1 w 68"/>
                <a:gd name="T21" fmla="*/ 1 h 30"/>
                <a:gd name="T22" fmla="*/ 1 w 68"/>
                <a:gd name="T23" fmla="*/ 1 h 30"/>
                <a:gd name="T24" fmla="*/ 1 w 68"/>
                <a:gd name="T25" fmla="*/ 1 h 30"/>
                <a:gd name="T26" fmla="*/ 1 w 68"/>
                <a:gd name="T27" fmla="*/ 1 h 30"/>
                <a:gd name="T28" fmla="*/ 1 w 68"/>
                <a:gd name="T29" fmla="*/ 1 h 30"/>
                <a:gd name="T30" fmla="*/ 1 w 68"/>
                <a:gd name="T31" fmla="*/ 1 h 30"/>
                <a:gd name="T32" fmla="*/ 1 w 68"/>
                <a:gd name="T33" fmla="*/ 1 h 30"/>
                <a:gd name="T34" fmla="*/ 1 w 68"/>
                <a:gd name="T35" fmla="*/ 1 h 30"/>
                <a:gd name="T36" fmla="*/ 1 w 68"/>
                <a:gd name="T37" fmla="*/ 1 h 30"/>
                <a:gd name="T38" fmla="*/ 1 w 68"/>
                <a:gd name="T39" fmla="*/ 1 h 30"/>
                <a:gd name="T40" fmla="*/ 1 w 68"/>
                <a:gd name="T41" fmla="*/ 1 h 30"/>
                <a:gd name="T42" fmla="*/ 1 w 68"/>
                <a:gd name="T43" fmla="*/ 1 h 30"/>
                <a:gd name="T44" fmla="*/ 1 w 68"/>
                <a:gd name="T45" fmla="*/ 1 h 30"/>
                <a:gd name="T46" fmla="*/ 1 w 68"/>
                <a:gd name="T47" fmla="*/ 1 h 30"/>
                <a:gd name="T48" fmla="*/ 1 w 68"/>
                <a:gd name="T49" fmla="*/ 1 h 30"/>
                <a:gd name="T50" fmla="*/ 1 w 68"/>
                <a:gd name="T51" fmla="*/ 1 h 30"/>
                <a:gd name="T52" fmla="*/ 1 w 68"/>
                <a:gd name="T53" fmla="*/ 1 h 30"/>
                <a:gd name="T54" fmla="*/ 1 w 68"/>
                <a:gd name="T55" fmla="*/ 1 h 30"/>
                <a:gd name="T56" fmla="*/ 1 w 68"/>
                <a:gd name="T57" fmla="*/ 1 h 30"/>
                <a:gd name="T58" fmla="*/ 1 w 68"/>
                <a:gd name="T59" fmla="*/ 1 h 30"/>
                <a:gd name="T60" fmla="*/ 1 w 68"/>
                <a:gd name="T61" fmla="*/ 1 h 30"/>
                <a:gd name="T62" fmla="*/ 1 w 68"/>
                <a:gd name="T63" fmla="*/ 1 h 30"/>
                <a:gd name="T64" fmla="*/ 1 w 68"/>
                <a:gd name="T65" fmla="*/ 1 h 30"/>
                <a:gd name="T66" fmla="*/ 1 w 68"/>
                <a:gd name="T67" fmla="*/ 1 h 30"/>
                <a:gd name="T68" fmla="*/ 1 w 68"/>
                <a:gd name="T69" fmla="*/ 1 h 30"/>
                <a:gd name="T70" fmla="*/ 1 w 68"/>
                <a:gd name="T71" fmla="*/ 1 h 30"/>
                <a:gd name="T72" fmla="*/ 0 w 68"/>
                <a:gd name="T73" fmla="*/ 0 h 30"/>
                <a:gd name="T74" fmla="*/ 0 w 68"/>
                <a:gd name="T75" fmla="*/ 0 h 30"/>
                <a:gd name="T76" fmla="*/ 0 w 68"/>
                <a:gd name="T77" fmla="*/ 0 h 30"/>
                <a:gd name="T78" fmla="*/ 0 w 68"/>
                <a:gd name="T79" fmla="*/ 0 h 30"/>
                <a:gd name="T80" fmla="*/ 0 w 68"/>
                <a:gd name="T81" fmla="*/ 0 h 30"/>
                <a:gd name="T82" fmla="*/ 0 w 68"/>
                <a:gd name="T83" fmla="*/ 0 h 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8"/>
                <a:gd name="T127" fmla="*/ 0 h 30"/>
                <a:gd name="T128" fmla="*/ 68 w 68"/>
                <a:gd name="T129" fmla="*/ 30 h 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8" h="30">
                  <a:moveTo>
                    <a:pt x="0" y="0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8" y="8"/>
                  </a:lnTo>
                  <a:lnTo>
                    <a:pt x="14" y="10"/>
                  </a:lnTo>
                  <a:lnTo>
                    <a:pt x="18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7"/>
                  </a:lnTo>
                  <a:lnTo>
                    <a:pt x="45" y="28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7" y="27"/>
                  </a:lnTo>
                  <a:lnTo>
                    <a:pt x="68" y="26"/>
                  </a:lnTo>
                  <a:lnTo>
                    <a:pt x="67" y="26"/>
                  </a:lnTo>
                  <a:lnTo>
                    <a:pt x="62" y="25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46" y="24"/>
                  </a:lnTo>
                  <a:lnTo>
                    <a:pt x="40" y="23"/>
                  </a:lnTo>
                  <a:lnTo>
                    <a:pt x="37" y="19"/>
                  </a:lnTo>
                  <a:lnTo>
                    <a:pt x="32" y="16"/>
                  </a:lnTo>
                  <a:lnTo>
                    <a:pt x="29" y="12"/>
                  </a:lnTo>
                  <a:lnTo>
                    <a:pt x="25" y="10"/>
                  </a:lnTo>
                  <a:lnTo>
                    <a:pt x="21" y="9"/>
                  </a:lnTo>
                  <a:lnTo>
                    <a:pt x="16" y="8"/>
                  </a:lnTo>
                  <a:lnTo>
                    <a:pt x="13" y="7"/>
                  </a:lnTo>
                  <a:lnTo>
                    <a:pt x="9" y="5"/>
                  </a:lnTo>
                  <a:lnTo>
                    <a:pt x="7" y="3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1"/>
            <p:cNvSpPr/>
            <p:nvPr/>
          </p:nvSpPr>
          <p:spPr bwMode="auto">
            <a:xfrm flipH="1">
              <a:off x="894" y="2396"/>
              <a:ext cx="24" cy="20"/>
            </a:xfrm>
            <a:custGeom>
              <a:avLst/>
              <a:gdLst>
                <a:gd name="T0" fmla="*/ 0 w 48"/>
                <a:gd name="T1" fmla="*/ 0 h 42"/>
                <a:gd name="T2" fmla="*/ 1 w 48"/>
                <a:gd name="T3" fmla="*/ 0 h 42"/>
                <a:gd name="T4" fmla="*/ 1 w 48"/>
                <a:gd name="T5" fmla="*/ 0 h 42"/>
                <a:gd name="T6" fmla="*/ 1 w 48"/>
                <a:gd name="T7" fmla="*/ 0 h 42"/>
                <a:gd name="T8" fmla="*/ 1 w 48"/>
                <a:gd name="T9" fmla="*/ 0 h 42"/>
                <a:gd name="T10" fmla="*/ 1 w 48"/>
                <a:gd name="T11" fmla="*/ 0 h 42"/>
                <a:gd name="T12" fmla="*/ 1 w 48"/>
                <a:gd name="T13" fmla="*/ 0 h 42"/>
                <a:gd name="T14" fmla="*/ 1 w 48"/>
                <a:gd name="T15" fmla="*/ 0 h 42"/>
                <a:gd name="T16" fmla="*/ 0 w 48"/>
                <a:gd name="T17" fmla="*/ 0 h 42"/>
                <a:gd name="T18" fmla="*/ 0 w 48"/>
                <a:gd name="T19" fmla="*/ 0 h 42"/>
                <a:gd name="T20" fmla="*/ 1 w 48"/>
                <a:gd name="T21" fmla="*/ 0 h 42"/>
                <a:gd name="T22" fmla="*/ 1 w 48"/>
                <a:gd name="T23" fmla="*/ 0 h 42"/>
                <a:gd name="T24" fmla="*/ 1 w 48"/>
                <a:gd name="T25" fmla="*/ 0 h 42"/>
                <a:gd name="T26" fmla="*/ 1 w 48"/>
                <a:gd name="T27" fmla="*/ 0 h 42"/>
                <a:gd name="T28" fmla="*/ 1 w 48"/>
                <a:gd name="T29" fmla="*/ 0 h 42"/>
                <a:gd name="T30" fmla="*/ 1 w 48"/>
                <a:gd name="T31" fmla="*/ 0 h 42"/>
                <a:gd name="T32" fmla="*/ 1 w 48"/>
                <a:gd name="T33" fmla="*/ 0 h 42"/>
                <a:gd name="T34" fmla="*/ 1 w 48"/>
                <a:gd name="T35" fmla="*/ 0 h 42"/>
                <a:gd name="T36" fmla="*/ 1 w 48"/>
                <a:gd name="T37" fmla="*/ 0 h 42"/>
                <a:gd name="T38" fmla="*/ 1 w 48"/>
                <a:gd name="T39" fmla="*/ 0 h 42"/>
                <a:gd name="T40" fmla="*/ 1 w 48"/>
                <a:gd name="T41" fmla="*/ 0 h 42"/>
                <a:gd name="T42" fmla="*/ 1 w 48"/>
                <a:gd name="T43" fmla="*/ 0 h 42"/>
                <a:gd name="T44" fmla="*/ 1 w 48"/>
                <a:gd name="T45" fmla="*/ 0 h 42"/>
                <a:gd name="T46" fmla="*/ 1 w 48"/>
                <a:gd name="T47" fmla="*/ 0 h 42"/>
                <a:gd name="T48" fmla="*/ 1 w 48"/>
                <a:gd name="T49" fmla="*/ 0 h 42"/>
                <a:gd name="T50" fmla="*/ 1 w 48"/>
                <a:gd name="T51" fmla="*/ 0 h 42"/>
                <a:gd name="T52" fmla="*/ 1 w 48"/>
                <a:gd name="T53" fmla="*/ 0 h 42"/>
                <a:gd name="T54" fmla="*/ 1 w 48"/>
                <a:gd name="T55" fmla="*/ 0 h 42"/>
                <a:gd name="T56" fmla="*/ 1 w 48"/>
                <a:gd name="T57" fmla="*/ 0 h 42"/>
                <a:gd name="T58" fmla="*/ 1 w 48"/>
                <a:gd name="T59" fmla="*/ 0 h 42"/>
                <a:gd name="T60" fmla="*/ 1 w 48"/>
                <a:gd name="T61" fmla="*/ 0 h 42"/>
                <a:gd name="T62" fmla="*/ 1 w 48"/>
                <a:gd name="T63" fmla="*/ 0 h 42"/>
                <a:gd name="T64" fmla="*/ 1 w 48"/>
                <a:gd name="T65" fmla="*/ 0 h 42"/>
                <a:gd name="T66" fmla="*/ 1 w 48"/>
                <a:gd name="T67" fmla="*/ 0 h 42"/>
                <a:gd name="T68" fmla="*/ 1 w 48"/>
                <a:gd name="T69" fmla="*/ 0 h 42"/>
                <a:gd name="T70" fmla="*/ 1 w 48"/>
                <a:gd name="T71" fmla="*/ 0 h 42"/>
                <a:gd name="T72" fmla="*/ 1 w 48"/>
                <a:gd name="T73" fmla="*/ 0 h 42"/>
                <a:gd name="T74" fmla="*/ 1 w 48"/>
                <a:gd name="T75" fmla="*/ 0 h 42"/>
                <a:gd name="T76" fmla="*/ 1 w 48"/>
                <a:gd name="T77" fmla="*/ 0 h 42"/>
                <a:gd name="T78" fmla="*/ 1 w 48"/>
                <a:gd name="T79" fmla="*/ 0 h 42"/>
                <a:gd name="T80" fmla="*/ 0 w 48"/>
                <a:gd name="T81" fmla="*/ 0 h 42"/>
                <a:gd name="T82" fmla="*/ 0 w 48"/>
                <a:gd name="T83" fmla="*/ 0 h 42"/>
                <a:gd name="T84" fmla="*/ 0 w 48"/>
                <a:gd name="T85" fmla="*/ 0 h 42"/>
                <a:gd name="T86" fmla="*/ 0 w 48"/>
                <a:gd name="T87" fmla="*/ 0 h 42"/>
                <a:gd name="T88" fmla="*/ 0 w 48"/>
                <a:gd name="T89" fmla="*/ 0 h 42"/>
                <a:gd name="T90" fmla="*/ 0 w 48"/>
                <a:gd name="T91" fmla="*/ 0 h 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8"/>
                <a:gd name="T139" fmla="*/ 0 h 42"/>
                <a:gd name="T140" fmla="*/ 48 w 48"/>
                <a:gd name="T141" fmla="*/ 42 h 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8" h="42">
                  <a:moveTo>
                    <a:pt x="0" y="2"/>
                  </a:moveTo>
                  <a:lnTo>
                    <a:pt x="1" y="6"/>
                  </a:lnTo>
                  <a:lnTo>
                    <a:pt x="2" y="12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6" y="42"/>
                  </a:lnTo>
                  <a:lnTo>
                    <a:pt x="9" y="42"/>
                  </a:lnTo>
                  <a:lnTo>
                    <a:pt x="14" y="41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5" y="32"/>
                  </a:lnTo>
                  <a:lnTo>
                    <a:pt x="31" y="26"/>
                  </a:lnTo>
                  <a:lnTo>
                    <a:pt x="36" y="21"/>
                  </a:lnTo>
                  <a:lnTo>
                    <a:pt x="41" y="15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8" y="8"/>
                  </a:lnTo>
                  <a:lnTo>
                    <a:pt x="48" y="7"/>
                  </a:lnTo>
                  <a:lnTo>
                    <a:pt x="47" y="7"/>
                  </a:lnTo>
                  <a:lnTo>
                    <a:pt x="39" y="10"/>
                  </a:lnTo>
                  <a:lnTo>
                    <a:pt x="32" y="14"/>
                  </a:lnTo>
                  <a:lnTo>
                    <a:pt x="25" y="20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6" y="27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5"/>
                  </a:lnTo>
                  <a:lnTo>
                    <a:pt x="5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2"/>
            <p:cNvSpPr/>
            <p:nvPr/>
          </p:nvSpPr>
          <p:spPr bwMode="auto">
            <a:xfrm flipH="1">
              <a:off x="897" y="2515"/>
              <a:ext cx="105" cy="298"/>
            </a:xfrm>
            <a:custGeom>
              <a:avLst/>
              <a:gdLst>
                <a:gd name="T0" fmla="*/ 0 w 211"/>
                <a:gd name="T1" fmla="*/ 1 h 595"/>
                <a:gd name="T2" fmla="*/ 0 w 211"/>
                <a:gd name="T3" fmla="*/ 1 h 595"/>
                <a:gd name="T4" fmla="*/ 0 w 211"/>
                <a:gd name="T5" fmla="*/ 1 h 595"/>
                <a:gd name="T6" fmla="*/ 0 w 211"/>
                <a:gd name="T7" fmla="*/ 1 h 595"/>
                <a:gd name="T8" fmla="*/ 0 w 211"/>
                <a:gd name="T9" fmla="*/ 1 h 595"/>
                <a:gd name="T10" fmla="*/ 0 w 211"/>
                <a:gd name="T11" fmla="*/ 1 h 595"/>
                <a:gd name="T12" fmla="*/ 0 w 211"/>
                <a:gd name="T13" fmla="*/ 1 h 595"/>
                <a:gd name="T14" fmla="*/ 0 w 211"/>
                <a:gd name="T15" fmla="*/ 1 h 595"/>
                <a:gd name="T16" fmla="*/ 0 w 211"/>
                <a:gd name="T17" fmla="*/ 1 h 595"/>
                <a:gd name="T18" fmla="*/ 0 w 211"/>
                <a:gd name="T19" fmla="*/ 1 h 595"/>
                <a:gd name="T20" fmla="*/ 0 w 211"/>
                <a:gd name="T21" fmla="*/ 1 h 595"/>
                <a:gd name="T22" fmla="*/ 0 w 211"/>
                <a:gd name="T23" fmla="*/ 1 h 595"/>
                <a:gd name="T24" fmla="*/ 0 w 211"/>
                <a:gd name="T25" fmla="*/ 1 h 595"/>
                <a:gd name="T26" fmla="*/ 0 w 211"/>
                <a:gd name="T27" fmla="*/ 1 h 595"/>
                <a:gd name="T28" fmla="*/ 0 w 211"/>
                <a:gd name="T29" fmla="*/ 1 h 595"/>
                <a:gd name="T30" fmla="*/ 0 w 211"/>
                <a:gd name="T31" fmla="*/ 1 h 595"/>
                <a:gd name="T32" fmla="*/ 0 w 211"/>
                <a:gd name="T33" fmla="*/ 1 h 595"/>
                <a:gd name="T34" fmla="*/ 0 w 211"/>
                <a:gd name="T35" fmla="*/ 1 h 595"/>
                <a:gd name="T36" fmla="*/ 0 w 211"/>
                <a:gd name="T37" fmla="*/ 1 h 595"/>
                <a:gd name="T38" fmla="*/ 0 w 211"/>
                <a:gd name="T39" fmla="*/ 1 h 595"/>
                <a:gd name="T40" fmla="*/ 0 w 211"/>
                <a:gd name="T41" fmla="*/ 1 h 595"/>
                <a:gd name="T42" fmla="*/ 0 w 211"/>
                <a:gd name="T43" fmla="*/ 1 h 595"/>
                <a:gd name="T44" fmla="*/ 0 w 211"/>
                <a:gd name="T45" fmla="*/ 1 h 595"/>
                <a:gd name="T46" fmla="*/ 0 w 211"/>
                <a:gd name="T47" fmla="*/ 1 h 595"/>
                <a:gd name="T48" fmla="*/ 0 w 211"/>
                <a:gd name="T49" fmla="*/ 1 h 595"/>
                <a:gd name="T50" fmla="*/ 0 w 211"/>
                <a:gd name="T51" fmla="*/ 1 h 595"/>
                <a:gd name="T52" fmla="*/ 0 w 211"/>
                <a:gd name="T53" fmla="*/ 1 h 595"/>
                <a:gd name="T54" fmla="*/ 0 w 211"/>
                <a:gd name="T55" fmla="*/ 1 h 595"/>
                <a:gd name="T56" fmla="*/ 0 w 211"/>
                <a:gd name="T57" fmla="*/ 1 h 595"/>
                <a:gd name="T58" fmla="*/ 0 w 211"/>
                <a:gd name="T59" fmla="*/ 1 h 595"/>
                <a:gd name="T60" fmla="*/ 0 w 211"/>
                <a:gd name="T61" fmla="*/ 0 h 595"/>
                <a:gd name="T62" fmla="*/ 0 w 211"/>
                <a:gd name="T63" fmla="*/ 0 h 595"/>
                <a:gd name="T64" fmla="*/ 0 w 211"/>
                <a:gd name="T65" fmla="*/ 0 h 5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1"/>
                <a:gd name="T100" fmla="*/ 0 h 595"/>
                <a:gd name="T101" fmla="*/ 211 w 211"/>
                <a:gd name="T102" fmla="*/ 595 h 5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1" h="595">
                  <a:moveTo>
                    <a:pt x="211" y="0"/>
                  </a:moveTo>
                  <a:lnTo>
                    <a:pt x="197" y="14"/>
                  </a:lnTo>
                  <a:lnTo>
                    <a:pt x="185" y="29"/>
                  </a:lnTo>
                  <a:lnTo>
                    <a:pt x="174" y="44"/>
                  </a:lnTo>
                  <a:lnTo>
                    <a:pt x="162" y="60"/>
                  </a:lnTo>
                  <a:lnTo>
                    <a:pt x="152" y="76"/>
                  </a:lnTo>
                  <a:lnTo>
                    <a:pt x="140" y="92"/>
                  </a:lnTo>
                  <a:lnTo>
                    <a:pt x="130" y="108"/>
                  </a:lnTo>
                  <a:lnTo>
                    <a:pt x="120" y="124"/>
                  </a:lnTo>
                  <a:lnTo>
                    <a:pt x="107" y="143"/>
                  </a:lnTo>
                  <a:lnTo>
                    <a:pt x="97" y="161"/>
                  </a:lnTo>
                  <a:lnTo>
                    <a:pt x="85" y="181"/>
                  </a:lnTo>
                  <a:lnTo>
                    <a:pt x="76" y="199"/>
                  </a:lnTo>
                  <a:lnTo>
                    <a:pt x="65" y="219"/>
                  </a:lnTo>
                  <a:lnTo>
                    <a:pt x="57" y="239"/>
                  </a:lnTo>
                  <a:lnTo>
                    <a:pt x="49" y="259"/>
                  </a:lnTo>
                  <a:lnTo>
                    <a:pt x="41" y="280"/>
                  </a:lnTo>
                  <a:lnTo>
                    <a:pt x="34" y="301"/>
                  </a:lnTo>
                  <a:lnTo>
                    <a:pt x="29" y="321"/>
                  </a:lnTo>
                  <a:lnTo>
                    <a:pt x="23" y="342"/>
                  </a:lnTo>
                  <a:lnTo>
                    <a:pt x="18" y="364"/>
                  </a:lnTo>
                  <a:lnTo>
                    <a:pt x="14" y="385"/>
                  </a:lnTo>
                  <a:lnTo>
                    <a:pt x="9" y="406"/>
                  </a:lnTo>
                  <a:lnTo>
                    <a:pt x="5" y="427"/>
                  </a:lnTo>
                  <a:lnTo>
                    <a:pt x="3" y="449"/>
                  </a:lnTo>
                  <a:lnTo>
                    <a:pt x="0" y="482"/>
                  </a:lnTo>
                  <a:lnTo>
                    <a:pt x="0" y="518"/>
                  </a:lnTo>
                  <a:lnTo>
                    <a:pt x="3" y="554"/>
                  </a:lnTo>
                  <a:lnTo>
                    <a:pt x="14" y="586"/>
                  </a:lnTo>
                  <a:lnTo>
                    <a:pt x="18" y="593"/>
                  </a:lnTo>
                  <a:lnTo>
                    <a:pt x="25" y="595"/>
                  </a:lnTo>
                  <a:lnTo>
                    <a:pt x="33" y="595"/>
                  </a:lnTo>
                  <a:lnTo>
                    <a:pt x="40" y="592"/>
                  </a:lnTo>
                  <a:lnTo>
                    <a:pt x="52" y="580"/>
                  </a:lnTo>
                  <a:lnTo>
                    <a:pt x="61" y="568"/>
                  </a:lnTo>
                  <a:lnTo>
                    <a:pt x="68" y="554"/>
                  </a:lnTo>
                  <a:lnTo>
                    <a:pt x="72" y="539"/>
                  </a:lnTo>
                  <a:lnTo>
                    <a:pt x="75" y="524"/>
                  </a:lnTo>
                  <a:lnTo>
                    <a:pt x="77" y="509"/>
                  </a:lnTo>
                  <a:lnTo>
                    <a:pt x="78" y="493"/>
                  </a:lnTo>
                  <a:lnTo>
                    <a:pt x="79" y="477"/>
                  </a:lnTo>
                  <a:lnTo>
                    <a:pt x="83" y="436"/>
                  </a:lnTo>
                  <a:lnTo>
                    <a:pt x="88" y="397"/>
                  </a:lnTo>
                  <a:lnTo>
                    <a:pt x="95" y="357"/>
                  </a:lnTo>
                  <a:lnTo>
                    <a:pt x="103" y="318"/>
                  </a:lnTo>
                  <a:lnTo>
                    <a:pt x="107" y="297"/>
                  </a:lnTo>
                  <a:lnTo>
                    <a:pt x="112" y="276"/>
                  </a:lnTo>
                  <a:lnTo>
                    <a:pt x="116" y="257"/>
                  </a:lnTo>
                  <a:lnTo>
                    <a:pt x="121" y="236"/>
                  </a:lnTo>
                  <a:lnTo>
                    <a:pt x="125" y="216"/>
                  </a:lnTo>
                  <a:lnTo>
                    <a:pt x="131" y="197"/>
                  </a:lnTo>
                  <a:lnTo>
                    <a:pt x="137" y="176"/>
                  </a:lnTo>
                  <a:lnTo>
                    <a:pt x="143" y="157"/>
                  </a:lnTo>
                  <a:lnTo>
                    <a:pt x="148" y="136"/>
                  </a:lnTo>
                  <a:lnTo>
                    <a:pt x="154" y="115"/>
                  </a:lnTo>
                  <a:lnTo>
                    <a:pt x="161" y="94"/>
                  </a:lnTo>
                  <a:lnTo>
                    <a:pt x="168" y="75"/>
                  </a:lnTo>
                  <a:lnTo>
                    <a:pt x="176" y="55"/>
                  </a:lnTo>
                  <a:lnTo>
                    <a:pt x="185" y="36"/>
                  </a:lnTo>
                  <a:lnTo>
                    <a:pt x="197" y="17"/>
                  </a:lnTo>
                  <a:lnTo>
                    <a:pt x="211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3"/>
            <p:cNvSpPr/>
            <p:nvPr/>
          </p:nvSpPr>
          <p:spPr bwMode="auto">
            <a:xfrm flipH="1">
              <a:off x="881" y="2441"/>
              <a:ext cx="9" cy="60"/>
            </a:xfrm>
            <a:custGeom>
              <a:avLst/>
              <a:gdLst>
                <a:gd name="T0" fmla="*/ 0 w 20"/>
                <a:gd name="T1" fmla="*/ 0 h 119"/>
                <a:gd name="T2" fmla="*/ 0 w 20"/>
                <a:gd name="T3" fmla="*/ 1 h 119"/>
                <a:gd name="T4" fmla="*/ 0 w 20"/>
                <a:gd name="T5" fmla="*/ 1 h 119"/>
                <a:gd name="T6" fmla="*/ 0 w 20"/>
                <a:gd name="T7" fmla="*/ 1 h 119"/>
                <a:gd name="T8" fmla="*/ 0 w 20"/>
                <a:gd name="T9" fmla="*/ 1 h 119"/>
                <a:gd name="T10" fmla="*/ 0 w 20"/>
                <a:gd name="T11" fmla="*/ 1 h 119"/>
                <a:gd name="T12" fmla="*/ 0 w 20"/>
                <a:gd name="T13" fmla="*/ 1 h 119"/>
                <a:gd name="T14" fmla="*/ 0 w 20"/>
                <a:gd name="T15" fmla="*/ 1 h 119"/>
                <a:gd name="T16" fmla="*/ 0 w 20"/>
                <a:gd name="T17" fmla="*/ 1 h 119"/>
                <a:gd name="T18" fmla="*/ 0 w 20"/>
                <a:gd name="T19" fmla="*/ 1 h 119"/>
                <a:gd name="T20" fmla="*/ 0 w 20"/>
                <a:gd name="T21" fmla="*/ 1 h 119"/>
                <a:gd name="T22" fmla="*/ 0 w 20"/>
                <a:gd name="T23" fmla="*/ 1 h 119"/>
                <a:gd name="T24" fmla="*/ 0 w 20"/>
                <a:gd name="T25" fmla="*/ 0 h 119"/>
                <a:gd name="T26" fmla="*/ 0 w 20"/>
                <a:gd name="T27" fmla="*/ 0 h 119"/>
                <a:gd name="T28" fmla="*/ 0 w 20"/>
                <a:gd name="T29" fmla="*/ 0 h 119"/>
                <a:gd name="T30" fmla="*/ 0 w 20"/>
                <a:gd name="T31" fmla="*/ 0 h 119"/>
                <a:gd name="T32" fmla="*/ 0 w 20"/>
                <a:gd name="T33" fmla="*/ 0 h 119"/>
                <a:gd name="T34" fmla="*/ 0 w 20"/>
                <a:gd name="T35" fmla="*/ 0 h 1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"/>
                <a:gd name="T55" fmla="*/ 0 h 119"/>
                <a:gd name="T56" fmla="*/ 20 w 20"/>
                <a:gd name="T57" fmla="*/ 119 h 11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" h="119">
                  <a:moveTo>
                    <a:pt x="0" y="0"/>
                  </a:moveTo>
                  <a:lnTo>
                    <a:pt x="1" y="30"/>
                  </a:lnTo>
                  <a:lnTo>
                    <a:pt x="5" y="60"/>
                  </a:lnTo>
                  <a:lnTo>
                    <a:pt x="10" y="89"/>
                  </a:lnTo>
                  <a:lnTo>
                    <a:pt x="15" y="118"/>
                  </a:lnTo>
                  <a:lnTo>
                    <a:pt x="16" y="119"/>
                  </a:lnTo>
                  <a:lnTo>
                    <a:pt x="18" y="118"/>
                  </a:lnTo>
                  <a:lnTo>
                    <a:pt x="20" y="117"/>
                  </a:lnTo>
                  <a:lnTo>
                    <a:pt x="20" y="116"/>
                  </a:lnTo>
                  <a:lnTo>
                    <a:pt x="15" y="87"/>
                  </a:lnTo>
                  <a:lnTo>
                    <a:pt x="10" y="58"/>
                  </a:lnTo>
                  <a:lnTo>
                    <a:pt x="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4"/>
            <p:cNvSpPr/>
            <p:nvPr/>
          </p:nvSpPr>
          <p:spPr bwMode="auto">
            <a:xfrm flipH="1">
              <a:off x="762" y="2441"/>
              <a:ext cx="150" cy="68"/>
            </a:xfrm>
            <a:custGeom>
              <a:avLst/>
              <a:gdLst>
                <a:gd name="T0" fmla="*/ 1 w 299"/>
                <a:gd name="T1" fmla="*/ 0 h 136"/>
                <a:gd name="T2" fmla="*/ 1 w 299"/>
                <a:gd name="T3" fmla="*/ 1 h 136"/>
                <a:gd name="T4" fmla="*/ 1 w 299"/>
                <a:gd name="T5" fmla="*/ 1 h 136"/>
                <a:gd name="T6" fmla="*/ 1 w 299"/>
                <a:gd name="T7" fmla="*/ 1 h 136"/>
                <a:gd name="T8" fmla="*/ 1 w 299"/>
                <a:gd name="T9" fmla="*/ 1 h 136"/>
                <a:gd name="T10" fmla="*/ 1 w 299"/>
                <a:gd name="T11" fmla="*/ 1 h 136"/>
                <a:gd name="T12" fmla="*/ 1 w 299"/>
                <a:gd name="T13" fmla="*/ 1 h 136"/>
                <a:gd name="T14" fmla="*/ 1 w 299"/>
                <a:gd name="T15" fmla="*/ 1 h 136"/>
                <a:gd name="T16" fmla="*/ 1 w 299"/>
                <a:gd name="T17" fmla="*/ 1 h 136"/>
                <a:gd name="T18" fmla="*/ 1 w 299"/>
                <a:gd name="T19" fmla="*/ 1 h 136"/>
                <a:gd name="T20" fmla="*/ 1 w 299"/>
                <a:gd name="T21" fmla="*/ 1 h 136"/>
                <a:gd name="T22" fmla="*/ 1 w 299"/>
                <a:gd name="T23" fmla="*/ 1 h 136"/>
                <a:gd name="T24" fmla="*/ 1 w 299"/>
                <a:gd name="T25" fmla="*/ 1 h 136"/>
                <a:gd name="T26" fmla="*/ 1 w 299"/>
                <a:gd name="T27" fmla="*/ 1 h 136"/>
                <a:gd name="T28" fmla="*/ 1 w 299"/>
                <a:gd name="T29" fmla="*/ 1 h 136"/>
                <a:gd name="T30" fmla="*/ 1 w 299"/>
                <a:gd name="T31" fmla="*/ 1 h 136"/>
                <a:gd name="T32" fmla="*/ 1 w 299"/>
                <a:gd name="T33" fmla="*/ 1 h 136"/>
                <a:gd name="T34" fmla="*/ 1 w 299"/>
                <a:gd name="T35" fmla="*/ 1 h 136"/>
                <a:gd name="T36" fmla="*/ 1 w 299"/>
                <a:gd name="T37" fmla="*/ 1 h 136"/>
                <a:gd name="T38" fmla="*/ 1 w 299"/>
                <a:gd name="T39" fmla="*/ 1 h 136"/>
                <a:gd name="T40" fmla="*/ 1 w 299"/>
                <a:gd name="T41" fmla="*/ 1 h 136"/>
                <a:gd name="T42" fmla="*/ 1 w 299"/>
                <a:gd name="T43" fmla="*/ 1 h 136"/>
                <a:gd name="T44" fmla="*/ 1 w 299"/>
                <a:gd name="T45" fmla="*/ 1 h 136"/>
                <a:gd name="T46" fmla="*/ 1 w 299"/>
                <a:gd name="T47" fmla="*/ 1 h 136"/>
                <a:gd name="T48" fmla="*/ 1 w 299"/>
                <a:gd name="T49" fmla="*/ 1 h 136"/>
                <a:gd name="T50" fmla="*/ 1 w 299"/>
                <a:gd name="T51" fmla="*/ 1 h 136"/>
                <a:gd name="T52" fmla="*/ 0 w 299"/>
                <a:gd name="T53" fmla="*/ 1 h 136"/>
                <a:gd name="T54" fmla="*/ 0 w 299"/>
                <a:gd name="T55" fmla="*/ 1 h 136"/>
                <a:gd name="T56" fmla="*/ 1 w 299"/>
                <a:gd name="T57" fmla="*/ 1 h 136"/>
                <a:gd name="T58" fmla="*/ 1 w 299"/>
                <a:gd name="T59" fmla="*/ 1 h 136"/>
                <a:gd name="T60" fmla="*/ 1 w 299"/>
                <a:gd name="T61" fmla="*/ 1 h 136"/>
                <a:gd name="T62" fmla="*/ 1 w 299"/>
                <a:gd name="T63" fmla="*/ 1 h 136"/>
                <a:gd name="T64" fmla="*/ 1 w 299"/>
                <a:gd name="T65" fmla="*/ 1 h 136"/>
                <a:gd name="T66" fmla="*/ 1 w 299"/>
                <a:gd name="T67" fmla="*/ 1 h 136"/>
                <a:gd name="T68" fmla="*/ 1 w 299"/>
                <a:gd name="T69" fmla="*/ 1 h 136"/>
                <a:gd name="T70" fmla="*/ 1 w 299"/>
                <a:gd name="T71" fmla="*/ 1 h 136"/>
                <a:gd name="T72" fmla="*/ 1 w 299"/>
                <a:gd name="T73" fmla="*/ 1 h 136"/>
                <a:gd name="T74" fmla="*/ 1 w 299"/>
                <a:gd name="T75" fmla="*/ 1 h 136"/>
                <a:gd name="T76" fmla="*/ 1 w 299"/>
                <a:gd name="T77" fmla="*/ 1 h 136"/>
                <a:gd name="T78" fmla="*/ 1 w 299"/>
                <a:gd name="T79" fmla="*/ 1 h 136"/>
                <a:gd name="T80" fmla="*/ 1 w 299"/>
                <a:gd name="T81" fmla="*/ 1 h 136"/>
                <a:gd name="T82" fmla="*/ 1 w 299"/>
                <a:gd name="T83" fmla="*/ 1 h 136"/>
                <a:gd name="T84" fmla="*/ 1 w 299"/>
                <a:gd name="T85" fmla="*/ 1 h 136"/>
                <a:gd name="T86" fmla="*/ 1 w 299"/>
                <a:gd name="T87" fmla="*/ 1 h 136"/>
                <a:gd name="T88" fmla="*/ 1 w 299"/>
                <a:gd name="T89" fmla="*/ 1 h 136"/>
                <a:gd name="T90" fmla="*/ 1 w 299"/>
                <a:gd name="T91" fmla="*/ 1 h 136"/>
                <a:gd name="T92" fmla="*/ 1 w 299"/>
                <a:gd name="T93" fmla="*/ 1 h 136"/>
                <a:gd name="T94" fmla="*/ 1 w 299"/>
                <a:gd name="T95" fmla="*/ 1 h 136"/>
                <a:gd name="T96" fmla="*/ 1 w 299"/>
                <a:gd name="T97" fmla="*/ 1 h 136"/>
                <a:gd name="T98" fmla="*/ 1 w 299"/>
                <a:gd name="T99" fmla="*/ 1 h 136"/>
                <a:gd name="T100" fmla="*/ 1 w 299"/>
                <a:gd name="T101" fmla="*/ 1 h 136"/>
                <a:gd name="T102" fmla="*/ 1 w 299"/>
                <a:gd name="T103" fmla="*/ 1 h 136"/>
                <a:gd name="T104" fmla="*/ 1 w 299"/>
                <a:gd name="T105" fmla="*/ 0 h 136"/>
                <a:gd name="T106" fmla="*/ 1 w 299"/>
                <a:gd name="T107" fmla="*/ 0 h 136"/>
                <a:gd name="T108" fmla="*/ 1 w 299"/>
                <a:gd name="T109" fmla="*/ 0 h 136"/>
                <a:gd name="T110" fmla="*/ 1 w 299"/>
                <a:gd name="T111" fmla="*/ 0 h 136"/>
                <a:gd name="T112" fmla="*/ 1 w 299"/>
                <a:gd name="T113" fmla="*/ 0 h 136"/>
                <a:gd name="T114" fmla="*/ 1 w 299"/>
                <a:gd name="T115" fmla="*/ 0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9"/>
                <a:gd name="T175" fmla="*/ 0 h 136"/>
                <a:gd name="T176" fmla="*/ 299 w 299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9" h="136">
                  <a:moveTo>
                    <a:pt x="299" y="0"/>
                  </a:moveTo>
                  <a:lnTo>
                    <a:pt x="292" y="4"/>
                  </a:lnTo>
                  <a:lnTo>
                    <a:pt x="284" y="7"/>
                  </a:lnTo>
                  <a:lnTo>
                    <a:pt x="277" y="12"/>
                  </a:lnTo>
                  <a:lnTo>
                    <a:pt x="270" y="15"/>
                  </a:lnTo>
                  <a:lnTo>
                    <a:pt x="263" y="21"/>
                  </a:lnTo>
                  <a:lnTo>
                    <a:pt x="256" y="26"/>
                  </a:lnTo>
                  <a:lnTo>
                    <a:pt x="251" y="30"/>
                  </a:lnTo>
                  <a:lnTo>
                    <a:pt x="244" y="35"/>
                  </a:lnTo>
                  <a:lnTo>
                    <a:pt x="235" y="42"/>
                  </a:lnTo>
                  <a:lnTo>
                    <a:pt x="225" y="48"/>
                  </a:lnTo>
                  <a:lnTo>
                    <a:pt x="216" y="53"/>
                  </a:lnTo>
                  <a:lnTo>
                    <a:pt x="207" y="58"/>
                  </a:lnTo>
                  <a:lnTo>
                    <a:pt x="198" y="63"/>
                  </a:lnTo>
                  <a:lnTo>
                    <a:pt x="187" y="67"/>
                  </a:lnTo>
                  <a:lnTo>
                    <a:pt x="178" y="72"/>
                  </a:lnTo>
                  <a:lnTo>
                    <a:pt x="168" y="75"/>
                  </a:lnTo>
                  <a:lnTo>
                    <a:pt x="148" y="82"/>
                  </a:lnTo>
                  <a:lnTo>
                    <a:pt x="129" y="89"/>
                  </a:lnTo>
                  <a:lnTo>
                    <a:pt x="108" y="94"/>
                  </a:lnTo>
                  <a:lnTo>
                    <a:pt x="88" y="99"/>
                  </a:lnTo>
                  <a:lnTo>
                    <a:pt x="67" y="104"/>
                  </a:lnTo>
                  <a:lnTo>
                    <a:pt x="47" y="110"/>
                  </a:lnTo>
                  <a:lnTo>
                    <a:pt x="27" y="114"/>
                  </a:lnTo>
                  <a:lnTo>
                    <a:pt x="8" y="121"/>
                  </a:lnTo>
                  <a:lnTo>
                    <a:pt x="3" y="125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5" y="136"/>
                  </a:lnTo>
                  <a:lnTo>
                    <a:pt x="25" y="134"/>
                  </a:lnTo>
                  <a:lnTo>
                    <a:pt x="44" y="129"/>
                  </a:lnTo>
                  <a:lnTo>
                    <a:pt x="64" y="124"/>
                  </a:lnTo>
                  <a:lnTo>
                    <a:pt x="85" y="117"/>
                  </a:lnTo>
                  <a:lnTo>
                    <a:pt x="103" y="109"/>
                  </a:lnTo>
                  <a:lnTo>
                    <a:pt x="123" y="101"/>
                  </a:lnTo>
                  <a:lnTo>
                    <a:pt x="141" y="94"/>
                  </a:lnTo>
                  <a:lnTo>
                    <a:pt x="160" y="86"/>
                  </a:lnTo>
                  <a:lnTo>
                    <a:pt x="168" y="82"/>
                  </a:lnTo>
                  <a:lnTo>
                    <a:pt x="175" y="79"/>
                  </a:lnTo>
                  <a:lnTo>
                    <a:pt x="183" y="75"/>
                  </a:lnTo>
                  <a:lnTo>
                    <a:pt x="191" y="71"/>
                  </a:lnTo>
                  <a:lnTo>
                    <a:pt x="198" y="67"/>
                  </a:lnTo>
                  <a:lnTo>
                    <a:pt x="206" y="63"/>
                  </a:lnTo>
                  <a:lnTo>
                    <a:pt x="213" y="58"/>
                  </a:lnTo>
                  <a:lnTo>
                    <a:pt x="220" y="53"/>
                  </a:lnTo>
                  <a:lnTo>
                    <a:pt x="230" y="46"/>
                  </a:lnTo>
                  <a:lnTo>
                    <a:pt x="239" y="40"/>
                  </a:lnTo>
                  <a:lnTo>
                    <a:pt x="250" y="33"/>
                  </a:lnTo>
                  <a:lnTo>
                    <a:pt x="259" y="26"/>
                  </a:lnTo>
                  <a:lnTo>
                    <a:pt x="269" y="19"/>
                  </a:lnTo>
                  <a:lnTo>
                    <a:pt x="278" y="12"/>
                  </a:lnTo>
                  <a:lnTo>
                    <a:pt x="289" y="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5"/>
            <p:cNvSpPr/>
            <p:nvPr/>
          </p:nvSpPr>
          <p:spPr bwMode="auto">
            <a:xfrm flipH="1">
              <a:off x="883" y="2497"/>
              <a:ext cx="10" cy="67"/>
            </a:xfrm>
            <a:custGeom>
              <a:avLst/>
              <a:gdLst>
                <a:gd name="T0" fmla="*/ 1 w 19"/>
                <a:gd name="T1" fmla="*/ 0 h 136"/>
                <a:gd name="T2" fmla="*/ 1 w 19"/>
                <a:gd name="T3" fmla="*/ 0 h 136"/>
                <a:gd name="T4" fmla="*/ 0 w 19"/>
                <a:gd name="T5" fmla="*/ 0 h 136"/>
                <a:gd name="T6" fmla="*/ 1 w 19"/>
                <a:gd name="T7" fmla="*/ 0 h 136"/>
                <a:gd name="T8" fmla="*/ 1 w 19"/>
                <a:gd name="T9" fmla="*/ 0 h 136"/>
                <a:gd name="T10" fmla="*/ 1 w 19"/>
                <a:gd name="T11" fmla="*/ 0 h 136"/>
                <a:gd name="T12" fmla="*/ 1 w 19"/>
                <a:gd name="T13" fmla="*/ 0 h 136"/>
                <a:gd name="T14" fmla="*/ 1 w 19"/>
                <a:gd name="T15" fmla="*/ 0 h 136"/>
                <a:gd name="T16" fmla="*/ 1 w 19"/>
                <a:gd name="T17" fmla="*/ 0 h 136"/>
                <a:gd name="T18" fmla="*/ 1 w 19"/>
                <a:gd name="T19" fmla="*/ 0 h 136"/>
                <a:gd name="T20" fmla="*/ 1 w 19"/>
                <a:gd name="T21" fmla="*/ 0 h 136"/>
                <a:gd name="T22" fmla="*/ 1 w 19"/>
                <a:gd name="T23" fmla="*/ 0 h 136"/>
                <a:gd name="T24" fmla="*/ 1 w 19"/>
                <a:gd name="T25" fmla="*/ 0 h 136"/>
                <a:gd name="T26" fmla="*/ 1 w 19"/>
                <a:gd name="T27" fmla="*/ 0 h 136"/>
                <a:gd name="T28" fmla="*/ 1 w 19"/>
                <a:gd name="T29" fmla="*/ 0 h 136"/>
                <a:gd name="T30" fmla="*/ 1 w 19"/>
                <a:gd name="T31" fmla="*/ 0 h 136"/>
                <a:gd name="T32" fmla="*/ 1 w 19"/>
                <a:gd name="T33" fmla="*/ 0 h 136"/>
                <a:gd name="T34" fmla="*/ 1 w 19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"/>
                <a:gd name="T55" fmla="*/ 0 h 136"/>
                <a:gd name="T56" fmla="*/ 19 w 19"/>
                <a:gd name="T57" fmla="*/ 136 h 1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" h="136">
                  <a:moveTo>
                    <a:pt x="4" y="0"/>
                  </a:moveTo>
                  <a:lnTo>
                    <a:pt x="2" y="33"/>
                  </a:lnTo>
                  <a:lnTo>
                    <a:pt x="0" y="69"/>
                  </a:lnTo>
                  <a:lnTo>
                    <a:pt x="2" y="105"/>
                  </a:lnTo>
                  <a:lnTo>
                    <a:pt x="12" y="136"/>
                  </a:lnTo>
                  <a:lnTo>
                    <a:pt x="15" y="136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1"/>
                  </a:lnTo>
                  <a:lnTo>
                    <a:pt x="11" y="99"/>
                  </a:lnTo>
                  <a:lnTo>
                    <a:pt x="7" y="67"/>
                  </a:lnTo>
                  <a:lnTo>
                    <a:pt x="5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6"/>
            <p:cNvSpPr/>
            <p:nvPr/>
          </p:nvSpPr>
          <p:spPr bwMode="auto">
            <a:xfrm flipH="1">
              <a:off x="875" y="2491"/>
              <a:ext cx="48" cy="55"/>
            </a:xfrm>
            <a:custGeom>
              <a:avLst/>
              <a:gdLst>
                <a:gd name="T0" fmla="*/ 0 w 95"/>
                <a:gd name="T1" fmla="*/ 0 h 111"/>
                <a:gd name="T2" fmla="*/ 1 w 95"/>
                <a:gd name="T3" fmla="*/ 0 h 111"/>
                <a:gd name="T4" fmla="*/ 1 w 95"/>
                <a:gd name="T5" fmla="*/ 0 h 111"/>
                <a:gd name="T6" fmla="*/ 1 w 95"/>
                <a:gd name="T7" fmla="*/ 0 h 111"/>
                <a:gd name="T8" fmla="*/ 1 w 95"/>
                <a:gd name="T9" fmla="*/ 0 h 111"/>
                <a:gd name="T10" fmla="*/ 1 w 95"/>
                <a:gd name="T11" fmla="*/ 0 h 111"/>
                <a:gd name="T12" fmla="*/ 1 w 95"/>
                <a:gd name="T13" fmla="*/ 0 h 111"/>
                <a:gd name="T14" fmla="*/ 1 w 95"/>
                <a:gd name="T15" fmla="*/ 0 h 111"/>
                <a:gd name="T16" fmla="*/ 1 w 95"/>
                <a:gd name="T17" fmla="*/ 0 h 111"/>
                <a:gd name="T18" fmla="*/ 1 w 95"/>
                <a:gd name="T19" fmla="*/ 0 h 111"/>
                <a:gd name="T20" fmla="*/ 1 w 95"/>
                <a:gd name="T21" fmla="*/ 0 h 111"/>
                <a:gd name="T22" fmla="*/ 1 w 95"/>
                <a:gd name="T23" fmla="*/ 0 h 111"/>
                <a:gd name="T24" fmla="*/ 1 w 95"/>
                <a:gd name="T25" fmla="*/ 0 h 111"/>
                <a:gd name="T26" fmla="*/ 1 w 95"/>
                <a:gd name="T27" fmla="*/ 0 h 111"/>
                <a:gd name="T28" fmla="*/ 1 w 95"/>
                <a:gd name="T29" fmla="*/ 0 h 111"/>
                <a:gd name="T30" fmla="*/ 1 w 95"/>
                <a:gd name="T31" fmla="*/ 0 h 111"/>
                <a:gd name="T32" fmla="*/ 1 w 95"/>
                <a:gd name="T33" fmla="*/ 0 h 111"/>
                <a:gd name="T34" fmla="*/ 1 w 95"/>
                <a:gd name="T35" fmla="*/ 0 h 111"/>
                <a:gd name="T36" fmla="*/ 1 w 95"/>
                <a:gd name="T37" fmla="*/ 0 h 111"/>
                <a:gd name="T38" fmla="*/ 1 w 95"/>
                <a:gd name="T39" fmla="*/ 0 h 111"/>
                <a:gd name="T40" fmla="*/ 1 w 95"/>
                <a:gd name="T41" fmla="*/ 0 h 111"/>
                <a:gd name="T42" fmla="*/ 1 w 95"/>
                <a:gd name="T43" fmla="*/ 0 h 111"/>
                <a:gd name="T44" fmla="*/ 1 w 95"/>
                <a:gd name="T45" fmla="*/ 0 h 111"/>
                <a:gd name="T46" fmla="*/ 1 w 95"/>
                <a:gd name="T47" fmla="*/ 0 h 111"/>
                <a:gd name="T48" fmla="*/ 1 w 95"/>
                <a:gd name="T49" fmla="*/ 0 h 111"/>
                <a:gd name="T50" fmla="*/ 1 w 95"/>
                <a:gd name="T51" fmla="*/ 0 h 111"/>
                <a:gd name="T52" fmla="*/ 1 w 95"/>
                <a:gd name="T53" fmla="*/ 0 h 111"/>
                <a:gd name="T54" fmla="*/ 1 w 95"/>
                <a:gd name="T55" fmla="*/ 0 h 111"/>
                <a:gd name="T56" fmla="*/ 1 w 95"/>
                <a:gd name="T57" fmla="*/ 0 h 111"/>
                <a:gd name="T58" fmla="*/ 1 w 95"/>
                <a:gd name="T59" fmla="*/ 0 h 111"/>
                <a:gd name="T60" fmla="*/ 1 w 95"/>
                <a:gd name="T61" fmla="*/ 0 h 111"/>
                <a:gd name="T62" fmla="*/ 1 w 95"/>
                <a:gd name="T63" fmla="*/ 0 h 111"/>
                <a:gd name="T64" fmla="*/ 1 w 95"/>
                <a:gd name="T65" fmla="*/ 0 h 111"/>
                <a:gd name="T66" fmla="*/ 1 w 95"/>
                <a:gd name="T67" fmla="*/ 0 h 111"/>
                <a:gd name="T68" fmla="*/ 1 w 95"/>
                <a:gd name="T69" fmla="*/ 0 h 111"/>
                <a:gd name="T70" fmla="*/ 1 w 95"/>
                <a:gd name="T71" fmla="*/ 0 h 111"/>
                <a:gd name="T72" fmla="*/ 1 w 95"/>
                <a:gd name="T73" fmla="*/ 0 h 111"/>
                <a:gd name="T74" fmla="*/ 1 w 95"/>
                <a:gd name="T75" fmla="*/ 0 h 111"/>
                <a:gd name="T76" fmla="*/ 1 w 95"/>
                <a:gd name="T77" fmla="*/ 0 h 111"/>
                <a:gd name="T78" fmla="*/ 1 w 95"/>
                <a:gd name="T79" fmla="*/ 0 h 111"/>
                <a:gd name="T80" fmla="*/ 1 w 95"/>
                <a:gd name="T81" fmla="*/ 0 h 111"/>
                <a:gd name="T82" fmla="*/ 1 w 95"/>
                <a:gd name="T83" fmla="*/ 0 h 111"/>
                <a:gd name="T84" fmla="*/ 1 w 95"/>
                <a:gd name="T85" fmla="*/ 0 h 111"/>
                <a:gd name="T86" fmla="*/ 1 w 95"/>
                <a:gd name="T87" fmla="*/ 0 h 111"/>
                <a:gd name="T88" fmla="*/ 1 w 95"/>
                <a:gd name="T89" fmla="*/ 0 h 111"/>
                <a:gd name="T90" fmla="*/ 1 w 95"/>
                <a:gd name="T91" fmla="*/ 0 h 111"/>
                <a:gd name="T92" fmla="*/ 1 w 95"/>
                <a:gd name="T93" fmla="*/ 0 h 111"/>
                <a:gd name="T94" fmla="*/ 0 w 95"/>
                <a:gd name="T95" fmla="*/ 0 h 111"/>
                <a:gd name="T96" fmla="*/ 0 w 95"/>
                <a:gd name="T97" fmla="*/ 0 h 111"/>
                <a:gd name="T98" fmla="*/ 0 w 95"/>
                <a:gd name="T99" fmla="*/ 0 h 111"/>
                <a:gd name="T100" fmla="*/ 0 w 95"/>
                <a:gd name="T101" fmla="*/ 0 h 111"/>
                <a:gd name="T102" fmla="*/ 0 w 95"/>
                <a:gd name="T103" fmla="*/ 0 h 111"/>
                <a:gd name="T104" fmla="*/ 0 w 95"/>
                <a:gd name="T105" fmla="*/ 0 h 111"/>
                <a:gd name="T106" fmla="*/ 0 w 95"/>
                <a:gd name="T107" fmla="*/ 0 h 11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5"/>
                <a:gd name="T163" fmla="*/ 0 h 111"/>
                <a:gd name="T164" fmla="*/ 95 w 95"/>
                <a:gd name="T165" fmla="*/ 111 h 11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5" h="111">
                  <a:moveTo>
                    <a:pt x="0" y="111"/>
                  </a:moveTo>
                  <a:lnTo>
                    <a:pt x="7" y="109"/>
                  </a:lnTo>
                  <a:lnTo>
                    <a:pt x="11" y="106"/>
                  </a:lnTo>
                  <a:lnTo>
                    <a:pt x="17" y="105"/>
                  </a:lnTo>
                  <a:lnTo>
                    <a:pt x="23" y="104"/>
                  </a:lnTo>
                  <a:lnTo>
                    <a:pt x="27" y="102"/>
                  </a:lnTo>
                  <a:lnTo>
                    <a:pt x="32" y="101"/>
                  </a:lnTo>
                  <a:lnTo>
                    <a:pt x="35" y="98"/>
                  </a:lnTo>
                  <a:lnTo>
                    <a:pt x="40" y="97"/>
                  </a:lnTo>
                  <a:lnTo>
                    <a:pt x="45" y="96"/>
                  </a:lnTo>
                  <a:lnTo>
                    <a:pt x="48" y="94"/>
                  </a:lnTo>
                  <a:lnTo>
                    <a:pt x="52" y="91"/>
                  </a:lnTo>
                  <a:lnTo>
                    <a:pt x="55" y="89"/>
                  </a:lnTo>
                  <a:lnTo>
                    <a:pt x="56" y="88"/>
                  </a:lnTo>
                  <a:lnTo>
                    <a:pt x="59" y="86"/>
                  </a:lnTo>
                  <a:lnTo>
                    <a:pt x="60" y="85"/>
                  </a:lnTo>
                  <a:lnTo>
                    <a:pt x="61" y="83"/>
                  </a:lnTo>
                  <a:lnTo>
                    <a:pt x="63" y="82"/>
                  </a:lnTo>
                  <a:lnTo>
                    <a:pt x="65" y="82"/>
                  </a:lnTo>
                  <a:lnTo>
                    <a:pt x="63" y="83"/>
                  </a:lnTo>
                  <a:lnTo>
                    <a:pt x="72" y="80"/>
                  </a:lnTo>
                  <a:lnTo>
                    <a:pt x="80" y="74"/>
                  </a:lnTo>
                  <a:lnTo>
                    <a:pt x="87" y="66"/>
                  </a:lnTo>
                  <a:lnTo>
                    <a:pt x="92" y="57"/>
                  </a:lnTo>
                  <a:lnTo>
                    <a:pt x="94" y="48"/>
                  </a:lnTo>
                  <a:lnTo>
                    <a:pt x="95" y="37"/>
                  </a:lnTo>
                  <a:lnTo>
                    <a:pt x="94" y="28"/>
                  </a:lnTo>
                  <a:lnTo>
                    <a:pt x="91" y="19"/>
                  </a:lnTo>
                  <a:lnTo>
                    <a:pt x="84" y="10"/>
                  </a:lnTo>
                  <a:lnTo>
                    <a:pt x="75" y="4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3"/>
                  </a:lnTo>
                  <a:lnTo>
                    <a:pt x="33" y="9"/>
                  </a:lnTo>
                  <a:lnTo>
                    <a:pt x="24" y="15"/>
                  </a:lnTo>
                  <a:lnTo>
                    <a:pt x="17" y="25"/>
                  </a:lnTo>
                  <a:lnTo>
                    <a:pt x="12" y="35"/>
                  </a:lnTo>
                  <a:lnTo>
                    <a:pt x="10" y="47"/>
                  </a:lnTo>
                  <a:lnTo>
                    <a:pt x="8" y="57"/>
                  </a:lnTo>
                  <a:lnTo>
                    <a:pt x="7" y="68"/>
                  </a:lnTo>
                  <a:lnTo>
                    <a:pt x="7" y="72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2" y="83"/>
                  </a:lnTo>
                  <a:lnTo>
                    <a:pt x="1" y="90"/>
                  </a:lnTo>
                  <a:lnTo>
                    <a:pt x="1" y="97"/>
                  </a:lnTo>
                  <a:lnTo>
                    <a:pt x="0" y="104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7"/>
            <p:cNvSpPr/>
            <p:nvPr/>
          </p:nvSpPr>
          <p:spPr bwMode="auto">
            <a:xfrm flipH="1">
              <a:off x="891" y="2500"/>
              <a:ext cx="58" cy="29"/>
            </a:xfrm>
            <a:custGeom>
              <a:avLst/>
              <a:gdLst>
                <a:gd name="T0" fmla="*/ 0 w 115"/>
                <a:gd name="T1" fmla="*/ 1 h 58"/>
                <a:gd name="T2" fmla="*/ 1 w 115"/>
                <a:gd name="T3" fmla="*/ 1 h 58"/>
                <a:gd name="T4" fmla="*/ 1 w 115"/>
                <a:gd name="T5" fmla="*/ 1 h 58"/>
                <a:gd name="T6" fmla="*/ 1 w 115"/>
                <a:gd name="T7" fmla="*/ 1 h 58"/>
                <a:gd name="T8" fmla="*/ 1 w 115"/>
                <a:gd name="T9" fmla="*/ 1 h 58"/>
                <a:gd name="T10" fmla="*/ 1 w 115"/>
                <a:gd name="T11" fmla="*/ 1 h 58"/>
                <a:gd name="T12" fmla="*/ 1 w 115"/>
                <a:gd name="T13" fmla="*/ 1 h 58"/>
                <a:gd name="T14" fmla="*/ 1 w 115"/>
                <a:gd name="T15" fmla="*/ 1 h 58"/>
                <a:gd name="T16" fmla="*/ 1 w 115"/>
                <a:gd name="T17" fmla="*/ 1 h 58"/>
                <a:gd name="T18" fmla="*/ 1 w 115"/>
                <a:gd name="T19" fmla="*/ 1 h 58"/>
                <a:gd name="T20" fmla="*/ 1 w 115"/>
                <a:gd name="T21" fmla="*/ 1 h 58"/>
                <a:gd name="T22" fmla="*/ 1 w 115"/>
                <a:gd name="T23" fmla="*/ 1 h 58"/>
                <a:gd name="T24" fmla="*/ 1 w 115"/>
                <a:gd name="T25" fmla="*/ 1 h 58"/>
                <a:gd name="T26" fmla="*/ 1 w 115"/>
                <a:gd name="T27" fmla="*/ 1 h 58"/>
                <a:gd name="T28" fmla="*/ 1 w 115"/>
                <a:gd name="T29" fmla="*/ 1 h 58"/>
                <a:gd name="T30" fmla="*/ 1 w 115"/>
                <a:gd name="T31" fmla="*/ 1 h 58"/>
                <a:gd name="T32" fmla="*/ 1 w 115"/>
                <a:gd name="T33" fmla="*/ 1 h 58"/>
                <a:gd name="T34" fmla="*/ 1 w 115"/>
                <a:gd name="T35" fmla="*/ 1 h 58"/>
                <a:gd name="T36" fmla="*/ 1 w 115"/>
                <a:gd name="T37" fmla="*/ 1 h 58"/>
                <a:gd name="T38" fmla="*/ 1 w 115"/>
                <a:gd name="T39" fmla="*/ 1 h 58"/>
                <a:gd name="T40" fmla="*/ 1 w 115"/>
                <a:gd name="T41" fmla="*/ 1 h 58"/>
                <a:gd name="T42" fmla="*/ 1 w 115"/>
                <a:gd name="T43" fmla="*/ 0 h 58"/>
                <a:gd name="T44" fmla="*/ 1 w 115"/>
                <a:gd name="T45" fmla="*/ 0 h 58"/>
                <a:gd name="T46" fmla="*/ 1 w 115"/>
                <a:gd name="T47" fmla="*/ 0 h 58"/>
                <a:gd name="T48" fmla="*/ 1 w 115"/>
                <a:gd name="T49" fmla="*/ 1 h 58"/>
                <a:gd name="T50" fmla="*/ 1 w 115"/>
                <a:gd name="T51" fmla="*/ 1 h 58"/>
                <a:gd name="T52" fmla="*/ 1 w 115"/>
                <a:gd name="T53" fmla="*/ 1 h 58"/>
                <a:gd name="T54" fmla="*/ 1 w 115"/>
                <a:gd name="T55" fmla="*/ 1 h 58"/>
                <a:gd name="T56" fmla="*/ 1 w 115"/>
                <a:gd name="T57" fmla="*/ 1 h 58"/>
                <a:gd name="T58" fmla="*/ 1 w 115"/>
                <a:gd name="T59" fmla="*/ 1 h 58"/>
                <a:gd name="T60" fmla="*/ 1 w 115"/>
                <a:gd name="T61" fmla="*/ 1 h 58"/>
                <a:gd name="T62" fmla="*/ 1 w 115"/>
                <a:gd name="T63" fmla="*/ 1 h 58"/>
                <a:gd name="T64" fmla="*/ 1 w 115"/>
                <a:gd name="T65" fmla="*/ 1 h 58"/>
                <a:gd name="T66" fmla="*/ 1 w 115"/>
                <a:gd name="T67" fmla="*/ 1 h 58"/>
                <a:gd name="T68" fmla="*/ 1 w 115"/>
                <a:gd name="T69" fmla="*/ 1 h 58"/>
                <a:gd name="T70" fmla="*/ 1 w 115"/>
                <a:gd name="T71" fmla="*/ 1 h 58"/>
                <a:gd name="T72" fmla="*/ 0 w 115"/>
                <a:gd name="T73" fmla="*/ 1 h 58"/>
                <a:gd name="T74" fmla="*/ 0 w 115"/>
                <a:gd name="T75" fmla="*/ 1 h 58"/>
                <a:gd name="T76" fmla="*/ 0 w 115"/>
                <a:gd name="T77" fmla="*/ 1 h 58"/>
                <a:gd name="T78" fmla="*/ 0 w 115"/>
                <a:gd name="T79" fmla="*/ 1 h 58"/>
                <a:gd name="T80" fmla="*/ 0 w 115"/>
                <a:gd name="T81" fmla="*/ 1 h 58"/>
                <a:gd name="T82" fmla="*/ 0 w 115"/>
                <a:gd name="T83" fmla="*/ 1 h 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5"/>
                <a:gd name="T127" fmla="*/ 0 h 58"/>
                <a:gd name="T128" fmla="*/ 115 w 115"/>
                <a:gd name="T129" fmla="*/ 58 h 5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5" h="58">
                  <a:moveTo>
                    <a:pt x="0" y="58"/>
                  </a:moveTo>
                  <a:lnTo>
                    <a:pt x="5" y="55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6" y="44"/>
                  </a:lnTo>
                  <a:lnTo>
                    <a:pt x="31" y="40"/>
                  </a:lnTo>
                  <a:lnTo>
                    <a:pt x="34" y="37"/>
                  </a:lnTo>
                  <a:lnTo>
                    <a:pt x="44" y="31"/>
                  </a:lnTo>
                  <a:lnTo>
                    <a:pt x="52" y="25"/>
                  </a:lnTo>
                  <a:lnTo>
                    <a:pt x="61" y="21"/>
                  </a:lnTo>
                  <a:lnTo>
                    <a:pt x="70" y="17"/>
                  </a:lnTo>
                  <a:lnTo>
                    <a:pt x="79" y="15"/>
                  </a:lnTo>
                  <a:lnTo>
                    <a:pt x="90" y="13"/>
                  </a:lnTo>
                  <a:lnTo>
                    <a:pt x="99" y="11"/>
                  </a:lnTo>
                  <a:lnTo>
                    <a:pt x="109" y="9"/>
                  </a:lnTo>
                  <a:lnTo>
                    <a:pt x="112" y="7"/>
                  </a:lnTo>
                  <a:lnTo>
                    <a:pt x="114" y="5"/>
                  </a:lnTo>
                  <a:lnTo>
                    <a:pt x="115" y="2"/>
                  </a:lnTo>
                  <a:lnTo>
                    <a:pt x="113" y="1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1" y="0"/>
                  </a:lnTo>
                  <a:lnTo>
                    <a:pt x="84" y="1"/>
                  </a:lnTo>
                  <a:lnTo>
                    <a:pt x="77" y="2"/>
                  </a:lnTo>
                  <a:lnTo>
                    <a:pt x="70" y="5"/>
                  </a:lnTo>
                  <a:lnTo>
                    <a:pt x="64" y="7"/>
                  </a:lnTo>
                  <a:lnTo>
                    <a:pt x="58" y="10"/>
                  </a:lnTo>
                  <a:lnTo>
                    <a:pt x="49" y="16"/>
                  </a:lnTo>
                  <a:lnTo>
                    <a:pt x="43" y="22"/>
                  </a:lnTo>
                  <a:lnTo>
                    <a:pt x="36" y="28"/>
                  </a:lnTo>
                  <a:lnTo>
                    <a:pt x="29" y="34"/>
                  </a:lnTo>
                  <a:lnTo>
                    <a:pt x="23" y="41"/>
                  </a:lnTo>
                  <a:lnTo>
                    <a:pt x="16" y="47"/>
                  </a:lnTo>
                  <a:lnTo>
                    <a:pt x="8" y="53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8"/>
            <p:cNvSpPr/>
            <p:nvPr/>
          </p:nvSpPr>
          <p:spPr bwMode="auto">
            <a:xfrm flipH="1">
              <a:off x="909" y="2465"/>
              <a:ext cx="98" cy="347"/>
            </a:xfrm>
            <a:custGeom>
              <a:avLst/>
              <a:gdLst>
                <a:gd name="T0" fmla="*/ 1 w 195"/>
                <a:gd name="T1" fmla="*/ 0 h 693"/>
                <a:gd name="T2" fmla="*/ 1 w 195"/>
                <a:gd name="T3" fmla="*/ 1 h 693"/>
                <a:gd name="T4" fmla="*/ 1 w 195"/>
                <a:gd name="T5" fmla="*/ 1 h 693"/>
                <a:gd name="T6" fmla="*/ 1 w 195"/>
                <a:gd name="T7" fmla="*/ 1 h 693"/>
                <a:gd name="T8" fmla="*/ 1 w 195"/>
                <a:gd name="T9" fmla="*/ 1 h 693"/>
                <a:gd name="T10" fmla="*/ 1 w 195"/>
                <a:gd name="T11" fmla="*/ 1 h 693"/>
                <a:gd name="T12" fmla="*/ 1 w 195"/>
                <a:gd name="T13" fmla="*/ 1 h 693"/>
                <a:gd name="T14" fmla="*/ 1 w 195"/>
                <a:gd name="T15" fmla="*/ 1 h 693"/>
                <a:gd name="T16" fmla="*/ 1 w 195"/>
                <a:gd name="T17" fmla="*/ 1 h 693"/>
                <a:gd name="T18" fmla="*/ 1 w 195"/>
                <a:gd name="T19" fmla="*/ 1 h 693"/>
                <a:gd name="T20" fmla="*/ 1 w 195"/>
                <a:gd name="T21" fmla="*/ 1 h 693"/>
                <a:gd name="T22" fmla="*/ 1 w 195"/>
                <a:gd name="T23" fmla="*/ 1 h 693"/>
                <a:gd name="T24" fmla="*/ 1 w 195"/>
                <a:gd name="T25" fmla="*/ 1 h 693"/>
                <a:gd name="T26" fmla="*/ 1 w 195"/>
                <a:gd name="T27" fmla="*/ 1 h 693"/>
                <a:gd name="T28" fmla="*/ 1 w 195"/>
                <a:gd name="T29" fmla="*/ 1 h 693"/>
                <a:gd name="T30" fmla="*/ 1 w 195"/>
                <a:gd name="T31" fmla="*/ 1 h 693"/>
                <a:gd name="T32" fmla="*/ 1 w 195"/>
                <a:gd name="T33" fmla="*/ 1 h 693"/>
                <a:gd name="T34" fmla="*/ 1 w 195"/>
                <a:gd name="T35" fmla="*/ 1 h 693"/>
                <a:gd name="T36" fmla="*/ 1 w 195"/>
                <a:gd name="T37" fmla="*/ 1 h 693"/>
                <a:gd name="T38" fmla="*/ 1 w 195"/>
                <a:gd name="T39" fmla="*/ 1 h 693"/>
                <a:gd name="T40" fmla="*/ 1 w 195"/>
                <a:gd name="T41" fmla="*/ 1 h 693"/>
                <a:gd name="T42" fmla="*/ 0 w 195"/>
                <a:gd name="T43" fmla="*/ 1 h 693"/>
                <a:gd name="T44" fmla="*/ 0 w 195"/>
                <a:gd name="T45" fmla="*/ 1 h 693"/>
                <a:gd name="T46" fmla="*/ 1 w 195"/>
                <a:gd name="T47" fmla="*/ 1 h 693"/>
                <a:gd name="T48" fmla="*/ 1 w 195"/>
                <a:gd name="T49" fmla="*/ 1 h 693"/>
                <a:gd name="T50" fmla="*/ 1 w 195"/>
                <a:gd name="T51" fmla="*/ 1 h 693"/>
                <a:gd name="T52" fmla="*/ 1 w 195"/>
                <a:gd name="T53" fmla="*/ 1 h 693"/>
                <a:gd name="T54" fmla="*/ 1 w 195"/>
                <a:gd name="T55" fmla="*/ 1 h 693"/>
                <a:gd name="T56" fmla="*/ 1 w 195"/>
                <a:gd name="T57" fmla="*/ 1 h 693"/>
                <a:gd name="T58" fmla="*/ 1 w 195"/>
                <a:gd name="T59" fmla="*/ 1 h 693"/>
                <a:gd name="T60" fmla="*/ 1 w 195"/>
                <a:gd name="T61" fmla="*/ 1 h 693"/>
                <a:gd name="T62" fmla="*/ 1 w 195"/>
                <a:gd name="T63" fmla="*/ 1 h 693"/>
                <a:gd name="T64" fmla="*/ 1 w 195"/>
                <a:gd name="T65" fmla="*/ 1 h 693"/>
                <a:gd name="T66" fmla="*/ 1 w 195"/>
                <a:gd name="T67" fmla="*/ 1 h 693"/>
                <a:gd name="T68" fmla="*/ 1 w 195"/>
                <a:gd name="T69" fmla="*/ 1 h 693"/>
                <a:gd name="T70" fmla="*/ 1 w 195"/>
                <a:gd name="T71" fmla="*/ 1 h 693"/>
                <a:gd name="T72" fmla="*/ 1 w 195"/>
                <a:gd name="T73" fmla="*/ 1 h 693"/>
                <a:gd name="T74" fmla="*/ 1 w 195"/>
                <a:gd name="T75" fmla="*/ 1 h 693"/>
                <a:gd name="T76" fmla="*/ 1 w 195"/>
                <a:gd name="T77" fmla="*/ 1 h 693"/>
                <a:gd name="T78" fmla="*/ 1 w 195"/>
                <a:gd name="T79" fmla="*/ 1 h 693"/>
                <a:gd name="T80" fmla="*/ 1 w 195"/>
                <a:gd name="T81" fmla="*/ 1 h 693"/>
                <a:gd name="T82" fmla="*/ 1 w 195"/>
                <a:gd name="T83" fmla="*/ 1 h 693"/>
                <a:gd name="T84" fmla="*/ 1 w 195"/>
                <a:gd name="T85" fmla="*/ 1 h 693"/>
                <a:gd name="T86" fmla="*/ 1 w 195"/>
                <a:gd name="T87" fmla="*/ 1 h 693"/>
                <a:gd name="T88" fmla="*/ 1 w 195"/>
                <a:gd name="T89" fmla="*/ 1 h 693"/>
                <a:gd name="T90" fmla="*/ 1 w 195"/>
                <a:gd name="T91" fmla="*/ 1 h 693"/>
                <a:gd name="T92" fmla="*/ 1 w 195"/>
                <a:gd name="T93" fmla="*/ 1 h 693"/>
                <a:gd name="T94" fmla="*/ 1 w 195"/>
                <a:gd name="T95" fmla="*/ 1 h 693"/>
                <a:gd name="T96" fmla="*/ 1 w 195"/>
                <a:gd name="T97" fmla="*/ 0 h 693"/>
                <a:gd name="T98" fmla="*/ 1 w 195"/>
                <a:gd name="T99" fmla="*/ 0 h 693"/>
                <a:gd name="T100" fmla="*/ 1 w 195"/>
                <a:gd name="T101" fmla="*/ 0 h 693"/>
                <a:gd name="T102" fmla="*/ 1 w 195"/>
                <a:gd name="T103" fmla="*/ 0 h 693"/>
                <a:gd name="T104" fmla="*/ 1 w 195"/>
                <a:gd name="T105" fmla="*/ 0 h 693"/>
                <a:gd name="T106" fmla="*/ 1 w 195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5"/>
                <a:gd name="T163" fmla="*/ 0 h 693"/>
                <a:gd name="T164" fmla="*/ 195 w 195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5" h="693">
                  <a:moveTo>
                    <a:pt x="195" y="0"/>
                  </a:moveTo>
                  <a:lnTo>
                    <a:pt x="182" y="18"/>
                  </a:lnTo>
                  <a:lnTo>
                    <a:pt x="169" y="38"/>
                  </a:lnTo>
                  <a:lnTo>
                    <a:pt x="156" y="56"/>
                  </a:lnTo>
                  <a:lnTo>
                    <a:pt x="144" y="76"/>
                  </a:lnTo>
                  <a:lnTo>
                    <a:pt x="131" y="95"/>
                  </a:lnTo>
                  <a:lnTo>
                    <a:pt x="118" y="116"/>
                  </a:lnTo>
                  <a:lnTo>
                    <a:pt x="107" y="136"/>
                  </a:lnTo>
                  <a:lnTo>
                    <a:pt x="95" y="155"/>
                  </a:lnTo>
                  <a:lnTo>
                    <a:pt x="85" y="174"/>
                  </a:lnTo>
                  <a:lnTo>
                    <a:pt x="76" y="194"/>
                  </a:lnTo>
                  <a:lnTo>
                    <a:pt x="69" y="214"/>
                  </a:lnTo>
                  <a:lnTo>
                    <a:pt x="61" y="235"/>
                  </a:lnTo>
                  <a:lnTo>
                    <a:pt x="54" y="256"/>
                  </a:lnTo>
                  <a:lnTo>
                    <a:pt x="48" y="277"/>
                  </a:lnTo>
                  <a:lnTo>
                    <a:pt x="42" y="298"/>
                  </a:lnTo>
                  <a:lnTo>
                    <a:pt x="35" y="319"/>
                  </a:lnTo>
                  <a:lnTo>
                    <a:pt x="23" y="365"/>
                  </a:lnTo>
                  <a:lnTo>
                    <a:pt x="14" y="411"/>
                  </a:lnTo>
                  <a:lnTo>
                    <a:pt x="8" y="458"/>
                  </a:lnTo>
                  <a:lnTo>
                    <a:pt x="3" y="505"/>
                  </a:lnTo>
                  <a:lnTo>
                    <a:pt x="0" y="552"/>
                  </a:lnTo>
                  <a:lnTo>
                    <a:pt x="0" y="598"/>
                  </a:lnTo>
                  <a:lnTo>
                    <a:pt x="2" y="645"/>
                  </a:lnTo>
                  <a:lnTo>
                    <a:pt x="8" y="691"/>
                  </a:lnTo>
                  <a:lnTo>
                    <a:pt x="10" y="693"/>
                  </a:lnTo>
                  <a:lnTo>
                    <a:pt x="13" y="691"/>
                  </a:lnTo>
                  <a:lnTo>
                    <a:pt x="17" y="689"/>
                  </a:lnTo>
                  <a:lnTo>
                    <a:pt x="18" y="685"/>
                  </a:lnTo>
                  <a:lnTo>
                    <a:pt x="23" y="592"/>
                  </a:lnTo>
                  <a:lnTo>
                    <a:pt x="27" y="500"/>
                  </a:lnTo>
                  <a:lnTo>
                    <a:pt x="35" y="408"/>
                  </a:lnTo>
                  <a:lnTo>
                    <a:pt x="51" y="315"/>
                  </a:lnTo>
                  <a:lnTo>
                    <a:pt x="57" y="294"/>
                  </a:lnTo>
                  <a:lnTo>
                    <a:pt x="63" y="273"/>
                  </a:lnTo>
                  <a:lnTo>
                    <a:pt x="69" y="251"/>
                  </a:lnTo>
                  <a:lnTo>
                    <a:pt x="76" y="230"/>
                  </a:lnTo>
                  <a:lnTo>
                    <a:pt x="82" y="208"/>
                  </a:lnTo>
                  <a:lnTo>
                    <a:pt x="91" y="189"/>
                  </a:lnTo>
                  <a:lnTo>
                    <a:pt x="99" y="168"/>
                  </a:lnTo>
                  <a:lnTo>
                    <a:pt x="109" y="148"/>
                  </a:lnTo>
                  <a:lnTo>
                    <a:pt x="119" y="130"/>
                  </a:lnTo>
                  <a:lnTo>
                    <a:pt x="130" y="110"/>
                  </a:lnTo>
                  <a:lnTo>
                    <a:pt x="141" y="92"/>
                  </a:lnTo>
                  <a:lnTo>
                    <a:pt x="153" y="74"/>
                  </a:lnTo>
                  <a:lnTo>
                    <a:pt x="163" y="56"/>
                  </a:lnTo>
                  <a:lnTo>
                    <a:pt x="175" y="38"/>
                  </a:lnTo>
                  <a:lnTo>
                    <a:pt x="185" y="1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9"/>
            <p:cNvSpPr/>
            <p:nvPr/>
          </p:nvSpPr>
          <p:spPr bwMode="auto">
            <a:xfrm flipH="1">
              <a:off x="908" y="2471"/>
              <a:ext cx="92" cy="93"/>
            </a:xfrm>
            <a:custGeom>
              <a:avLst/>
              <a:gdLst>
                <a:gd name="T0" fmla="*/ 0 w 185"/>
                <a:gd name="T1" fmla="*/ 0 h 188"/>
                <a:gd name="T2" fmla="*/ 0 w 185"/>
                <a:gd name="T3" fmla="*/ 0 h 188"/>
                <a:gd name="T4" fmla="*/ 0 w 185"/>
                <a:gd name="T5" fmla="*/ 0 h 188"/>
                <a:gd name="T6" fmla="*/ 0 w 185"/>
                <a:gd name="T7" fmla="*/ 0 h 188"/>
                <a:gd name="T8" fmla="*/ 0 w 185"/>
                <a:gd name="T9" fmla="*/ 0 h 188"/>
                <a:gd name="T10" fmla="*/ 0 w 185"/>
                <a:gd name="T11" fmla="*/ 0 h 188"/>
                <a:gd name="T12" fmla="*/ 0 w 185"/>
                <a:gd name="T13" fmla="*/ 0 h 188"/>
                <a:gd name="T14" fmla="*/ 0 w 185"/>
                <a:gd name="T15" fmla="*/ 0 h 188"/>
                <a:gd name="T16" fmla="*/ 0 w 185"/>
                <a:gd name="T17" fmla="*/ 0 h 188"/>
                <a:gd name="T18" fmla="*/ 0 w 185"/>
                <a:gd name="T19" fmla="*/ 0 h 188"/>
                <a:gd name="T20" fmla="*/ 0 w 185"/>
                <a:gd name="T21" fmla="*/ 0 h 188"/>
                <a:gd name="T22" fmla="*/ 0 w 185"/>
                <a:gd name="T23" fmla="*/ 0 h 188"/>
                <a:gd name="T24" fmla="*/ 0 w 185"/>
                <a:gd name="T25" fmla="*/ 0 h 188"/>
                <a:gd name="T26" fmla="*/ 0 w 185"/>
                <a:gd name="T27" fmla="*/ 0 h 188"/>
                <a:gd name="T28" fmla="*/ 0 w 185"/>
                <a:gd name="T29" fmla="*/ 0 h 188"/>
                <a:gd name="T30" fmla="*/ 0 w 185"/>
                <a:gd name="T31" fmla="*/ 0 h 188"/>
                <a:gd name="T32" fmla="*/ 0 w 185"/>
                <a:gd name="T33" fmla="*/ 0 h 188"/>
                <a:gd name="T34" fmla="*/ 0 w 185"/>
                <a:gd name="T35" fmla="*/ 0 h 188"/>
                <a:gd name="T36" fmla="*/ 0 w 185"/>
                <a:gd name="T37" fmla="*/ 0 h 188"/>
                <a:gd name="T38" fmla="*/ 0 w 185"/>
                <a:gd name="T39" fmla="*/ 0 h 188"/>
                <a:gd name="T40" fmla="*/ 0 w 185"/>
                <a:gd name="T41" fmla="*/ 0 h 188"/>
                <a:gd name="T42" fmla="*/ 0 w 185"/>
                <a:gd name="T43" fmla="*/ 0 h 188"/>
                <a:gd name="T44" fmla="*/ 0 w 185"/>
                <a:gd name="T45" fmla="*/ 0 h 188"/>
                <a:gd name="T46" fmla="*/ 0 w 185"/>
                <a:gd name="T47" fmla="*/ 0 h 188"/>
                <a:gd name="T48" fmla="*/ 0 w 185"/>
                <a:gd name="T49" fmla="*/ 0 h 188"/>
                <a:gd name="T50" fmla="*/ 0 w 185"/>
                <a:gd name="T51" fmla="*/ 0 h 188"/>
                <a:gd name="T52" fmla="*/ 0 w 185"/>
                <a:gd name="T53" fmla="*/ 0 h 188"/>
                <a:gd name="T54" fmla="*/ 0 w 185"/>
                <a:gd name="T55" fmla="*/ 0 h 188"/>
                <a:gd name="T56" fmla="*/ 0 w 185"/>
                <a:gd name="T57" fmla="*/ 0 h 188"/>
                <a:gd name="T58" fmla="*/ 0 w 185"/>
                <a:gd name="T59" fmla="*/ 0 h 188"/>
                <a:gd name="T60" fmla="*/ 0 w 185"/>
                <a:gd name="T61" fmla="*/ 0 h 188"/>
                <a:gd name="T62" fmla="*/ 0 w 185"/>
                <a:gd name="T63" fmla="*/ 0 h 188"/>
                <a:gd name="T64" fmla="*/ 0 w 185"/>
                <a:gd name="T65" fmla="*/ 0 h 188"/>
                <a:gd name="T66" fmla="*/ 0 w 185"/>
                <a:gd name="T67" fmla="*/ 0 h 188"/>
                <a:gd name="T68" fmla="*/ 0 w 185"/>
                <a:gd name="T69" fmla="*/ 0 h 188"/>
                <a:gd name="T70" fmla="*/ 0 w 185"/>
                <a:gd name="T71" fmla="*/ 0 h 188"/>
                <a:gd name="T72" fmla="*/ 0 w 185"/>
                <a:gd name="T73" fmla="*/ 0 h 188"/>
                <a:gd name="T74" fmla="*/ 0 w 185"/>
                <a:gd name="T75" fmla="*/ 0 h 188"/>
                <a:gd name="T76" fmla="*/ 0 w 185"/>
                <a:gd name="T77" fmla="*/ 0 h 188"/>
                <a:gd name="T78" fmla="*/ 0 w 185"/>
                <a:gd name="T79" fmla="*/ 0 h 188"/>
                <a:gd name="T80" fmla="*/ 0 w 185"/>
                <a:gd name="T81" fmla="*/ 0 h 188"/>
                <a:gd name="T82" fmla="*/ 0 w 185"/>
                <a:gd name="T83" fmla="*/ 0 h 188"/>
                <a:gd name="T84" fmla="*/ 0 w 185"/>
                <a:gd name="T85" fmla="*/ 0 h 188"/>
                <a:gd name="T86" fmla="*/ 0 w 185"/>
                <a:gd name="T87" fmla="*/ 0 h 188"/>
                <a:gd name="T88" fmla="*/ 0 w 185"/>
                <a:gd name="T89" fmla="*/ 0 h 188"/>
                <a:gd name="T90" fmla="*/ 0 w 185"/>
                <a:gd name="T91" fmla="*/ 0 h 188"/>
                <a:gd name="T92" fmla="*/ 0 w 185"/>
                <a:gd name="T93" fmla="*/ 0 h 188"/>
                <a:gd name="T94" fmla="*/ 0 w 185"/>
                <a:gd name="T95" fmla="*/ 0 h 188"/>
                <a:gd name="T96" fmla="*/ 0 w 185"/>
                <a:gd name="T97" fmla="*/ 0 h 188"/>
                <a:gd name="T98" fmla="*/ 0 w 185"/>
                <a:gd name="T99" fmla="*/ 0 h 188"/>
                <a:gd name="T100" fmla="*/ 0 w 185"/>
                <a:gd name="T101" fmla="*/ 0 h 188"/>
                <a:gd name="T102" fmla="*/ 0 w 185"/>
                <a:gd name="T103" fmla="*/ 0 h 188"/>
                <a:gd name="T104" fmla="*/ 0 w 185"/>
                <a:gd name="T105" fmla="*/ 0 h 188"/>
                <a:gd name="T106" fmla="*/ 0 w 185"/>
                <a:gd name="T107" fmla="*/ 0 h 188"/>
                <a:gd name="T108" fmla="*/ 0 w 185"/>
                <a:gd name="T109" fmla="*/ 0 h 188"/>
                <a:gd name="T110" fmla="*/ 0 w 185"/>
                <a:gd name="T111" fmla="*/ 0 h 188"/>
                <a:gd name="T112" fmla="*/ 0 w 185"/>
                <a:gd name="T113" fmla="*/ 0 h 188"/>
                <a:gd name="T114" fmla="*/ 0 w 185"/>
                <a:gd name="T115" fmla="*/ 0 h 188"/>
                <a:gd name="T116" fmla="*/ 0 w 185"/>
                <a:gd name="T117" fmla="*/ 0 h 188"/>
                <a:gd name="T118" fmla="*/ 0 w 185"/>
                <a:gd name="T119" fmla="*/ 0 h 188"/>
                <a:gd name="T120" fmla="*/ 0 w 185"/>
                <a:gd name="T121" fmla="*/ 0 h 188"/>
                <a:gd name="T122" fmla="*/ 0 w 185"/>
                <a:gd name="T123" fmla="*/ 0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88"/>
                <a:gd name="T188" fmla="*/ 185 w 185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88">
                  <a:moveTo>
                    <a:pt x="185" y="0"/>
                  </a:moveTo>
                  <a:lnTo>
                    <a:pt x="179" y="2"/>
                  </a:lnTo>
                  <a:lnTo>
                    <a:pt x="172" y="5"/>
                  </a:lnTo>
                  <a:lnTo>
                    <a:pt x="166" y="8"/>
                  </a:lnTo>
                  <a:lnTo>
                    <a:pt x="161" y="12"/>
                  </a:lnTo>
                  <a:lnTo>
                    <a:pt x="155" y="15"/>
                  </a:lnTo>
                  <a:lnTo>
                    <a:pt x="150" y="19"/>
                  </a:lnTo>
                  <a:lnTo>
                    <a:pt x="144" y="22"/>
                  </a:lnTo>
                  <a:lnTo>
                    <a:pt x="139" y="27"/>
                  </a:lnTo>
                  <a:lnTo>
                    <a:pt x="133" y="31"/>
                  </a:lnTo>
                  <a:lnTo>
                    <a:pt x="126" y="36"/>
                  </a:lnTo>
                  <a:lnTo>
                    <a:pt x="120" y="40"/>
                  </a:lnTo>
                  <a:lnTo>
                    <a:pt x="113" y="46"/>
                  </a:lnTo>
                  <a:lnTo>
                    <a:pt x="106" y="52"/>
                  </a:lnTo>
                  <a:lnTo>
                    <a:pt x="101" y="57"/>
                  </a:lnTo>
                  <a:lnTo>
                    <a:pt x="95" y="62"/>
                  </a:lnTo>
                  <a:lnTo>
                    <a:pt x="90" y="68"/>
                  </a:lnTo>
                  <a:lnTo>
                    <a:pt x="83" y="76"/>
                  </a:lnTo>
                  <a:lnTo>
                    <a:pt x="78" y="83"/>
                  </a:lnTo>
                  <a:lnTo>
                    <a:pt x="71" y="91"/>
                  </a:lnTo>
                  <a:lnTo>
                    <a:pt x="64" y="98"/>
                  </a:lnTo>
                  <a:lnTo>
                    <a:pt x="57" y="106"/>
                  </a:lnTo>
                  <a:lnTo>
                    <a:pt x="50" y="113"/>
                  </a:lnTo>
                  <a:lnTo>
                    <a:pt x="44" y="121"/>
                  </a:lnTo>
                  <a:lnTo>
                    <a:pt x="37" y="128"/>
                  </a:lnTo>
                  <a:lnTo>
                    <a:pt x="31" y="135"/>
                  </a:lnTo>
                  <a:lnTo>
                    <a:pt x="27" y="142"/>
                  </a:lnTo>
                  <a:lnTo>
                    <a:pt x="23" y="149"/>
                  </a:lnTo>
                  <a:lnTo>
                    <a:pt x="19" y="156"/>
                  </a:lnTo>
                  <a:lnTo>
                    <a:pt x="15" y="163"/>
                  </a:lnTo>
                  <a:lnTo>
                    <a:pt x="11" y="169"/>
                  </a:lnTo>
                  <a:lnTo>
                    <a:pt x="6" y="176"/>
                  </a:lnTo>
                  <a:lnTo>
                    <a:pt x="1" y="183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8"/>
                  </a:lnTo>
                  <a:lnTo>
                    <a:pt x="5" y="187"/>
                  </a:lnTo>
                  <a:lnTo>
                    <a:pt x="13" y="179"/>
                  </a:lnTo>
                  <a:lnTo>
                    <a:pt x="20" y="169"/>
                  </a:lnTo>
                  <a:lnTo>
                    <a:pt x="26" y="159"/>
                  </a:lnTo>
                  <a:lnTo>
                    <a:pt x="31" y="150"/>
                  </a:lnTo>
                  <a:lnTo>
                    <a:pt x="36" y="142"/>
                  </a:lnTo>
                  <a:lnTo>
                    <a:pt x="42" y="134"/>
                  </a:lnTo>
                  <a:lnTo>
                    <a:pt x="48" y="126"/>
                  </a:lnTo>
                  <a:lnTo>
                    <a:pt x="54" y="118"/>
                  </a:lnTo>
                  <a:lnTo>
                    <a:pt x="60" y="110"/>
                  </a:lnTo>
                  <a:lnTo>
                    <a:pt x="67" y="103"/>
                  </a:lnTo>
                  <a:lnTo>
                    <a:pt x="74" y="95"/>
                  </a:lnTo>
                  <a:lnTo>
                    <a:pt x="80" y="88"/>
                  </a:lnTo>
                  <a:lnTo>
                    <a:pt x="90" y="75"/>
                  </a:lnTo>
                  <a:lnTo>
                    <a:pt x="102" y="62"/>
                  </a:lnTo>
                  <a:lnTo>
                    <a:pt x="114" y="50"/>
                  </a:lnTo>
                  <a:lnTo>
                    <a:pt x="127" y="37"/>
                  </a:lnTo>
                  <a:lnTo>
                    <a:pt x="141" y="27"/>
                  </a:lnTo>
                  <a:lnTo>
                    <a:pt x="155" y="16"/>
                  </a:lnTo>
                  <a:lnTo>
                    <a:pt x="170" y="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00"/>
            <p:cNvSpPr/>
            <p:nvPr/>
          </p:nvSpPr>
          <p:spPr bwMode="auto">
            <a:xfrm flipH="1">
              <a:off x="979" y="2566"/>
              <a:ext cx="25" cy="46"/>
            </a:xfrm>
            <a:custGeom>
              <a:avLst/>
              <a:gdLst>
                <a:gd name="T0" fmla="*/ 0 w 50"/>
                <a:gd name="T1" fmla="*/ 1 h 92"/>
                <a:gd name="T2" fmla="*/ 1 w 50"/>
                <a:gd name="T3" fmla="*/ 1 h 92"/>
                <a:gd name="T4" fmla="*/ 1 w 50"/>
                <a:gd name="T5" fmla="*/ 1 h 92"/>
                <a:gd name="T6" fmla="*/ 1 w 50"/>
                <a:gd name="T7" fmla="*/ 1 h 92"/>
                <a:gd name="T8" fmla="*/ 1 w 50"/>
                <a:gd name="T9" fmla="*/ 1 h 92"/>
                <a:gd name="T10" fmla="*/ 1 w 50"/>
                <a:gd name="T11" fmla="*/ 1 h 92"/>
                <a:gd name="T12" fmla="*/ 1 w 50"/>
                <a:gd name="T13" fmla="*/ 1 h 92"/>
                <a:gd name="T14" fmla="*/ 1 w 50"/>
                <a:gd name="T15" fmla="*/ 1 h 92"/>
                <a:gd name="T16" fmla="*/ 1 w 50"/>
                <a:gd name="T17" fmla="*/ 1 h 92"/>
                <a:gd name="T18" fmla="*/ 1 w 50"/>
                <a:gd name="T19" fmla="*/ 1 h 92"/>
                <a:gd name="T20" fmla="*/ 1 w 50"/>
                <a:gd name="T21" fmla="*/ 1 h 92"/>
                <a:gd name="T22" fmla="*/ 1 w 50"/>
                <a:gd name="T23" fmla="*/ 1 h 92"/>
                <a:gd name="T24" fmla="*/ 1 w 50"/>
                <a:gd name="T25" fmla="*/ 1 h 92"/>
                <a:gd name="T26" fmla="*/ 1 w 50"/>
                <a:gd name="T27" fmla="*/ 1 h 92"/>
                <a:gd name="T28" fmla="*/ 1 w 50"/>
                <a:gd name="T29" fmla="*/ 1 h 92"/>
                <a:gd name="T30" fmla="*/ 1 w 50"/>
                <a:gd name="T31" fmla="*/ 1 h 92"/>
                <a:gd name="T32" fmla="*/ 1 w 50"/>
                <a:gd name="T33" fmla="*/ 1 h 92"/>
                <a:gd name="T34" fmla="*/ 1 w 50"/>
                <a:gd name="T35" fmla="*/ 1 h 92"/>
                <a:gd name="T36" fmla="*/ 1 w 50"/>
                <a:gd name="T37" fmla="*/ 1 h 92"/>
                <a:gd name="T38" fmla="*/ 1 w 50"/>
                <a:gd name="T39" fmla="*/ 1 h 92"/>
                <a:gd name="T40" fmla="*/ 0 w 50"/>
                <a:gd name="T41" fmla="*/ 0 h 92"/>
                <a:gd name="T42" fmla="*/ 0 w 50"/>
                <a:gd name="T43" fmla="*/ 0 h 92"/>
                <a:gd name="T44" fmla="*/ 0 w 50"/>
                <a:gd name="T45" fmla="*/ 0 h 92"/>
                <a:gd name="T46" fmla="*/ 0 w 50"/>
                <a:gd name="T47" fmla="*/ 0 h 92"/>
                <a:gd name="T48" fmla="*/ 0 w 50"/>
                <a:gd name="T49" fmla="*/ 1 h 92"/>
                <a:gd name="T50" fmla="*/ 0 w 50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92"/>
                <a:gd name="T80" fmla="*/ 50 w 50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92">
                  <a:moveTo>
                    <a:pt x="0" y="1"/>
                  </a:moveTo>
                  <a:lnTo>
                    <a:pt x="7" y="12"/>
                  </a:lnTo>
                  <a:lnTo>
                    <a:pt x="13" y="22"/>
                  </a:lnTo>
                  <a:lnTo>
                    <a:pt x="19" y="34"/>
                  </a:lnTo>
                  <a:lnTo>
                    <a:pt x="24" y="45"/>
                  </a:lnTo>
                  <a:lnTo>
                    <a:pt x="29" y="57"/>
                  </a:lnTo>
                  <a:lnTo>
                    <a:pt x="34" y="68"/>
                  </a:lnTo>
                  <a:lnTo>
                    <a:pt x="38" y="80"/>
                  </a:lnTo>
                  <a:lnTo>
                    <a:pt x="44" y="91"/>
                  </a:lnTo>
                  <a:lnTo>
                    <a:pt x="46" y="92"/>
                  </a:lnTo>
                  <a:lnTo>
                    <a:pt x="48" y="90"/>
                  </a:lnTo>
                  <a:lnTo>
                    <a:pt x="50" y="88"/>
                  </a:lnTo>
                  <a:lnTo>
                    <a:pt x="50" y="85"/>
                  </a:lnTo>
                  <a:lnTo>
                    <a:pt x="46" y="74"/>
                  </a:lnTo>
                  <a:lnTo>
                    <a:pt x="42" y="61"/>
                  </a:lnTo>
                  <a:lnTo>
                    <a:pt x="37" y="50"/>
                  </a:lnTo>
                  <a:lnTo>
                    <a:pt x="31" y="39"/>
                  </a:lnTo>
                  <a:lnTo>
                    <a:pt x="26" y="28"/>
                  </a:lnTo>
                  <a:lnTo>
                    <a:pt x="19" y="19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01"/>
            <p:cNvSpPr/>
            <p:nvPr/>
          </p:nvSpPr>
          <p:spPr bwMode="auto">
            <a:xfrm flipH="1">
              <a:off x="975" y="2613"/>
              <a:ext cx="64" cy="32"/>
            </a:xfrm>
            <a:custGeom>
              <a:avLst/>
              <a:gdLst>
                <a:gd name="T0" fmla="*/ 0 w 128"/>
                <a:gd name="T1" fmla="*/ 1 h 63"/>
                <a:gd name="T2" fmla="*/ 1 w 128"/>
                <a:gd name="T3" fmla="*/ 1 h 63"/>
                <a:gd name="T4" fmla="*/ 1 w 128"/>
                <a:gd name="T5" fmla="*/ 1 h 63"/>
                <a:gd name="T6" fmla="*/ 1 w 128"/>
                <a:gd name="T7" fmla="*/ 1 h 63"/>
                <a:gd name="T8" fmla="*/ 1 w 128"/>
                <a:gd name="T9" fmla="*/ 1 h 63"/>
                <a:gd name="T10" fmla="*/ 1 w 128"/>
                <a:gd name="T11" fmla="*/ 1 h 63"/>
                <a:gd name="T12" fmla="*/ 1 w 128"/>
                <a:gd name="T13" fmla="*/ 1 h 63"/>
                <a:gd name="T14" fmla="*/ 1 w 128"/>
                <a:gd name="T15" fmla="*/ 1 h 63"/>
                <a:gd name="T16" fmla="*/ 1 w 128"/>
                <a:gd name="T17" fmla="*/ 1 h 63"/>
                <a:gd name="T18" fmla="*/ 1 w 128"/>
                <a:gd name="T19" fmla="*/ 1 h 63"/>
                <a:gd name="T20" fmla="*/ 1 w 128"/>
                <a:gd name="T21" fmla="*/ 1 h 63"/>
                <a:gd name="T22" fmla="*/ 1 w 128"/>
                <a:gd name="T23" fmla="*/ 1 h 63"/>
                <a:gd name="T24" fmla="*/ 1 w 128"/>
                <a:gd name="T25" fmla="*/ 0 h 63"/>
                <a:gd name="T26" fmla="*/ 1 w 128"/>
                <a:gd name="T27" fmla="*/ 1 h 63"/>
                <a:gd name="T28" fmla="*/ 1 w 128"/>
                <a:gd name="T29" fmla="*/ 1 h 63"/>
                <a:gd name="T30" fmla="*/ 1 w 128"/>
                <a:gd name="T31" fmla="*/ 1 h 63"/>
                <a:gd name="T32" fmla="*/ 1 w 128"/>
                <a:gd name="T33" fmla="*/ 1 h 63"/>
                <a:gd name="T34" fmla="*/ 1 w 128"/>
                <a:gd name="T35" fmla="*/ 1 h 63"/>
                <a:gd name="T36" fmla="*/ 1 w 128"/>
                <a:gd name="T37" fmla="*/ 1 h 63"/>
                <a:gd name="T38" fmla="*/ 1 w 128"/>
                <a:gd name="T39" fmla="*/ 1 h 63"/>
                <a:gd name="T40" fmla="*/ 0 w 128"/>
                <a:gd name="T41" fmla="*/ 1 h 63"/>
                <a:gd name="T42" fmla="*/ 0 w 128"/>
                <a:gd name="T43" fmla="*/ 1 h 63"/>
                <a:gd name="T44" fmla="*/ 0 w 128"/>
                <a:gd name="T45" fmla="*/ 1 h 63"/>
                <a:gd name="T46" fmla="*/ 0 w 128"/>
                <a:gd name="T47" fmla="*/ 1 h 63"/>
                <a:gd name="T48" fmla="*/ 0 w 128"/>
                <a:gd name="T49" fmla="*/ 1 h 63"/>
                <a:gd name="T50" fmla="*/ 0 w 128"/>
                <a:gd name="T51" fmla="*/ 1 h 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8"/>
                <a:gd name="T79" fmla="*/ 0 h 63"/>
                <a:gd name="T80" fmla="*/ 128 w 128"/>
                <a:gd name="T81" fmla="*/ 63 h 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8" h="63">
                  <a:moveTo>
                    <a:pt x="0" y="63"/>
                  </a:moveTo>
                  <a:lnTo>
                    <a:pt x="15" y="55"/>
                  </a:lnTo>
                  <a:lnTo>
                    <a:pt x="30" y="47"/>
                  </a:lnTo>
                  <a:lnTo>
                    <a:pt x="45" y="39"/>
                  </a:lnTo>
                  <a:lnTo>
                    <a:pt x="60" y="32"/>
                  </a:lnTo>
                  <a:lnTo>
                    <a:pt x="75" y="25"/>
                  </a:lnTo>
                  <a:lnTo>
                    <a:pt x="90" y="19"/>
                  </a:lnTo>
                  <a:lnTo>
                    <a:pt x="106" y="14"/>
                  </a:lnTo>
                  <a:lnTo>
                    <a:pt x="122" y="9"/>
                  </a:lnTo>
                  <a:lnTo>
                    <a:pt x="126" y="7"/>
                  </a:lnTo>
                  <a:lnTo>
                    <a:pt x="128" y="4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07" y="1"/>
                  </a:lnTo>
                  <a:lnTo>
                    <a:pt x="90" y="5"/>
                  </a:lnTo>
                  <a:lnTo>
                    <a:pt x="74" y="12"/>
                  </a:lnTo>
                  <a:lnTo>
                    <a:pt x="59" y="20"/>
                  </a:lnTo>
                  <a:lnTo>
                    <a:pt x="43" y="31"/>
                  </a:lnTo>
                  <a:lnTo>
                    <a:pt x="29" y="41"/>
                  </a:lnTo>
                  <a:lnTo>
                    <a:pt x="14" y="5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2"/>
            <p:cNvSpPr/>
            <p:nvPr/>
          </p:nvSpPr>
          <p:spPr bwMode="auto">
            <a:xfrm flipH="1">
              <a:off x="1010" y="2639"/>
              <a:ext cx="29" cy="160"/>
            </a:xfrm>
            <a:custGeom>
              <a:avLst/>
              <a:gdLst>
                <a:gd name="T0" fmla="*/ 0 w 59"/>
                <a:gd name="T1" fmla="*/ 0 h 319"/>
                <a:gd name="T2" fmla="*/ 0 w 59"/>
                <a:gd name="T3" fmla="*/ 1 h 319"/>
                <a:gd name="T4" fmla="*/ 0 w 59"/>
                <a:gd name="T5" fmla="*/ 1 h 319"/>
                <a:gd name="T6" fmla="*/ 0 w 59"/>
                <a:gd name="T7" fmla="*/ 1 h 319"/>
                <a:gd name="T8" fmla="*/ 0 w 59"/>
                <a:gd name="T9" fmla="*/ 1 h 319"/>
                <a:gd name="T10" fmla="*/ 0 w 59"/>
                <a:gd name="T11" fmla="*/ 1 h 319"/>
                <a:gd name="T12" fmla="*/ 0 w 59"/>
                <a:gd name="T13" fmla="*/ 1 h 319"/>
                <a:gd name="T14" fmla="*/ 0 w 59"/>
                <a:gd name="T15" fmla="*/ 1 h 319"/>
                <a:gd name="T16" fmla="*/ 0 w 59"/>
                <a:gd name="T17" fmla="*/ 1 h 319"/>
                <a:gd name="T18" fmla="*/ 0 w 59"/>
                <a:gd name="T19" fmla="*/ 1 h 319"/>
                <a:gd name="T20" fmla="*/ 0 w 59"/>
                <a:gd name="T21" fmla="*/ 1 h 319"/>
                <a:gd name="T22" fmla="*/ 0 w 59"/>
                <a:gd name="T23" fmla="*/ 1 h 319"/>
                <a:gd name="T24" fmla="*/ 0 w 59"/>
                <a:gd name="T25" fmla="*/ 1 h 319"/>
                <a:gd name="T26" fmla="*/ 0 w 59"/>
                <a:gd name="T27" fmla="*/ 1 h 319"/>
                <a:gd name="T28" fmla="*/ 0 w 59"/>
                <a:gd name="T29" fmla="*/ 1 h 319"/>
                <a:gd name="T30" fmla="*/ 0 w 59"/>
                <a:gd name="T31" fmla="*/ 1 h 319"/>
                <a:gd name="T32" fmla="*/ 0 w 59"/>
                <a:gd name="T33" fmla="*/ 1 h 319"/>
                <a:gd name="T34" fmla="*/ 0 w 59"/>
                <a:gd name="T35" fmla="*/ 1 h 319"/>
                <a:gd name="T36" fmla="*/ 0 w 59"/>
                <a:gd name="T37" fmla="*/ 1 h 319"/>
                <a:gd name="T38" fmla="*/ 0 w 59"/>
                <a:gd name="T39" fmla="*/ 1 h 319"/>
                <a:gd name="T40" fmla="*/ 0 w 59"/>
                <a:gd name="T41" fmla="*/ 1 h 319"/>
                <a:gd name="T42" fmla="*/ 0 w 59"/>
                <a:gd name="T43" fmla="*/ 1 h 319"/>
                <a:gd name="T44" fmla="*/ 0 w 59"/>
                <a:gd name="T45" fmla="*/ 1 h 319"/>
                <a:gd name="T46" fmla="*/ 0 w 59"/>
                <a:gd name="T47" fmla="*/ 1 h 319"/>
                <a:gd name="T48" fmla="*/ 0 w 59"/>
                <a:gd name="T49" fmla="*/ 1 h 319"/>
                <a:gd name="T50" fmla="*/ 0 w 59"/>
                <a:gd name="T51" fmla="*/ 1 h 319"/>
                <a:gd name="T52" fmla="*/ 0 w 59"/>
                <a:gd name="T53" fmla="*/ 1 h 319"/>
                <a:gd name="T54" fmla="*/ 0 w 59"/>
                <a:gd name="T55" fmla="*/ 1 h 319"/>
                <a:gd name="T56" fmla="*/ 0 w 59"/>
                <a:gd name="T57" fmla="*/ 0 h 319"/>
                <a:gd name="T58" fmla="*/ 0 w 59"/>
                <a:gd name="T59" fmla="*/ 0 h 319"/>
                <a:gd name="T60" fmla="*/ 0 w 59"/>
                <a:gd name="T61" fmla="*/ 0 h 319"/>
                <a:gd name="T62" fmla="*/ 0 w 59"/>
                <a:gd name="T63" fmla="*/ 0 h 319"/>
                <a:gd name="T64" fmla="*/ 0 w 59"/>
                <a:gd name="T65" fmla="*/ 0 h 319"/>
                <a:gd name="T66" fmla="*/ 0 w 59"/>
                <a:gd name="T67" fmla="*/ 0 h 3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"/>
                <a:gd name="T103" fmla="*/ 0 h 319"/>
                <a:gd name="T104" fmla="*/ 59 w 59"/>
                <a:gd name="T105" fmla="*/ 319 h 3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" h="319">
                  <a:moveTo>
                    <a:pt x="9" y="0"/>
                  </a:moveTo>
                  <a:lnTo>
                    <a:pt x="1" y="41"/>
                  </a:lnTo>
                  <a:lnTo>
                    <a:pt x="0" y="84"/>
                  </a:lnTo>
                  <a:lnTo>
                    <a:pt x="3" y="126"/>
                  </a:lnTo>
                  <a:lnTo>
                    <a:pt x="9" y="168"/>
                  </a:lnTo>
                  <a:lnTo>
                    <a:pt x="13" y="186"/>
                  </a:lnTo>
                  <a:lnTo>
                    <a:pt x="16" y="206"/>
                  </a:lnTo>
                  <a:lnTo>
                    <a:pt x="20" y="225"/>
                  </a:lnTo>
                  <a:lnTo>
                    <a:pt x="25" y="245"/>
                  </a:lnTo>
                  <a:lnTo>
                    <a:pt x="30" y="265"/>
                  </a:lnTo>
                  <a:lnTo>
                    <a:pt x="37" y="283"/>
                  </a:lnTo>
                  <a:lnTo>
                    <a:pt x="45" y="300"/>
                  </a:lnTo>
                  <a:lnTo>
                    <a:pt x="54" y="318"/>
                  </a:lnTo>
                  <a:lnTo>
                    <a:pt x="55" y="319"/>
                  </a:lnTo>
                  <a:lnTo>
                    <a:pt x="58" y="318"/>
                  </a:lnTo>
                  <a:lnTo>
                    <a:pt x="59" y="315"/>
                  </a:lnTo>
                  <a:lnTo>
                    <a:pt x="59" y="314"/>
                  </a:lnTo>
                  <a:lnTo>
                    <a:pt x="52" y="298"/>
                  </a:lnTo>
                  <a:lnTo>
                    <a:pt x="45" y="282"/>
                  </a:lnTo>
                  <a:lnTo>
                    <a:pt x="38" y="266"/>
                  </a:lnTo>
                  <a:lnTo>
                    <a:pt x="33" y="248"/>
                  </a:lnTo>
                  <a:lnTo>
                    <a:pt x="28" y="232"/>
                  </a:lnTo>
                  <a:lnTo>
                    <a:pt x="24" y="215"/>
                  </a:lnTo>
                  <a:lnTo>
                    <a:pt x="20" y="198"/>
                  </a:lnTo>
                  <a:lnTo>
                    <a:pt x="16" y="181"/>
                  </a:lnTo>
                  <a:lnTo>
                    <a:pt x="8" y="137"/>
                  </a:lnTo>
                  <a:lnTo>
                    <a:pt x="5" y="92"/>
                  </a:lnTo>
                  <a:lnTo>
                    <a:pt x="5" y="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3"/>
            <p:cNvSpPr/>
            <p:nvPr/>
          </p:nvSpPr>
          <p:spPr bwMode="auto">
            <a:xfrm flipH="1">
              <a:off x="922" y="2473"/>
              <a:ext cx="139" cy="61"/>
            </a:xfrm>
            <a:custGeom>
              <a:avLst/>
              <a:gdLst>
                <a:gd name="T0" fmla="*/ 0 w 279"/>
                <a:gd name="T1" fmla="*/ 1 h 121"/>
                <a:gd name="T2" fmla="*/ 0 w 279"/>
                <a:gd name="T3" fmla="*/ 1 h 121"/>
                <a:gd name="T4" fmla="*/ 0 w 279"/>
                <a:gd name="T5" fmla="*/ 1 h 121"/>
                <a:gd name="T6" fmla="*/ 0 w 279"/>
                <a:gd name="T7" fmla="*/ 1 h 121"/>
                <a:gd name="T8" fmla="*/ 0 w 279"/>
                <a:gd name="T9" fmla="*/ 1 h 121"/>
                <a:gd name="T10" fmla="*/ 0 w 279"/>
                <a:gd name="T11" fmla="*/ 1 h 121"/>
                <a:gd name="T12" fmla="*/ 0 w 279"/>
                <a:gd name="T13" fmla="*/ 1 h 121"/>
                <a:gd name="T14" fmla="*/ 0 w 279"/>
                <a:gd name="T15" fmla="*/ 1 h 121"/>
                <a:gd name="T16" fmla="*/ 0 w 279"/>
                <a:gd name="T17" fmla="*/ 1 h 121"/>
                <a:gd name="T18" fmla="*/ 0 w 279"/>
                <a:gd name="T19" fmla="*/ 1 h 121"/>
                <a:gd name="T20" fmla="*/ 0 w 279"/>
                <a:gd name="T21" fmla="*/ 1 h 121"/>
                <a:gd name="T22" fmla="*/ 0 w 279"/>
                <a:gd name="T23" fmla="*/ 1 h 121"/>
                <a:gd name="T24" fmla="*/ 0 w 279"/>
                <a:gd name="T25" fmla="*/ 1 h 121"/>
                <a:gd name="T26" fmla="*/ 0 w 279"/>
                <a:gd name="T27" fmla="*/ 1 h 121"/>
                <a:gd name="T28" fmla="*/ 0 w 279"/>
                <a:gd name="T29" fmla="*/ 1 h 121"/>
                <a:gd name="T30" fmla="*/ 0 w 279"/>
                <a:gd name="T31" fmla="*/ 1 h 121"/>
                <a:gd name="T32" fmla="*/ 0 w 279"/>
                <a:gd name="T33" fmla="*/ 1 h 121"/>
                <a:gd name="T34" fmla="*/ 0 w 279"/>
                <a:gd name="T35" fmla="*/ 1 h 121"/>
                <a:gd name="T36" fmla="*/ 0 w 279"/>
                <a:gd name="T37" fmla="*/ 1 h 121"/>
                <a:gd name="T38" fmla="*/ 0 w 279"/>
                <a:gd name="T39" fmla="*/ 1 h 121"/>
                <a:gd name="T40" fmla="*/ 0 w 279"/>
                <a:gd name="T41" fmla="*/ 1 h 121"/>
                <a:gd name="T42" fmla="*/ 0 w 279"/>
                <a:gd name="T43" fmla="*/ 1 h 121"/>
                <a:gd name="T44" fmla="*/ 0 w 279"/>
                <a:gd name="T45" fmla="*/ 1 h 121"/>
                <a:gd name="T46" fmla="*/ 0 w 279"/>
                <a:gd name="T47" fmla="*/ 1 h 121"/>
                <a:gd name="T48" fmla="*/ 0 w 279"/>
                <a:gd name="T49" fmla="*/ 1 h 121"/>
                <a:gd name="T50" fmla="*/ 0 w 279"/>
                <a:gd name="T51" fmla="*/ 1 h 121"/>
                <a:gd name="T52" fmla="*/ 0 w 279"/>
                <a:gd name="T53" fmla="*/ 1 h 121"/>
                <a:gd name="T54" fmla="*/ 0 w 279"/>
                <a:gd name="T55" fmla="*/ 1 h 121"/>
                <a:gd name="T56" fmla="*/ 0 w 279"/>
                <a:gd name="T57" fmla="*/ 1 h 121"/>
                <a:gd name="T58" fmla="*/ 0 w 279"/>
                <a:gd name="T59" fmla="*/ 1 h 121"/>
                <a:gd name="T60" fmla="*/ 0 w 279"/>
                <a:gd name="T61" fmla="*/ 1 h 121"/>
                <a:gd name="T62" fmla="*/ 0 w 279"/>
                <a:gd name="T63" fmla="*/ 1 h 121"/>
                <a:gd name="T64" fmla="*/ 0 w 279"/>
                <a:gd name="T65" fmla="*/ 1 h 121"/>
                <a:gd name="T66" fmla="*/ 0 w 279"/>
                <a:gd name="T67" fmla="*/ 1 h 121"/>
                <a:gd name="T68" fmla="*/ 0 w 279"/>
                <a:gd name="T69" fmla="*/ 0 h 121"/>
                <a:gd name="T70" fmla="*/ 0 w 279"/>
                <a:gd name="T71" fmla="*/ 0 h 121"/>
                <a:gd name="T72" fmla="*/ 0 w 279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9"/>
                <a:gd name="T112" fmla="*/ 0 h 121"/>
                <a:gd name="T113" fmla="*/ 279 w 279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9" h="121">
                  <a:moveTo>
                    <a:pt x="278" y="0"/>
                  </a:moveTo>
                  <a:lnTo>
                    <a:pt x="272" y="5"/>
                  </a:lnTo>
                  <a:lnTo>
                    <a:pt x="266" y="9"/>
                  </a:lnTo>
                  <a:lnTo>
                    <a:pt x="260" y="15"/>
                  </a:lnTo>
                  <a:lnTo>
                    <a:pt x="255" y="20"/>
                  </a:lnTo>
                  <a:lnTo>
                    <a:pt x="249" y="24"/>
                  </a:lnTo>
                  <a:lnTo>
                    <a:pt x="243" y="30"/>
                  </a:lnTo>
                  <a:lnTo>
                    <a:pt x="237" y="34"/>
                  </a:lnTo>
                  <a:lnTo>
                    <a:pt x="232" y="39"/>
                  </a:lnTo>
                  <a:lnTo>
                    <a:pt x="222" y="46"/>
                  </a:lnTo>
                  <a:lnTo>
                    <a:pt x="212" y="51"/>
                  </a:lnTo>
                  <a:lnTo>
                    <a:pt x="202" y="55"/>
                  </a:lnTo>
                  <a:lnTo>
                    <a:pt x="191" y="60"/>
                  </a:lnTo>
                  <a:lnTo>
                    <a:pt x="180" y="63"/>
                  </a:lnTo>
                  <a:lnTo>
                    <a:pt x="169" y="67"/>
                  </a:lnTo>
                  <a:lnTo>
                    <a:pt x="158" y="70"/>
                  </a:lnTo>
                  <a:lnTo>
                    <a:pt x="148" y="74"/>
                  </a:lnTo>
                  <a:lnTo>
                    <a:pt x="139" y="76"/>
                  </a:lnTo>
                  <a:lnTo>
                    <a:pt x="131" y="78"/>
                  </a:lnTo>
                  <a:lnTo>
                    <a:pt x="123" y="81"/>
                  </a:lnTo>
                  <a:lnTo>
                    <a:pt x="115" y="83"/>
                  </a:lnTo>
                  <a:lnTo>
                    <a:pt x="106" y="84"/>
                  </a:lnTo>
                  <a:lnTo>
                    <a:pt x="98" y="86"/>
                  </a:lnTo>
                  <a:lnTo>
                    <a:pt x="90" y="87"/>
                  </a:lnTo>
                  <a:lnTo>
                    <a:pt x="82" y="90"/>
                  </a:lnTo>
                  <a:lnTo>
                    <a:pt x="73" y="92"/>
                  </a:lnTo>
                  <a:lnTo>
                    <a:pt x="63" y="94"/>
                  </a:lnTo>
                  <a:lnTo>
                    <a:pt x="54" y="97"/>
                  </a:lnTo>
                  <a:lnTo>
                    <a:pt x="45" y="98"/>
                  </a:lnTo>
                  <a:lnTo>
                    <a:pt x="36" y="100"/>
                  </a:lnTo>
                  <a:lnTo>
                    <a:pt x="25" y="102"/>
                  </a:lnTo>
                  <a:lnTo>
                    <a:pt x="17" y="104"/>
                  </a:lnTo>
                  <a:lnTo>
                    <a:pt x="8" y="104"/>
                  </a:lnTo>
                  <a:lnTo>
                    <a:pt x="5" y="105"/>
                  </a:lnTo>
                  <a:lnTo>
                    <a:pt x="1" y="108"/>
                  </a:lnTo>
                  <a:lnTo>
                    <a:pt x="0" y="112"/>
                  </a:lnTo>
                  <a:lnTo>
                    <a:pt x="1" y="115"/>
                  </a:lnTo>
                  <a:lnTo>
                    <a:pt x="8" y="119"/>
                  </a:lnTo>
                  <a:lnTo>
                    <a:pt x="14" y="121"/>
                  </a:lnTo>
                  <a:lnTo>
                    <a:pt x="21" y="121"/>
                  </a:lnTo>
                  <a:lnTo>
                    <a:pt x="27" y="120"/>
                  </a:lnTo>
                  <a:lnTo>
                    <a:pt x="33" y="117"/>
                  </a:lnTo>
                  <a:lnTo>
                    <a:pt x="39" y="115"/>
                  </a:lnTo>
                  <a:lnTo>
                    <a:pt x="46" y="113"/>
                  </a:lnTo>
                  <a:lnTo>
                    <a:pt x="53" y="111"/>
                  </a:lnTo>
                  <a:lnTo>
                    <a:pt x="65" y="108"/>
                  </a:lnTo>
                  <a:lnTo>
                    <a:pt x="76" y="105"/>
                  </a:lnTo>
                  <a:lnTo>
                    <a:pt x="88" y="101"/>
                  </a:lnTo>
                  <a:lnTo>
                    <a:pt x="99" y="98"/>
                  </a:lnTo>
                  <a:lnTo>
                    <a:pt x="111" y="94"/>
                  </a:lnTo>
                  <a:lnTo>
                    <a:pt x="122" y="91"/>
                  </a:lnTo>
                  <a:lnTo>
                    <a:pt x="134" y="87"/>
                  </a:lnTo>
                  <a:lnTo>
                    <a:pt x="145" y="83"/>
                  </a:lnTo>
                  <a:lnTo>
                    <a:pt x="154" y="79"/>
                  </a:lnTo>
                  <a:lnTo>
                    <a:pt x="164" y="76"/>
                  </a:lnTo>
                  <a:lnTo>
                    <a:pt x="173" y="72"/>
                  </a:lnTo>
                  <a:lnTo>
                    <a:pt x="182" y="69"/>
                  </a:lnTo>
                  <a:lnTo>
                    <a:pt x="191" y="66"/>
                  </a:lnTo>
                  <a:lnTo>
                    <a:pt x="201" y="62"/>
                  </a:lnTo>
                  <a:lnTo>
                    <a:pt x="210" y="59"/>
                  </a:lnTo>
                  <a:lnTo>
                    <a:pt x="218" y="54"/>
                  </a:lnTo>
                  <a:lnTo>
                    <a:pt x="227" y="48"/>
                  </a:lnTo>
                  <a:lnTo>
                    <a:pt x="235" y="43"/>
                  </a:lnTo>
                  <a:lnTo>
                    <a:pt x="242" y="37"/>
                  </a:lnTo>
                  <a:lnTo>
                    <a:pt x="250" y="30"/>
                  </a:lnTo>
                  <a:lnTo>
                    <a:pt x="257" y="23"/>
                  </a:lnTo>
                  <a:lnTo>
                    <a:pt x="264" y="15"/>
                  </a:lnTo>
                  <a:lnTo>
                    <a:pt x="271" y="8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4"/>
            <p:cNvSpPr/>
            <p:nvPr/>
          </p:nvSpPr>
          <p:spPr bwMode="auto">
            <a:xfrm flipH="1">
              <a:off x="1051" y="2571"/>
              <a:ext cx="25" cy="191"/>
            </a:xfrm>
            <a:custGeom>
              <a:avLst/>
              <a:gdLst>
                <a:gd name="T0" fmla="*/ 0 w 52"/>
                <a:gd name="T1" fmla="*/ 0 h 381"/>
                <a:gd name="T2" fmla="*/ 0 w 52"/>
                <a:gd name="T3" fmla="*/ 1 h 381"/>
                <a:gd name="T4" fmla="*/ 0 w 52"/>
                <a:gd name="T5" fmla="*/ 1 h 381"/>
                <a:gd name="T6" fmla="*/ 0 w 52"/>
                <a:gd name="T7" fmla="*/ 1 h 381"/>
                <a:gd name="T8" fmla="*/ 0 w 52"/>
                <a:gd name="T9" fmla="*/ 1 h 381"/>
                <a:gd name="T10" fmla="*/ 0 w 52"/>
                <a:gd name="T11" fmla="*/ 1 h 381"/>
                <a:gd name="T12" fmla="*/ 0 w 52"/>
                <a:gd name="T13" fmla="*/ 1 h 381"/>
                <a:gd name="T14" fmla="*/ 0 w 52"/>
                <a:gd name="T15" fmla="*/ 1 h 381"/>
                <a:gd name="T16" fmla="*/ 0 w 52"/>
                <a:gd name="T17" fmla="*/ 1 h 381"/>
                <a:gd name="T18" fmla="*/ 0 w 52"/>
                <a:gd name="T19" fmla="*/ 1 h 381"/>
                <a:gd name="T20" fmla="*/ 0 w 52"/>
                <a:gd name="T21" fmla="*/ 1 h 381"/>
                <a:gd name="T22" fmla="*/ 0 w 52"/>
                <a:gd name="T23" fmla="*/ 1 h 381"/>
                <a:gd name="T24" fmla="*/ 0 w 52"/>
                <a:gd name="T25" fmla="*/ 1 h 381"/>
                <a:gd name="T26" fmla="*/ 0 w 52"/>
                <a:gd name="T27" fmla="*/ 1 h 381"/>
                <a:gd name="T28" fmla="*/ 0 w 52"/>
                <a:gd name="T29" fmla="*/ 1 h 381"/>
                <a:gd name="T30" fmla="*/ 0 w 52"/>
                <a:gd name="T31" fmla="*/ 1 h 381"/>
                <a:gd name="T32" fmla="*/ 0 w 52"/>
                <a:gd name="T33" fmla="*/ 1 h 381"/>
                <a:gd name="T34" fmla="*/ 0 w 52"/>
                <a:gd name="T35" fmla="*/ 1 h 381"/>
                <a:gd name="T36" fmla="*/ 0 w 52"/>
                <a:gd name="T37" fmla="*/ 1 h 381"/>
                <a:gd name="T38" fmla="*/ 0 w 52"/>
                <a:gd name="T39" fmla="*/ 1 h 381"/>
                <a:gd name="T40" fmla="*/ 0 w 52"/>
                <a:gd name="T41" fmla="*/ 1 h 381"/>
                <a:gd name="T42" fmla="*/ 0 w 52"/>
                <a:gd name="T43" fmla="*/ 1 h 381"/>
                <a:gd name="T44" fmla="*/ 0 w 52"/>
                <a:gd name="T45" fmla="*/ 1 h 381"/>
                <a:gd name="T46" fmla="*/ 0 w 52"/>
                <a:gd name="T47" fmla="*/ 1 h 381"/>
                <a:gd name="T48" fmla="*/ 0 w 52"/>
                <a:gd name="T49" fmla="*/ 1 h 381"/>
                <a:gd name="T50" fmla="*/ 0 w 52"/>
                <a:gd name="T51" fmla="*/ 1 h 381"/>
                <a:gd name="T52" fmla="*/ 0 w 52"/>
                <a:gd name="T53" fmla="*/ 1 h 381"/>
                <a:gd name="T54" fmla="*/ 0 w 52"/>
                <a:gd name="T55" fmla="*/ 1 h 381"/>
                <a:gd name="T56" fmla="*/ 0 w 52"/>
                <a:gd name="T57" fmla="*/ 0 h 381"/>
                <a:gd name="T58" fmla="*/ 0 w 52"/>
                <a:gd name="T59" fmla="*/ 0 h 381"/>
                <a:gd name="T60" fmla="*/ 0 w 52"/>
                <a:gd name="T61" fmla="*/ 0 h 381"/>
                <a:gd name="T62" fmla="*/ 0 w 52"/>
                <a:gd name="T63" fmla="*/ 0 h 381"/>
                <a:gd name="T64" fmla="*/ 0 w 52"/>
                <a:gd name="T65" fmla="*/ 0 h 381"/>
                <a:gd name="T66" fmla="*/ 0 w 52"/>
                <a:gd name="T67" fmla="*/ 0 h 38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2"/>
                <a:gd name="T103" fmla="*/ 0 h 381"/>
                <a:gd name="T104" fmla="*/ 52 w 52"/>
                <a:gd name="T105" fmla="*/ 381 h 38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2" h="381">
                  <a:moveTo>
                    <a:pt x="17" y="0"/>
                  </a:moveTo>
                  <a:lnTo>
                    <a:pt x="5" y="64"/>
                  </a:lnTo>
                  <a:lnTo>
                    <a:pt x="0" y="130"/>
                  </a:lnTo>
                  <a:lnTo>
                    <a:pt x="1" y="196"/>
                  </a:lnTo>
                  <a:lnTo>
                    <a:pt x="8" y="261"/>
                  </a:lnTo>
                  <a:lnTo>
                    <a:pt x="12" y="283"/>
                  </a:lnTo>
                  <a:lnTo>
                    <a:pt x="16" y="305"/>
                  </a:lnTo>
                  <a:lnTo>
                    <a:pt x="22" y="327"/>
                  </a:lnTo>
                  <a:lnTo>
                    <a:pt x="28" y="349"/>
                  </a:lnTo>
                  <a:lnTo>
                    <a:pt x="30" y="358"/>
                  </a:lnTo>
                  <a:lnTo>
                    <a:pt x="33" y="366"/>
                  </a:lnTo>
                  <a:lnTo>
                    <a:pt x="39" y="374"/>
                  </a:lnTo>
                  <a:lnTo>
                    <a:pt x="46" y="381"/>
                  </a:lnTo>
                  <a:lnTo>
                    <a:pt x="48" y="381"/>
                  </a:lnTo>
                  <a:lnTo>
                    <a:pt x="51" y="379"/>
                  </a:lnTo>
                  <a:lnTo>
                    <a:pt x="52" y="375"/>
                  </a:lnTo>
                  <a:lnTo>
                    <a:pt x="51" y="373"/>
                  </a:lnTo>
                  <a:lnTo>
                    <a:pt x="46" y="364"/>
                  </a:lnTo>
                  <a:lnTo>
                    <a:pt x="43" y="353"/>
                  </a:lnTo>
                  <a:lnTo>
                    <a:pt x="40" y="343"/>
                  </a:lnTo>
                  <a:lnTo>
                    <a:pt x="37" y="334"/>
                  </a:lnTo>
                  <a:lnTo>
                    <a:pt x="31" y="314"/>
                  </a:lnTo>
                  <a:lnTo>
                    <a:pt x="25" y="295"/>
                  </a:lnTo>
                  <a:lnTo>
                    <a:pt x="21" y="275"/>
                  </a:lnTo>
                  <a:lnTo>
                    <a:pt x="16" y="255"/>
                  </a:lnTo>
                  <a:lnTo>
                    <a:pt x="6" y="192"/>
                  </a:lnTo>
                  <a:lnTo>
                    <a:pt x="4" y="128"/>
                  </a:lnTo>
                  <a:lnTo>
                    <a:pt x="7" y="6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5"/>
            <p:cNvSpPr/>
            <p:nvPr/>
          </p:nvSpPr>
          <p:spPr bwMode="auto">
            <a:xfrm flipH="1">
              <a:off x="1064" y="2529"/>
              <a:ext cx="65" cy="95"/>
            </a:xfrm>
            <a:custGeom>
              <a:avLst/>
              <a:gdLst>
                <a:gd name="T0" fmla="*/ 1 w 130"/>
                <a:gd name="T1" fmla="*/ 0 h 190"/>
                <a:gd name="T2" fmla="*/ 1 w 130"/>
                <a:gd name="T3" fmla="*/ 1 h 190"/>
                <a:gd name="T4" fmla="*/ 1 w 130"/>
                <a:gd name="T5" fmla="*/ 1 h 190"/>
                <a:gd name="T6" fmla="*/ 1 w 130"/>
                <a:gd name="T7" fmla="*/ 1 h 190"/>
                <a:gd name="T8" fmla="*/ 1 w 130"/>
                <a:gd name="T9" fmla="*/ 1 h 190"/>
                <a:gd name="T10" fmla="*/ 1 w 130"/>
                <a:gd name="T11" fmla="*/ 1 h 190"/>
                <a:gd name="T12" fmla="*/ 1 w 130"/>
                <a:gd name="T13" fmla="*/ 1 h 190"/>
                <a:gd name="T14" fmla="*/ 1 w 130"/>
                <a:gd name="T15" fmla="*/ 1 h 190"/>
                <a:gd name="T16" fmla="*/ 1 w 130"/>
                <a:gd name="T17" fmla="*/ 1 h 190"/>
                <a:gd name="T18" fmla="*/ 1 w 130"/>
                <a:gd name="T19" fmla="*/ 1 h 190"/>
                <a:gd name="T20" fmla="*/ 1 w 130"/>
                <a:gd name="T21" fmla="*/ 1 h 190"/>
                <a:gd name="T22" fmla="*/ 1 w 130"/>
                <a:gd name="T23" fmla="*/ 1 h 190"/>
                <a:gd name="T24" fmla="*/ 1 w 130"/>
                <a:gd name="T25" fmla="*/ 1 h 190"/>
                <a:gd name="T26" fmla="*/ 1 w 130"/>
                <a:gd name="T27" fmla="*/ 1 h 190"/>
                <a:gd name="T28" fmla="*/ 1 w 130"/>
                <a:gd name="T29" fmla="*/ 1 h 190"/>
                <a:gd name="T30" fmla="*/ 1 w 130"/>
                <a:gd name="T31" fmla="*/ 1 h 190"/>
                <a:gd name="T32" fmla="*/ 1 w 130"/>
                <a:gd name="T33" fmla="*/ 1 h 190"/>
                <a:gd name="T34" fmla="*/ 1 w 130"/>
                <a:gd name="T35" fmla="*/ 1 h 190"/>
                <a:gd name="T36" fmla="*/ 0 w 130"/>
                <a:gd name="T37" fmla="*/ 1 h 190"/>
                <a:gd name="T38" fmla="*/ 1 w 130"/>
                <a:gd name="T39" fmla="*/ 1 h 190"/>
                <a:gd name="T40" fmla="*/ 1 w 130"/>
                <a:gd name="T41" fmla="*/ 1 h 190"/>
                <a:gd name="T42" fmla="*/ 1 w 130"/>
                <a:gd name="T43" fmla="*/ 1 h 190"/>
                <a:gd name="T44" fmla="*/ 1 w 130"/>
                <a:gd name="T45" fmla="*/ 1 h 190"/>
                <a:gd name="T46" fmla="*/ 1 w 130"/>
                <a:gd name="T47" fmla="*/ 1 h 190"/>
                <a:gd name="T48" fmla="*/ 1 w 130"/>
                <a:gd name="T49" fmla="*/ 1 h 190"/>
                <a:gd name="T50" fmla="*/ 1 w 130"/>
                <a:gd name="T51" fmla="*/ 1 h 190"/>
                <a:gd name="T52" fmla="*/ 1 w 130"/>
                <a:gd name="T53" fmla="*/ 1 h 190"/>
                <a:gd name="T54" fmla="*/ 1 w 130"/>
                <a:gd name="T55" fmla="*/ 1 h 190"/>
                <a:gd name="T56" fmla="*/ 1 w 130"/>
                <a:gd name="T57" fmla="*/ 1 h 190"/>
                <a:gd name="T58" fmla="*/ 1 w 130"/>
                <a:gd name="T59" fmla="*/ 1 h 190"/>
                <a:gd name="T60" fmla="*/ 1 w 130"/>
                <a:gd name="T61" fmla="*/ 1 h 190"/>
                <a:gd name="T62" fmla="*/ 1 w 130"/>
                <a:gd name="T63" fmla="*/ 1 h 190"/>
                <a:gd name="T64" fmla="*/ 1 w 130"/>
                <a:gd name="T65" fmla="*/ 1 h 190"/>
                <a:gd name="T66" fmla="*/ 1 w 130"/>
                <a:gd name="T67" fmla="*/ 1 h 190"/>
                <a:gd name="T68" fmla="*/ 1 w 130"/>
                <a:gd name="T69" fmla="*/ 1 h 190"/>
                <a:gd name="T70" fmla="*/ 1 w 130"/>
                <a:gd name="T71" fmla="*/ 1 h 190"/>
                <a:gd name="T72" fmla="*/ 1 w 130"/>
                <a:gd name="T73" fmla="*/ 0 h 190"/>
                <a:gd name="T74" fmla="*/ 1 w 130"/>
                <a:gd name="T75" fmla="*/ 0 h 190"/>
                <a:gd name="T76" fmla="*/ 1 w 130"/>
                <a:gd name="T77" fmla="*/ 0 h 190"/>
                <a:gd name="T78" fmla="*/ 1 w 130"/>
                <a:gd name="T79" fmla="*/ 0 h 190"/>
                <a:gd name="T80" fmla="*/ 1 w 130"/>
                <a:gd name="T81" fmla="*/ 0 h 190"/>
                <a:gd name="T82" fmla="*/ 1 w 130"/>
                <a:gd name="T83" fmla="*/ 0 h 1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0"/>
                <a:gd name="T127" fmla="*/ 0 h 190"/>
                <a:gd name="T128" fmla="*/ 130 w 130"/>
                <a:gd name="T129" fmla="*/ 190 h 1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0" h="190">
                  <a:moveTo>
                    <a:pt x="130" y="0"/>
                  </a:moveTo>
                  <a:lnTo>
                    <a:pt x="124" y="11"/>
                  </a:lnTo>
                  <a:lnTo>
                    <a:pt x="118" y="23"/>
                  </a:lnTo>
                  <a:lnTo>
                    <a:pt x="112" y="34"/>
                  </a:lnTo>
                  <a:lnTo>
                    <a:pt x="106" y="46"/>
                  </a:lnTo>
                  <a:lnTo>
                    <a:pt x="99" y="57"/>
                  </a:lnTo>
                  <a:lnTo>
                    <a:pt x="94" y="70"/>
                  </a:lnTo>
                  <a:lnTo>
                    <a:pt x="88" y="81"/>
                  </a:lnTo>
                  <a:lnTo>
                    <a:pt x="81" y="93"/>
                  </a:lnTo>
                  <a:lnTo>
                    <a:pt x="73" y="104"/>
                  </a:lnTo>
                  <a:lnTo>
                    <a:pt x="65" y="116"/>
                  </a:lnTo>
                  <a:lnTo>
                    <a:pt x="54" y="126"/>
                  </a:lnTo>
                  <a:lnTo>
                    <a:pt x="45" y="137"/>
                  </a:lnTo>
                  <a:lnTo>
                    <a:pt x="35" y="146"/>
                  </a:lnTo>
                  <a:lnTo>
                    <a:pt x="24" y="155"/>
                  </a:lnTo>
                  <a:lnTo>
                    <a:pt x="14" y="166"/>
                  </a:lnTo>
                  <a:lnTo>
                    <a:pt x="4" y="175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2" y="190"/>
                  </a:lnTo>
                  <a:lnTo>
                    <a:pt x="7" y="190"/>
                  </a:lnTo>
                  <a:lnTo>
                    <a:pt x="17" y="183"/>
                  </a:lnTo>
                  <a:lnTo>
                    <a:pt x="28" y="175"/>
                  </a:lnTo>
                  <a:lnTo>
                    <a:pt x="37" y="166"/>
                  </a:lnTo>
                  <a:lnTo>
                    <a:pt x="45" y="155"/>
                  </a:lnTo>
                  <a:lnTo>
                    <a:pt x="54" y="145"/>
                  </a:lnTo>
                  <a:lnTo>
                    <a:pt x="61" y="134"/>
                  </a:lnTo>
                  <a:lnTo>
                    <a:pt x="69" y="124"/>
                  </a:lnTo>
                  <a:lnTo>
                    <a:pt x="76" y="114"/>
                  </a:lnTo>
                  <a:lnTo>
                    <a:pt x="84" y="100"/>
                  </a:lnTo>
                  <a:lnTo>
                    <a:pt x="91" y="86"/>
                  </a:lnTo>
                  <a:lnTo>
                    <a:pt x="98" y="71"/>
                  </a:lnTo>
                  <a:lnTo>
                    <a:pt x="104" y="57"/>
                  </a:lnTo>
                  <a:lnTo>
                    <a:pt x="110" y="42"/>
                  </a:lnTo>
                  <a:lnTo>
                    <a:pt x="117" y="28"/>
                  </a:lnTo>
                  <a:lnTo>
                    <a:pt x="124" y="1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" name="Text Box 106"/>
          <p:cNvSpPr txBox="1">
            <a:spLocks noChangeArrowheads="1"/>
          </p:cNvSpPr>
          <p:nvPr/>
        </p:nvSpPr>
        <p:spPr bwMode="auto">
          <a:xfrm>
            <a:off x="611188" y="2859109"/>
            <a:ext cx="59039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zh-CN" altLang="en-US" sz="2800">
                <a:ea typeface="宋体" panose="02010600030101010101" pitchFamily="2" charset="-122"/>
              </a:rPr>
              <a:t>为方阵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ea typeface="宋体" panose="02010600030101010101" pitchFamily="2" charset="-122"/>
              </a:rPr>
              <a:t>的行列式</a:t>
            </a:r>
            <a:r>
              <a:rPr lang="en-US" altLang="zh-CN" sz="2800">
                <a:ea typeface="宋体" panose="02010600030101010101" pitchFamily="2" charset="-122"/>
              </a:rPr>
              <a:t>,</a:t>
            </a:r>
            <a:r>
              <a:rPr lang="zh-CN" altLang="en-US" sz="2800">
                <a:ea typeface="宋体" panose="02010600030101010101" pitchFamily="2" charset="-122"/>
              </a:rPr>
              <a:t>记作</a:t>
            </a:r>
            <a:r>
              <a:rPr lang="en-US" altLang="zh-CN" sz="2800">
                <a:ea typeface="宋体" panose="02010600030101010101" pitchFamily="2" charset="-122"/>
              </a:rPr>
              <a:t>|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ea typeface="宋体" panose="02010600030101010101" pitchFamily="2" charset="-122"/>
              </a:rPr>
              <a:t>|,</a:t>
            </a:r>
            <a:r>
              <a:rPr lang="zh-CN" altLang="en-US" sz="2800">
                <a:ea typeface="宋体" panose="02010600030101010101" pitchFamily="2" charset="-122"/>
              </a:rPr>
              <a:t>或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det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 animBg="1"/>
      <p:bldP spid="10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31913" y="692150"/>
            <a:ext cx="6553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ea typeface="宋体" panose="02010600030101010101" pitchFamily="2" charset="-122"/>
              </a:rPr>
              <a:t>为三阶方阵</a:t>
            </a:r>
            <a:r>
              <a:rPr lang="en-US" altLang="zh-CN" sz="2800">
                <a:ea typeface="宋体" panose="02010600030101010101" pitchFamily="2" charset="-122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>
                <a:ea typeface="宋体" panose="02010600030101010101" pitchFamily="2" charset="-122"/>
              </a:rPr>
              <a:t>为三阶单位矩阵</a:t>
            </a:r>
            <a:r>
              <a:rPr lang="en-US" altLang="zh-CN" sz="2800">
                <a:ea typeface="宋体" panose="02010600030101010101" pitchFamily="2" charset="-122"/>
              </a:rPr>
              <a:t>,</a:t>
            </a:r>
            <a:r>
              <a:rPr lang="zh-CN" altLang="en-US" sz="2800">
                <a:ea typeface="宋体" panose="02010600030101010101" pitchFamily="2" charset="-122"/>
              </a:rPr>
              <a:t>且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476375" y="1196975"/>
          <a:ext cx="38163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公式" r:id="rId1" imgW="37490400" imgH="5486400" progId="Equation.3">
                  <p:embed/>
                </p:oleObj>
              </mc:Choice>
              <mc:Fallback>
                <p:oleObj name="公式" r:id="rId1" imgW="37490400" imgH="5486400" progId="Equation.3">
                  <p:embed/>
                  <p:pic>
                    <p:nvPicPr>
                      <p:cNvPr id="0" name="图片 37888" descr="image12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196975"/>
                        <a:ext cx="3816350" cy="598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5292725" y="1268413"/>
            <a:ext cx="3384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求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|A+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dirty="0">
                <a:ea typeface="宋体" panose="02010600030101010101" pitchFamily="2" charset="-122"/>
              </a:rPr>
              <a:t>| </a:t>
            </a:r>
            <a:r>
              <a:rPr lang="zh-CN" altLang="en-US" sz="2800" dirty="0">
                <a:ea typeface="宋体" panose="02010600030101010101" pitchFamily="2" charset="-122"/>
              </a:rPr>
              <a:t>及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|A+E|.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755650" y="1557338"/>
            <a:ext cx="1374775" cy="214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800">
                <a:latin typeface="Times New Roman" panose="02020603050405020304" pitchFamily="18" charset="0"/>
                <a:ea typeface="宋体" panose="02010600030101010101" pitchFamily="2" charset="-122"/>
              </a:rPr>
              <a:t>p45Li2</a:t>
            </a:r>
            <a:endParaRPr kumimoji="1" lang="en-US" altLang="zh-CN" sz="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22"/>
          <p:cNvGrpSpPr/>
          <p:nvPr/>
        </p:nvGrpSpPr>
        <p:grpSpPr bwMode="auto">
          <a:xfrm>
            <a:off x="395288" y="836613"/>
            <a:ext cx="1081087" cy="720725"/>
            <a:chOff x="2559" y="2024"/>
            <a:chExt cx="425" cy="399"/>
          </a:xfrm>
        </p:grpSpPr>
        <p:grpSp>
          <p:nvGrpSpPr>
            <p:cNvPr id="7" name="Group 23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9" name="Freeform 24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Rectangle 25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26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27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Text Box 28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9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graphicFrame>
        <p:nvGraphicFramePr>
          <p:cNvPr id="13" name="Object 41"/>
          <p:cNvGraphicFramePr>
            <a:graphicFrameLocks noChangeAspect="1"/>
          </p:cNvGraphicFramePr>
          <p:nvPr/>
        </p:nvGraphicFramePr>
        <p:xfrm>
          <a:off x="539750" y="2060575"/>
          <a:ext cx="34575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3" imgW="32613600" imgH="5181600" progId="Equation.DSMT4">
                  <p:embed/>
                </p:oleObj>
              </mc:Choice>
              <mc:Fallback>
                <p:oleObj name="Equation" r:id="rId3" imgW="32613600" imgH="5181600" progId="Equation.DSMT4">
                  <p:embed/>
                  <p:pic>
                    <p:nvPicPr>
                      <p:cNvPr id="0" name="图片 37889" descr="image12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2060575"/>
                        <a:ext cx="3457575" cy="587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2"/>
          <p:cNvGraphicFramePr>
            <a:graphicFrameLocks noChangeAspect="1"/>
          </p:cNvGraphicFramePr>
          <p:nvPr/>
        </p:nvGraphicFramePr>
        <p:xfrm>
          <a:off x="4214810" y="2500306"/>
          <a:ext cx="2663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5" imgW="30784800" imgH="4876800" progId="Equation.DSMT4">
                  <p:embed/>
                </p:oleObj>
              </mc:Choice>
              <mc:Fallback>
                <p:oleObj name="Equation" r:id="rId5" imgW="30784800" imgH="4876800" progId="Equation.DSMT4">
                  <p:embed/>
                  <p:pic>
                    <p:nvPicPr>
                      <p:cNvPr id="0" name="图片 37890" descr="image12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4810" y="2500306"/>
                        <a:ext cx="266382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3"/>
          <p:cNvSpPr txBox="1">
            <a:spLocks noChangeArrowheads="1"/>
          </p:cNvSpPr>
          <p:nvPr/>
        </p:nvSpPr>
        <p:spPr bwMode="auto">
          <a:xfrm>
            <a:off x="2771775" y="2708275"/>
            <a:ext cx="16557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anose="02010600030101010101" pitchFamily="2" charset="-122"/>
              </a:rPr>
              <a:t>|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A|=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6" name="AutoShape 44"/>
          <p:cNvSpPr/>
          <p:nvPr/>
        </p:nvSpPr>
        <p:spPr bwMode="auto">
          <a:xfrm>
            <a:off x="4071934" y="2214555"/>
            <a:ext cx="45719" cy="857256"/>
          </a:xfrm>
          <a:prstGeom prst="rightBrace">
            <a:avLst>
              <a:gd name="adj1" fmla="val 6648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" name="Object 45"/>
          <p:cNvGraphicFramePr>
            <a:graphicFrameLocks noChangeAspect="1"/>
          </p:cNvGraphicFramePr>
          <p:nvPr/>
        </p:nvGraphicFramePr>
        <p:xfrm>
          <a:off x="1866900" y="3392495"/>
          <a:ext cx="26987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7" imgW="26212800" imgH="10058400" progId="Equation.DSMT4">
                  <p:embed/>
                </p:oleObj>
              </mc:Choice>
              <mc:Fallback>
                <p:oleObj name="Equation" r:id="rId7" imgW="26212800" imgH="10058400" progId="Equation.DSMT4">
                  <p:embed/>
                  <p:pic>
                    <p:nvPicPr>
                      <p:cNvPr id="0" name="图片 37891" descr="image12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66900" y="3392495"/>
                        <a:ext cx="2698750" cy="1108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7"/>
          <p:cNvGraphicFramePr>
            <a:graphicFrameLocks noChangeAspect="1"/>
          </p:cNvGraphicFramePr>
          <p:nvPr/>
        </p:nvGraphicFramePr>
        <p:xfrm>
          <a:off x="4500562" y="3429000"/>
          <a:ext cx="7524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9" imgW="7315200" imgH="9448800" progId="Equation.DSMT4">
                  <p:embed/>
                </p:oleObj>
              </mc:Choice>
              <mc:Fallback>
                <p:oleObj name="Equation" r:id="rId9" imgW="7315200" imgH="9448800" progId="Equation.DSMT4">
                  <p:embed/>
                  <p:pic>
                    <p:nvPicPr>
                      <p:cNvPr id="0" name="图片 37892" descr="image13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0562" y="3429000"/>
                        <a:ext cx="752475" cy="1041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8"/>
          <p:cNvGraphicFramePr>
            <a:graphicFrameLocks noChangeAspect="1"/>
          </p:cNvGraphicFramePr>
          <p:nvPr/>
        </p:nvGraphicFramePr>
        <p:xfrm>
          <a:off x="1357290" y="4500570"/>
          <a:ext cx="47164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11" imgW="44500800" imgH="5486400" progId="Equation.DSMT4">
                  <p:embed/>
                </p:oleObj>
              </mc:Choice>
              <mc:Fallback>
                <p:oleObj name="Equation" r:id="rId11" imgW="44500800" imgH="5486400" progId="Equation.DSMT4">
                  <p:embed/>
                  <p:pic>
                    <p:nvPicPr>
                      <p:cNvPr id="0" name="图片 37893" descr="image13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57290" y="4500570"/>
                        <a:ext cx="4716463" cy="622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9"/>
          <p:cNvGraphicFramePr>
            <a:graphicFrameLocks noChangeAspect="1"/>
          </p:cNvGraphicFramePr>
          <p:nvPr/>
        </p:nvGraphicFramePr>
        <p:xfrm>
          <a:off x="1071538" y="5286388"/>
          <a:ext cx="34559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13" imgW="32613600" imgH="6705600" progId="Equation.DSMT4">
                  <p:embed/>
                </p:oleObj>
              </mc:Choice>
              <mc:Fallback>
                <p:oleObj name="Equation" r:id="rId13" imgW="32613600" imgH="6705600" progId="Equation.DSMT4">
                  <p:embed/>
                  <p:pic>
                    <p:nvPicPr>
                      <p:cNvPr id="0" name="图片 37894" descr="image13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1538" y="5286388"/>
                        <a:ext cx="3455987" cy="762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0"/>
          <p:cNvGraphicFramePr>
            <a:graphicFrameLocks noChangeAspect="1"/>
          </p:cNvGraphicFramePr>
          <p:nvPr/>
        </p:nvGraphicFramePr>
        <p:xfrm>
          <a:off x="4572000" y="5357826"/>
          <a:ext cx="2428892" cy="63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15" imgW="27127200" imgH="6400800" progId="Equation.DSMT4">
                  <p:embed/>
                </p:oleObj>
              </mc:Choice>
              <mc:Fallback>
                <p:oleObj name="Equation" r:id="rId15" imgW="27127200" imgH="6400800" progId="Equation.DSMT4">
                  <p:embed/>
                  <p:pic>
                    <p:nvPicPr>
                      <p:cNvPr id="0" name="图片 37895" descr="image133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0" y="5357826"/>
                        <a:ext cx="2428892" cy="6330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51"/>
          <p:cNvGrpSpPr/>
          <p:nvPr/>
        </p:nvGrpSpPr>
        <p:grpSpPr bwMode="auto">
          <a:xfrm>
            <a:off x="4568829" y="6167460"/>
            <a:ext cx="503237" cy="476250"/>
            <a:chOff x="2472" y="3748"/>
            <a:chExt cx="363" cy="362"/>
          </a:xfrm>
        </p:grpSpPr>
        <p:sp>
          <p:nvSpPr>
            <p:cNvPr id="24" name="AutoShape 52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53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  <a:endParaRPr lang="zh-CN" altLang="en-US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9395" y="701652"/>
            <a:ext cx="4011612" cy="519112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华文中宋" pitchFamily="2" charset="-122"/>
              </a:rPr>
              <a:t>(I)</a:t>
            </a:r>
            <a:r>
              <a:rPr kumimoji="1" lang="zh-CN" altLang="en-US" sz="2800" b="1">
                <a:latin typeface="华文中宋" pitchFamily="2" charset="-122"/>
              </a:rPr>
              <a:t>对称矩阵</a:t>
            </a:r>
            <a:r>
              <a:rPr kumimoji="1" lang="en-US" altLang="zh-CN" sz="2800" b="1">
                <a:latin typeface="华文中宋" pitchFamily="2" charset="-122"/>
              </a:rPr>
              <a:t>:</a:t>
            </a:r>
            <a:endParaRPr kumimoji="1" lang="en-US" altLang="zh-CN" sz="2800" b="1">
              <a:latin typeface="华文中宋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04895" y="1522389"/>
            <a:ext cx="696277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若方阵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与它的转置矩阵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A'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相等, 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33470" y="3070202"/>
            <a:ext cx="6459537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则称矩阵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对称矩阵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62045" y="4021114"/>
            <a:ext cx="131762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628870" y="4151289"/>
          <a:ext cx="27432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公式" r:id="rId1" imgW="35356800" imgH="17068800" progId="Equation.3">
                  <p:embed/>
                </p:oleObj>
              </mc:Choice>
              <mc:Fallback>
                <p:oleObj name="公式" r:id="rId1" imgW="35356800" imgH="17068800" progId="Equation.3">
                  <p:embed/>
                  <p:pic>
                    <p:nvPicPr>
                      <p:cNvPr id="0" name="图片 38912" descr="image13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8870" y="4151289"/>
                        <a:ext cx="2743200" cy="1323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04895" y="2278039"/>
            <a:ext cx="5748337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即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1, 2, …,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278157" y="4222727"/>
            <a:ext cx="1477963" cy="1198562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929586" y="2500306"/>
            <a:ext cx="500085" cy="24622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华文中宋" pitchFamily="2" charset="-122"/>
              </a:rPr>
              <a:t>特</a:t>
            </a:r>
            <a:endParaRPr kumimoji="1" lang="en-US" altLang="zh-CN" sz="2800" b="1" dirty="0" smtClean="0">
              <a:latin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华文中宋" pitchFamily="2" charset="-122"/>
              </a:rPr>
              <a:t>殊</a:t>
            </a:r>
            <a:endParaRPr kumimoji="1" lang="en-US" altLang="zh-CN" sz="2800" b="1" dirty="0" smtClean="0">
              <a:latin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华文中宋" pitchFamily="2" charset="-122"/>
              </a:rPr>
              <a:t>方</a:t>
            </a:r>
            <a:endParaRPr kumimoji="1" lang="en-US" altLang="zh-CN" sz="2800" b="1" dirty="0" smtClean="0">
              <a:latin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华文中宋" pitchFamily="2" charset="-122"/>
              </a:rPr>
              <a:t>阵</a:t>
            </a:r>
            <a:endParaRPr kumimoji="1" lang="en-US" altLang="zh-CN" sz="2800" b="1" dirty="0">
              <a:latin typeface="华文中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utoUpdateAnimBg="0" build="p"/>
      <p:bldP spid="7" grpId="0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羊皮纸"/>
          <p:cNvSpPr>
            <a:spLocks noChangeArrowheads="1"/>
          </p:cNvSpPr>
          <p:nvPr/>
        </p:nvSpPr>
        <p:spPr bwMode="auto">
          <a:xfrm>
            <a:off x="500031" y="3584555"/>
            <a:ext cx="7143750" cy="1527175"/>
          </a:xfrm>
          <a:prstGeom prst="roundRect">
            <a:avLst>
              <a:gd name="adj" fmla="val 16667"/>
            </a:avLst>
          </a:prstGeom>
          <a:solidFill>
            <a:srgbClr val="00B0F0">
              <a:alpha val="10196"/>
            </a:srgbClr>
          </a:solidFill>
          <a:ln w="9525">
            <a:solidFill>
              <a:schemeClr val="tx1">
                <a:alpha val="27058"/>
              </a:scheme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42844" y="642918"/>
            <a:ext cx="4011612" cy="519112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华文中宋" pitchFamily="2" charset="-122"/>
              </a:rPr>
              <a:t>(II) </a:t>
            </a:r>
            <a:r>
              <a:rPr kumimoji="1" lang="zh-CN" altLang="en-US" sz="2800" b="1" dirty="0">
                <a:latin typeface="华文中宋" pitchFamily="2" charset="-122"/>
              </a:rPr>
              <a:t>反对称矩阵</a:t>
            </a:r>
            <a:r>
              <a:rPr kumimoji="1" lang="en-US" altLang="zh-CN" sz="2800" b="1" dirty="0">
                <a:latin typeface="华文中宋" pitchFamily="2" charset="-122"/>
              </a:rPr>
              <a:t>:</a:t>
            </a:r>
            <a:endParaRPr kumimoji="1" lang="en-US" altLang="zh-CN" sz="2800" b="1" dirty="0">
              <a:latin typeface="华文中宋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2844" y="1227118"/>
            <a:ext cx="6962775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若方阵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与它的转置满足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19" y="1941493"/>
            <a:ext cx="6459537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则称矩阵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kumimoji="1"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对称矩阵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19231" y="2819380"/>
            <a:ext cx="131762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28844" y="2512993"/>
          <a:ext cx="2081212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1" imgW="26822400" imgH="17068800" progId="Equation.DSMT4">
                  <p:embed/>
                </p:oleObj>
              </mc:Choice>
              <mc:Fallback>
                <p:oleObj name="Equation" r:id="rId1" imgW="26822400" imgH="17068800" progId="Equation.DSMT4">
                  <p:embed/>
                  <p:pic>
                    <p:nvPicPr>
                      <p:cNvPr id="0" name="图片 39936" descr="image13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8844" y="2512993"/>
                        <a:ext cx="2081212" cy="1323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86344" y="1155680"/>
            <a:ext cx="3929062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-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1, 2, …,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970181" y="2576493"/>
            <a:ext cx="1477963" cy="1198562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98431" y="3870305"/>
            <a:ext cx="6459538" cy="523875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结论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由任一方阵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可以得到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对称阵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6286469" y="3798868"/>
          <a:ext cx="1143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3" imgW="10668000" imgH="4572000" progId="Equation.DSMT4">
                  <p:embed/>
                </p:oleObj>
              </mc:Choice>
              <mc:Fallback>
                <p:oleObj name="Equation" r:id="rId3" imgW="10668000" imgH="4572000" progId="Equation.DSMT4">
                  <p:embed/>
                  <p:pic>
                    <p:nvPicPr>
                      <p:cNvPr id="0" name="图片 39937" descr="image13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469" y="3798868"/>
                        <a:ext cx="114300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42969" y="4560868"/>
            <a:ext cx="2714625" cy="523875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kumimoji="1"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对称矩阵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451194" y="4544993"/>
          <a:ext cx="12414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5" imgW="11582400" imgH="4876800" progId="Equation.DSMT4">
                  <p:embed/>
                </p:oleObj>
              </mc:Choice>
              <mc:Fallback>
                <p:oleObj name="Equation" r:id="rId5" imgW="11582400" imgH="4876800" progId="Equation.DSMT4">
                  <p:embed/>
                  <p:pic>
                    <p:nvPicPr>
                      <p:cNvPr id="0" name="图片 39938" descr="image13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1194" y="4544993"/>
                        <a:ext cx="1241425" cy="522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765269" y="5299055"/>
          <a:ext cx="48021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7" imgW="44805600" imgH="9448800" progId="Equation.DSMT4">
                  <p:embed/>
                </p:oleObj>
              </mc:Choice>
              <mc:Fallback>
                <p:oleObj name="Equation" r:id="rId7" imgW="44805600" imgH="9448800" progId="Equation.DSMT4">
                  <p:embed/>
                  <p:pic>
                    <p:nvPicPr>
                      <p:cNvPr id="0" name="图片 39939" descr="image13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5269" y="5299055"/>
                        <a:ext cx="4802187" cy="1012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 autoUpdateAnimBg="0" build="p"/>
      <p:bldP spid="8" grpId="0"/>
      <p:bldP spid="9" grpId="0" animBg="1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第一节  矩 阵及运算</a:t>
            </a:r>
            <a:endParaRPr lang="zh-CN" altLang="en-US" dirty="0"/>
          </a:p>
        </p:txBody>
      </p:sp>
      <p:sp>
        <p:nvSpPr>
          <p:cNvPr id="5" name="Rectangle 5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285852" y="785794"/>
            <a:ext cx="4572000" cy="54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矩阵的普遍存在与应用</a:t>
            </a:r>
            <a:endParaRPr lang="zh-CN" altLang="en-US" sz="28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00628" y="785794"/>
            <a:ext cx="233910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列车时刻表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Group 7"/>
          <p:cNvGrpSpPr/>
          <p:nvPr/>
        </p:nvGrpSpPr>
        <p:grpSpPr bwMode="auto">
          <a:xfrm>
            <a:off x="250825" y="765175"/>
            <a:ext cx="1081088" cy="720725"/>
            <a:chOff x="2559" y="2024"/>
            <a:chExt cx="425" cy="399"/>
          </a:xfrm>
        </p:grpSpPr>
        <p:grpSp>
          <p:nvGrpSpPr>
            <p:cNvPr id="8" name="Group 8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0" name="Freeform 9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1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571612"/>
            <a:ext cx="8072438" cy="507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5"/>
          <p:cNvSpPr>
            <a:spLocks noGrp="1" noChangeArrowheads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9EB3B36B-AE2E-4D8D-B747-B32A932EA970}" type="datetime1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4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9A4DBC4-AB34-48CD-8794-827618026E3D}" type="slidenum">
              <a:rPr lang="zh-CN" altLang="en-US" sz="1400" kern="1200">
                <a:solidFill>
                  <a:srgbClr val="000000"/>
                </a:solidFill>
                <a:latin typeface="Verdana" panose="020B0604030504040204"/>
                <a:ea typeface="宋体" panose="02010600030101010101" pitchFamily="2" charset="-122"/>
                <a:cs typeface="+mn-cs"/>
              </a:rPr>
            </a:fld>
            <a:endParaRPr lang="en-US" altLang="zh-CN" sz="1400" kern="1200">
              <a:solidFill>
                <a:srgbClr val="000000"/>
              </a:solidFill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1525588" y="276225"/>
            <a:ext cx="7239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1" lang="zh-CN" altLang="en-US"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</a:t>
            </a:r>
            <a:r>
              <a:rPr kumimoji="1" lang="zh-CN" altLang="en-US" sz="2800" b="1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1" lang="zh-CN" altLang="en-US" sz="2800" b="1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矩阵</a:t>
            </a:r>
            <a:r>
              <a:rPr kumimoji="1" lang="en-US" altLang="zh-CN" sz="2800" b="1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且</a:t>
            </a:r>
            <a:r>
              <a:rPr kumimoji="1" lang="zh-CN" altLang="en-US" sz="2800" b="1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1</a:t>
            </a:r>
            <a:r>
              <a:rPr kumimoji="1" lang="en-US" altLang="zh-CN" sz="2800" b="1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2800" i="1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1" lang="zh-CN" altLang="en-US" sz="2800" b="1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endParaRPr kumimoji="1" lang="en-US" altLang="zh-CN" sz="2800" i="1" kern="12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2000" y="914400"/>
            <a:ext cx="81518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阶单位矩阵</a:t>
            </a:r>
            <a:r>
              <a:rPr kumimoji="1" lang="en-US" altLang="zh-CN" sz="2800" b="1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 = E</a:t>
            </a:r>
            <a:r>
              <a:rPr kumimoji="1" lang="en-US" altLang="zh-CN" sz="2800" i="1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2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AA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, </a:t>
            </a:r>
            <a:r>
              <a:rPr kumimoji="1" lang="zh-CN" altLang="en-US"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证明</a:t>
            </a:r>
            <a:r>
              <a:rPr kumimoji="1" lang="en-US" altLang="zh-CN"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为对称矩阵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endParaRPr kumimoji="1" lang="en-US" altLang="zh-CN" sz="2800" kern="1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762000" y="1547813"/>
            <a:ext cx="21732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且</a:t>
            </a:r>
            <a:r>
              <a:rPr kumimoji="1" lang="zh-CN" altLang="en-US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2800" i="1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.</a:t>
            </a:r>
            <a:endParaRPr kumimoji="1" lang="en-US" altLang="zh-CN" sz="2800" b="1" kern="1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2514600" y="2057400"/>
            <a:ext cx="1219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由于</a:t>
            </a:r>
            <a:endParaRPr kumimoji="1" lang="zh-CN" altLang="en-US" sz="2800" kern="12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943100" y="2667000"/>
            <a:ext cx="59055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(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2800" i="1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b="1" i="1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800" b="1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AA</a:t>
            </a:r>
            <a:r>
              <a:rPr kumimoji="1" lang="en-US" altLang="zh-CN" sz="2800" b="1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en-US" altLang="zh-CN" sz="2800" b="1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2800" i="1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(2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AA</a:t>
            </a:r>
            <a:r>
              <a:rPr kumimoji="1" lang="en-US" altLang="zh-CN" sz="2800" b="1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en-US" altLang="zh-CN" sz="2800" b="1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endParaRPr kumimoji="1" lang="en-US" altLang="zh-CN" sz="2800" b="1" kern="1200" baseline="30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600200" y="3276600"/>
            <a:ext cx="5638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2800" i="1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2(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en-US" altLang="zh-CN" sz="2800" b="1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2800" i="1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b="1" i="1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AA</a:t>
            </a:r>
            <a:r>
              <a:rPr kumimoji="1" lang="en-US" altLang="zh-CN" sz="2800" b="1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1" lang="en-US" altLang="zh-CN" sz="2800" b="1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endParaRPr kumimoji="1" lang="en-US" altLang="zh-CN" sz="2800" b="1" kern="1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62000" y="3962400"/>
            <a:ext cx="4343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因而矩阵 </a:t>
            </a:r>
            <a:r>
              <a:rPr kumimoji="1" lang="en-US" altLang="zh-CN" sz="2800" i="1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为对称矩阵</a:t>
            </a:r>
            <a:r>
              <a:rPr kumimoji="1" lang="en-US" altLang="zh-CN"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endParaRPr kumimoji="1" lang="en-US" altLang="zh-CN" sz="2800" b="1" kern="1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905000" y="4572000"/>
            <a:ext cx="4800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2800" i="1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i="1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8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AA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)(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2800" i="1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i="1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8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AA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sz="2800" kern="1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1600200" y="5181600"/>
            <a:ext cx="510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2800" i="1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AA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AA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+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4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AA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AA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endParaRPr kumimoji="1" lang="en-US" altLang="zh-CN" sz="2800" kern="1200" baseline="300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1604963" y="5715000"/>
            <a:ext cx="60912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2800" i="1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AA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AA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+ </a:t>
            </a:r>
            <a:r>
              <a:rPr kumimoji="1" lang="en-US" altLang="zh-CN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A(A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A)A</a:t>
            </a:r>
            <a:r>
              <a:rPr kumimoji="1" lang="en-US" altLang="zh-CN" sz="2800" kern="1200" baseline="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i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E</a:t>
            </a:r>
            <a:r>
              <a:rPr kumimoji="1" lang="en-US" altLang="zh-CN" sz="2800" i="1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b="1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.</a:t>
            </a:r>
            <a:endParaRPr kumimoji="1" lang="en-US" altLang="zh-CN" sz="2800" b="1" kern="1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971550" y="2133600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kern="1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证明：</a:t>
            </a:r>
            <a:endParaRPr kumimoji="1" lang="zh-CN" altLang="en-US" sz="3200" b="1" kern="1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4724400" y="3933825"/>
            <a:ext cx="5413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kern="1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又</a:t>
            </a:r>
            <a:endParaRPr kumimoji="1" lang="zh-CN" altLang="en-US" sz="2800" kern="1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539750" y="260350"/>
            <a:ext cx="1081088" cy="720725"/>
            <a:chOff x="0" y="0"/>
            <a:chExt cx="425" cy="399"/>
          </a:xfrm>
        </p:grpSpPr>
        <p:grpSp>
          <p:nvGrpSpPr>
            <p:cNvPr id="3" name="Group 16"/>
            <p:cNvGrpSpPr/>
            <p:nvPr/>
          </p:nvGrpSpPr>
          <p:grpSpPr bwMode="auto">
            <a:xfrm>
              <a:off x="0" y="0"/>
              <a:ext cx="366" cy="399"/>
              <a:chOff x="0" y="0"/>
              <a:chExt cx="366" cy="399"/>
            </a:xfrm>
          </p:grpSpPr>
          <p:sp>
            <p:nvSpPr>
              <p:cNvPr id="37907" name="未知"/>
              <p:cNvSpPr/>
              <p:nvPr/>
            </p:nvSpPr>
            <p:spPr bwMode="auto">
              <a:xfrm>
                <a:off x="0" y="0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41 h 672"/>
                  <a:gd name="T4" fmla="*/ 108 w 672"/>
                  <a:gd name="T5" fmla="*/ 141 h 672"/>
                  <a:gd name="T6" fmla="*/ 108 w 672"/>
                  <a:gd name="T7" fmla="*/ 20 h 672"/>
                  <a:gd name="T8" fmla="*/ 86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 cmpd="sng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7908" name="Rectangle 18"/>
              <p:cNvSpPr>
                <a:spLocks noChangeArrowheads="1"/>
              </p:cNvSpPr>
              <p:nvPr/>
            </p:nvSpPr>
            <p:spPr bwMode="auto">
              <a:xfrm rot="10794935">
                <a:off x="26" y="144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7909" name="Rectangle 19"/>
              <p:cNvSpPr>
                <a:spLocks noChangeArrowheads="1"/>
              </p:cNvSpPr>
              <p:nvPr/>
            </p:nvSpPr>
            <p:spPr bwMode="auto">
              <a:xfrm rot="10794935">
                <a:off x="104" y="2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  <p:sp>
            <p:nvSpPr>
              <p:cNvPr id="37910" name="Rectangle 20"/>
              <p:cNvSpPr>
                <a:spLocks noChangeArrowheads="1"/>
              </p:cNvSpPr>
              <p:nvPr/>
            </p:nvSpPr>
            <p:spPr bwMode="auto">
              <a:xfrm rot="10794935">
                <a:off x="209" y="2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1200">
                  <a:solidFill>
                    <a:srgbClr val="000000"/>
                  </a:solidFill>
                  <a:latin typeface="Arial" panose="020B0604020202020204" pitchFamily="34" charset="0"/>
                  <a:ea typeface="华文中宋" pitchFamily="2" charset="-122"/>
                  <a:cs typeface="+mn-cs"/>
                </a:endParaRPr>
              </a:p>
            </p:txBody>
          </p:sp>
        </p:grpSp>
        <p:sp>
          <p:nvSpPr>
            <p:cNvPr id="37906" name="Text Box 21"/>
            <p:cNvSpPr txBox="1">
              <a:spLocks noChangeArrowheads="1"/>
            </p:cNvSpPr>
            <p:nvPr/>
          </p:nvSpPr>
          <p:spPr bwMode="auto">
            <a:xfrm>
              <a:off x="17" y="98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kern="1200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  <a:cs typeface="+mn-cs"/>
                </a:rPr>
                <a:t>例</a:t>
              </a:r>
              <a:r>
                <a:rPr lang="en-US" altLang="zh-CN" sz="2400" b="1" kern="1200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  <a:cs typeface="+mn-cs"/>
                </a:rPr>
                <a:t>11</a:t>
              </a:r>
              <a:endParaRPr lang="en-US" altLang="zh-CN" sz="2400" b="1" kern="1200">
                <a:solidFill>
                  <a:srgbClr val="000000"/>
                </a:solidFill>
                <a:latin typeface="Arial" panose="020B0604020202020204" pitchFamily="34" charset="0"/>
                <a:ea typeface="隶书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utoUpdateAnimBg="0" build="p"/>
      <p:bldP spid="153606" grpId="0" advAuto="1000" autoUpdateAnimBg="0" build="p"/>
      <p:bldP spid="153607" grpId="0" advAuto="1000" autoUpdateAnimBg="0" build="p"/>
      <p:bldP spid="153608" grpId="0" autoUpdateAnimBg="0" build="p"/>
      <p:bldP spid="153609" grpId="0" advAuto="1000" autoUpdateAnimBg="0" build="p"/>
      <p:bldP spid="153610" grpId="0" advAuto="1000" autoUpdateAnimBg="0" build="p"/>
      <p:bldP spid="153611" grpId="0" advAuto="1000" autoUpdateAnimBg="0" build="p"/>
      <p:bldP spid="153612" grpId="0"/>
      <p:bldP spid="153613" grpId="0" autoUpdateAnimBg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718221" y="807856"/>
            <a:ext cx="18002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设向量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Object 18"/>
          <p:cNvGraphicFramePr>
            <a:graphicFrameLocks noChangeAspect="1"/>
          </p:cNvGraphicFramePr>
          <p:nvPr/>
        </p:nvGraphicFramePr>
        <p:xfrm>
          <a:off x="1979712" y="809052"/>
          <a:ext cx="39608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公式" r:id="rId1" imgW="38404800" imgH="4876800" progId="Equation.3">
                  <p:embed/>
                </p:oleObj>
              </mc:Choice>
              <mc:Fallback>
                <p:oleObj name="公式" r:id="rId1" imgW="38404800" imgH="4876800" progId="Equation.3">
                  <p:embed/>
                  <p:pic>
                    <p:nvPicPr>
                      <p:cNvPr id="0" name="图片 40960" descr="image13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712" y="809052"/>
                        <a:ext cx="3960812" cy="538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/>
        </p:nvGraphicFramePr>
        <p:xfrm>
          <a:off x="5889874" y="775714"/>
          <a:ext cx="23891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公式" r:id="rId3" imgW="23164800" imgH="5486400" progId="Equation.3">
                  <p:embed/>
                </p:oleObj>
              </mc:Choice>
              <mc:Fallback>
                <p:oleObj name="公式" r:id="rId3" imgW="23164800" imgH="5486400" progId="Equation.3">
                  <p:embed/>
                  <p:pic>
                    <p:nvPicPr>
                      <p:cNvPr id="0" name="图片 40961" descr="image14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9874" y="775714"/>
                        <a:ext cx="2389187" cy="604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63569" y="1919310"/>
          <a:ext cx="20447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Equation" r:id="rId1" imgW="19812000" imgH="5181600" progId="Equation.DSMT4">
                  <p:embed/>
                </p:oleObj>
              </mc:Choice>
              <mc:Fallback>
                <p:oleObj name="Equation" r:id="rId1" imgW="19812000" imgH="5181600" progId="Equation.DSMT4">
                  <p:embed/>
                  <p:pic>
                    <p:nvPicPr>
                      <p:cNvPr id="0" name="图片 41984" descr="image14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3569" y="1919310"/>
                        <a:ext cx="2044700" cy="5730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3970773" y="4081507"/>
          <a:ext cx="141446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公式" r:id="rId3" imgW="13716000" imgH="5486400" progId="Equation.3">
                  <p:embed/>
                </p:oleObj>
              </mc:Choice>
              <mc:Fallback>
                <p:oleObj name="公式" r:id="rId3" imgW="13716000" imgH="5486400" progId="Equation.3">
                  <p:embed/>
                  <p:pic>
                    <p:nvPicPr>
                      <p:cNvPr id="0" name="图片 41985" descr="image14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0773" y="4081507"/>
                        <a:ext cx="1414462" cy="604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970773" y="4742278"/>
          <a:ext cx="3363912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公式" r:id="rId5" imgW="32613600" imgH="17068800" progId="Equation.3">
                  <p:embed/>
                </p:oleObj>
              </mc:Choice>
              <mc:Fallback>
                <p:oleObj name="公式" r:id="rId5" imgW="32613600" imgH="17068800" progId="Equation.3">
                  <p:embed/>
                  <p:pic>
                    <p:nvPicPr>
                      <p:cNvPr id="0" name="图片 41986" descr="image14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0773" y="4742278"/>
                        <a:ext cx="3363912" cy="1881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1150906" y="2998810"/>
          <a:ext cx="628808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公式" r:id="rId7" imgW="60960000" imgH="9753600" progId="Equation.3">
                  <p:embed/>
                </p:oleObj>
              </mc:Choice>
              <mc:Fallback>
                <p:oleObj name="公式" r:id="rId7" imgW="60960000" imgH="9753600" progId="Equation.3">
                  <p:embed/>
                  <p:pic>
                    <p:nvPicPr>
                      <p:cNvPr id="0" name="图片 41987" descr="image14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0906" y="2998810"/>
                        <a:ext cx="6288088" cy="1074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971600" y="838222"/>
            <a:ext cx="18002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设向量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2233091" y="839418"/>
          <a:ext cx="39608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公式" r:id="rId9" imgW="38404800" imgH="4876800" progId="Equation.3">
                  <p:embed/>
                </p:oleObj>
              </mc:Choice>
              <mc:Fallback>
                <p:oleObj name="公式" r:id="rId9" imgW="38404800" imgH="4876800" progId="Equation.3">
                  <p:embed/>
                  <p:pic>
                    <p:nvPicPr>
                      <p:cNvPr id="0" name="图片 41988" descr="image13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33091" y="839418"/>
                        <a:ext cx="3960812" cy="538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6143253" y="806080"/>
          <a:ext cx="23891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公式" r:id="rId11" imgW="23164800" imgH="5486400" progId="Equation.3">
                  <p:embed/>
                </p:oleObj>
              </mc:Choice>
              <mc:Fallback>
                <p:oleObj name="公式" r:id="rId11" imgW="23164800" imgH="5486400" progId="Equation.3">
                  <p:embed/>
                  <p:pic>
                    <p:nvPicPr>
                      <p:cNvPr id="0" name="图片 41989" descr="image14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43253" y="806080"/>
                        <a:ext cx="2389187" cy="604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0"/>
          <p:cNvGrpSpPr/>
          <p:nvPr/>
        </p:nvGrpSpPr>
        <p:grpSpPr bwMode="auto">
          <a:xfrm>
            <a:off x="309531" y="693760"/>
            <a:ext cx="1120775" cy="742950"/>
            <a:chOff x="288" y="1933"/>
            <a:chExt cx="706" cy="468"/>
          </a:xfrm>
        </p:grpSpPr>
        <p:sp>
          <p:nvSpPr>
            <p:cNvPr id="10" name="Freeform 21"/>
            <p:cNvSpPr/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exe2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" name="Object 26"/>
          <p:cNvGraphicFramePr>
            <a:graphicFrameLocks noChangeAspect="1"/>
          </p:cNvGraphicFramePr>
          <p:nvPr/>
        </p:nvGraphicFramePr>
        <p:xfrm>
          <a:off x="3022569" y="1271610"/>
          <a:ext cx="2986087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13" imgW="28956000" imgH="17068800" progId="Equation.DSMT4">
                  <p:embed/>
                </p:oleObj>
              </mc:Choice>
              <mc:Fallback>
                <p:oleObj name="Equation" r:id="rId13" imgW="28956000" imgH="17068800" progId="Equation.DSMT4">
                  <p:embed/>
                  <p:pic>
                    <p:nvPicPr>
                      <p:cNvPr id="0" name="图片 41990" descr="image14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22569" y="1271610"/>
                        <a:ext cx="2986087" cy="1882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7"/>
          <p:cNvGraphicFramePr>
            <a:graphicFrameLocks noChangeAspect="1"/>
          </p:cNvGraphicFramePr>
          <p:nvPr/>
        </p:nvGraphicFramePr>
        <p:xfrm>
          <a:off x="635637" y="4293096"/>
          <a:ext cx="320675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15" imgW="31089600" imgH="17068800" progId="Equation.DSMT4">
                  <p:embed/>
                </p:oleObj>
              </mc:Choice>
              <mc:Fallback>
                <p:oleObj name="Equation" r:id="rId15" imgW="31089600" imgH="17068800" progId="Equation.DSMT4">
                  <p:embed/>
                  <p:pic>
                    <p:nvPicPr>
                      <p:cNvPr id="0" name="图片 41991" descr="image146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5637" y="4293096"/>
                        <a:ext cx="3206750" cy="1881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39750" y="1196999"/>
          <a:ext cx="8794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公式" r:id="rId1" imgW="8534400" imgH="4876800" progId="Equation.3">
                  <p:embed/>
                </p:oleObj>
              </mc:Choice>
              <mc:Fallback>
                <p:oleObj name="公式" r:id="rId1" imgW="8534400" imgH="4876800" progId="Equation.3">
                  <p:embed/>
                  <p:pic>
                    <p:nvPicPr>
                      <p:cNvPr id="0" name="图片 43008" descr="image14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196999"/>
                        <a:ext cx="879475" cy="538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331913" y="620737"/>
          <a:ext cx="3744912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公式" r:id="rId3" imgW="39014400" imgH="17068800" progId="Equation.3">
                  <p:embed/>
                </p:oleObj>
              </mc:Choice>
              <mc:Fallback>
                <p:oleObj name="公式" r:id="rId3" imgW="39014400" imgH="17068800" progId="Equation.3">
                  <p:embed/>
                  <p:pic>
                    <p:nvPicPr>
                      <p:cNvPr id="0" name="图片 43009" descr="image1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620737"/>
                        <a:ext cx="3744912" cy="1751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187450" y="2420962"/>
          <a:ext cx="6602413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公式" r:id="rId5" imgW="64008000" imgH="17068800" progId="Equation.3">
                  <p:embed/>
                </p:oleObj>
              </mc:Choice>
              <mc:Fallback>
                <p:oleObj name="公式" r:id="rId5" imgW="64008000" imgH="17068800" progId="Equation.3">
                  <p:embed/>
                  <p:pic>
                    <p:nvPicPr>
                      <p:cNvPr id="0" name="图片 43010" descr="image14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2420962"/>
                        <a:ext cx="6602413" cy="1881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7812088" y="3068662"/>
          <a:ext cx="847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公式" r:id="rId7" imgW="8229600" imgH="4267200" progId="Equation.3">
                  <p:embed/>
                </p:oleObj>
              </mc:Choice>
              <mc:Fallback>
                <p:oleObj name="公式" r:id="rId7" imgW="8229600" imgH="4267200" progId="Equation.3">
                  <p:embed/>
                  <p:pic>
                    <p:nvPicPr>
                      <p:cNvPr id="0" name="图片 43011" descr="image15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12088" y="3068662"/>
                        <a:ext cx="847725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116013" y="4581549"/>
          <a:ext cx="37719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公式" r:id="rId9" imgW="36576000" imgH="4876800" progId="Equation.3">
                  <p:embed/>
                </p:oleObj>
              </mc:Choice>
              <mc:Fallback>
                <p:oleObj name="公式" r:id="rId9" imgW="36576000" imgH="4876800" progId="Equation.3">
                  <p:embed/>
                  <p:pic>
                    <p:nvPicPr>
                      <p:cNvPr id="0" name="图片 43012" descr="image15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6013" y="4581549"/>
                        <a:ext cx="3771900" cy="538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5003800" y="4581549"/>
          <a:ext cx="12255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公式" r:id="rId11" imgW="11887200" imgH="4876800" progId="Equation.3">
                  <p:embed/>
                </p:oleObj>
              </mc:Choice>
              <mc:Fallback>
                <p:oleObj name="公式" r:id="rId11" imgW="11887200" imgH="4876800" progId="Equation.3">
                  <p:embed/>
                  <p:pic>
                    <p:nvPicPr>
                      <p:cNvPr id="0" name="图片 43013" descr="image15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3800" y="4581549"/>
                        <a:ext cx="1225550" cy="538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6623050" y="4714899"/>
          <a:ext cx="723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公式" r:id="rId13" imgW="7010400" imgH="2438400" progId="Equation.3">
                  <p:embed/>
                </p:oleObj>
              </mc:Choice>
              <mc:Fallback>
                <p:oleObj name="公式" r:id="rId13" imgW="7010400" imgH="2438400" progId="Equation.3">
                  <p:embed/>
                  <p:pic>
                    <p:nvPicPr>
                      <p:cNvPr id="0" name="图片 43014" descr="image15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23050" y="4714899"/>
                        <a:ext cx="723900" cy="269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1979613" y="5589612"/>
          <a:ext cx="11938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公式" r:id="rId15" imgW="11582400" imgH="4876800" progId="Equation.3">
                  <p:embed/>
                </p:oleObj>
              </mc:Choice>
              <mc:Fallback>
                <p:oleObj name="公式" r:id="rId15" imgW="11582400" imgH="4876800" progId="Equation.3">
                  <p:embed/>
                  <p:pic>
                    <p:nvPicPr>
                      <p:cNvPr id="0" name="图片 43015" descr="image15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9613" y="5589612"/>
                        <a:ext cx="1193800" cy="538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3348038" y="4976837"/>
          <a:ext cx="3363912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公式" r:id="rId17" imgW="32613600" imgH="17068800" progId="Equation.3">
                  <p:embed/>
                </p:oleObj>
              </mc:Choice>
              <mc:Fallback>
                <p:oleObj name="公式" r:id="rId17" imgW="32613600" imgH="17068800" progId="Equation.3">
                  <p:embed/>
                  <p:pic>
                    <p:nvPicPr>
                      <p:cNvPr id="0" name="图片 43016" descr="image143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48038" y="4976837"/>
                        <a:ext cx="3363912" cy="1881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5"/>
          <p:cNvGrpSpPr/>
          <p:nvPr/>
        </p:nvGrpSpPr>
        <p:grpSpPr bwMode="auto">
          <a:xfrm>
            <a:off x="4427538" y="6165874"/>
            <a:ext cx="503237" cy="476250"/>
            <a:chOff x="2472" y="3748"/>
            <a:chExt cx="363" cy="362"/>
          </a:xfrm>
        </p:grpSpPr>
        <p:sp>
          <p:nvSpPr>
            <p:cNvPr id="12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  <a:endParaRPr lang="zh-CN" altLang="en-US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225550" y="782659"/>
            <a:ext cx="2197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满足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3071802" y="778708"/>
          <a:ext cx="3429024" cy="57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公式" r:id="rId1" imgW="34747200" imgH="5486400" progId="Equation.3">
                  <p:embed/>
                </p:oleObj>
              </mc:Choice>
              <mc:Fallback>
                <p:oleObj name="公式" r:id="rId1" imgW="34747200" imgH="5486400" progId="Equation.3">
                  <p:embed/>
                  <p:pic>
                    <p:nvPicPr>
                      <p:cNvPr id="0" name="图片 44032" descr="image15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02" y="778708"/>
                        <a:ext cx="3429024" cy="5785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1172328" y="1456503"/>
          <a:ext cx="5328497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3" imgW="59740800" imgH="17068800" progId="Equation.DSMT4">
                  <p:embed/>
                </p:oleObj>
              </mc:Choice>
              <mc:Fallback>
                <p:oleObj name="Equation" r:id="rId3" imgW="59740800" imgH="17068800" progId="Equation.DSMT4">
                  <p:embed/>
                  <p:pic>
                    <p:nvPicPr>
                      <p:cNvPr id="0" name="图片 44033" descr="image15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2328" y="1456503"/>
                        <a:ext cx="5328497" cy="1639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285678" y="2014837"/>
            <a:ext cx="21971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求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.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900113" y="3348059"/>
          <a:ext cx="38052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公式" r:id="rId1" imgW="36880800" imgH="5181600" progId="Equation.3">
                  <p:embed/>
                </p:oleObj>
              </mc:Choice>
              <mc:Fallback>
                <p:oleObj name="公式" r:id="rId1" imgW="36880800" imgH="5181600" progId="Equation.3">
                  <p:embed/>
                  <p:pic>
                    <p:nvPicPr>
                      <p:cNvPr id="0" name="图片 45056" descr="image15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3348059"/>
                        <a:ext cx="3805237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547813" y="4068784"/>
          <a:ext cx="58499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公式" r:id="rId3" imgW="56692800" imgH="5486400" progId="Equation.3">
                  <p:embed/>
                </p:oleObj>
              </mc:Choice>
              <mc:Fallback>
                <p:oleObj name="公式" r:id="rId3" imgW="56692800" imgH="5486400" progId="Equation.3">
                  <p:embed/>
                  <p:pic>
                    <p:nvPicPr>
                      <p:cNvPr id="0" name="图片 45057" descr="image15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4068784"/>
                        <a:ext cx="5849937" cy="604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1979613" y="4716484"/>
            <a:ext cx="12954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148263" y="4645046"/>
            <a:ext cx="2160587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225550" y="782659"/>
            <a:ext cx="2197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满足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3071802" y="778708"/>
          <a:ext cx="3429024" cy="57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公式" r:id="rId5" imgW="34747200" imgH="5486400" progId="Equation.3">
                  <p:embed/>
                </p:oleObj>
              </mc:Choice>
              <mc:Fallback>
                <p:oleObj name="公式" r:id="rId5" imgW="34747200" imgH="5486400" progId="Equation.3">
                  <p:embed/>
                  <p:pic>
                    <p:nvPicPr>
                      <p:cNvPr id="0" name="图片 45058" descr="image15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802" y="778708"/>
                        <a:ext cx="3429024" cy="5785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1172328" y="1456503"/>
          <a:ext cx="5328497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7" imgW="59740800" imgH="17068800" progId="Equation.DSMT4">
                  <p:embed/>
                </p:oleObj>
              </mc:Choice>
              <mc:Fallback>
                <p:oleObj name="Equation" r:id="rId7" imgW="59740800" imgH="17068800" progId="Equation.DSMT4">
                  <p:embed/>
                  <p:pic>
                    <p:nvPicPr>
                      <p:cNvPr id="0" name="图片 45059" descr="image15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2328" y="1456503"/>
                        <a:ext cx="5328497" cy="1639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7"/>
          <p:cNvGrpSpPr/>
          <p:nvPr/>
        </p:nvGrpSpPr>
        <p:grpSpPr bwMode="auto">
          <a:xfrm>
            <a:off x="288925" y="709634"/>
            <a:ext cx="1120775" cy="742950"/>
            <a:chOff x="288" y="1933"/>
            <a:chExt cx="706" cy="468"/>
          </a:xfrm>
        </p:grpSpPr>
        <p:sp>
          <p:nvSpPr>
            <p:cNvPr id="10" name="Freeform 18"/>
            <p:cNvSpPr/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exe3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" name="Object 23"/>
          <p:cNvGraphicFramePr>
            <a:graphicFrameLocks noChangeAspect="1"/>
          </p:cNvGraphicFramePr>
          <p:nvPr/>
        </p:nvGraphicFramePr>
        <p:xfrm>
          <a:off x="1619250" y="4860946"/>
          <a:ext cx="4567238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9" imgW="60350400" imgH="17068800" progId="Equation.DSMT4">
                  <p:embed/>
                </p:oleObj>
              </mc:Choice>
              <mc:Fallback>
                <p:oleObj name="Equation" r:id="rId9" imgW="60350400" imgH="17068800" progId="Equation.DSMT4">
                  <p:embed/>
                  <p:pic>
                    <p:nvPicPr>
                      <p:cNvPr id="0" name="图片 45060" descr="image15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4860946"/>
                        <a:ext cx="4567238" cy="1639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285678" y="2014837"/>
            <a:ext cx="21971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求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.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571736" y="2000240"/>
          <a:ext cx="3344863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公式" r:id="rId1" imgW="44196000" imgH="17068800" progId="Equation.3">
                  <p:embed/>
                </p:oleObj>
              </mc:Choice>
              <mc:Fallback>
                <p:oleObj name="公式" r:id="rId1" imgW="44196000" imgH="17068800" progId="Equation.3">
                  <p:embed/>
                  <p:pic>
                    <p:nvPicPr>
                      <p:cNvPr id="0" name="图片 46080" descr="image16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1736" y="2000240"/>
                        <a:ext cx="3344863" cy="1639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114425" y="982663"/>
          <a:ext cx="58499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公式" r:id="rId3" imgW="56692800" imgH="5486400" progId="Equation.3">
                  <p:embed/>
                </p:oleObj>
              </mc:Choice>
              <mc:Fallback>
                <p:oleObj name="公式" r:id="rId3" imgW="56692800" imgH="5486400" progId="Equation.3">
                  <p:embed/>
                  <p:pic>
                    <p:nvPicPr>
                      <p:cNvPr id="0" name="图片 46081" descr="image15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4425" y="982663"/>
                        <a:ext cx="5849938" cy="604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619250" y="1558925"/>
            <a:ext cx="93662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859338" y="1558925"/>
            <a:ext cx="93662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9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7" name="AutoShape 10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  <a:endParaRPr lang="zh-CN" altLang="en-US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928795" y="5761060"/>
            <a:ext cx="500066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A-E|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，我们还有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X=A+E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吗？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Picture 7" descr="QUESTION MARK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5689622"/>
            <a:ext cx="1125112" cy="66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52767" y="744220"/>
            <a:ext cx="6518275" cy="1160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设方阵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试证明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&gt;3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恒有                                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并利用这个关系来计算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其中 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5220072" y="671546"/>
          <a:ext cx="2955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公式" r:id="rId1" imgW="28651200" imgH="4572000" progId="Equation.3">
                  <p:embed/>
                </p:oleObj>
              </mc:Choice>
              <mc:Fallback>
                <p:oleObj name="公式" r:id="rId1" imgW="28651200" imgH="4572000" progId="Equation.3">
                  <p:embed/>
                  <p:pic>
                    <p:nvPicPr>
                      <p:cNvPr id="0" name="图片 47104" descr="image16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20072" y="671546"/>
                        <a:ext cx="2955925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2843585" y="2253373"/>
          <a:ext cx="237648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公式" r:id="rId3" imgW="22860000" imgH="17068800" progId="Equation.3">
                  <p:embed/>
                </p:oleObj>
              </mc:Choice>
              <mc:Fallback>
                <p:oleObj name="公式" r:id="rId3" imgW="22860000" imgH="17068800" progId="Equation.3">
                  <p:embed/>
                  <p:pic>
                    <p:nvPicPr>
                      <p:cNvPr id="0" name="图片 47105" descr="image16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585" y="2253373"/>
                        <a:ext cx="2376487" cy="177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196975" y="785794"/>
            <a:ext cx="6518275" cy="1160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试证明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&gt;3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恒有                                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并利用这个关系来计算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其中 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3205163" y="1458894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16513" y="733406"/>
          <a:ext cx="2955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公式" r:id="rId1" imgW="28651200" imgH="4572000" progId="Equation.3">
                  <p:embed/>
                </p:oleObj>
              </mc:Choice>
              <mc:Fallback>
                <p:oleObj name="公式" r:id="rId1" imgW="28651200" imgH="4572000" progId="Equation.3">
                  <p:embed/>
                  <p:pic>
                    <p:nvPicPr>
                      <p:cNvPr id="0" name="图片 48128" descr="image16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16513" y="733406"/>
                        <a:ext cx="2955925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843213" y="2154219"/>
          <a:ext cx="237648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公式" r:id="rId3" imgW="22860000" imgH="17068800" progId="Equation.3">
                  <p:embed/>
                </p:oleObj>
              </mc:Choice>
              <mc:Fallback>
                <p:oleObj name="公式" r:id="rId3" imgW="22860000" imgH="17068800" progId="Equation.3">
                  <p:embed/>
                  <p:pic>
                    <p:nvPicPr>
                      <p:cNvPr id="0" name="图片 48129" descr="image16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213" y="2154219"/>
                        <a:ext cx="2376487" cy="177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42910" y="4786322"/>
          <a:ext cx="328614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5" imgW="27736800" imgH="5181600" progId="Equation.DSMT4">
                  <p:embed/>
                </p:oleObj>
              </mc:Choice>
              <mc:Fallback>
                <p:oleObj name="Equation" r:id="rId5" imgW="27736800" imgH="5181600" progId="Equation.DSMT4">
                  <p:embed/>
                  <p:pic>
                    <p:nvPicPr>
                      <p:cNvPr id="0" name="图片 48130" descr="image16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2910" y="4786322"/>
                        <a:ext cx="3286148" cy="590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3857620" y="4143380"/>
          <a:ext cx="218598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7" imgW="21031200" imgH="17068800" progId="Equation.DSMT4">
                  <p:embed/>
                </p:oleObj>
              </mc:Choice>
              <mc:Fallback>
                <p:oleObj name="Equation" r:id="rId7" imgW="21031200" imgH="17068800" progId="Equation.DSMT4">
                  <p:embed/>
                  <p:pic>
                    <p:nvPicPr>
                      <p:cNvPr id="0" name="图片 48131" descr="image16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7620" y="4143380"/>
                        <a:ext cx="2185988" cy="177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6116662" y="4170344"/>
          <a:ext cx="202723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公式" r:id="rId9" imgW="19507200" imgH="17068800" progId="Equation.3">
                  <p:embed/>
                </p:oleObj>
              </mc:Choice>
              <mc:Fallback>
                <p:oleObj name="公式" r:id="rId9" imgW="19507200" imgH="17068800" progId="Equation.3">
                  <p:embed/>
                  <p:pic>
                    <p:nvPicPr>
                      <p:cNvPr id="0" name="图片 48132" descr="image16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6662" y="4170344"/>
                        <a:ext cx="2027238" cy="177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2316163" y="5924531"/>
          <a:ext cx="2936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公式" r:id="rId11" imgW="2743200" imgH="5181600" progId="Equation.3">
                  <p:embed/>
                </p:oleObj>
              </mc:Choice>
              <mc:Fallback>
                <p:oleObj name="公式" r:id="rId11" imgW="2743200" imgH="5181600" progId="Equation.3">
                  <p:embed/>
                  <p:pic>
                    <p:nvPicPr>
                      <p:cNvPr id="0" name="图片 48133" descr="image9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16163" y="5924531"/>
                        <a:ext cx="293687" cy="666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786182" y="5929330"/>
            <a:ext cx="18002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13"/>
          <p:cNvGrpSpPr/>
          <p:nvPr/>
        </p:nvGrpSpPr>
        <p:grpSpPr bwMode="auto">
          <a:xfrm>
            <a:off x="323850" y="714356"/>
            <a:ext cx="1109663" cy="742950"/>
            <a:chOff x="302" y="391"/>
            <a:chExt cx="699" cy="468"/>
          </a:xfrm>
        </p:grpSpPr>
        <p:sp>
          <p:nvSpPr>
            <p:cNvPr id="12" name="Freeform 14"/>
            <p:cNvSpPr/>
            <p:nvPr/>
          </p:nvSpPr>
          <p:spPr bwMode="auto">
            <a:xfrm>
              <a:off x="302" y="391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 rot="10794935">
              <a:off x="344" y="560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 rot="10794935">
              <a:off x="476" y="391"/>
              <a:ext cx="251" cy="13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 rot="10794935">
              <a:off x="637" y="39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47" y="527"/>
              <a:ext cx="65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思考</a:t>
              </a:r>
              <a:endParaRPr lang="zh-CN" altLang="en-US" sz="2000" b="1">
                <a:solidFill>
                  <a:srgbClr val="000000"/>
                </a:solidFill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092325" y="1365231"/>
          <a:ext cx="2936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公式" r:id="rId1" imgW="2743200" imgH="5181600" progId="Equation.3">
                  <p:embed/>
                </p:oleObj>
              </mc:Choice>
              <mc:Fallback>
                <p:oleObj name="公式" r:id="rId1" imgW="2743200" imgH="5181600" progId="Equation.3">
                  <p:embed/>
                  <p:pic>
                    <p:nvPicPr>
                      <p:cNvPr id="0" name="图片 49152" descr="image9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92325" y="1365231"/>
                        <a:ext cx="293688" cy="666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027113" y="642938"/>
          <a:ext cx="23431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3" imgW="22555200" imgH="17068800" progId="Equation.DSMT4">
                  <p:embed/>
                </p:oleObj>
              </mc:Choice>
              <mc:Fallback>
                <p:oleObj name="Equation" r:id="rId3" imgW="22555200" imgH="17068800" progId="Equation.DSMT4">
                  <p:embed/>
                  <p:pic>
                    <p:nvPicPr>
                      <p:cNvPr id="0" name="图片 49153" descr="image16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113" y="642938"/>
                        <a:ext cx="2343150" cy="177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419475" y="642918"/>
          <a:ext cx="370840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公式" r:id="rId5" imgW="35661600" imgH="17068800" progId="Equation.3">
                  <p:embed/>
                </p:oleObj>
              </mc:Choice>
              <mc:Fallback>
                <p:oleObj name="公式" r:id="rId5" imgW="35661600" imgH="17068800" progId="Equation.3">
                  <p:embed/>
                  <p:pic>
                    <p:nvPicPr>
                      <p:cNvPr id="0" name="图片 49154" descr="image16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642918"/>
                        <a:ext cx="3708400" cy="177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116013" y="2514581"/>
          <a:ext cx="31765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公式" r:id="rId7" imgW="30784800" imgH="4572000" progId="Equation.3">
                  <p:embed/>
                </p:oleObj>
              </mc:Choice>
              <mc:Fallback>
                <p:oleObj name="公式" r:id="rId7" imgW="30784800" imgH="4572000" progId="Equation.3">
                  <p:embed/>
                  <p:pic>
                    <p:nvPicPr>
                      <p:cNvPr id="0" name="图片 49155" descr="image16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2514581"/>
                        <a:ext cx="3176587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55650" y="3235306"/>
            <a:ext cx="60483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i="1">
                <a:ea typeface="宋体" panose="02010600030101010101" pitchFamily="2" charset="-122"/>
                <a:cs typeface="Arial" panose="020B0604020202020204" pitchFamily="34" charset="0"/>
              </a:rPr>
              <a:t>≤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恒有                                 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987675" y="3235306"/>
          <a:ext cx="2955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公式" r:id="rId9" imgW="28651200" imgH="4572000" progId="Equation.3">
                  <p:embed/>
                </p:oleObj>
              </mc:Choice>
              <mc:Fallback>
                <p:oleObj name="公式" r:id="rId9" imgW="28651200" imgH="4572000" progId="Equation.3">
                  <p:embed/>
                  <p:pic>
                    <p:nvPicPr>
                      <p:cNvPr id="0" name="图片 49156" descr="image17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675" y="3235306"/>
                        <a:ext cx="2955925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55650" y="3956031"/>
            <a:ext cx="60483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有                                 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971550" y="4530706"/>
          <a:ext cx="47164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公式" r:id="rId11" imgW="45720000" imgH="5486400" progId="Equation.3">
                  <p:embed/>
                </p:oleObj>
              </mc:Choice>
              <mc:Fallback>
                <p:oleObj name="公式" r:id="rId11" imgW="45720000" imgH="5486400" progId="Equation.3">
                  <p:embed/>
                  <p:pic>
                    <p:nvPicPr>
                      <p:cNvPr id="0" name="图片 49157" descr="image17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550" y="4530706"/>
                        <a:ext cx="4716463" cy="606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5795963" y="4602143"/>
          <a:ext cx="2389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公式" r:id="rId13" imgW="23164800" imgH="4572000" progId="Equation.3">
                  <p:embed/>
                </p:oleObj>
              </mc:Choice>
              <mc:Fallback>
                <p:oleObj name="公式" r:id="rId13" imgW="23164800" imgH="4572000" progId="Equation.3">
                  <p:embed/>
                  <p:pic>
                    <p:nvPicPr>
                      <p:cNvPr id="0" name="图片 49158" descr="image17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95963" y="4602143"/>
                        <a:ext cx="2389187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331913" y="5251431"/>
          <a:ext cx="43926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公式" r:id="rId15" imgW="45415200" imgH="5486400" progId="Equation.3">
                  <p:embed/>
                </p:oleObj>
              </mc:Choice>
              <mc:Fallback>
                <p:oleObj name="公式" r:id="rId15" imgW="45415200" imgH="5486400" progId="Equation.3">
                  <p:embed/>
                  <p:pic>
                    <p:nvPicPr>
                      <p:cNvPr id="0" name="图片 49159" descr="image173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31913" y="5251431"/>
                        <a:ext cx="4392612" cy="604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795963" y="5251431"/>
          <a:ext cx="25796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公式" r:id="rId17" imgW="27432000" imgH="4572000" progId="Equation.3">
                  <p:embed/>
                </p:oleObj>
              </mc:Choice>
              <mc:Fallback>
                <p:oleObj name="公式" r:id="rId17" imgW="27432000" imgH="4572000" progId="Equation.3">
                  <p:embed/>
                  <p:pic>
                    <p:nvPicPr>
                      <p:cNvPr id="0" name="图片 49160" descr="image174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95963" y="5251431"/>
                        <a:ext cx="2579687" cy="503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85813" y="5859443"/>
            <a:ext cx="60483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数学归纳法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知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对一切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                                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5143504" y="5786454"/>
          <a:ext cx="2955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19" imgW="28651200" imgH="4572000" progId="Equation.DSMT4">
                  <p:embed/>
                </p:oleObj>
              </mc:Choice>
              <mc:Fallback>
                <p:oleObj name="Equation" r:id="rId19" imgW="28651200" imgH="4572000" progId="Equation.DSMT4">
                  <p:embed/>
                  <p:pic>
                    <p:nvPicPr>
                      <p:cNvPr id="0" name="图片 49161" descr="image162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43504" y="5786454"/>
                        <a:ext cx="2955925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第一节  矩 阵及运算</a:t>
            </a:r>
            <a:endParaRPr lang="zh-CN" alt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187450" y="908377"/>
            <a:ext cx="521168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长沙到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三亚某日的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航班图与票价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7"/>
          <p:cNvGrpSpPr/>
          <p:nvPr/>
        </p:nvGrpSpPr>
        <p:grpSpPr bwMode="auto">
          <a:xfrm>
            <a:off x="250825" y="765175"/>
            <a:ext cx="1081088" cy="720725"/>
            <a:chOff x="2559" y="2024"/>
            <a:chExt cx="425" cy="399"/>
          </a:xfrm>
        </p:grpSpPr>
        <p:grpSp>
          <p:nvGrpSpPr>
            <p:cNvPr id="5" name="Group 8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7" name="Freeform 9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2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pic>
        <p:nvPicPr>
          <p:cNvPr id="11" name="Picture 14" descr="@S)FA3LB`A$UER[`5PP[XR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47813" y="1484313"/>
            <a:ext cx="6172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643063"/>
            <a:ext cx="88455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52493"/>
            <a:ext cx="9144000" cy="627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1428728" y="1487507"/>
          <a:ext cx="336550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Equation" r:id="rId1" imgW="31699200" imgH="4572000" progId="Equation.DSMT4">
                  <p:embed/>
                </p:oleObj>
              </mc:Choice>
              <mc:Fallback>
                <p:oleObj name="Equation" r:id="rId1" imgW="31699200" imgH="4572000" progId="Equation.DSMT4">
                  <p:embed/>
                  <p:pic>
                    <p:nvPicPr>
                      <p:cNvPr id="0" name="图片 50176" descr="image17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28" y="1487507"/>
                        <a:ext cx="3365503" cy="5032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339974" y="2279669"/>
          <a:ext cx="2803529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公式" r:id="rId3" imgW="26517600" imgH="5486400" progId="Equation.3">
                  <p:embed/>
                </p:oleObj>
              </mc:Choice>
              <mc:Fallback>
                <p:oleObj name="公式" r:id="rId3" imgW="26517600" imgH="5486400" progId="Equation.3">
                  <p:embed/>
                  <p:pic>
                    <p:nvPicPr>
                      <p:cNvPr id="0" name="图片 50177" descr="image17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4" y="2279669"/>
                        <a:ext cx="2803529" cy="603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2268538" y="2855932"/>
          <a:ext cx="301784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公式" r:id="rId5" imgW="27432000" imgH="10363200" progId="Equation.3">
                  <p:embed/>
                </p:oleObj>
              </mc:Choice>
              <mc:Fallback>
                <p:oleObj name="公式" r:id="rId5" imgW="27432000" imgH="10363200" progId="Equation.3">
                  <p:embed/>
                  <p:pic>
                    <p:nvPicPr>
                      <p:cNvPr id="0" name="图片 50178" descr="image17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538" y="2855932"/>
                        <a:ext cx="3017842" cy="1139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2339975" y="4368819"/>
          <a:ext cx="22161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公式" r:id="rId7" imgW="21336000" imgH="17068800" progId="Equation.3">
                  <p:embed/>
                </p:oleObj>
              </mc:Choice>
              <mc:Fallback>
                <p:oleObj name="公式" r:id="rId7" imgW="21336000" imgH="17068800" progId="Equation.3">
                  <p:embed/>
                  <p:pic>
                    <p:nvPicPr>
                      <p:cNvPr id="0" name="图片 50179" descr="image17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4368819"/>
                        <a:ext cx="2216150" cy="177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8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7" name="AutoShape 19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  <a:endParaRPr lang="zh-CN" altLang="en-US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8596" y="785794"/>
            <a:ext cx="60483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n=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时有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                                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第一节  矩 阵及运算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58888" y="979022"/>
            <a:ext cx="26981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某学期我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的课表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AutoShape 3" descr="8Z]J_C6Z`?LC4IE8I_J@Q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AutoShape 4" descr="8Z]J_C6Z`?LC4IE8I_J@Q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5" descr="8Z]J_C6Z`?LC4IE8I_J@Q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6" descr="8Z]J_C6Z`?LC4IE8I_J@Q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8"/>
          <p:cNvGrpSpPr/>
          <p:nvPr/>
        </p:nvGrpSpPr>
        <p:grpSpPr bwMode="auto">
          <a:xfrm>
            <a:off x="395288" y="836613"/>
            <a:ext cx="1081087" cy="720725"/>
            <a:chOff x="2559" y="2024"/>
            <a:chExt cx="425" cy="399"/>
          </a:xfrm>
        </p:grpSpPr>
        <p:grpSp>
          <p:nvGrpSpPr>
            <p:cNvPr id="9" name="Group 9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1" name="Freeform 10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3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20" y="1571612"/>
            <a:ext cx="84613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85750" y="4071938"/>
            <a:ext cx="67627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若用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代表有课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,0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代表没有课得到下列数表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" name="Object 22"/>
          <p:cNvGraphicFramePr>
            <a:graphicFrameLocks noChangeAspect="1"/>
          </p:cNvGraphicFramePr>
          <p:nvPr/>
        </p:nvGraphicFramePr>
        <p:xfrm>
          <a:off x="1428750" y="4714875"/>
          <a:ext cx="20002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25603200" imgH="21945600" progId="Equation.3">
                  <p:embed/>
                </p:oleObj>
              </mc:Choice>
              <mc:Fallback>
                <p:oleObj name="Equation" r:id="rId2" imgW="25603200" imgH="21945600" progId="Equation.3">
                  <p:embed/>
                  <p:pic>
                    <p:nvPicPr>
                      <p:cNvPr id="0" name="图片 3072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8750" y="4714875"/>
                        <a:ext cx="2000250" cy="171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3"/>
          <p:cNvGraphicFramePr>
            <a:graphicFrameLocks noChangeAspect="1"/>
          </p:cNvGraphicFramePr>
          <p:nvPr/>
        </p:nvGraphicFramePr>
        <p:xfrm>
          <a:off x="4000500" y="4714875"/>
          <a:ext cx="2071688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5908000" imgH="21945600" progId="Equation.3">
                  <p:embed/>
                </p:oleObj>
              </mc:Choice>
              <mc:Fallback>
                <p:oleObj name="Equation" r:id="rId4" imgW="25908000" imgH="21945600" progId="Equation.3">
                  <p:embed/>
                  <p:pic>
                    <p:nvPicPr>
                      <p:cNvPr id="0" name="图片 3073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0500" y="4714875"/>
                        <a:ext cx="2071688" cy="1755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572264" y="4929198"/>
            <a:ext cx="2305050" cy="647700"/>
          </a:xfrm>
          <a:prstGeom prst="cloudCallout">
            <a:avLst>
              <a:gd name="adj1" fmla="val -67066"/>
              <a:gd name="adj2" fmla="val 35034"/>
            </a:avLst>
          </a:prstGeom>
          <a:noFill/>
          <a:ln w="9525">
            <a:solidFill>
              <a:srgbClr val="FF00FF"/>
            </a:solidFill>
            <a:round/>
          </a:ln>
        </p:spPr>
        <p:txBody>
          <a:bodyPr/>
          <a:lstStyle/>
          <a:p>
            <a:pPr algn="ctr"/>
            <a:r>
              <a:rPr lang="zh-CN" altLang="en-US" sz="2400"/>
              <a:t>布尔矩阵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第一节  矩 阵及运算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11188" y="5749947"/>
            <a:ext cx="792162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/>
              <a:t>数表具体描述了这家企业各个季度的产值</a:t>
            </a:r>
            <a:r>
              <a:rPr lang="en-US" altLang="zh-CN" sz="2400" dirty="0"/>
              <a:t>,</a:t>
            </a:r>
            <a:r>
              <a:rPr lang="zh-CN" altLang="en-US" sz="2400" dirty="0"/>
              <a:t>同时也隐含了一些信息</a:t>
            </a:r>
            <a:r>
              <a:rPr lang="en-US" altLang="zh-CN" sz="2400" dirty="0"/>
              <a:t>(</a:t>
            </a:r>
            <a:r>
              <a:rPr lang="zh-CN" altLang="en-US" sz="2400" dirty="0"/>
              <a:t>随季节变化的规律、季增长率、年产量等）</a:t>
            </a:r>
            <a:endParaRPr lang="zh-CN" altLang="en-US" sz="2400" dirty="0"/>
          </a:p>
        </p:txBody>
      </p:sp>
      <p:pic>
        <p:nvPicPr>
          <p:cNvPr id="4" name="Picture 5" descr="C~PF2K3VL3Q8NZB3CCZ]1DU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87462" y="1412875"/>
            <a:ext cx="6985000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71550" y="836613"/>
            <a:ext cx="8007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某企业生产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种产品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各产品的季度产值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万元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如下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087462" y="4271974"/>
            <a:ext cx="2922091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产值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取出来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右数表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3491880" y="3869443"/>
          <a:ext cx="2735560" cy="1812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29260800" imgH="21945600" progId="Equation.DSMT4">
                  <p:embed/>
                </p:oleObj>
              </mc:Choice>
              <mc:Fallback>
                <p:oleObj name="Equation" r:id="rId2" imgW="29260800" imgH="21945600" progId="Equation.DSMT4">
                  <p:embed/>
                  <p:pic>
                    <p:nvPicPr>
                      <p:cNvPr id="0" name="图片 4096" descr="image2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1880" y="3869443"/>
                        <a:ext cx="2735560" cy="18122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838950" y="4292600"/>
            <a:ext cx="1876454" cy="647700"/>
          </a:xfrm>
          <a:prstGeom prst="cloudCallout">
            <a:avLst>
              <a:gd name="adj1" fmla="val -79886"/>
              <a:gd name="adj2" fmla="val 35236"/>
            </a:avLst>
          </a:prstGeom>
          <a:noFill/>
          <a:ln w="9525">
            <a:solidFill>
              <a:srgbClr val="FF00FF"/>
            </a:solidFill>
            <a:round/>
          </a:ln>
        </p:spPr>
        <p:txBody>
          <a:bodyPr/>
          <a:lstStyle/>
          <a:p>
            <a:pPr algn="ctr"/>
            <a:r>
              <a:rPr lang="en-US" altLang="zh-CN" sz="2400"/>
              <a:t>4</a:t>
            </a:r>
            <a:r>
              <a:rPr lang="zh-CN" altLang="en-US" sz="2400"/>
              <a:t>行</a:t>
            </a:r>
            <a:r>
              <a:rPr lang="en-US" altLang="zh-CN" sz="2400"/>
              <a:t>4</a:t>
            </a:r>
            <a:r>
              <a:rPr lang="zh-CN" altLang="en-US" sz="2400"/>
              <a:t>列</a:t>
            </a:r>
            <a:endParaRPr lang="zh-CN" altLang="en-US" sz="2400"/>
          </a:p>
        </p:txBody>
      </p:sp>
      <p:grpSp>
        <p:nvGrpSpPr>
          <p:cNvPr id="9" name="Group 11"/>
          <p:cNvGrpSpPr/>
          <p:nvPr/>
        </p:nvGrpSpPr>
        <p:grpSpPr bwMode="auto">
          <a:xfrm>
            <a:off x="106363" y="765175"/>
            <a:ext cx="1081087" cy="720725"/>
            <a:chOff x="2559" y="2024"/>
            <a:chExt cx="425" cy="399"/>
          </a:xfrm>
        </p:grpSpPr>
        <p:grpSp>
          <p:nvGrpSpPr>
            <p:cNvPr id="10" name="Group 12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2" name="Freeform 13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4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90500" y="642729"/>
            <a:ext cx="8245505" cy="2227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indent="266700">
              <a:tabLst>
                <a:tab pos="4097020" algn="l"/>
              </a:tabLst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甲、乙、丙、丁、戊五人各从图书馆借来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  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tabLst>
                <a:tab pos="4097020" algn="l"/>
              </a:tabLst>
            </a:pP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</a:rPr>
              <a:t>  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小说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他们约定读完后互相交换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书的厚度以及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他们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的阅读速度差不多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因此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,5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总是同时交换书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交换后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他们五人读完了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书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现已知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1762" y="2887694"/>
            <a:ext cx="8807450" cy="308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indent="266700">
              <a:tabLst>
                <a:tab pos="4097020" algn="l"/>
              </a:tabLst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甲最后读的书是乙读的第二本书；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tabLst>
                <a:tab pos="4097020" algn="l"/>
              </a:tabLst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(2)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丙最后读的书是乙读的第四本书；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tabLst>
                <a:tab pos="4097020" algn="l"/>
              </a:tabLst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(3)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丙读的第二本书甲在一开始就读了；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tabLst>
                <a:tab pos="4097020" algn="l"/>
              </a:tabLst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(4)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丁最后读的书是丙读的第三本；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tabLst>
                <a:tab pos="4097020" algn="l"/>
              </a:tabLst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(5)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乙读的第四本书是戊读的第三本书；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tabLst>
                <a:tab pos="4097020" algn="l"/>
              </a:tabLst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(6)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丁第三次读的书是丙一开始读的那本书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tabLst>
                <a:tab pos="4097020" algn="l"/>
              </a:tabLst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试根据以上情况推出丁第二次读的书是谁最先读的书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1" name="Group 12"/>
          <p:cNvGrpSpPr/>
          <p:nvPr/>
        </p:nvGrpSpPr>
        <p:grpSpPr bwMode="auto">
          <a:xfrm>
            <a:off x="282873" y="765175"/>
            <a:ext cx="1120775" cy="742950"/>
            <a:chOff x="288" y="1933"/>
            <a:chExt cx="706" cy="468"/>
          </a:xfrm>
        </p:grpSpPr>
        <p:sp>
          <p:nvSpPr>
            <p:cNvPr id="22" name="Freeform 13"/>
            <p:cNvSpPr/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exe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AINPROBLEMTYPE" val="ProblemTypeMarker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ROBLEMTYPE" val="ProblemTypeMarker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3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">
  <a:themeElements>
    <a:clrScheme name="default 10">
      <a:dk1>
        <a:srgbClr val="000000"/>
      </a:dk1>
      <a:lt1>
        <a:srgbClr val="FFFFFF"/>
      </a:lt1>
      <a:dk2>
        <a:srgbClr val="000000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default">
      <a:majorFont>
        <a:latin typeface="隶书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000000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0000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5441</Words>
  <Application>WPS 演示</Application>
  <PresentationFormat>全屏显示(4:3)</PresentationFormat>
  <Paragraphs>759</Paragraphs>
  <Slides>60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170</vt:i4>
      </vt:variant>
      <vt:variant>
        <vt:lpstr>幻灯片标题</vt:lpstr>
      </vt:variant>
      <vt:variant>
        <vt:i4>60</vt:i4>
      </vt:variant>
    </vt:vector>
  </HeadingPairs>
  <TitlesOfParts>
    <vt:vector size="256" baseType="lpstr">
      <vt:lpstr>Arial</vt:lpstr>
      <vt:lpstr>宋体</vt:lpstr>
      <vt:lpstr>Wingdings</vt:lpstr>
      <vt:lpstr>DotumChe</vt:lpstr>
      <vt:lpstr>微软雅黑</vt:lpstr>
      <vt:lpstr>黑体</vt:lpstr>
      <vt:lpstr>方正细圆简体</vt:lpstr>
      <vt:lpstr>方正兰亭细黑_GBK</vt:lpstr>
      <vt:lpstr>Segoe UI Semibold</vt:lpstr>
      <vt:lpstr>方正细圆简体</vt:lpstr>
      <vt:lpstr>华文中宋</vt:lpstr>
      <vt:lpstr>Times New Roman</vt:lpstr>
      <vt:lpstr>Verdana</vt:lpstr>
      <vt:lpstr>隶书</vt:lpstr>
      <vt:lpstr>楷体_GB2312</vt:lpstr>
      <vt:lpstr>新宋体</vt:lpstr>
      <vt:lpstr>Calibri</vt:lpstr>
      <vt:lpstr>Arial Unicode MS</vt:lpstr>
      <vt:lpstr>Malgun Gothic</vt:lpstr>
      <vt:lpstr>Symbol</vt:lpstr>
      <vt:lpstr>幼圆</vt:lpstr>
      <vt:lpstr>Verdana</vt:lpstr>
      <vt:lpstr>Office 主题</vt:lpstr>
      <vt:lpstr>1_Office 主题</vt:lpstr>
      <vt:lpstr>2_Office 主题</vt:lpstr>
      <vt:lpstr>default</vt:lpstr>
      <vt:lpstr>PowerPoint.Show.8</vt:lpstr>
      <vt:lpstr>PowerPoint.Show.8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大学数学3</vt:lpstr>
      <vt:lpstr>大学数学3</vt:lpstr>
      <vt:lpstr>PowerPoint 演示文稿</vt:lpstr>
      <vt:lpstr>PowerPoint 演示文稿</vt:lpstr>
      <vt:lpstr>第一节  矩 阵及运算</vt:lpstr>
      <vt:lpstr>第一节  矩 阵及运算</vt:lpstr>
      <vt:lpstr>第一节  矩 阵及运算</vt:lpstr>
      <vt:lpstr>第一节  矩 阵及运算</vt:lpstr>
      <vt:lpstr>PowerPoint 演示文稿</vt:lpstr>
      <vt:lpstr>第一节  矩 阵及运算</vt:lpstr>
      <vt:lpstr>第一节  矩 阵及运算</vt:lpstr>
      <vt:lpstr>第一节  矩 阵及运算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二、矩阵的运算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zjh</dc:creator>
  <cp:lastModifiedBy>hp</cp:lastModifiedBy>
  <cp:revision>621</cp:revision>
  <dcterms:created xsi:type="dcterms:W3CDTF">2008-08-27T03:30:00Z</dcterms:created>
  <dcterms:modified xsi:type="dcterms:W3CDTF">2021-03-20T03:25:54Z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24712CC86BDB400CA67568D279B67E83</vt:lpwstr>
  </property>
  <property fmtid="{D5CDD505-2E9C-101B-9397-08002B2CF9AE}" pid="3" name="KSOProductBuildVer">
    <vt:lpwstr>2052-11.1.0.10356</vt:lpwstr>
  </property>
</Properties>
</file>