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5" r:id="rId3"/>
  </p:sldMasterIdLst>
  <p:notesMasterIdLst>
    <p:notesMasterId r:id="rId47"/>
  </p:notesMasterIdLst>
  <p:sldIdLst>
    <p:sldId id="579" r:id="rId4"/>
    <p:sldId id="481" r:id="rId5"/>
    <p:sldId id="472" r:id="rId6"/>
    <p:sldId id="599" r:id="rId7"/>
    <p:sldId id="473" r:id="rId8"/>
    <p:sldId id="474" r:id="rId9"/>
    <p:sldId id="475" r:id="rId10"/>
    <p:sldId id="600" r:id="rId11"/>
    <p:sldId id="644" r:id="rId12"/>
    <p:sldId id="611" r:id="rId13"/>
    <p:sldId id="477" r:id="rId14"/>
    <p:sldId id="478" r:id="rId15"/>
    <p:sldId id="486" r:id="rId16"/>
    <p:sldId id="479" r:id="rId17"/>
    <p:sldId id="491" r:id="rId18"/>
    <p:sldId id="492" r:id="rId19"/>
    <p:sldId id="493" r:id="rId20"/>
    <p:sldId id="494" r:id="rId21"/>
    <p:sldId id="613" r:id="rId22"/>
    <p:sldId id="614" r:id="rId23"/>
    <p:sldId id="615" r:id="rId24"/>
    <p:sldId id="616" r:id="rId25"/>
    <p:sldId id="495" r:id="rId26"/>
    <p:sldId id="482" r:id="rId27"/>
    <p:sldId id="483" r:id="rId28"/>
    <p:sldId id="587" r:id="rId29"/>
    <p:sldId id="645" r:id="rId30"/>
    <p:sldId id="612" r:id="rId31"/>
    <p:sldId id="590" r:id="rId32"/>
    <p:sldId id="485" r:id="rId33"/>
    <p:sldId id="589" r:id="rId34"/>
    <p:sldId id="487" r:id="rId35"/>
    <p:sldId id="320" r:id="rId36"/>
    <p:sldId id="602" r:id="rId37"/>
    <p:sldId id="496" r:id="rId38"/>
    <p:sldId id="601" r:id="rId39"/>
    <p:sldId id="604" r:id="rId40"/>
    <p:sldId id="605" r:id="rId41"/>
    <p:sldId id="606" r:id="rId42"/>
    <p:sldId id="607" r:id="rId43"/>
    <p:sldId id="608" r:id="rId44"/>
    <p:sldId id="609" r:id="rId45"/>
    <p:sldId id="610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CC"/>
    <a:srgbClr val="56BE4E"/>
    <a:srgbClr val="D01025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5" autoAdjust="0"/>
    <p:restoredTop sz="94683" autoAdjust="0"/>
  </p:normalViewPr>
  <p:slideViewPr>
    <p:cSldViewPr>
      <p:cViewPr varScale="1">
        <p:scale>
          <a:sx n="83" d="100"/>
          <a:sy n="83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0.wmf"/><Relationship Id="rId6" Type="http://schemas.openxmlformats.org/officeDocument/2006/relationships/image" Target="../media/image77.wmf"/><Relationship Id="rId5" Type="http://schemas.openxmlformats.org/officeDocument/2006/relationships/image" Target="../media/image74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9CCF2-7CB8-49C1-8B3C-C4352F517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59CCF2-7CB8-49C1-8B3C-C4352F517BD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C5AA77B-55FA-4DD8-B31F-0A90B8AC30AC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E4DC915-A6D4-42BB-8343-ABD33525C282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01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grpSp>
        <p:nvGrpSpPr>
          <p:cNvPr id="3" name="组合 24"/>
          <p:cNvGrpSpPr/>
          <p:nvPr userDrawn="1"/>
        </p:nvGrpSpPr>
        <p:grpSpPr>
          <a:xfrm>
            <a:off x="0" y="158982"/>
            <a:ext cx="9001127" cy="744942"/>
            <a:chOff x="0" y="158982"/>
            <a:chExt cx="9001127" cy="744942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0" y="158982"/>
              <a:ext cx="9001127" cy="744942"/>
              <a:chOff x="0" y="66370"/>
              <a:chExt cx="9163025" cy="564610"/>
            </a:xfrm>
          </p:grpSpPr>
          <p:sp>
            <p:nvSpPr>
              <p:cNvPr id="28" name="矩形 27"/>
              <p:cNvSpPr>
                <a:spLocks noChangeArrowheads="1"/>
              </p:cNvSpPr>
              <p:nvPr/>
            </p:nvSpPr>
            <p:spPr bwMode="auto">
              <a:xfrm flipH="1">
                <a:off x="9097938" y="66370"/>
                <a:ext cx="65087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solidFill>
                  <a:srgbClr val="D01017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" name="矩形 4"/>
              <p:cNvSpPr>
                <a:spLocks noChangeArrowheads="1"/>
              </p:cNvSpPr>
              <p:nvPr/>
            </p:nvSpPr>
            <p:spPr bwMode="auto">
              <a:xfrm>
                <a:off x="0" y="66370"/>
                <a:ext cx="425450" cy="564610"/>
              </a:xfrm>
              <a:prstGeom prst="rect">
                <a:avLst/>
              </a:prstGeom>
              <a:solidFill>
                <a:srgbClr val="D01025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zh-CN" sz="2400" dirty="0">
                  <a:solidFill>
                    <a:srgbClr val="FFFF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27" name="Picture 2" descr="C:\Users\PLH\Desktop\校徽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273" y="214290"/>
              <a:ext cx="674703" cy="648000"/>
            </a:xfrm>
            <a:prstGeom prst="rect">
              <a:avLst/>
            </a:prstGeom>
            <a:noFill/>
          </p:spPr>
        </p:pic>
      </p:grpSp>
      <p:sp>
        <p:nvSpPr>
          <p:cNvPr id="33" name="矩形 8"/>
          <p:cNvSpPr>
            <a:spLocks noChangeArrowheads="1"/>
          </p:cNvSpPr>
          <p:nvPr userDrawn="1"/>
        </p:nvSpPr>
        <p:spPr bwMode="auto">
          <a:xfrm flipH="1">
            <a:off x="0" y="4975140"/>
            <a:ext cx="1598613" cy="1311275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矩形 10"/>
          <p:cNvSpPr>
            <a:spLocks noChangeArrowheads="1"/>
          </p:cNvSpPr>
          <p:nvPr userDrawn="1"/>
        </p:nvSpPr>
        <p:spPr bwMode="auto">
          <a:xfrm flipH="1">
            <a:off x="3225600" y="4975140"/>
            <a:ext cx="1600200" cy="1311275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矩形 12"/>
          <p:cNvSpPr>
            <a:spLocks noChangeArrowheads="1"/>
          </p:cNvSpPr>
          <p:nvPr userDrawn="1"/>
        </p:nvSpPr>
        <p:spPr bwMode="auto">
          <a:xfrm flipH="1">
            <a:off x="6445250" y="4967202"/>
            <a:ext cx="307975" cy="1304925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" name="Picture 2" descr="C:\Users\PLH\Desktop\爱晚亭.jpg"/>
          <p:cNvPicPr>
            <a:picLocks noChangeAspect="1" noChangeArrowheads="1"/>
          </p:cNvPicPr>
          <p:nvPr userDrawn="1"/>
        </p:nvPicPr>
        <p:blipFill>
          <a:blip r:embed="rId3" cstate="print"/>
          <a:srcRect l="13417" r="6048" b="5714"/>
          <a:stretch>
            <a:fillRect/>
          </a:stretch>
        </p:blipFill>
        <p:spPr bwMode="auto">
          <a:xfrm>
            <a:off x="1612800" y="4976014"/>
            <a:ext cx="1598967" cy="1310400"/>
          </a:xfrm>
          <a:prstGeom prst="rect">
            <a:avLst/>
          </a:prstGeom>
          <a:noFill/>
        </p:spPr>
      </p:pic>
      <p:sp>
        <p:nvSpPr>
          <p:cNvPr id="37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00206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8" name="Picture 2" descr="G:\BaiduYunDownload\90_课程讲义\01_岳麓书院.jpg"/>
          <p:cNvPicPr>
            <a:picLocks noChangeAspect="1" noChangeArrowheads="1"/>
          </p:cNvPicPr>
          <p:nvPr userDrawn="1"/>
        </p:nvPicPr>
        <p:blipFill>
          <a:blip r:embed="rId4" cstate="print"/>
          <a:srcRect l="17553" t="10000" r="12234"/>
          <a:stretch>
            <a:fillRect/>
          </a:stretch>
        </p:blipFill>
        <p:spPr bwMode="auto">
          <a:xfrm>
            <a:off x="4834800" y="4976120"/>
            <a:ext cx="1601612" cy="1310400"/>
          </a:xfrm>
          <a:prstGeom prst="rect">
            <a:avLst/>
          </a:prstGeom>
          <a:noFill/>
        </p:spPr>
      </p:pic>
      <p:pic>
        <p:nvPicPr>
          <p:cNvPr id="39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5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41" name="TextBox 5"/>
          <p:cNvSpPr>
            <a:spLocks noChangeArrowheads="1"/>
          </p:cNvSpPr>
          <p:nvPr userDrawn="1"/>
        </p:nvSpPr>
        <p:spPr bwMode="auto">
          <a:xfrm>
            <a:off x="2428860" y="3571876"/>
            <a:ext cx="387667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BEA6"/>
                </a:solidFill>
                <a:latin typeface="黑体" panose="02010609060101010101" pitchFamily="49" charset="-122"/>
                <a:ea typeface="方正细圆简体"/>
              </a:rPr>
              <a:t>主讲老师：周金华</a:t>
            </a:r>
            <a:endParaRPr lang="zh-CN" altLang="en-US" sz="2000" b="1" dirty="0">
              <a:solidFill>
                <a:srgbClr val="78BEA6"/>
              </a:solidFill>
              <a:latin typeface="黑体" panose="02010609060101010101" pitchFamily="49" charset="-122"/>
              <a:ea typeface="方正细圆简体"/>
            </a:endParaRPr>
          </a:p>
        </p:txBody>
      </p:sp>
      <p:sp>
        <p:nvSpPr>
          <p:cNvPr id="4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173600" y="572400"/>
            <a:ext cx="1800000" cy="338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副标题样式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641600" y="2358000"/>
            <a:ext cx="5328000" cy="1324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课程名样式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12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53" y="144000"/>
            <a:ext cx="562253" cy="540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11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14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252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52" y="36000"/>
            <a:ext cx="449802" cy="432000"/>
          </a:xfrm>
          <a:prstGeom prst="rect">
            <a:avLst/>
          </a:prstGeom>
          <a:noFill/>
        </p:spPr>
      </p:pic>
      <p:grpSp>
        <p:nvGrpSpPr>
          <p:cNvPr id="3" name="组合 7"/>
          <p:cNvGrpSpPr/>
          <p:nvPr userDrawn="1"/>
        </p:nvGrpSpPr>
        <p:grpSpPr>
          <a:xfrm>
            <a:off x="144000" y="516917"/>
            <a:ext cx="8858850" cy="123822"/>
            <a:chOff x="0" y="500042"/>
            <a:chExt cx="8858850" cy="159200"/>
          </a:xfrm>
        </p:grpSpPr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500042"/>
              <a:ext cx="1619250" cy="157371"/>
            </a:xfrm>
            <a:prstGeom prst="rect">
              <a:avLst/>
            </a:prstGeom>
            <a:solidFill>
              <a:srgbClr val="D01025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D01025"/>
                </a:solidFill>
                <a:latin typeface="方正兰亭细黑_GBK" charset="-122"/>
                <a:ea typeface="方正兰亭细黑_GBK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1619250" y="500474"/>
              <a:ext cx="7239600" cy="158768"/>
            </a:xfrm>
            <a:prstGeom prst="rect">
              <a:avLst/>
            </a:prstGeom>
            <a:solidFill>
              <a:srgbClr val="D8D8D8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细黑_GBK" charset="-122"/>
                <a:ea typeface="方正兰亭细黑_GBK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42852"/>
            <a:ext cx="4572000" cy="5400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000" y="180000"/>
            <a:ext cx="4500000" cy="46080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7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8" name="Freeform 3"/>
          <p:cNvSpPr/>
          <p:nvPr userDrawn="1"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0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-7938" y="1285860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流程图: 联系 15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18" name="圆柱形 17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8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21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b="15738"/>
          <a:stretch>
            <a:fillRect/>
          </a:stretch>
        </p:blipFill>
        <p:spPr bwMode="auto">
          <a:xfrm>
            <a:off x="0" y="0"/>
            <a:ext cx="9144000" cy="51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4576763" y="1857364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95788" y="2041514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80113" y="2954327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>
                <a:solidFill>
                  <a:srgbClr val="FFFFFF"/>
                </a:solidFill>
                <a:latin typeface="+mn-lt"/>
                <a:ea typeface="+mn-ea"/>
              </a:rPr>
              <a:t>15-20 min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003800" y="2005002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FFFF"/>
                </a:solidFill>
                <a:ea typeface="微软雅黑" panose="020B0503020204020204" pitchFamily="34" charset="-122"/>
              </a:rPr>
              <a:t>休息时刻</a:t>
            </a:r>
          </a:p>
        </p:txBody>
      </p:sp>
      <p:sp>
        <p:nvSpPr>
          <p:cNvPr id="13" name="流程图: 联系 12"/>
          <p:cNvSpPr/>
          <p:nvPr userDrawn="1"/>
        </p:nvSpPr>
        <p:spPr>
          <a:xfrm>
            <a:off x="5451475" y="2862252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2"/>
          <p:cNvGrpSpPr/>
          <p:nvPr userDrawn="1"/>
        </p:nvGrpSpPr>
        <p:grpSpPr bwMode="auto">
          <a:xfrm>
            <a:off x="5613400" y="2879714"/>
            <a:ext cx="234950" cy="427038"/>
            <a:chOff x="3246120" y="2316163"/>
            <a:chExt cx="598298" cy="1094549"/>
          </a:xfrm>
        </p:grpSpPr>
        <p:sp>
          <p:nvSpPr>
            <p:cNvPr id="15" name="圆柱形 14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4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8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7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14\Desktop\GM_0059.jpg"/>
          <p:cNvPicPr>
            <a:picLocks noChangeAspect="1" noChangeArrowheads="1"/>
          </p:cNvPicPr>
          <p:nvPr userDrawn="1"/>
        </p:nvPicPr>
        <p:blipFill>
          <a:blip r:embed="rId2"/>
          <a:srcRect t="9333" b="23002"/>
          <a:stretch>
            <a:fillRect/>
          </a:stretch>
        </p:blipFill>
        <p:spPr bwMode="auto">
          <a:xfrm>
            <a:off x="0" y="1000108"/>
            <a:ext cx="915193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4576763" y="2747970"/>
            <a:ext cx="3681412" cy="1752600"/>
          </a:xfrm>
          <a:prstGeom prst="rect">
            <a:avLst/>
          </a:prstGeom>
          <a:solidFill>
            <a:srgbClr val="EDA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395788" y="2932120"/>
            <a:ext cx="4792662" cy="57467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980113" y="3844933"/>
            <a:ext cx="1779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213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pc="-10" dirty="0" smtClean="0">
                <a:solidFill>
                  <a:srgbClr val="FFFFFF"/>
                </a:solidFill>
                <a:latin typeface="+mn-lt"/>
                <a:ea typeface="+mn-ea"/>
              </a:rPr>
              <a:t>Have a rest!</a:t>
            </a:r>
            <a:endParaRPr lang="zh-CN" altLang="en-US" b="1" spc="-1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5003800" y="2895608"/>
            <a:ext cx="3078163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课间休息</a:t>
            </a:r>
            <a:endParaRPr lang="zh-CN" altLang="en-US" sz="36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 userDrawn="1"/>
        </p:nvSpPr>
        <p:spPr>
          <a:xfrm>
            <a:off x="5451475" y="3752858"/>
            <a:ext cx="522288" cy="52387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5613400" y="3770320"/>
            <a:ext cx="234950" cy="427038"/>
            <a:chOff x="3246120" y="2316163"/>
            <a:chExt cx="598298" cy="1094549"/>
          </a:xfrm>
        </p:grpSpPr>
        <p:sp>
          <p:nvSpPr>
            <p:cNvPr id="9" name="圆柱形 8"/>
            <p:cNvSpPr/>
            <p:nvPr/>
          </p:nvSpPr>
          <p:spPr>
            <a:xfrm>
              <a:off x="3246120" y="2881748"/>
              <a:ext cx="448725" cy="528964"/>
            </a:xfrm>
            <a:prstGeom prst="can">
              <a:avLst/>
            </a:prstGeom>
            <a:solidFill>
              <a:srgbClr val="B1DE64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" name="组合 14"/>
            <p:cNvGrpSpPr/>
            <p:nvPr/>
          </p:nvGrpSpPr>
          <p:grpSpPr>
            <a:xfrm>
              <a:off x="3333831" y="2316163"/>
              <a:ext cx="265232" cy="528637"/>
              <a:chOff x="3244941" y="2182813"/>
              <a:chExt cx="323759" cy="645286"/>
            </a:xfrm>
            <a:solidFill>
              <a:srgbClr val="F2F2F2"/>
            </a:solidFill>
          </p:grpSpPr>
          <p:sp>
            <p:nvSpPr>
              <p:cNvPr id="12" name="矩形 4"/>
              <p:cNvSpPr/>
              <p:nvPr/>
            </p:nvSpPr>
            <p:spPr>
              <a:xfrm>
                <a:off x="3244941" y="2182813"/>
                <a:ext cx="257479" cy="645286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3384641" y="2316015"/>
                <a:ext cx="184059" cy="461283"/>
              </a:xfrm>
              <a:custGeom>
                <a:avLst/>
                <a:gdLst>
                  <a:gd name="connsiteX0" fmla="*/ 0 w 53340"/>
                  <a:gd name="connsiteY0" fmla="*/ 0 h 365760"/>
                  <a:gd name="connsiteX1" fmla="*/ 53340 w 53340"/>
                  <a:gd name="connsiteY1" fmla="*/ 0 h 365760"/>
                  <a:gd name="connsiteX2" fmla="*/ 53340 w 53340"/>
                  <a:gd name="connsiteY2" fmla="*/ 365760 h 365760"/>
                  <a:gd name="connsiteX3" fmla="*/ 0 w 53340"/>
                  <a:gd name="connsiteY3" fmla="*/ 365760 h 365760"/>
                  <a:gd name="connsiteX4" fmla="*/ 0 w 53340"/>
                  <a:gd name="connsiteY4" fmla="*/ 0 h 365760"/>
                  <a:gd name="connsiteX0-1" fmla="*/ 0 w 62865"/>
                  <a:gd name="connsiteY0-2" fmla="*/ 0 h 484822"/>
                  <a:gd name="connsiteX1-3" fmla="*/ 53340 w 62865"/>
                  <a:gd name="connsiteY1-4" fmla="*/ 0 h 484822"/>
                  <a:gd name="connsiteX2-5" fmla="*/ 62865 w 62865"/>
                  <a:gd name="connsiteY2-6" fmla="*/ 484822 h 484822"/>
                  <a:gd name="connsiteX3-7" fmla="*/ 0 w 62865"/>
                  <a:gd name="connsiteY3-8" fmla="*/ 365760 h 484822"/>
                  <a:gd name="connsiteX4-9" fmla="*/ 0 w 62865"/>
                  <a:gd name="connsiteY4-10" fmla="*/ 0 h 484822"/>
                  <a:gd name="connsiteX0-11" fmla="*/ 0 w 81010"/>
                  <a:gd name="connsiteY0-12" fmla="*/ 0 h 484822"/>
                  <a:gd name="connsiteX1-13" fmla="*/ 53340 w 81010"/>
                  <a:gd name="connsiteY1-14" fmla="*/ 0 h 484822"/>
                  <a:gd name="connsiteX2-15" fmla="*/ 62865 w 81010"/>
                  <a:gd name="connsiteY2-16" fmla="*/ 484822 h 484822"/>
                  <a:gd name="connsiteX3-17" fmla="*/ 0 w 81010"/>
                  <a:gd name="connsiteY3-18" fmla="*/ 365760 h 484822"/>
                  <a:gd name="connsiteX4-19" fmla="*/ 0 w 81010"/>
                  <a:gd name="connsiteY4-20" fmla="*/ 0 h 484822"/>
                  <a:gd name="connsiteX0-21" fmla="*/ 0 w 62983"/>
                  <a:gd name="connsiteY0-22" fmla="*/ 0 h 494347"/>
                  <a:gd name="connsiteX1-23" fmla="*/ 53340 w 62983"/>
                  <a:gd name="connsiteY1-24" fmla="*/ 0 h 494347"/>
                  <a:gd name="connsiteX2-25" fmla="*/ 36671 w 62983"/>
                  <a:gd name="connsiteY2-26" fmla="*/ 494347 h 494347"/>
                  <a:gd name="connsiteX3-27" fmla="*/ 0 w 62983"/>
                  <a:gd name="connsiteY3-28" fmla="*/ 365760 h 494347"/>
                  <a:gd name="connsiteX4-29" fmla="*/ 0 w 62983"/>
                  <a:gd name="connsiteY4-30" fmla="*/ 0 h 494347"/>
                  <a:gd name="connsiteX0-31" fmla="*/ 109537 w 172520"/>
                  <a:gd name="connsiteY0-32" fmla="*/ 0 h 494347"/>
                  <a:gd name="connsiteX1-33" fmla="*/ 162877 w 172520"/>
                  <a:gd name="connsiteY1-34" fmla="*/ 0 h 494347"/>
                  <a:gd name="connsiteX2-35" fmla="*/ 146208 w 172520"/>
                  <a:gd name="connsiteY2-36" fmla="*/ 494347 h 494347"/>
                  <a:gd name="connsiteX3-37" fmla="*/ 0 w 172520"/>
                  <a:gd name="connsiteY3-38" fmla="*/ 294323 h 494347"/>
                  <a:gd name="connsiteX4-39" fmla="*/ 109537 w 172520"/>
                  <a:gd name="connsiteY4-40" fmla="*/ 0 h 494347"/>
                  <a:gd name="connsiteX0-41" fmla="*/ 71437 w 134420"/>
                  <a:gd name="connsiteY0-42" fmla="*/ 0 h 494347"/>
                  <a:gd name="connsiteX1-43" fmla="*/ 124777 w 134420"/>
                  <a:gd name="connsiteY1-44" fmla="*/ 0 h 494347"/>
                  <a:gd name="connsiteX2-45" fmla="*/ 108108 w 134420"/>
                  <a:gd name="connsiteY2-46" fmla="*/ 494347 h 494347"/>
                  <a:gd name="connsiteX3-47" fmla="*/ 0 w 134420"/>
                  <a:gd name="connsiteY3-48" fmla="*/ 313373 h 494347"/>
                  <a:gd name="connsiteX4-49" fmla="*/ 71437 w 134420"/>
                  <a:gd name="connsiteY4-50" fmla="*/ 0 h 494347"/>
                  <a:gd name="connsiteX0-51" fmla="*/ 78556 w 141539"/>
                  <a:gd name="connsiteY0-52" fmla="*/ 0 h 494347"/>
                  <a:gd name="connsiteX1-53" fmla="*/ 131896 w 141539"/>
                  <a:gd name="connsiteY1-54" fmla="*/ 0 h 494347"/>
                  <a:gd name="connsiteX2-55" fmla="*/ 115227 w 141539"/>
                  <a:gd name="connsiteY2-56" fmla="*/ 494347 h 494347"/>
                  <a:gd name="connsiteX3-57" fmla="*/ 7119 w 141539"/>
                  <a:gd name="connsiteY3-58" fmla="*/ 313373 h 494347"/>
                  <a:gd name="connsiteX4-59" fmla="*/ 78556 w 141539"/>
                  <a:gd name="connsiteY4-60" fmla="*/ 0 h 494347"/>
                  <a:gd name="connsiteX0-61" fmla="*/ 78556 w 141539"/>
                  <a:gd name="connsiteY0-62" fmla="*/ 0 h 494347"/>
                  <a:gd name="connsiteX1-63" fmla="*/ 131896 w 141539"/>
                  <a:gd name="connsiteY1-64" fmla="*/ 0 h 494347"/>
                  <a:gd name="connsiteX2-65" fmla="*/ 115227 w 141539"/>
                  <a:gd name="connsiteY2-66" fmla="*/ 494347 h 494347"/>
                  <a:gd name="connsiteX3-67" fmla="*/ 7119 w 141539"/>
                  <a:gd name="connsiteY3-68" fmla="*/ 313373 h 494347"/>
                  <a:gd name="connsiteX4-69" fmla="*/ 78556 w 141539"/>
                  <a:gd name="connsiteY4-70" fmla="*/ 0 h 494347"/>
                  <a:gd name="connsiteX0-71" fmla="*/ 78556 w 336724"/>
                  <a:gd name="connsiteY0-72" fmla="*/ 0 h 494347"/>
                  <a:gd name="connsiteX1-73" fmla="*/ 336683 w 336724"/>
                  <a:gd name="connsiteY1-74" fmla="*/ 78581 h 494347"/>
                  <a:gd name="connsiteX2-75" fmla="*/ 115227 w 336724"/>
                  <a:gd name="connsiteY2-76" fmla="*/ 494347 h 494347"/>
                  <a:gd name="connsiteX3-77" fmla="*/ 7119 w 336724"/>
                  <a:gd name="connsiteY3-78" fmla="*/ 313373 h 494347"/>
                  <a:gd name="connsiteX4-79" fmla="*/ 78556 w 336724"/>
                  <a:gd name="connsiteY4-80" fmla="*/ 0 h 494347"/>
                  <a:gd name="connsiteX0-81" fmla="*/ 182063 w 333075"/>
                  <a:gd name="connsiteY0-82" fmla="*/ 0 h 537210"/>
                  <a:gd name="connsiteX1-83" fmla="*/ 333034 w 333075"/>
                  <a:gd name="connsiteY1-84" fmla="*/ 121444 h 537210"/>
                  <a:gd name="connsiteX2-85" fmla="*/ 111578 w 333075"/>
                  <a:gd name="connsiteY2-86" fmla="*/ 537210 h 537210"/>
                  <a:gd name="connsiteX3-87" fmla="*/ 3470 w 333075"/>
                  <a:gd name="connsiteY3-88" fmla="*/ 356236 h 537210"/>
                  <a:gd name="connsiteX4-89" fmla="*/ 182063 w 333075"/>
                  <a:gd name="connsiteY4-90" fmla="*/ 0 h 537210"/>
                  <a:gd name="connsiteX0-91" fmla="*/ 147837 w 333774"/>
                  <a:gd name="connsiteY0-92" fmla="*/ 2381 h 415766"/>
                  <a:gd name="connsiteX1-93" fmla="*/ 333733 w 333774"/>
                  <a:gd name="connsiteY1-94" fmla="*/ 0 h 415766"/>
                  <a:gd name="connsiteX2-95" fmla="*/ 112277 w 333774"/>
                  <a:gd name="connsiteY2-96" fmla="*/ 415766 h 415766"/>
                  <a:gd name="connsiteX3-97" fmla="*/ 4169 w 333774"/>
                  <a:gd name="connsiteY3-98" fmla="*/ 234792 h 415766"/>
                  <a:gd name="connsiteX4-99" fmla="*/ 147837 w 333774"/>
                  <a:gd name="connsiteY4-100" fmla="*/ 2381 h 415766"/>
                  <a:gd name="connsiteX0-101" fmla="*/ 147695 w 333632"/>
                  <a:gd name="connsiteY0-102" fmla="*/ 2381 h 415766"/>
                  <a:gd name="connsiteX1-103" fmla="*/ 333591 w 333632"/>
                  <a:gd name="connsiteY1-104" fmla="*/ 0 h 415766"/>
                  <a:gd name="connsiteX2-105" fmla="*/ 112135 w 333632"/>
                  <a:gd name="connsiteY2-106" fmla="*/ 415766 h 415766"/>
                  <a:gd name="connsiteX3-107" fmla="*/ 4027 w 333632"/>
                  <a:gd name="connsiteY3-108" fmla="*/ 234792 h 415766"/>
                  <a:gd name="connsiteX4-109" fmla="*/ 147695 w 333632"/>
                  <a:gd name="connsiteY4-110" fmla="*/ 2381 h 415766"/>
                  <a:gd name="connsiteX0-111" fmla="*/ 147695 w 333632"/>
                  <a:gd name="connsiteY0-112" fmla="*/ 57241 h 470626"/>
                  <a:gd name="connsiteX1-113" fmla="*/ 333591 w 333632"/>
                  <a:gd name="connsiteY1-114" fmla="*/ 54860 h 470626"/>
                  <a:gd name="connsiteX2-115" fmla="*/ 112135 w 333632"/>
                  <a:gd name="connsiteY2-116" fmla="*/ 470626 h 470626"/>
                  <a:gd name="connsiteX3-117" fmla="*/ 4027 w 333632"/>
                  <a:gd name="connsiteY3-118" fmla="*/ 289652 h 470626"/>
                  <a:gd name="connsiteX4-119" fmla="*/ 147695 w 333632"/>
                  <a:gd name="connsiteY4-120" fmla="*/ 57241 h 470626"/>
                  <a:gd name="connsiteX0-121" fmla="*/ 147695 w 225742"/>
                  <a:gd name="connsiteY0-122" fmla="*/ 291306 h 704691"/>
                  <a:gd name="connsiteX1-123" fmla="*/ 225641 w 225742"/>
                  <a:gd name="connsiteY1-124" fmla="*/ 0 h 704691"/>
                  <a:gd name="connsiteX2-125" fmla="*/ 112135 w 225742"/>
                  <a:gd name="connsiteY2-126" fmla="*/ 704691 h 704691"/>
                  <a:gd name="connsiteX3-127" fmla="*/ 4027 w 225742"/>
                  <a:gd name="connsiteY3-128" fmla="*/ 523717 h 704691"/>
                  <a:gd name="connsiteX4-129" fmla="*/ 147695 w 225742"/>
                  <a:gd name="connsiteY4-130" fmla="*/ 291306 h 704691"/>
                  <a:gd name="connsiteX0-131" fmla="*/ 147695 w 289680"/>
                  <a:gd name="connsiteY0-132" fmla="*/ 291306 h 704691"/>
                  <a:gd name="connsiteX1-133" fmla="*/ 225641 w 289680"/>
                  <a:gd name="connsiteY1-134" fmla="*/ 0 h 704691"/>
                  <a:gd name="connsiteX2-135" fmla="*/ 286601 w 289680"/>
                  <a:gd name="connsiteY2-136" fmla="*/ 442120 h 704691"/>
                  <a:gd name="connsiteX3-137" fmla="*/ 112135 w 289680"/>
                  <a:gd name="connsiteY3-138" fmla="*/ 704691 h 704691"/>
                  <a:gd name="connsiteX4-139" fmla="*/ 4027 w 289680"/>
                  <a:gd name="connsiteY4-140" fmla="*/ 523717 h 704691"/>
                  <a:gd name="connsiteX5" fmla="*/ 147695 w 289680"/>
                  <a:gd name="connsiteY5" fmla="*/ 291306 h 704691"/>
                  <a:gd name="connsiteX0-141" fmla="*/ 147695 w 288875"/>
                  <a:gd name="connsiteY0-142" fmla="*/ 334168 h 747553"/>
                  <a:gd name="connsiteX1-143" fmla="*/ 194685 w 288875"/>
                  <a:gd name="connsiteY1-144" fmla="*/ 0 h 747553"/>
                  <a:gd name="connsiteX2-145" fmla="*/ 286601 w 288875"/>
                  <a:gd name="connsiteY2-146" fmla="*/ 484982 h 747553"/>
                  <a:gd name="connsiteX3-147" fmla="*/ 112135 w 288875"/>
                  <a:gd name="connsiteY3-148" fmla="*/ 747553 h 747553"/>
                  <a:gd name="connsiteX4-149" fmla="*/ 4027 w 288875"/>
                  <a:gd name="connsiteY4-150" fmla="*/ 566579 h 747553"/>
                  <a:gd name="connsiteX5-151" fmla="*/ 147695 w 288875"/>
                  <a:gd name="connsiteY5-152" fmla="*/ 334168 h 747553"/>
                  <a:gd name="connsiteX0-153" fmla="*/ 147695 w 288875"/>
                  <a:gd name="connsiteY0-154" fmla="*/ 334168 h 747553"/>
                  <a:gd name="connsiteX1-155" fmla="*/ 194685 w 288875"/>
                  <a:gd name="connsiteY1-156" fmla="*/ 0 h 747553"/>
                  <a:gd name="connsiteX2-157" fmla="*/ 286601 w 288875"/>
                  <a:gd name="connsiteY2-158" fmla="*/ 484982 h 747553"/>
                  <a:gd name="connsiteX3-159" fmla="*/ 112135 w 288875"/>
                  <a:gd name="connsiteY3-160" fmla="*/ 747553 h 747553"/>
                  <a:gd name="connsiteX4-161" fmla="*/ 4027 w 288875"/>
                  <a:gd name="connsiteY4-162" fmla="*/ 566579 h 747553"/>
                  <a:gd name="connsiteX5-163" fmla="*/ 147695 w 288875"/>
                  <a:gd name="connsiteY5-164" fmla="*/ 334168 h 747553"/>
                  <a:gd name="connsiteX0-165" fmla="*/ 147695 w 199898"/>
                  <a:gd name="connsiteY0-166" fmla="*/ 334168 h 747553"/>
                  <a:gd name="connsiteX1-167" fmla="*/ 194685 w 199898"/>
                  <a:gd name="connsiteY1-168" fmla="*/ 0 h 747553"/>
                  <a:gd name="connsiteX2-169" fmla="*/ 186589 w 199898"/>
                  <a:gd name="connsiteY2-170" fmla="*/ 330200 h 747553"/>
                  <a:gd name="connsiteX3-171" fmla="*/ 112135 w 199898"/>
                  <a:gd name="connsiteY3-172" fmla="*/ 747553 h 747553"/>
                  <a:gd name="connsiteX4-173" fmla="*/ 4027 w 199898"/>
                  <a:gd name="connsiteY4-174" fmla="*/ 566579 h 747553"/>
                  <a:gd name="connsiteX5-175" fmla="*/ 147695 w 199898"/>
                  <a:gd name="connsiteY5-176" fmla="*/ 334168 h 747553"/>
                  <a:gd name="connsiteX0-177" fmla="*/ 147695 w 199898"/>
                  <a:gd name="connsiteY0-178" fmla="*/ 334168 h 747680"/>
                  <a:gd name="connsiteX1-179" fmla="*/ 194685 w 199898"/>
                  <a:gd name="connsiteY1-180" fmla="*/ 0 h 747680"/>
                  <a:gd name="connsiteX2-181" fmla="*/ 186589 w 199898"/>
                  <a:gd name="connsiteY2-182" fmla="*/ 330200 h 747680"/>
                  <a:gd name="connsiteX3-183" fmla="*/ 56415 w 199898"/>
                  <a:gd name="connsiteY3-184" fmla="*/ 543720 h 747680"/>
                  <a:gd name="connsiteX4-185" fmla="*/ 112135 w 199898"/>
                  <a:gd name="connsiteY4-186" fmla="*/ 747553 h 747680"/>
                  <a:gd name="connsiteX5-187" fmla="*/ 4027 w 199898"/>
                  <a:gd name="connsiteY5-188" fmla="*/ 566579 h 747680"/>
                  <a:gd name="connsiteX6" fmla="*/ 147695 w 199898"/>
                  <a:gd name="connsiteY6" fmla="*/ 334168 h 747680"/>
                  <a:gd name="connsiteX0-189" fmla="*/ 147695 w 199898"/>
                  <a:gd name="connsiteY0-190" fmla="*/ 334168 h 747680"/>
                  <a:gd name="connsiteX1-191" fmla="*/ 194685 w 199898"/>
                  <a:gd name="connsiteY1-192" fmla="*/ 0 h 747680"/>
                  <a:gd name="connsiteX2-193" fmla="*/ 186589 w 199898"/>
                  <a:gd name="connsiteY2-194" fmla="*/ 330200 h 747680"/>
                  <a:gd name="connsiteX3-195" fmla="*/ 56415 w 199898"/>
                  <a:gd name="connsiteY3-196" fmla="*/ 543720 h 747680"/>
                  <a:gd name="connsiteX4-197" fmla="*/ 112135 w 199898"/>
                  <a:gd name="connsiteY4-198" fmla="*/ 747553 h 747680"/>
                  <a:gd name="connsiteX5-199" fmla="*/ 4027 w 199898"/>
                  <a:gd name="connsiteY5-200" fmla="*/ 566579 h 747680"/>
                  <a:gd name="connsiteX6-201" fmla="*/ 147695 w 199898"/>
                  <a:gd name="connsiteY6-202" fmla="*/ 334168 h 747680"/>
                  <a:gd name="connsiteX0-203" fmla="*/ 147695 w 258724"/>
                  <a:gd name="connsiteY0-204" fmla="*/ 334168 h 747680"/>
                  <a:gd name="connsiteX1-205" fmla="*/ 194685 w 258724"/>
                  <a:gd name="connsiteY1-206" fmla="*/ 0 h 747680"/>
                  <a:gd name="connsiteX2-207" fmla="*/ 255645 w 258724"/>
                  <a:gd name="connsiteY2-208" fmla="*/ 334963 h 747680"/>
                  <a:gd name="connsiteX3-209" fmla="*/ 56415 w 258724"/>
                  <a:gd name="connsiteY3-210" fmla="*/ 543720 h 747680"/>
                  <a:gd name="connsiteX4-211" fmla="*/ 112135 w 258724"/>
                  <a:gd name="connsiteY4-212" fmla="*/ 747553 h 747680"/>
                  <a:gd name="connsiteX5-213" fmla="*/ 4027 w 258724"/>
                  <a:gd name="connsiteY5-214" fmla="*/ 566579 h 747680"/>
                  <a:gd name="connsiteX6-215" fmla="*/ 147695 w 258724"/>
                  <a:gd name="connsiteY6-216" fmla="*/ 334168 h 747680"/>
                  <a:gd name="connsiteX0-217" fmla="*/ 201521 w 257781"/>
                  <a:gd name="connsiteY0-218" fmla="*/ 336549 h 747680"/>
                  <a:gd name="connsiteX1-219" fmla="*/ 193742 w 257781"/>
                  <a:gd name="connsiteY1-220" fmla="*/ 0 h 747680"/>
                  <a:gd name="connsiteX2-221" fmla="*/ 254702 w 257781"/>
                  <a:gd name="connsiteY2-222" fmla="*/ 334963 h 747680"/>
                  <a:gd name="connsiteX3-223" fmla="*/ 55472 w 257781"/>
                  <a:gd name="connsiteY3-224" fmla="*/ 543720 h 747680"/>
                  <a:gd name="connsiteX4-225" fmla="*/ 111192 w 257781"/>
                  <a:gd name="connsiteY4-226" fmla="*/ 747553 h 747680"/>
                  <a:gd name="connsiteX5-227" fmla="*/ 3084 w 257781"/>
                  <a:gd name="connsiteY5-228" fmla="*/ 566579 h 747680"/>
                  <a:gd name="connsiteX6-229" fmla="*/ 201521 w 257781"/>
                  <a:gd name="connsiteY6-230" fmla="*/ 336549 h 747680"/>
                  <a:gd name="connsiteX0-231" fmla="*/ 201521 w 257479"/>
                  <a:gd name="connsiteY0-232" fmla="*/ 234155 h 645286"/>
                  <a:gd name="connsiteX1-233" fmla="*/ 184217 w 257479"/>
                  <a:gd name="connsiteY1-234" fmla="*/ 0 h 645286"/>
                  <a:gd name="connsiteX2-235" fmla="*/ 254702 w 257479"/>
                  <a:gd name="connsiteY2-236" fmla="*/ 232569 h 645286"/>
                  <a:gd name="connsiteX3-237" fmla="*/ 55472 w 257479"/>
                  <a:gd name="connsiteY3-238" fmla="*/ 441326 h 645286"/>
                  <a:gd name="connsiteX4-239" fmla="*/ 111192 w 257479"/>
                  <a:gd name="connsiteY4-240" fmla="*/ 645159 h 645286"/>
                  <a:gd name="connsiteX5-241" fmla="*/ 3084 w 257479"/>
                  <a:gd name="connsiteY5-242" fmla="*/ 464185 h 645286"/>
                  <a:gd name="connsiteX6-243" fmla="*/ 201521 w 257479"/>
                  <a:gd name="connsiteY6-244" fmla="*/ 234155 h 645286"/>
                  <a:gd name="connsiteX0-245" fmla="*/ 201521 w 257479"/>
                  <a:gd name="connsiteY0-246" fmla="*/ 234155 h 645286"/>
                  <a:gd name="connsiteX1-247" fmla="*/ 184217 w 257479"/>
                  <a:gd name="connsiteY1-248" fmla="*/ 0 h 645286"/>
                  <a:gd name="connsiteX2-249" fmla="*/ 254702 w 257479"/>
                  <a:gd name="connsiteY2-250" fmla="*/ 232569 h 645286"/>
                  <a:gd name="connsiteX3-251" fmla="*/ 55472 w 257479"/>
                  <a:gd name="connsiteY3-252" fmla="*/ 441326 h 645286"/>
                  <a:gd name="connsiteX4-253" fmla="*/ 111192 w 257479"/>
                  <a:gd name="connsiteY4-254" fmla="*/ 645159 h 645286"/>
                  <a:gd name="connsiteX5-255" fmla="*/ 3084 w 257479"/>
                  <a:gd name="connsiteY5-256" fmla="*/ 464185 h 645286"/>
                  <a:gd name="connsiteX6-257" fmla="*/ 201521 w 257479"/>
                  <a:gd name="connsiteY6-258" fmla="*/ 234155 h 6452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51" y="connsiteY5-152"/>
                  </a:cxn>
                  <a:cxn ang="0">
                    <a:pos x="connsiteX6-201" y="connsiteY6-202"/>
                  </a:cxn>
                </a:cxnLst>
                <a:rect l="l" t="t" r="r" b="b"/>
                <a:pathLst>
                  <a:path w="257479" h="645286">
                    <a:moveTo>
                      <a:pt x="201521" y="234155"/>
                    </a:moveTo>
                    <a:cubicBezTo>
                      <a:pt x="215861" y="106361"/>
                      <a:pt x="174639" y="98425"/>
                      <a:pt x="184217" y="0"/>
                    </a:cubicBezTo>
                    <a:cubicBezTo>
                      <a:pt x="189905" y="16140"/>
                      <a:pt x="273620" y="115121"/>
                      <a:pt x="254702" y="232569"/>
                    </a:cubicBezTo>
                    <a:cubicBezTo>
                      <a:pt x="247135" y="331920"/>
                      <a:pt x="67881" y="371767"/>
                      <a:pt x="55472" y="441326"/>
                    </a:cubicBezTo>
                    <a:cubicBezTo>
                      <a:pt x="57351" y="510885"/>
                      <a:pt x="135401" y="650080"/>
                      <a:pt x="111192" y="645159"/>
                    </a:cubicBezTo>
                    <a:cubicBezTo>
                      <a:pt x="75156" y="584834"/>
                      <a:pt x="24833" y="534035"/>
                      <a:pt x="3084" y="464185"/>
                    </a:cubicBezTo>
                    <a:cubicBezTo>
                      <a:pt x="-27873" y="343059"/>
                      <a:pt x="184059" y="364013"/>
                      <a:pt x="201521" y="2341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8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矩形 4"/>
            <p:cNvSpPr/>
            <p:nvPr/>
          </p:nvSpPr>
          <p:spPr>
            <a:xfrm>
              <a:off x="3593780" y="3060782"/>
              <a:ext cx="250638" cy="248205"/>
            </a:xfrm>
            <a:custGeom>
              <a:avLst/>
              <a:gdLst/>
              <a:ahLst/>
              <a:cxnLst/>
              <a:rect l="l" t="t" r="r" b="b"/>
              <a:pathLst>
                <a:path w="249143" h="247649">
                  <a:moveTo>
                    <a:pt x="90583" y="0"/>
                  </a:moveTo>
                  <a:cubicBezTo>
                    <a:pt x="96893" y="10423"/>
                    <a:pt x="268352" y="71962"/>
                    <a:pt x="247364" y="147809"/>
                  </a:cubicBezTo>
                  <a:cubicBezTo>
                    <a:pt x="241373" y="193592"/>
                    <a:pt x="138391" y="219808"/>
                    <a:pt x="75000" y="247649"/>
                  </a:cubicBezTo>
                  <a:lnTo>
                    <a:pt x="0" y="247649"/>
                  </a:lnTo>
                  <a:cubicBezTo>
                    <a:pt x="62259" y="218563"/>
                    <a:pt x="189059" y="207663"/>
                    <a:pt x="202649" y="148833"/>
                  </a:cubicBezTo>
                  <a:cubicBezTo>
                    <a:pt x="218559" y="66305"/>
                    <a:pt x="79956" y="63562"/>
                    <a:pt x="9058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2138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矩形 1"/>
          <p:cNvSpPr>
            <a:spLocks noChangeArrowheads="1"/>
          </p:cNvSpPr>
          <p:nvPr userDrawn="1"/>
        </p:nvSpPr>
        <p:spPr bwMode="auto">
          <a:xfrm>
            <a:off x="8732859" y="357166"/>
            <a:ext cx="260350" cy="261938"/>
          </a:xfrm>
          <a:prstGeom prst="rect">
            <a:avLst/>
          </a:prstGeom>
          <a:solidFill>
            <a:srgbClr val="EDA20B">
              <a:alpha val="5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EDA20B"/>
              </a:solidFill>
            </a:endParaRPr>
          </a:p>
        </p:txBody>
      </p:sp>
      <p:sp>
        <p:nvSpPr>
          <p:cNvPr id="15" name="矩形 11"/>
          <p:cNvSpPr>
            <a:spLocks noChangeArrowheads="1"/>
          </p:cNvSpPr>
          <p:nvPr userDrawn="1"/>
        </p:nvSpPr>
        <p:spPr bwMode="auto">
          <a:xfrm>
            <a:off x="8369322" y="357166"/>
            <a:ext cx="260350" cy="261938"/>
          </a:xfrm>
          <a:prstGeom prst="rect">
            <a:avLst/>
          </a:prstGeom>
          <a:solidFill>
            <a:srgbClr val="A70F0F">
              <a:alpha val="79999"/>
            </a:srgbClr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6" name="矩形 12"/>
          <p:cNvSpPr>
            <a:spLocks noChangeArrowheads="1"/>
          </p:cNvSpPr>
          <p:nvPr userDrawn="1"/>
        </p:nvSpPr>
        <p:spPr bwMode="auto">
          <a:xfrm>
            <a:off x="8005784" y="357166"/>
            <a:ext cx="261938" cy="261938"/>
          </a:xfrm>
          <a:prstGeom prst="rect">
            <a:avLst/>
          </a:prstGeom>
          <a:solidFill>
            <a:srgbClr val="53C3B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矩形 13"/>
          <p:cNvSpPr>
            <a:spLocks noChangeArrowheads="1"/>
          </p:cNvSpPr>
          <p:nvPr userDrawn="1"/>
        </p:nvSpPr>
        <p:spPr bwMode="auto">
          <a:xfrm>
            <a:off x="7643834" y="357166"/>
            <a:ext cx="260350" cy="261938"/>
          </a:xfrm>
          <a:prstGeom prst="rect">
            <a:avLst/>
          </a:prstGeom>
          <a:solidFill>
            <a:srgbClr val="002060"/>
          </a:solidFill>
          <a:ln w="127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114\Desktop\Fotolia_48668758_Subscription_XL00.jpg"/>
          <p:cNvPicPr>
            <a:picLocks noChangeAspect="1" noChangeArrowheads="1"/>
          </p:cNvPicPr>
          <p:nvPr userDrawn="1"/>
        </p:nvPicPr>
        <p:blipFill>
          <a:blip r:embed="rId2"/>
          <a:srcRect l="9993" t="5396" r="14771" b="6453"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4421199"/>
            <a:ext cx="9188450" cy="388938"/>
          </a:xfrm>
          <a:prstGeom prst="rect">
            <a:avLst/>
          </a:prstGeom>
          <a:solidFill>
            <a:srgbClr val="B1D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557463" y="4092587"/>
            <a:ext cx="3871912" cy="1050925"/>
          </a:xfrm>
          <a:prstGeom prst="rect">
            <a:avLst/>
          </a:prstGeom>
          <a:solidFill>
            <a:srgbClr val="A7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8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 userDrawn="1"/>
        </p:nvSpPr>
        <p:spPr bwMode="auto">
          <a:xfrm>
            <a:off x="3173413" y="4283086"/>
            <a:ext cx="278923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疑问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3" name="Text Box 49"/>
          <p:cNvSpPr txBox="1">
            <a:spLocks noChangeArrowheads="1"/>
          </p:cNvSpPr>
          <p:nvPr userDrawn="1"/>
        </p:nvSpPr>
        <p:spPr bwMode="auto">
          <a:xfrm>
            <a:off x="3203575" y="6462000"/>
            <a:ext cx="247215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Copyright</a:t>
            </a:r>
            <a:r>
              <a:rPr lang="zh-CN" altLang="zh-CN" sz="1200" b="1" dirty="0">
                <a:solidFill>
                  <a:srgbClr val="D01025"/>
                </a:solidFill>
                <a:latin typeface="Times New Roman" panose="02020603050405020304" pitchFamily="18" charset="0"/>
              </a:rPr>
              <a:t>©</a:t>
            </a:r>
            <a:r>
              <a:rPr lang="en-US" altLang="zh-CN" sz="1200" dirty="0">
                <a:solidFill>
                  <a:srgbClr val="D0102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数学与计量经济</a:t>
            </a:r>
            <a:r>
              <a:rPr lang="zh-CN" altLang="en-US" sz="1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1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000" dirty="0" smtClean="0">
                <a:solidFill>
                  <a:srgbClr val="D010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周金华</a:t>
            </a:r>
            <a:endParaRPr lang="en-US" altLang="zh-CN" dirty="0">
              <a:solidFill>
                <a:srgbClr val="D010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" name="组合 64"/>
          <p:cNvGrpSpPr/>
          <p:nvPr userDrawn="1"/>
        </p:nvGrpSpPr>
        <p:grpSpPr>
          <a:xfrm>
            <a:off x="1169986" y="1285860"/>
            <a:ext cx="3187700" cy="4433887"/>
            <a:chOff x="511599" y="1230313"/>
            <a:chExt cx="3187700" cy="4433887"/>
          </a:xfrm>
        </p:grpSpPr>
        <p:sp>
          <p:nvSpPr>
            <p:cNvPr id="9" name="Oval 2"/>
            <p:cNvSpPr>
              <a:spLocks noChangeArrowheads="1"/>
            </p:cNvSpPr>
            <p:nvPr/>
          </p:nvSpPr>
          <p:spPr bwMode="auto">
            <a:xfrm flipV="1">
              <a:off x="511599" y="5491163"/>
              <a:ext cx="2613025" cy="173037"/>
            </a:xfrm>
            <a:prstGeom prst="ellipse">
              <a:avLst/>
            </a:prstGeom>
            <a:solidFill>
              <a:srgbClr val="DDDDDD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eaLnBrk="1" hangingPunct="1">
                <a:buFontTx/>
                <a:buNone/>
              </a:pPr>
              <a:endParaRPr lang="zh-CN" altLang="zh-CN"/>
            </a:p>
          </p:txBody>
        </p:sp>
        <p:grpSp>
          <p:nvGrpSpPr>
            <p:cNvPr id="10" name="Group 3"/>
            <p:cNvGrpSpPr/>
            <p:nvPr/>
          </p:nvGrpSpPr>
          <p:grpSpPr bwMode="auto">
            <a:xfrm rot="-1140000">
              <a:off x="1086274" y="1230313"/>
              <a:ext cx="2613025" cy="4038600"/>
              <a:chOff x="0" y="0"/>
              <a:chExt cx="3748" cy="5795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0" y="273"/>
                <a:ext cx="3748" cy="5522"/>
              </a:xfrm>
              <a:prstGeom prst="rtTriangle">
                <a:avLst/>
              </a:prstGeom>
              <a:solidFill>
                <a:srgbClr val="A70F0F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 rot="10800000" flipH="1">
                <a:off x="0" y="0"/>
                <a:ext cx="3227" cy="5795"/>
              </a:xfrm>
              <a:prstGeom prst="rtTriangle">
                <a:avLst/>
              </a:prstGeom>
              <a:solidFill>
                <a:srgbClr val="EB3025"/>
              </a:solidFill>
              <a:ln w="9525">
                <a:noFill/>
                <a:miter lim="800000"/>
              </a:ln>
              <a:effectLst/>
            </p:spPr>
            <p:txBody>
              <a:bodyPr anchor="ctr"/>
              <a:lstStyle/>
              <a:p>
                <a:pPr eaLnBrk="1" hangingPunct="1">
                  <a:buFontTx/>
                  <a:buNone/>
                </a:pPr>
                <a:endParaRPr lang="zh-CN" altLang="zh-CN"/>
              </a:p>
            </p:txBody>
          </p:sp>
        </p:grp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086274" y="2322513"/>
              <a:ext cx="1055688" cy="579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sz="3200" dirty="0">
                  <a:solidFill>
                    <a:schemeClr val="bg1"/>
                  </a:solidFill>
                  <a:ea typeface="黑体" panose="02010609060101010101" pitchFamily="49" charset="-122"/>
                </a:rPr>
                <a:t>目录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000100" y="2901950"/>
              <a:ext cx="1141862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zh-CN" altLang="zh-CN" sz="2000" dirty="0">
                  <a:solidFill>
                    <a:schemeClr val="bg1"/>
                  </a:solidFill>
                  <a:ea typeface="黑体" panose="02010609060101010101" pitchFamily="49" charset="-122"/>
                </a:rPr>
                <a:t>content</a:t>
              </a:r>
            </a:p>
          </p:txBody>
        </p:sp>
      </p:grp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356800" y="14292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D010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5356800" y="48240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356800" y="3128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356800" y="22788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  <p:sp>
        <p:nvSpPr>
          <p:cNvPr id="4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356800" y="3974400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目录样式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grpSp>
        <p:nvGrpSpPr>
          <p:cNvPr id="2" name="组合 4"/>
          <p:cNvGrpSpPr/>
          <p:nvPr userDrawn="1"/>
        </p:nvGrpSpPr>
        <p:grpSpPr bwMode="auto">
          <a:xfrm>
            <a:off x="1643042" y="2071678"/>
            <a:ext cx="3038475" cy="2882900"/>
            <a:chOff x="0" y="0"/>
            <a:chExt cx="3036888" cy="2882900"/>
          </a:xfrm>
          <a:solidFill>
            <a:srgbClr val="E0E0E0">
              <a:alpha val="50000"/>
            </a:srgbClr>
          </a:solidFill>
        </p:grpSpPr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63613" y="0"/>
              <a:ext cx="1239838" cy="2401888"/>
            </a:xfrm>
            <a:custGeom>
              <a:avLst/>
              <a:gdLst>
                <a:gd name="T0" fmla="*/ 40 w 309"/>
                <a:gd name="T1" fmla="*/ 39 h 599"/>
                <a:gd name="T2" fmla="*/ 51 w 309"/>
                <a:gd name="T3" fmla="*/ 24 h 599"/>
                <a:gd name="T4" fmla="*/ 66 w 309"/>
                <a:gd name="T5" fmla="*/ 36 h 599"/>
                <a:gd name="T6" fmla="*/ 77 w 309"/>
                <a:gd name="T7" fmla="*/ 51 h 599"/>
                <a:gd name="T8" fmla="*/ 60 w 309"/>
                <a:gd name="T9" fmla="*/ 64 h 599"/>
                <a:gd name="T10" fmla="*/ 43 w 309"/>
                <a:gd name="T11" fmla="*/ 97 h 599"/>
                <a:gd name="T12" fmla="*/ 46 w 309"/>
                <a:gd name="T13" fmla="*/ 157 h 599"/>
                <a:gd name="T14" fmla="*/ 87 w 309"/>
                <a:gd name="T15" fmla="*/ 184 h 599"/>
                <a:gd name="T16" fmla="*/ 120 w 309"/>
                <a:gd name="T17" fmla="*/ 187 h 599"/>
                <a:gd name="T18" fmla="*/ 141 w 309"/>
                <a:gd name="T19" fmla="*/ 164 h 599"/>
                <a:gd name="T20" fmla="*/ 128 w 309"/>
                <a:gd name="T21" fmla="*/ 136 h 599"/>
                <a:gd name="T22" fmla="*/ 127 w 309"/>
                <a:gd name="T23" fmla="*/ 121 h 599"/>
                <a:gd name="T24" fmla="*/ 138 w 309"/>
                <a:gd name="T25" fmla="*/ 86 h 599"/>
                <a:gd name="T26" fmla="*/ 196 w 309"/>
                <a:gd name="T27" fmla="*/ 91 h 599"/>
                <a:gd name="T28" fmla="*/ 201 w 309"/>
                <a:gd name="T29" fmla="*/ 129 h 599"/>
                <a:gd name="T30" fmla="*/ 200 w 309"/>
                <a:gd name="T31" fmla="*/ 150 h 599"/>
                <a:gd name="T32" fmla="*/ 189 w 309"/>
                <a:gd name="T33" fmla="*/ 173 h 599"/>
                <a:gd name="T34" fmla="*/ 212 w 309"/>
                <a:gd name="T35" fmla="*/ 179 h 599"/>
                <a:gd name="T36" fmla="*/ 242 w 309"/>
                <a:gd name="T37" fmla="*/ 179 h 599"/>
                <a:gd name="T38" fmla="*/ 253 w 309"/>
                <a:gd name="T39" fmla="*/ 148 h 599"/>
                <a:gd name="T40" fmla="*/ 257 w 309"/>
                <a:gd name="T41" fmla="*/ 116 h 599"/>
                <a:gd name="T42" fmla="*/ 253 w 309"/>
                <a:gd name="T43" fmla="*/ 79 h 599"/>
                <a:gd name="T44" fmla="*/ 254 w 309"/>
                <a:gd name="T45" fmla="*/ 51 h 599"/>
                <a:gd name="T46" fmla="*/ 260 w 309"/>
                <a:gd name="T47" fmla="*/ 38 h 599"/>
                <a:gd name="T48" fmla="*/ 261 w 309"/>
                <a:gd name="T49" fmla="*/ 25 h 599"/>
                <a:gd name="T50" fmla="*/ 258 w 309"/>
                <a:gd name="T51" fmla="*/ 4 h 599"/>
                <a:gd name="T52" fmla="*/ 278 w 309"/>
                <a:gd name="T53" fmla="*/ 12 h 599"/>
                <a:gd name="T54" fmla="*/ 289 w 309"/>
                <a:gd name="T55" fmla="*/ 33 h 599"/>
                <a:gd name="T56" fmla="*/ 301 w 309"/>
                <a:gd name="T57" fmla="*/ 32 h 599"/>
                <a:gd name="T58" fmla="*/ 283 w 309"/>
                <a:gd name="T59" fmla="*/ 56 h 599"/>
                <a:gd name="T60" fmla="*/ 286 w 309"/>
                <a:gd name="T61" fmla="*/ 96 h 599"/>
                <a:gd name="T62" fmla="*/ 305 w 309"/>
                <a:gd name="T63" fmla="*/ 139 h 599"/>
                <a:gd name="T64" fmla="*/ 299 w 309"/>
                <a:gd name="T65" fmla="*/ 208 h 599"/>
                <a:gd name="T66" fmla="*/ 237 w 309"/>
                <a:gd name="T67" fmla="*/ 247 h 599"/>
                <a:gd name="T68" fmla="*/ 228 w 309"/>
                <a:gd name="T69" fmla="*/ 308 h 599"/>
                <a:gd name="T70" fmla="*/ 217 w 309"/>
                <a:gd name="T71" fmla="*/ 371 h 599"/>
                <a:gd name="T72" fmla="*/ 223 w 309"/>
                <a:gd name="T73" fmla="*/ 432 h 599"/>
                <a:gd name="T74" fmla="*/ 216 w 309"/>
                <a:gd name="T75" fmla="*/ 470 h 599"/>
                <a:gd name="T76" fmla="*/ 220 w 309"/>
                <a:gd name="T77" fmla="*/ 538 h 599"/>
                <a:gd name="T78" fmla="*/ 219 w 309"/>
                <a:gd name="T79" fmla="*/ 593 h 599"/>
                <a:gd name="T80" fmla="*/ 192 w 309"/>
                <a:gd name="T81" fmla="*/ 554 h 599"/>
                <a:gd name="T82" fmla="*/ 171 w 309"/>
                <a:gd name="T83" fmla="*/ 469 h 599"/>
                <a:gd name="T84" fmla="*/ 142 w 309"/>
                <a:gd name="T85" fmla="*/ 468 h 599"/>
                <a:gd name="T86" fmla="*/ 134 w 309"/>
                <a:gd name="T87" fmla="*/ 524 h 599"/>
                <a:gd name="T88" fmla="*/ 116 w 309"/>
                <a:gd name="T89" fmla="*/ 560 h 599"/>
                <a:gd name="T90" fmla="*/ 94 w 309"/>
                <a:gd name="T91" fmla="*/ 540 h 599"/>
                <a:gd name="T92" fmla="*/ 93 w 309"/>
                <a:gd name="T93" fmla="*/ 517 h 599"/>
                <a:gd name="T94" fmla="*/ 99 w 309"/>
                <a:gd name="T95" fmla="*/ 446 h 599"/>
                <a:gd name="T96" fmla="*/ 89 w 309"/>
                <a:gd name="T97" fmla="*/ 401 h 599"/>
                <a:gd name="T98" fmla="*/ 91 w 309"/>
                <a:gd name="T99" fmla="*/ 344 h 599"/>
                <a:gd name="T100" fmla="*/ 86 w 309"/>
                <a:gd name="T101" fmla="*/ 263 h 599"/>
                <a:gd name="T102" fmla="*/ 33 w 309"/>
                <a:gd name="T103" fmla="*/ 209 h 599"/>
                <a:gd name="T104" fmla="*/ 3 w 309"/>
                <a:gd name="T105" fmla="*/ 135 h 599"/>
                <a:gd name="T106" fmla="*/ 22 w 309"/>
                <a:gd name="T107" fmla="*/ 91 h 599"/>
                <a:gd name="T108" fmla="*/ 34 w 309"/>
                <a:gd name="T109" fmla="*/ 48 h 5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09"/>
                <a:gd name="T166" fmla="*/ 0 h 599"/>
                <a:gd name="T167" fmla="*/ 309 w 309"/>
                <a:gd name="T168" fmla="*/ 599 h 59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09" h="599">
                  <a:moveTo>
                    <a:pt x="34" y="48"/>
                  </a:moveTo>
                  <a:cubicBezTo>
                    <a:pt x="34" y="48"/>
                    <a:pt x="38" y="47"/>
                    <a:pt x="38" y="44"/>
                  </a:cubicBezTo>
                  <a:cubicBezTo>
                    <a:pt x="39" y="41"/>
                    <a:pt x="37" y="42"/>
                    <a:pt x="40" y="39"/>
                  </a:cubicBezTo>
                  <a:cubicBezTo>
                    <a:pt x="43" y="36"/>
                    <a:pt x="44" y="36"/>
                    <a:pt x="43" y="33"/>
                  </a:cubicBezTo>
                  <a:cubicBezTo>
                    <a:pt x="43" y="31"/>
                    <a:pt x="44" y="32"/>
                    <a:pt x="46" y="30"/>
                  </a:cubicBezTo>
                  <a:cubicBezTo>
                    <a:pt x="48" y="29"/>
                    <a:pt x="48" y="25"/>
                    <a:pt x="51" y="24"/>
                  </a:cubicBezTo>
                  <a:cubicBezTo>
                    <a:pt x="53" y="23"/>
                    <a:pt x="55" y="25"/>
                    <a:pt x="65" y="25"/>
                  </a:cubicBezTo>
                  <a:cubicBezTo>
                    <a:pt x="75" y="26"/>
                    <a:pt x="74" y="32"/>
                    <a:pt x="71" y="33"/>
                  </a:cubicBezTo>
                  <a:cubicBezTo>
                    <a:pt x="68" y="35"/>
                    <a:pt x="66" y="36"/>
                    <a:pt x="66" y="36"/>
                  </a:cubicBezTo>
                  <a:cubicBezTo>
                    <a:pt x="66" y="36"/>
                    <a:pt x="76" y="35"/>
                    <a:pt x="76" y="41"/>
                  </a:cubicBezTo>
                  <a:cubicBezTo>
                    <a:pt x="76" y="47"/>
                    <a:pt x="69" y="46"/>
                    <a:pt x="69" y="46"/>
                  </a:cubicBezTo>
                  <a:cubicBezTo>
                    <a:pt x="69" y="46"/>
                    <a:pt x="77" y="47"/>
                    <a:pt x="77" y="51"/>
                  </a:cubicBezTo>
                  <a:cubicBezTo>
                    <a:pt x="77" y="55"/>
                    <a:pt x="71" y="55"/>
                    <a:pt x="71" y="55"/>
                  </a:cubicBezTo>
                  <a:cubicBezTo>
                    <a:pt x="71" y="55"/>
                    <a:pt x="80" y="58"/>
                    <a:pt x="75" y="61"/>
                  </a:cubicBezTo>
                  <a:cubicBezTo>
                    <a:pt x="70" y="65"/>
                    <a:pt x="66" y="62"/>
                    <a:pt x="60" y="64"/>
                  </a:cubicBezTo>
                  <a:cubicBezTo>
                    <a:pt x="54" y="67"/>
                    <a:pt x="52" y="67"/>
                    <a:pt x="50" y="71"/>
                  </a:cubicBezTo>
                  <a:cubicBezTo>
                    <a:pt x="49" y="76"/>
                    <a:pt x="48" y="73"/>
                    <a:pt x="46" y="83"/>
                  </a:cubicBezTo>
                  <a:cubicBezTo>
                    <a:pt x="43" y="93"/>
                    <a:pt x="43" y="97"/>
                    <a:pt x="43" y="97"/>
                  </a:cubicBezTo>
                  <a:cubicBezTo>
                    <a:pt x="43" y="97"/>
                    <a:pt x="47" y="99"/>
                    <a:pt x="46" y="103"/>
                  </a:cubicBezTo>
                  <a:cubicBezTo>
                    <a:pt x="45" y="108"/>
                    <a:pt x="44" y="111"/>
                    <a:pt x="44" y="121"/>
                  </a:cubicBezTo>
                  <a:cubicBezTo>
                    <a:pt x="43" y="124"/>
                    <a:pt x="45" y="155"/>
                    <a:pt x="46" y="157"/>
                  </a:cubicBezTo>
                  <a:cubicBezTo>
                    <a:pt x="48" y="161"/>
                    <a:pt x="57" y="165"/>
                    <a:pt x="61" y="168"/>
                  </a:cubicBezTo>
                  <a:cubicBezTo>
                    <a:pt x="71" y="178"/>
                    <a:pt x="71" y="178"/>
                    <a:pt x="76" y="180"/>
                  </a:cubicBezTo>
                  <a:cubicBezTo>
                    <a:pt x="82" y="183"/>
                    <a:pt x="84" y="182"/>
                    <a:pt x="87" y="184"/>
                  </a:cubicBezTo>
                  <a:cubicBezTo>
                    <a:pt x="89" y="185"/>
                    <a:pt x="91" y="182"/>
                    <a:pt x="94" y="181"/>
                  </a:cubicBezTo>
                  <a:cubicBezTo>
                    <a:pt x="97" y="180"/>
                    <a:pt x="102" y="179"/>
                    <a:pt x="107" y="181"/>
                  </a:cubicBezTo>
                  <a:cubicBezTo>
                    <a:pt x="113" y="183"/>
                    <a:pt x="115" y="187"/>
                    <a:pt x="120" y="187"/>
                  </a:cubicBezTo>
                  <a:cubicBezTo>
                    <a:pt x="126" y="188"/>
                    <a:pt x="128" y="183"/>
                    <a:pt x="132" y="183"/>
                  </a:cubicBezTo>
                  <a:cubicBezTo>
                    <a:pt x="136" y="182"/>
                    <a:pt x="138" y="183"/>
                    <a:pt x="140" y="178"/>
                  </a:cubicBezTo>
                  <a:cubicBezTo>
                    <a:pt x="142" y="172"/>
                    <a:pt x="142" y="167"/>
                    <a:pt x="141" y="164"/>
                  </a:cubicBezTo>
                  <a:cubicBezTo>
                    <a:pt x="139" y="160"/>
                    <a:pt x="138" y="155"/>
                    <a:pt x="138" y="155"/>
                  </a:cubicBezTo>
                  <a:cubicBezTo>
                    <a:pt x="138" y="155"/>
                    <a:pt x="133" y="153"/>
                    <a:pt x="131" y="148"/>
                  </a:cubicBezTo>
                  <a:cubicBezTo>
                    <a:pt x="129" y="142"/>
                    <a:pt x="127" y="140"/>
                    <a:pt x="128" y="136"/>
                  </a:cubicBezTo>
                  <a:cubicBezTo>
                    <a:pt x="128" y="132"/>
                    <a:pt x="131" y="132"/>
                    <a:pt x="131" y="132"/>
                  </a:cubicBezTo>
                  <a:cubicBezTo>
                    <a:pt x="131" y="132"/>
                    <a:pt x="131" y="130"/>
                    <a:pt x="129" y="128"/>
                  </a:cubicBezTo>
                  <a:cubicBezTo>
                    <a:pt x="128" y="127"/>
                    <a:pt x="128" y="124"/>
                    <a:pt x="127" y="121"/>
                  </a:cubicBezTo>
                  <a:cubicBezTo>
                    <a:pt x="126" y="118"/>
                    <a:pt x="125" y="112"/>
                    <a:pt x="128" y="106"/>
                  </a:cubicBezTo>
                  <a:cubicBezTo>
                    <a:pt x="131" y="100"/>
                    <a:pt x="131" y="99"/>
                    <a:pt x="132" y="96"/>
                  </a:cubicBezTo>
                  <a:cubicBezTo>
                    <a:pt x="132" y="93"/>
                    <a:pt x="133" y="88"/>
                    <a:pt x="138" y="86"/>
                  </a:cubicBezTo>
                  <a:cubicBezTo>
                    <a:pt x="144" y="85"/>
                    <a:pt x="148" y="82"/>
                    <a:pt x="151" y="79"/>
                  </a:cubicBezTo>
                  <a:cubicBezTo>
                    <a:pt x="153" y="77"/>
                    <a:pt x="160" y="74"/>
                    <a:pt x="171" y="76"/>
                  </a:cubicBezTo>
                  <a:cubicBezTo>
                    <a:pt x="183" y="78"/>
                    <a:pt x="192" y="85"/>
                    <a:pt x="196" y="91"/>
                  </a:cubicBezTo>
                  <a:cubicBezTo>
                    <a:pt x="199" y="98"/>
                    <a:pt x="199" y="100"/>
                    <a:pt x="200" y="109"/>
                  </a:cubicBezTo>
                  <a:cubicBezTo>
                    <a:pt x="201" y="117"/>
                    <a:pt x="202" y="122"/>
                    <a:pt x="201" y="126"/>
                  </a:cubicBezTo>
                  <a:cubicBezTo>
                    <a:pt x="201" y="129"/>
                    <a:pt x="201" y="129"/>
                    <a:pt x="201" y="129"/>
                  </a:cubicBezTo>
                  <a:cubicBezTo>
                    <a:pt x="201" y="129"/>
                    <a:pt x="202" y="127"/>
                    <a:pt x="203" y="131"/>
                  </a:cubicBezTo>
                  <a:cubicBezTo>
                    <a:pt x="203" y="135"/>
                    <a:pt x="203" y="136"/>
                    <a:pt x="202" y="140"/>
                  </a:cubicBezTo>
                  <a:cubicBezTo>
                    <a:pt x="202" y="143"/>
                    <a:pt x="203" y="146"/>
                    <a:pt x="200" y="150"/>
                  </a:cubicBezTo>
                  <a:cubicBezTo>
                    <a:pt x="196" y="153"/>
                    <a:pt x="193" y="153"/>
                    <a:pt x="193" y="153"/>
                  </a:cubicBezTo>
                  <a:cubicBezTo>
                    <a:pt x="193" y="153"/>
                    <a:pt x="194" y="158"/>
                    <a:pt x="191" y="165"/>
                  </a:cubicBezTo>
                  <a:cubicBezTo>
                    <a:pt x="189" y="171"/>
                    <a:pt x="189" y="173"/>
                    <a:pt x="189" y="173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92" y="178"/>
                    <a:pt x="197" y="179"/>
                  </a:cubicBezTo>
                  <a:cubicBezTo>
                    <a:pt x="202" y="181"/>
                    <a:pt x="207" y="182"/>
                    <a:pt x="212" y="179"/>
                  </a:cubicBezTo>
                  <a:cubicBezTo>
                    <a:pt x="218" y="175"/>
                    <a:pt x="221" y="174"/>
                    <a:pt x="225" y="175"/>
                  </a:cubicBezTo>
                  <a:cubicBezTo>
                    <a:pt x="228" y="176"/>
                    <a:pt x="232" y="177"/>
                    <a:pt x="235" y="176"/>
                  </a:cubicBezTo>
                  <a:cubicBezTo>
                    <a:pt x="238" y="175"/>
                    <a:pt x="240" y="178"/>
                    <a:pt x="242" y="179"/>
                  </a:cubicBezTo>
                  <a:cubicBezTo>
                    <a:pt x="244" y="180"/>
                    <a:pt x="250" y="183"/>
                    <a:pt x="253" y="174"/>
                  </a:cubicBezTo>
                  <a:cubicBezTo>
                    <a:pt x="257" y="165"/>
                    <a:pt x="258" y="159"/>
                    <a:pt x="257" y="156"/>
                  </a:cubicBezTo>
                  <a:cubicBezTo>
                    <a:pt x="256" y="153"/>
                    <a:pt x="253" y="151"/>
                    <a:pt x="253" y="148"/>
                  </a:cubicBezTo>
                  <a:cubicBezTo>
                    <a:pt x="253" y="144"/>
                    <a:pt x="252" y="129"/>
                    <a:pt x="252" y="129"/>
                  </a:cubicBezTo>
                  <a:cubicBezTo>
                    <a:pt x="252" y="129"/>
                    <a:pt x="256" y="129"/>
                    <a:pt x="257" y="126"/>
                  </a:cubicBezTo>
                  <a:cubicBezTo>
                    <a:pt x="258" y="123"/>
                    <a:pt x="257" y="120"/>
                    <a:pt x="257" y="116"/>
                  </a:cubicBezTo>
                  <a:cubicBezTo>
                    <a:pt x="256" y="112"/>
                    <a:pt x="255" y="111"/>
                    <a:pt x="256" y="108"/>
                  </a:cubicBezTo>
                  <a:cubicBezTo>
                    <a:pt x="258" y="106"/>
                    <a:pt x="257" y="106"/>
                    <a:pt x="257" y="106"/>
                  </a:cubicBezTo>
                  <a:cubicBezTo>
                    <a:pt x="257" y="106"/>
                    <a:pt x="258" y="88"/>
                    <a:pt x="253" y="79"/>
                  </a:cubicBezTo>
                  <a:cubicBezTo>
                    <a:pt x="249" y="71"/>
                    <a:pt x="247" y="68"/>
                    <a:pt x="247" y="63"/>
                  </a:cubicBezTo>
                  <a:cubicBezTo>
                    <a:pt x="247" y="59"/>
                    <a:pt x="246" y="52"/>
                    <a:pt x="246" y="52"/>
                  </a:cubicBezTo>
                  <a:cubicBezTo>
                    <a:pt x="246" y="52"/>
                    <a:pt x="251" y="54"/>
                    <a:pt x="254" y="51"/>
                  </a:cubicBezTo>
                  <a:cubicBezTo>
                    <a:pt x="256" y="49"/>
                    <a:pt x="258" y="46"/>
                    <a:pt x="256" y="45"/>
                  </a:cubicBezTo>
                  <a:cubicBezTo>
                    <a:pt x="254" y="44"/>
                    <a:pt x="253" y="43"/>
                    <a:pt x="253" y="43"/>
                  </a:cubicBezTo>
                  <a:cubicBezTo>
                    <a:pt x="253" y="43"/>
                    <a:pt x="259" y="42"/>
                    <a:pt x="260" y="38"/>
                  </a:cubicBezTo>
                  <a:cubicBezTo>
                    <a:pt x="261" y="34"/>
                    <a:pt x="257" y="32"/>
                    <a:pt x="255" y="31"/>
                  </a:cubicBezTo>
                  <a:cubicBezTo>
                    <a:pt x="253" y="31"/>
                    <a:pt x="252" y="29"/>
                    <a:pt x="252" y="29"/>
                  </a:cubicBezTo>
                  <a:cubicBezTo>
                    <a:pt x="252" y="29"/>
                    <a:pt x="260" y="32"/>
                    <a:pt x="261" y="25"/>
                  </a:cubicBezTo>
                  <a:cubicBezTo>
                    <a:pt x="262" y="18"/>
                    <a:pt x="253" y="16"/>
                    <a:pt x="253" y="16"/>
                  </a:cubicBezTo>
                  <a:cubicBezTo>
                    <a:pt x="253" y="16"/>
                    <a:pt x="261" y="13"/>
                    <a:pt x="260" y="10"/>
                  </a:cubicBezTo>
                  <a:cubicBezTo>
                    <a:pt x="260" y="7"/>
                    <a:pt x="258" y="4"/>
                    <a:pt x="258" y="4"/>
                  </a:cubicBezTo>
                  <a:cubicBezTo>
                    <a:pt x="258" y="4"/>
                    <a:pt x="262" y="0"/>
                    <a:pt x="267" y="3"/>
                  </a:cubicBezTo>
                  <a:cubicBezTo>
                    <a:pt x="272" y="6"/>
                    <a:pt x="274" y="7"/>
                    <a:pt x="275" y="9"/>
                  </a:cubicBezTo>
                  <a:cubicBezTo>
                    <a:pt x="277" y="12"/>
                    <a:pt x="278" y="12"/>
                    <a:pt x="278" y="12"/>
                  </a:cubicBezTo>
                  <a:cubicBezTo>
                    <a:pt x="278" y="12"/>
                    <a:pt x="276" y="16"/>
                    <a:pt x="280" y="18"/>
                  </a:cubicBezTo>
                  <a:cubicBezTo>
                    <a:pt x="284" y="21"/>
                    <a:pt x="285" y="18"/>
                    <a:pt x="287" y="21"/>
                  </a:cubicBezTo>
                  <a:cubicBezTo>
                    <a:pt x="288" y="24"/>
                    <a:pt x="288" y="28"/>
                    <a:pt x="289" y="33"/>
                  </a:cubicBezTo>
                  <a:cubicBezTo>
                    <a:pt x="289" y="39"/>
                    <a:pt x="291" y="36"/>
                    <a:pt x="292" y="33"/>
                  </a:cubicBezTo>
                  <a:cubicBezTo>
                    <a:pt x="292" y="30"/>
                    <a:pt x="294" y="23"/>
                    <a:pt x="294" y="23"/>
                  </a:cubicBezTo>
                  <a:cubicBezTo>
                    <a:pt x="294" y="23"/>
                    <a:pt x="301" y="29"/>
                    <a:pt x="301" y="32"/>
                  </a:cubicBezTo>
                  <a:cubicBezTo>
                    <a:pt x="300" y="34"/>
                    <a:pt x="297" y="39"/>
                    <a:pt x="296" y="43"/>
                  </a:cubicBezTo>
                  <a:cubicBezTo>
                    <a:pt x="295" y="46"/>
                    <a:pt x="296" y="48"/>
                    <a:pt x="290" y="52"/>
                  </a:cubicBezTo>
                  <a:cubicBezTo>
                    <a:pt x="285" y="55"/>
                    <a:pt x="283" y="56"/>
                    <a:pt x="283" y="56"/>
                  </a:cubicBezTo>
                  <a:cubicBezTo>
                    <a:pt x="283" y="56"/>
                    <a:pt x="282" y="58"/>
                    <a:pt x="283" y="66"/>
                  </a:cubicBezTo>
                  <a:cubicBezTo>
                    <a:pt x="284" y="75"/>
                    <a:pt x="284" y="81"/>
                    <a:pt x="285" y="88"/>
                  </a:cubicBezTo>
                  <a:cubicBezTo>
                    <a:pt x="285" y="94"/>
                    <a:pt x="286" y="96"/>
                    <a:pt x="286" y="96"/>
                  </a:cubicBezTo>
                  <a:cubicBezTo>
                    <a:pt x="286" y="96"/>
                    <a:pt x="290" y="98"/>
                    <a:pt x="293" y="102"/>
                  </a:cubicBezTo>
                  <a:cubicBezTo>
                    <a:pt x="296" y="106"/>
                    <a:pt x="299" y="108"/>
                    <a:pt x="301" y="118"/>
                  </a:cubicBezTo>
                  <a:cubicBezTo>
                    <a:pt x="303" y="128"/>
                    <a:pt x="304" y="135"/>
                    <a:pt x="305" y="139"/>
                  </a:cubicBezTo>
                  <a:cubicBezTo>
                    <a:pt x="307" y="143"/>
                    <a:pt x="309" y="155"/>
                    <a:pt x="307" y="166"/>
                  </a:cubicBezTo>
                  <a:cubicBezTo>
                    <a:pt x="305" y="177"/>
                    <a:pt x="306" y="187"/>
                    <a:pt x="306" y="192"/>
                  </a:cubicBezTo>
                  <a:cubicBezTo>
                    <a:pt x="305" y="196"/>
                    <a:pt x="301" y="201"/>
                    <a:pt x="299" y="208"/>
                  </a:cubicBezTo>
                  <a:cubicBezTo>
                    <a:pt x="296" y="214"/>
                    <a:pt x="284" y="221"/>
                    <a:pt x="275" y="225"/>
                  </a:cubicBezTo>
                  <a:cubicBezTo>
                    <a:pt x="266" y="229"/>
                    <a:pt x="257" y="233"/>
                    <a:pt x="251" y="236"/>
                  </a:cubicBezTo>
                  <a:cubicBezTo>
                    <a:pt x="245" y="238"/>
                    <a:pt x="237" y="242"/>
                    <a:pt x="237" y="247"/>
                  </a:cubicBezTo>
                  <a:cubicBezTo>
                    <a:pt x="237" y="252"/>
                    <a:pt x="236" y="258"/>
                    <a:pt x="235" y="275"/>
                  </a:cubicBezTo>
                  <a:cubicBezTo>
                    <a:pt x="234" y="292"/>
                    <a:pt x="233" y="294"/>
                    <a:pt x="232" y="298"/>
                  </a:cubicBezTo>
                  <a:cubicBezTo>
                    <a:pt x="230" y="303"/>
                    <a:pt x="227" y="301"/>
                    <a:pt x="228" y="308"/>
                  </a:cubicBezTo>
                  <a:cubicBezTo>
                    <a:pt x="230" y="314"/>
                    <a:pt x="230" y="328"/>
                    <a:pt x="228" y="337"/>
                  </a:cubicBezTo>
                  <a:cubicBezTo>
                    <a:pt x="226" y="346"/>
                    <a:pt x="216" y="362"/>
                    <a:pt x="216" y="362"/>
                  </a:cubicBezTo>
                  <a:cubicBezTo>
                    <a:pt x="216" y="362"/>
                    <a:pt x="218" y="367"/>
                    <a:pt x="217" y="371"/>
                  </a:cubicBezTo>
                  <a:cubicBezTo>
                    <a:pt x="216" y="375"/>
                    <a:pt x="218" y="382"/>
                    <a:pt x="219" y="388"/>
                  </a:cubicBezTo>
                  <a:cubicBezTo>
                    <a:pt x="221" y="393"/>
                    <a:pt x="219" y="404"/>
                    <a:pt x="220" y="409"/>
                  </a:cubicBezTo>
                  <a:cubicBezTo>
                    <a:pt x="222" y="414"/>
                    <a:pt x="224" y="426"/>
                    <a:pt x="223" y="432"/>
                  </a:cubicBezTo>
                  <a:cubicBezTo>
                    <a:pt x="221" y="438"/>
                    <a:pt x="216" y="440"/>
                    <a:pt x="217" y="445"/>
                  </a:cubicBezTo>
                  <a:cubicBezTo>
                    <a:pt x="218" y="450"/>
                    <a:pt x="218" y="454"/>
                    <a:pt x="216" y="457"/>
                  </a:cubicBezTo>
                  <a:cubicBezTo>
                    <a:pt x="214" y="459"/>
                    <a:pt x="214" y="463"/>
                    <a:pt x="216" y="470"/>
                  </a:cubicBezTo>
                  <a:cubicBezTo>
                    <a:pt x="218" y="476"/>
                    <a:pt x="218" y="482"/>
                    <a:pt x="216" y="498"/>
                  </a:cubicBezTo>
                  <a:cubicBezTo>
                    <a:pt x="214" y="513"/>
                    <a:pt x="213" y="523"/>
                    <a:pt x="215" y="525"/>
                  </a:cubicBezTo>
                  <a:cubicBezTo>
                    <a:pt x="217" y="528"/>
                    <a:pt x="223" y="532"/>
                    <a:pt x="220" y="538"/>
                  </a:cubicBezTo>
                  <a:cubicBezTo>
                    <a:pt x="217" y="544"/>
                    <a:pt x="215" y="546"/>
                    <a:pt x="216" y="552"/>
                  </a:cubicBezTo>
                  <a:cubicBezTo>
                    <a:pt x="217" y="557"/>
                    <a:pt x="219" y="564"/>
                    <a:pt x="221" y="569"/>
                  </a:cubicBezTo>
                  <a:cubicBezTo>
                    <a:pt x="224" y="574"/>
                    <a:pt x="226" y="586"/>
                    <a:pt x="219" y="593"/>
                  </a:cubicBezTo>
                  <a:cubicBezTo>
                    <a:pt x="213" y="599"/>
                    <a:pt x="200" y="599"/>
                    <a:pt x="195" y="593"/>
                  </a:cubicBezTo>
                  <a:cubicBezTo>
                    <a:pt x="190" y="586"/>
                    <a:pt x="190" y="574"/>
                    <a:pt x="192" y="570"/>
                  </a:cubicBezTo>
                  <a:cubicBezTo>
                    <a:pt x="194" y="565"/>
                    <a:pt x="196" y="559"/>
                    <a:pt x="192" y="554"/>
                  </a:cubicBezTo>
                  <a:cubicBezTo>
                    <a:pt x="189" y="550"/>
                    <a:pt x="176" y="536"/>
                    <a:pt x="176" y="536"/>
                  </a:cubicBezTo>
                  <a:cubicBezTo>
                    <a:pt x="176" y="536"/>
                    <a:pt x="179" y="513"/>
                    <a:pt x="179" y="500"/>
                  </a:cubicBezTo>
                  <a:cubicBezTo>
                    <a:pt x="178" y="487"/>
                    <a:pt x="176" y="474"/>
                    <a:pt x="171" y="469"/>
                  </a:cubicBezTo>
                  <a:cubicBezTo>
                    <a:pt x="166" y="464"/>
                    <a:pt x="154" y="446"/>
                    <a:pt x="154" y="446"/>
                  </a:cubicBezTo>
                  <a:cubicBezTo>
                    <a:pt x="154" y="446"/>
                    <a:pt x="148" y="453"/>
                    <a:pt x="145" y="457"/>
                  </a:cubicBezTo>
                  <a:cubicBezTo>
                    <a:pt x="143" y="462"/>
                    <a:pt x="145" y="464"/>
                    <a:pt x="142" y="468"/>
                  </a:cubicBezTo>
                  <a:cubicBezTo>
                    <a:pt x="140" y="471"/>
                    <a:pt x="140" y="470"/>
                    <a:pt x="140" y="479"/>
                  </a:cubicBezTo>
                  <a:cubicBezTo>
                    <a:pt x="141" y="488"/>
                    <a:pt x="142" y="502"/>
                    <a:pt x="141" y="505"/>
                  </a:cubicBezTo>
                  <a:cubicBezTo>
                    <a:pt x="141" y="508"/>
                    <a:pt x="134" y="520"/>
                    <a:pt x="134" y="524"/>
                  </a:cubicBezTo>
                  <a:cubicBezTo>
                    <a:pt x="134" y="528"/>
                    <a:pt x="134" y="530"/>
                    <a:pt x="130" y="535"/>
                  </a:cubicBezTo>
                  <a:cubicBezTo>
                    <a:pt x="125" y="540"/>
                    <a:pt x="120" y="542"/>
                    <a:pt x="119" y="544"/>
                  </a:cubicBezTo>
                  <a:cubicBezTo>
                    <a:pt x="118" y="546"/>
                    <a:pt x="118" y="554"/>
                    <a:pt x="116" y="560"/>
                  </a:cubicBezTo>
                  <a:cubicBezTo>
                    <a:pt x="115" y="566"/>
                    <a:pt x="108" y="577"/>
                    <a:pt x="99" y="578"/>
                  </a:cubicBezTo>
                  <a:cubicBezTo>
                    <a:pt x="90" y="579"/>
                    <a:pt x="82" y="574"/>
                    <a:pt x="84" y="562"/>
                  </a:cubicBezTo>
                  <a:cubicBezTo>
                    <a:pt x="86" y="551"/>
                    <a:pt x="91" y="545"/>
                    <a:pt x="94" y="540"/>
                  </a:cubicBezTo>
                  <a:cubicBezTo>
                    <a:pt x="98" y="536"/>
                    <a:pt x="100" y="533"/>
                    <a:pt x="100" y="533"/>
                  </a:cubicBezTo>
                  <a:cubicBezTo>
                    <a:pt x="100" y="527"/>
                    <a:pt x="100" y="527"/>
                    <a:pt x="100" y="527"/>
                  </a:cubicBezTo>
                  <a:cubicBezTo>
                    <a:pt x="100" y="527"/>
                    <a:pt x="94" y="520"/>
                    <a:pt x="93" y="517"/>
                  </a:cubicBezTo>
                  <a:cubicBezTo>
                    <a:pt x="92" y="514"/>
                    <a:pt x="96" y="507"/>
                    <a:pt x="100" y="492"/>
                  </a:cubicBezTo>
                  <a:cubicBezTo>
                    <a:pt x="105" y="477"/>
                    <a:pt x="107" y="468"/>
                    <a:pt x="107" y="460"/>
                  </a:cubicBezTo>
                  <a:cubicBezTo>
                    <a:pt x="107" y="452"/>
                    <a:pt x="101" y="450"/>
                    <a:pt x="99" y="446"/>
                  </a:cubicBezTo>
                  <a:cubicBezTo>
                    <a:pt x="97" y="441"/>
                    <a:pt x="96" y="436"/>
                    <a:pt x="95" y="432"/>
                  </a:cubicBezTo>
                  <a:cubicBezTo>
                    <a:pt x="94" y="427"/>
                    <a:pt x="93" y="424"/>
                    <a:pt x="91" y="421"/>
                  </a:cubicBezTo>
                  <a:cubicBezTo>
                    <a:pt x="90" y="419"/>
                    <a:pt x="89" y="413"/>
                    <a:pt x="89" y="401"/>
                  </a:cubicBezTo>
                  <a:cubicBezTo>
                    <a:pt x="89" y="389"/>
                    <a:pt x="88" y="387"/>
                    <a:pt x="91" y="377"/>
                  </a:cubicBezTo>
                  <a:cubicBezTo>
                    <a:pt x="94" y="366"/>
                    <a:pt x="96" y="363"/>
                    <a:pt x="95" y="358"/>
                  </a:cubicBezTo>
                  <a:cubicBezTo>
                    <a:pt x="95" y="353"/>
                    <a:pt x="95" y="346"/>
                    <a:pt x="91" y="344"/>
                  </a:cubicBezTo>
                  <a:cubicBezTo>
                    <a:pt x="88" y="342"/>
                    <a:pt x="87" y="338"/>
                    <a:pt x="88" y="327"/>
                  </a:cubicBezTo>
                  <a:cubicBezTo>
                    <a:pt x="89" y="315"/>
                    <a:pt x="91" y="312"/>
                    <a:pt x="89" y="300"/>
                  </a:cubicBezTo>
                  <a:cubicBezTo>
                    <a:pt x="87" y="289"/>
                    <a:pt x="86" y="278"/>
                    <a:pt x="86" y="263"/>
                  </a:cubicBezTo>
                  <a:cubicBezTo>
                    <a:pt x="86" y="249"/>
                    <a:pt x="86" y="252"/>
                    <a:pt x="84" y="248"/>
                  </a:cubicBezTo>
                  <a:cubicBezTo>
                    <a:pt x="81" y="244"/>
                    <a:pt x="80" y="240"/>
                    <a:pt x="71" y="234"/>
                  </a:cubicBezTo>
                  <a:cubicBezTo>
                    <a:pt x="62" y="228"/>
                    <a:pt x="43" y="218"/>
                    <a:pt x="33" y="209"/>
                  </a:cubicBezTo>
                  <a:cubicBezTo>
                    <a:pt x="23" y="200"/>
                    <a:pt x="5" y="184"/>
                    <a:pt x="3" y="178"/>
                  </a:cubicBezTo>
                  <a:cubicBezTo>
                    <a:pt x="1" y="172"/>
                    <a:pt x="3" y="168"/>
                    <a:pt x="2" y="159"/>
                  </a:cubicBezTo>
                  <a:cubicBezTo>
                    <a:pt x="1" y="149"/>
                    <a:pt x="0" y="142"/>
                    <a:pt x="3" y="135"/>
                  </a:cubicBezTo>
                  <a:cubicBezTo>
                    <a:pt x="6" y="128"/>
                    <a:pt x="12" y="120"/>
                    <a:pt x="14" y="111"/>
                  </a:cubicBezTo>
                  <a:cubicBezTo>
                    <a:pt x="15" y="102"/>
                    <a:pt x="15" y="100"/>
                    <a:pt x="18" y="96"/>
                  </a:cubicBezTo>
                  <a:cubicBezTo>
                    <a:pt x="20" y="93"/>
                    <a:pt x="22" y="91"/>
                    <a:pt x="22" y="91"/>
                  </a:cubicBezTo>
                  <a:cubicBezTo>
                    <a:pt x="22" y="91"/>
                    <a:pt x="24" y="83"/>
                    <a:pt x="26" y="77"/>
                  </a:cubicBezTo>
                  <a:cubicBezTo>
                    <a:pt x="27" y="70"/>
                    <a:pt x="28" y="61"/>
                    <a:pt x="30" y="57"/>
                  </a:cubicBezTo>
                  <a:cubicBezTo>
                    <a:pt x="32" y="52"/>
                    <a:pt x="34" y="48"/>
                    <a:pt x="34" y="48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2" name="Freeform 16"/>
            <p:cNvSpPr>
              <a:spLocks noEditPoints="1" noChangeArrowheads="1"/>
            </p:cNvSpPr>
            <p:nvPr/>
          </p:nvSpPr>
          <p:spPr bwMode="auto">
            <a:xfrm>
              <a:off x="1039813" y="15875"/>
              <a:ext cx="1131888" cy="788988"/>
            </a:xfrm>
            <a:custGeom>
              <a:avLst/>
              <a:gdLst>
                <a:gd name="T0" fmla="*/ 0 w 282"/>
                <a:gd name="T1" fmla="*/ 100 h 197"/>
                <a:gd name="T2" fmla="*/ 17 w 282"/>
                <a:gd name="T3" fmla="*/ 107 h 197"/>
                <a:gd name="T4" fmla="*/ 23 w 282"/>
                <a:gd name="T5" fmla="*/ 91 h 197"/>
                <a:gd name="T6" fmla="*/ 31 w 282"/>
                <a:gd name="T7" fmla="*/ 64 h 197"/>
                <a:gd name="T8" fmla="*/ 50 w 282"/>
                <a:gd name="T9" fmla="*/ 57 h 197"/>
                <a:gd name="T10" fmla="*/ 50 w 282"/>
                <a:gd name="T11" fmla="*/ 52 h 197"/>
                <a:gd name="T12" fmla="*/ 55 w 282"/>
                <a:gd name="T13" fmla="*/ 45 h 197"/>
                <a:gd name="T14" fmla="*/ 48 w 282"/>
                <a:gd name="T15" fmla="*/ 42 h 197"/>
                <a:gd name="T16" fmla="*/ 47 w 282"/>
                <a:gd name="T17" fmla="*/ 33 h 197"/>
                <a:gd name="T18" fmla="*/ 52 w 282"/>
                <a:gd name="T19" fmla="*/ 25 h 197"/>
                <a:gd name="T20" fmla="*/ 31 w 282"/>
                <a:gd name="T21" fmla="*/ 23 h 197"/>
                <a:gd name="T22" fmla="*/ 25 w 282"/>
                <a:gd name="T23" fmla="*/ 30 h 197"/>
                <a:gd name="T24" fmla="*/ 20 w 282"/>
                <a:gd name="T25" fmla="*/ 39 h 197"/>
                <a:gd name="T26" fmla="*/ 13 w 282"/>
                <a:gd name="T27" fmla="*/ 52 h 197"/>
                <a:gd name="T28" fmla="*/ 2 w 282"/>
                <a:gd name="T29" fmla="*/ 90 h 197"/>
                <a:gd name="T30" fmla="*/ 114 w 282"/>
                <a:gd name="T31" fmla="*/ 135 h 197"/>
                <a:gd name="T32" fmla="*/ 111 w 282"/>
                <a:gd name="T33" fmla="*/ 131 h 197"/>
                <a:gd name="T34" fmla="*/ 116 w 282"/>
                <a:gd name="T35" fmla="*/ 147 h 197"/>
                <a:gd name="T36" fmla="*/ 123 w 282"/>
                <a:gd name="T37" fmla="*/ 160 h 197"/>
                <a:gd name="T38" fmla="*/ 124 w 282"/>
                <a:gd name="T39" fmla="*/ 176 h 197"/>
                <a:gd name="T40" fmla="*/ 143 w 282"/>
                <a:gd name="T41" fmla="*/ 197 h 197"/>
                <a:gd name="T42" fmla="*/ 159 w 282"/>
                <a:gd name="T43" fmla="*/ 186 h 197"/>
                <a:gd name="T44" fmla="*/ 169 w 282"/>
                <a:gd name="T45" fmla="*/ 165 h 197"/>
                <a:gd name="T46" fmla="*/ 173 w 282"/>
                <a:gd name="T47" fmla="*/ 148 h 197"/>
                <a:gd name="T48" fmla="*/ 182 w 282"/>
                <a:gd name="T49" fmla="*/ 132 h 197"/>
                <a:gd name="T50" fmla="*/ 178 w 282"/>
                <a:gd name="T51" fmla="*/ 134 h 197"/>
                <a:gd name="T52" fmla="*/ 174 w 282"/>
                <a:gd name="T53" fmla="*/ 138 h 197"/>
                <a:gd name="T54" fmla="*/ 173 w 282"/>
                <a:gd name="T55" fmla="*/ 113 h 197"/>
                <a:gd name="T56" fmla="*/ 159 w 282"/>
                <a:gd name="T57" fmla="*/ 94 h 197"/>
                <a:gd name="T58" fmla="*/ 144 w 282"/>
                <a:gd name="T59" fmla="*/ 94 h 197"/>
                <a:gd name="T60" fmla="*/ 121 w 282"/>
                <a:gd name="T61" fmla="*/ 108 h 197"/>
                <a:gd name="T62" fmla="*/ 119 w 282"/>
                <a:gd name="T63" fmla="*/ 124 h 197"/>
                <a:gd name="T64" fmla="*/ 241 w 282"/>
                <a:gd name="T65" fmla="*/ 1 h 197"/>
                <a:gd name="T66" fmla="*/ 234 w 282"/>
                <a:gd name="T67" fmla="*/ 13 h 197"/>
                <a:gd name="T68" fmla="*/ 240 w 282"/>
                <a:gd name="T69" fmla="*/ 26 h 197"/>
                <a:gd name="T70" fmla="*/ 242 w 282"/>
                <a:gd name="T71" fmla="*/ 35 h 197"/>
                <a:gd name="T72" fmla="*/ 236 w 282"/>
                <a:gd name="T73" fmla="*/ 45 h 197"/>
                <a:gd name="T74" fmla="*/ 228 w 282"/>
                <a:gd name="T75" fmla="*/ 50 h 197"/>
                <a:gd name="T76" fmla="*/ 234 w 282"/>
                <a:gd name="T77" fmla="*/ 72 h 197"/>
                <a:gd name="T78" fmla="*/ 240 w 282"/>
                <a:gd name="T79" fmla="*/ 106 h 197"/>
                <a:gd name="T80" fmla="*/ 248 w 282"/>
                <a:gd name="T81" fmla="*/ 113 h 197"/>
                <a:gd name="T82" fmla="*/ 257 w 282"/>
                <a:gd name="T83" fmla="*/ 115 h 197"/>
                <a:gd name="T84" fmla="*/ 268 w 282"/>
                <a:gd name="T85" fmla="*/ 102 h 197"/>
                <a:gd name="T86" fmla="*/ 262 w 282"/>
                <a:gd name="T87" fmla="*/ 61 h 197"/>
                <a:gd name="T88" fmla="*/ 272 w 282"/>
                <a:gd name="T89" fmla="*/ 44 h 197"/>
                <a:gd name="T90" fmla="*/ 280 w 282"/>
                <a:gd name="T91" fmla="*/ 26 h 197"/>
                <a:gd name="T92" fmla="*/ 272 w 282"/>
                <a:gd name="T93" fmla="*/ 31 h 197"/>
                <a:gd name="T94" fmla="*/ 267 w 282"/>
                <a:gd name="T95" fmla="*/ 21 h 197"/>
                <a:gd name="T96" fmla="*/ 257 w 282"/>
                <a:gd name="T97" fmla="*/ 11 h 197"/>
                <a:gd name="T98" fmla="*/ 246 w 282"/>
                <a:gd name="T99" fmla="*/ 0 h 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2"/>
                <a:gd name="T151" fmla="*/ 0 h 197"/>
                <a:gd name="T152" fmla="*/ 282 w 282"/>
                <a:gd name="T153" fmla="*/ 197 h 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2" h="197">
                  <a:moveTo>
                    <a:pt x="2" y="9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2" y="107"/>
                    <a:pt x="6" y="109"/>
                  </a:cubicBezTo>
                  <a:cubicBezTo>
                    <a:pt x="9" y="111"/>
                    <a:pt x="13" y="110"/>
                    <a:pt x="17" y="107"/>
                  </a:cubicBezTo>
                  <a:cubicBezTo>
                    <a:pt x="22" y="105"/>
                    <a:pt x="23" y="102"/>
                    <a:pt x="23" y="102"/>
                  </a:cubicBezTo>
                  <a:cubicBezTo>
                    <a:pt x="23" y="102"/>
                    <a:pt x="23" y="95"/>
                    <a:pt x="23" y="91"/>
                  </a:cubicBezTo>
                  <a:cubicBezTo>
                    <a:pt x="23" y="87"/>
                    <a:pt x="25" y="77"/>
                    <a:pt x="27" y="72"/>
                  </a:cubicBezTo>
                  <a:cubicBezTo>
                    <a:pt x="30" y="67"/>
                    <a:pt x="30" y="67"/>
                    <a:pt x="31" y="64"/>
                  </a:cubicBezTo>
                  <a:cubicBezTo>
                    <a:pt x="33" y="61"/>
                    <a:pt x="36" y="60"/>
                    <a:pt x="40" y="59"/>
                  </a:cubicBezTo>
                  <a:cubicBezTo>
                    <a:pt x="44" y="58"/>
                    <a:pt x="46" y="58"/>
                    <a:pt x="50" y="57"/>
                  </a:cubicBezTo>
                  <a:cubicBezTo>
                    <a:pt x="54" y="57"/>
                    <a:pt x="58" y="55"/>
                    <a:pt x="56" y="55"/>
                  </a:cubicBezTo>
                  <a:cubicBezTo>
                    <a:pt x="55" y="54"/>
                    <a:pt x="52" y="52"/>
                    <a:pt x="50" y="52"/>
                  </a:cubicBezTo>
                  <a:cubicBezTo>
                    <a:pt x="49" y="51"/>
                    <a:pt x="50" y="51"/>
                    <a:pt x="52" y="50"/>
                  </a:cubicBezTo>
                  <a:cubicBezTo>
                    <a:pt x="55" y="49"/>
                    <a:pt x="59" y="46"/>
                    <a:pt x="55" y="45"/>
                  </a:cubicBezTo>
                  <a:cubicBezTo>
                    <a:pt x="51" y="43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57" y="40"/>
                    <a:pt x="56" y="36"/>
                  </a:cubicBezTo>
                  <a:cubicBezTo>
                    <a:pt x="55" y="33"/>
                    <a:pt x="47" y="33"/>
                    <a:pt x="47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54" y="28"/>
                    <a:pt x="52" y="25"/>
                  </a:cubicBezTo>
                  <a:cubicBezTo>
                    <a:pt x="50" y="21"/>
                    <a:pt x="43" y="23"/>
                    <a:pt x="39" y="22"/>
                  </a:cubicBezTo>
                  <a:cubicBezTo>
                    <a:pt x="35" y="20"/>
                    <a:pt x="33" y="20"/>
                    <a:pt x="31" y="23"/>
                  </a:cubicBezTo>
                  <a:cubicBezTo>
                    <a:pt x="30" y="25"/>
                    <a:pt x="30" y="26"/>
                    <a:pt x="28" y="27"/>
                  </a:cubicBezTo>
                  <a:cubicBezTo>
                    <a:pt x="25" y="29"/>
                    <a:pt x="25" y="28"/>
                    <a:pt x="25" y="30"/>
                  </a:cubicBezTo>
                  <a:cubicBezTo>
                    <a:pt x="25" y="31"/>
                    <a:pt x="26" y="34"/>
                    <a:pt x="23" y="35"/>
                  </a:cubicBezTo>
                  <a:cubicBezTo>
                    <a:pt x="21" y="36"/>
                    <a:pt x="20" y="36"/>
                    <a:pt x="20" y="39"/>
                  </a:cubicBezTo>
                  <a:cubicBezTo>
                    <a:pt x="20" y="41"/>
                    <a:pt x="20" y="42"/>
                    <a:pt x="18" y="44"/>
                  </a:cubicBezTo>
                  <a:cubicBezTo>
                    <a:pt x="16" y="47"/>
                    <a:pt x="14" y="47"/>
                    <a:pt x="13" y="52"/>
                  </a:cubicBezTo>
                  <a:cubicBezTo>
                    <a:pt x="11" y="57"/>
                    <a:pt x="9" y="69"/>
                    <a:pt x="7" y="78"/>
                  </a:cubicBezTo>
                  <a:cubicBezTo>
                    <a:pt x="5" y="87"/>
                    <a:pt x="2" y="90"/>
                    <a:pt x="2" y="90"/>
                  </a:cubicBezTo>
                  <a:close/>
                  <a:moveTo>
                    <a:pt x="117" y="139"/>
                  </a:moveTo>
                  <a:cubicBezTo>
                    <a:pt x="117" y="139"/>
                    <a:pt x="114" y="138"/>
                    <a:pt x="114" y="135"/>
                  </a:cubicBezTo>
                  <a:cubicBezTo>
                    <a:pt x="115" y="133"/>
                    <a:pt x="115" y="132"/>
                    <a:pt x="114" y="131"/>
                  </a:cubicBezTo>
                  <a:cubicBezTo>
                    <a:pt x="113" y="129"/>
                    <a:pt x="112" y="129"/>
                    <a:pt x="111" y="131"/>
                  </a:cubicBezTo>
                  <a:cubicBezTo>
                    <a:pt x="109" y="132"/>
                    <a:pt x="110" y="137"/>
                    <a:pt x="112" y="141"/>
                  </a:cubicBezTo>
                  <a:cubicBezTo>
                    <a:pt x="114" y="144"/>
                    <a:pt x="113" y="144"/>
                    <a:pt x="116" y="14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22" y="156"/>
                    <a:pt x="123" y="160"/>
                  </a:cubicBezTo>
                  <a:cubicBezTo>
                    <a:pt x="124" y="164"/>
                    <a:pt x="124" y="168"/>
                    <a:pt x="124" y="170"/>
                  </a:cubicBezTo>
                  <a:cubicBezTo>
                    <a:pt x="124" y="173"/>
                    <a:pt x="124" y="176"/>
                    <a:pt x="124" y="176"/>
                  </a:cubicBezTo>
                  <a:cubicBezTo>
                    <a:pt x="124" y="176"/>
                    <a:pt x="127" y="183"/>
                    <a:pt x="135" y="190"/>
                  </a:cubicBezTo>
                  <a:cubicBezTo>
                    <a:pt x="143" y="196"/>
                    <a:pt x="143" y="197"/>
                    <a:pt x="143" y="197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46" y="197"/>
                    <a:pt x="152" y="192"/>
                    <a:pt x="159" y="186"/>
                  </a:cubicBezTo>
                  <a:cubicBezTo>
                    <a:pt x="166" y="181"/>
                    <a:pt x="168" y="177"/>
                    <a:pt x="168" y="174"/>
                  </a:cubicBezTo>
                  <a:cubicBezTo>
                    <a:pt x="168" y="170"/>
                    <a:pt x="169" y="167"/>
                    <a:pt x="169" y="165"/>
                  </a:cubicBezTo>
                  <a:cubicBezTo>
                    <a:pt x="170" y="164"/>
                    <a:pt x="171" y="159"/>
                    <a:pt x="172" y="155"/>
                  </a:cubicBezTo>
                  <a:cubicBezTo>
                    <a:pt x="173" y="151"/>
                    <a:pt x="173" y="148"/>
                    <a:pt x="173" y="148"/>
                  </a:cubicBezTo>
                  <a:cubicBezTo>
                    <a:pt x="173" y="148"/>
                    <a:pt x="178" y="147"/>
                    <a:pt x="180" y="144"/>
                  </a:cubicBezTo>
                  <a:cubicBezTo>
                    <a:pt x="182" y="141"/>
                    <a:pt x="181" y="135"/>
                    <a:pt x="182" y="132"/>
                  </a:cubicBezTo>
                  <a:cubicBezTo>
                    <a:pt x="183" y="129"/>
                    <a:pt x="182" y="125"/>
                    <a:pt x="181" y="126"/>
                  </a:cubicBezTo>
                  <a:cubicBezTo>
                    <a:pt x="180" y="127"/>
                    <a:pt x="179" y="130"/>
                    <a:pt x="178" y="134"/>
                  </a:cubicBezTo>
                  <a:cubicBezTo>
                    <a:pt x="176" y="137"/>
                    <a:pt x="176" y="138"/>
                    <a:pt x="176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6" y="131"/>
                    <a:pt x="175" y="125"/>
                  </a:cubicBezTo>
                  <a:cubicBezTo>
                    <a:pt x="175" y="120"/>
                    <a:pt x="175" y="116"/>
                    <a:pt x="173" y="113"/>
                  </a:cubicBezTo>
                  <a:cubicBezTo>
                    <a:pt x="171" y="110"/>
                    <a:pt x="174" y="106"/>
                    <a:pt x="170" y="102"/>
                  </a:cubicBezTo>
                  <a:cubicBezTo>
                    <a:pt x="166" y="98"/>
                    <a:pt x="164" y="95"/>
                    <a:pt x="159" y="94"/>
                  </a:cubicBezTo>
                  <a:cubicBezTo>
                    <a:pt x="154" y="93"/>
                    <a:pt x="152" y="92"/>
                    <a:pt x="150" y="94"/>
                  </a:cubicBezTo>
                  <a:cubicBezTo>
                    <a:pt x="148" y="96"/>
                    <a:pt x="147" y="96"/>
                    <a:pt x="144" y="94"/>
                  </a:cubicBezTo>
                  <a:cubicBezTo>
                    <a:pt x="141" y="92"/>
                    <a:pt x="135" y="92"/>
                    <a:pt x="129" y="95"/>
                  </a:cubicBezTo>
                  <a:cubicBezTo>
                    <a:pt x="123" y="99"/>
                    <a:pt x="120" y="104"/>
                    <a:pt x="121" y="108"/>
                  </a:cubicBezTo>
                  <a:cubicBezTo>
                    <a:pt x="121" y="111"/>
                    <a:pt x="123" y="113"/>
                    <a:pt x="121" y="117"/>
                  </a:cubicBezTo>
                  <a:cubicBezTo>
                    <a:pt x="119" y="120"/>
                    <a:pt x="119" y="119"/>
                    <a:pt x="119" y="124"/>
                  </a:cubicBezTo>
                  <a:cubicBezTo>
                    <a:pt x="119" y="130"/>
                    <a:pt x="117" y="139"/>
                    <a:pt x="117" y="139"/>
                  </a:cubicBezTo>
                  <a:close/>
                  <a:moveTo>
                    <a:pt x="241" y="1"/>
                  </a:moveTo>
                  <a:cubicBezTo>
                    <a:pt x="241" y="1"/>
                    <a:pt x="242" y="3"/>
                    <a:pt x="241" y="7"/>
                  </a:cubicBezTo>
                  <a:cubicBezTo>
                    <a:pt x="239" y="11"/>
                    <a:pt x="234" y="13"/>
                    <a:pt x="234" y="13"/>
                  </a:cubicBezTo>
                  <a:cubicBezTo>
                    <a:pt x="234" y="13"/>
                    <a:pt x="244" y="16"/>
                    <a:pt x="244" y="20"/>
                  </a:cubicBezTo>
                  <a:cubicBezTo>
                    <a:pt x="244" y="22"/>
                    <a:pt x="242" y="25"/>
                    <a:pt x="240" y="26"/>
                  </a:cubicBezTo>
                  <a:cubicBezTo>
                    <a:pt x="238" y="27"/>
                    <a:pt x="235" y="26"/>
                    <a:pt x="235" y="26"/>
                  </a:cubicBezTo>
                  <a:cubicBezTo>
                    <a:pt x="235" y="26"/>
                    <a:pt x="244" y="31"/>
                    <a:pt x="242" y="35"/>
                  </a:cubicBezTo>
                  <a:cubicBezTo>
                    <a:pt x="240" y="40"/>
                    <a:pt x="234" y="39"/>
                    <a:pt x="234" y="39"/>
                  </a:cubicBezTo>
                  <a:cubicBezTo>
                    <a:pt x="234" y="39"/>
                    <a:pt x="239" y="42"/>
                    <a:pt x="236" y="45"/>
                  </a:cubicBezTo>
                  <a:cubicBezTo>
                    <a:pt x="234" y="49"/>
                    <a:pt x="228" y="48"/>
                    <a:pt x="228" y="48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28" y="50"/>
                    <a:pt x="229" y="54"/>
                    <a:pt x="230" y="58"/>
                  </a:cubicBezTo>
                  <a:cubicBezTo>
                    <a:pt x="230" y="63"/>
                    <a:pt x="232" y="67"/>
                    <a:pt x="234" y="72"/>
                  </a:cubicBezTo>
                  <a:cubicBezTo>
                    <a:pt x="236" y="76"/>
                    <a:pt x="239" y="77"/>
                    <a:pt x="239" y="87"/>
                  </a:cubicBezTo>
                  <a:cubicBezTo>
                    <a:pt x="240" y="97"/>
                    <a:pt x="240" y="106"/>
                    <a:pt x="240" y="106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2" y="112"/>
                    <a:pt x="248" y="113"/>
                  </a:cubicBezTo>
                  <a:cubicBezTo>
                    <a:pt x="255" y="113"/>
                    <a:pt x="256" y="113"/>
                    <a:pt x="256" y="113"/>
                  </a:cubicBezTo>
                  <a:cubicBezTo>
                    <a:pt x="257" y="115"/>
                    <a:pt x="257" y="115"/>
                    <a:pt x="257" y="115"/>
                  </a:cubicBezTo>
                  <a:cubicBezTo>
                    <a:pt x="257" y="115"/>
                    <a:pt x="262" y="110"/>
                    <a:pt x="265" y="107"/>
                  </a:cubicBezTo>
                  <a:cubicBezTo>
                    <a:pt x="268" y="105"/>
                    <a:pt x="268" y="103"/>
                    <a:pt x="268" y="102"/>
                  </a:cubicBezTo>
                  <a:cubicBezTo>
                    <a:pt x="268" y="100"/>
                    <a:pt x="265" y="94"/>
                    <a:pt x="265" y="87"/>
                  </a:cubicBezTo>
                  <a:cubicBezTo>
                    <a:pt x="264" y="80"/>
                    <a:pt x="263" y="68"/>
                    <a:pt x="262" y="61"/>
                  </a:cubicBezTo>
                  <a:cubicBezTo>
                    <a:pt x="262" y="54"/>
                    <a:pt x="262" y="51"/>
                    <a:pt x="262" y="51"/>
                  </a:cubicBezTo>
                  <a:cubicBezTo>
                    <a:pt x="262" y="51"/>
                    <a:pt x="270" y="47"/>
                    <a:pt x="272" y="44"/>
                  </a:cubicBezTo>
                  <a:cubicBezTo>
                    <a:pt x="275" y="42"/>
                    <a:pt x="274" y="40"/>
                    <a:pt x="276" y="35"/>
                  </a:cubicBezTo>
                  <a:cubicBezTo>
                    <a:pt x="279" y="30"/>
                    <a:pt x="282" y="29"/>
                    <a:pt x="280" y="26"/>
                  </a:cubicBezTo>
                  <a:cubicBezTo>
                    <a:pt x="278" y="24"/>
                    <a:pt x="277" y="21"/>
                    <a:pt x="276" y="23"/>
                  </a:cubicBezTo>
                  <a:cubicBezTo>
                    <a:pt x="275" y="25"/>
                    <a:pt x="274" y="29"/>
                    <a:pt x="272" y="31"/>
                  </a:cubicBezTo>
                  <a:cubicBezTo>
                    <a:pt x="271" y="33"/>
                    <a:pt x="270" y="37"/>
                    <a:pt x="270" y="33"/>
                  </a:cubicBezTo>
                  <a:cubicBezTo>
                    <a:pt x="269" y="30"/>
                    <a:pt x="269" y="25"/>
                    <a:pt x="267" y="21"/>
                  </a:cubicBezTo>
                  <a:cubicBezTo>
                    <a:pt x="266" y="18"/>
                    <a:pt x="268" y="18"/>
                    <a:pt x="264" y="16"/>
                  </a:cubicBezTo>
                  <a:cubicBezTo>
                    <a:pt x="259" y="14"/>
                    <a:pt x="258" y="14"/>
                    <a:pt x="257" y="11"/>
                  </a:cubicBezTo>
                  <a:cubicBezTo>
                    <a:pt x="257" y="9"/>
                    <a:pt x="257" y="8"/>
                    <a:pt x="255" y="6"/>
                  </a:cubicBezTo>
                  <a:cubicBezTo>
                    <a:pt x="252" y="3"/>
                    <a:pt x="249" y="1"/>
                    <a:pt x="246" y="0"/>
                  </a:cubicBezTo>
                  <a:cubicBezTo>
                    <a:pt x="243" y="0"/>
                    <a:pt x="241" y="1"/>
                    <a:pt x="241" y="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3" name="Freeform 17"/>
            <p:cNvSpPr>
              <a:spLocks noChangeArrowheads="1"/>
            </p:cNvSpPr>
            <p:nvPr/>
          </p:nvSpPr>
          <p:spPr bwMode="auto">
            <a:xfrm>
              <a:off x="966788" y="381000"/>
              <a:ext cx="1220788" cy="1198563"/>
            </a:xfrm>
            <a:custGeom>
              <a:avLst/>
              <a:gdLst>
                <a:gd name="T0" fmla="*/ 41 w 304"/>
                <a:gd name="T1" fmla="*/ 15 h 299"/>
                <a:gd name="T2" fmla="*/ 17 w 304"/>
                <a:gd name="T3" fmla="*/ 12 h 299"/>
                <a:gd name="T4" fmla="*/ 19 w 304"/>
                <a:gd name="T5" fmla="*/ 0 h 299"/>
                <a:gd name="T6" fmla="*/ 10 w 304"/>
                <a:gd name="T7" fmla="*/ 28 h 299"/>
                <a:gd name="T8" fmla="*/ 2 w 304"/>
                <a:gd name="T9" fmla="*/ 64 h 299"/>
                <a:gd name="T10" fmla="*/ 40 w 304"/>
                <a:gd name="T11" fmla="*/ 118 h 299"/>
                <a:gd name="T12" fmla="*/ 85 w 304"/>
                <a:gd name="T13" fmla="*/ 154 h 299"/>
                <a:gd name="T14" fmla="*/ 90 w 304"/>
                <a:gd name="T15" fmla="*/ 199 h 299"/>
                <a:gd name="T16" fmla="*/ 89 w 304"/>
                <a:gd name="T17" fmla="*/ 240 h 299"/>
                <a:gd name="T18" fmla="*/ 96 w 304"/>
                <a:gd name="T19" fmla="*/ 261 h 299"/>
                <a:gd name="T20" fmla="*/ 111 w 304"/>
                <a:gd name="T21" fmla="*/ 281 h 299"/>
                <a:gd name="T22" fmla="*/ 138 w 304"/>
                <a:gd name="T23" fmla="*/ 298 h 299"/>
                <a:gd name="T24" fmla="*/ 156 w 304"/>
                <a:gd name="T25" fmla="*/ 299 h 299"/>
                <a:gd name="T26" fmla="*/ 207 w 304"/>
                <a:gd name="T27" fmla="*/ 283 h 299"/>
                <a:gd name="T28" fmla="*/ 217 w 304"/>
                <a:gd name="T29" fmla="*/ 261 h 299"/>
                <a:gd name="T30" fmla="*/ 226 w 304"/>
                <a:gd name="T31" fmla="*/ 220 h 299"/>
                <a:gd name="T32" fmla="*/ 231 w 304"/>
                <a:gd name="T33" fmla="*/ 193 h 299"/>
                <a:gd name="T34" fmla="*/ 239 w 304"/>
                <a:gd name="T35" fmla="*/ 145 h 299"/>
                <a:gd name="T36" fmla="*/ 295 w 304"/>
                <a:gd name="T37" fmla="*/ 113 h 299"/>
                <a:gd name="T38" fmla="*/ 303 w 304"/>
                <a:gd name="T39" fmla="*/ 85 h 299"/>
                <a:gd name="T40" fmla="*/ 295 w 304"/>
                <a:gd name="T41" fmla="*/ 42 h 299"/>
                <a:gd name="T42" fmla="*/ 285 w 304"/>
                <a:gd name="T43" fmla="*/ 3 h 299"/>
                <a:gd name="T44" fmla="*/ 277 w 304"/>
                <a:gd name="T45" fmla="*/ 23 h 299"/>
                <a:gd name="T46" fmla="*/ 273 w 304"/>
                <a:gd name="T47" fmla="*/ 23 h 299"/>
                <a:gd name="T48" fmla="*/ 256 w 304"/>
                <a:gd name="T49" fmla="*/ 16 h 299"/>
                <a:gd name="T50" fmla="*/ 253 w 304"/>
                <a:gd name="T51" fmla="*/ 35 h 299"/>
                <a:gd name="T52" fmla="*/ 256 w 304"/>
                <a:gd name="T53" fmla="*/ 58 h 299"/>
                <a:gd name="T54" fmla="*/ 251 w 304"/>
                <a:gd name="T55" fmla="*/ 84 h 299"/>
                <a:gd name="T56" fmla="*/ 232 w 304"/>
                <a:gd name="T57" fmla="*/ 83 h 299"/>
                <a:gd name="T58" fmla="*/ 213 w 304"/>
                <a:gd name="T59" fmla="*/ 84 h 299"/>
                <a:gd name="T60" fmla="*/ 187 w 304"/>
                <a:gd name="T61" fmla="*/ 82 h 299"/>
                <a:gd name="T62" fmla="*/ 165 w 304"/>
                <a:gd name="T63" fmla="*/ 106 h 299"/>
                <a:gd name="T64" fmla="*/ 146 w 304"/>
                <a:gd name="T65" fmla="*/ 93 h 299"/>
                <a:gd name="T66" fmla="*/ 138 w 304"/>
                <a:gd name="T67" fmla="*/ 88 h 299"/>
                <a:gd name="T68" fmla="*/ 119 w 304"/>
                <a:gd name="T69" fmla="*/ 94 h 299"/>
                <a:gd name="T70" fmla="*/ 94 w 304"/>
                <a:gd name="T71" fmla="*/ 87 h 299"/>
                <a:gd name="T72" fmla="*/ 71 w 304"/>
                <a:gd name="T73" fmla="*/ 85 h 299"/>
                <a:gd name="T74" fmla="*/ 45 w 304"/>
                <a:gd name="T75" fmla="*/ 65 h 299"/>
                <a:gd name="T76" fmla="*/ 41 w 304"/>
                <a:gd name="T77" fmla="*/ 25 h 299"/>
                <a:gd name="T78" fmla="*/ 43 w 304"/>
                <a:gd name="T79" fmla="*/ 5 h 29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04"/>
                <a:gd name="T121" fmla="*/ 0 h 299"/>
                <a:gd name="T122" fmla="*/ 304 w 304"/>
                <a:gd name="T123" fmla="*/ 299 h 29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04" h="299">
                  <a:moveTo>
                    <a:pt x="42" y="5"/>
                  </a:moveTo>
                  <a:cubicBezTo>
                    <a:pt x="42" y="5"/>
                    <a:pt x="44" y="12"/>
                    <a:pt x="41" y="15"/>
                  </a:cubicBezTo>
                  <a:cubicBezTo>
                    <a:pt x="37" y="17"/>
                    <a:pt x="29" y="22"/>
                    <a:pt x="25" y="20"/>
                  </a:cubicBezTo>
                  <a:cubicBezTo>
                    <a:pt x="21" y="19"/>
                    <a:pt x="19" y="15"/>
                    <a:pt x="17" y="12"/>
                  </a:cubicBezTo>
                  <a:cubicBezTo>
                    <a:pt x="16" y="9"/>
                    <a:pt x="17" y="7"/>
                    <a:pt x="18" y="4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6" y="4"/>
                    <a:pt x="14" y="12"/>
                  </a:cubicBezTo>
                  <a:cubicBezTo>
                    <a:pt x="13" y="19"/>
                    <a:pt x="13" y="21"/>
                    <a:pt x="10" y="28"/>
                  </a:cubicBezTo>
                  <a:cubicBezTo>
                    <a:pt x="7" y="34"/>
                    <a:pt x="2" y="42"/>
                    <a:pt x="2" y="45"/>
                  </a:cubicBezTo>
                  <a:cubicBezTo>
                    <a:pt x="2" y="48"/>
                    <a:pt x="1" y="56"/>
                    <a:pt x="2" y="64"/>
                  </a:cubicBezTo>
                  <a:cubicBezTo>
                    <a:pt x="4" y="72"/>
                    <a:pt x="0" y="79"/>
                    <a:pt x="6" y="86"/>
                  </a:cubicBezTo>
                  <a:cubicBezTo>
                    <a:pt x="11" y="93"/>
                    <a:pt x="26" y="108"/>
                    <a:pt x="40" y="118"/>
                  </a:cubicBezTo>
                  <a:cubicBezTo>
                    <a:pt x="54" y="129"/>
                    <a:pt x="67" y="134"/>
                    <a:pt x="75" y="140"/>
                  </a:cubicBezTo>
                  <a:cubicBezTo>
                    <a:pt x="82" y="146"/>
                    <a:pt x="83" y="149"/>
                    <a:pt x="85" y="154"/>
                  </a:cubicBezTo>
                  <a:cubicBezTo>
                    <a:pt x="88" y="158"/>
                    <a:pt x="86" y="162"/>
                    <a:pt x="86" y="170"/>
                  </a:cubicBezTo>
                  <a:cubicBezTo>
                    <a:pt x="87" y="179"/>
                    <a:pt x="88" y="188"/>
                    <a:pt x="90" y="199"/>
                  </a:cubicBezTo>
                  <a:cubicBezTo>
                    <a:pt x="92" y="210"/>
                    <a:pt x="93" y="209"/>
                    <a:pt x="92" y="216"/>
                  </a:cubicBezTo>
                  <a:cubicBezTo>
                    <a:pt x="91" y="223"/>
                    <a:pt x="87" y="236"/>
                    <a:pt x="89" y="240"/>
                  </a:cubicBezTo>
                  <a:cubicBezTo>
                    <a:pt x="90" y="245"/>
                    <a:pt x="87" y="244"/>
                    <a:pt x="91" y="247"/>
                  </a:cubicBezTo>
                  <a:cubicBezTo>
                    <a:pt x="95" y="251"/>
                    <a:pt x="96" y="257"/>
                    <a:pt x="96" y="261"/>
                  </a:cubicBezTo>
                  <a:cubicBezTo>
                    <a:pt x="97" y="265"/>
                    <a:pt x="97" y="265"/>
                    <a:pt x="97" y="265"/>
                  </a:cubicBezTo>
                  <a:cubicBezTo>
                    <a:pt x="97" y="265"/>
                    <a:pt x="106" y="278"/>
                    <a:pt x="111" y="281"/>
                  </a:cubicBezTo>
                  <a:cubicBezTo>
                    <a:pt x="116" y="285"/>
                    <a:pt x="133" y="293"/>
                    <a:pt x="133" y="293"/>
                  </a:cubicBezTo>
                  <a:cubicBezTo>
                    <a:pt x="138" y="298"/>
                    <a:pt x="138" y="298"/>
                    <a:pt x="138" y="298"/>
                  </a:cubicBezTo>
                  <a:cubicBezTo>
                    <a:pt x="144" y="296"/>
                    <a:pt x="144" y="296"/>
                    <a:pt x="144" y="296"/>
                  </a:cubicBezTo>
                  <a:cubicBezTo>
                    <a:pt x="144" y="296"/>
                    <a:pt x="150" y="299"/>
                    <a:pt x="156" y="299"/>
                  </a:cubicBezTo>
                  <a:cubicBezTo>
                    <a:pt x="161" y="299"/>
                    <a:pt x="172" y="299"/>
                    <a:pt x="181" y="296"/>
                  </a:cubicBezTo>
                  <a:cubicBezTo>
                    <a:pt x="190" y="293"/>
                    <a:pt x="207" y="283"/>
                    <a:pt x="207" y="283"/>
                  </a:cubicBezTo>
                  <a:cubicBezTo>
                    <a:pt x="207" y="283"/>
                    <a:pt x="211" y="274"/>
                    <a:pt x="213" y="270"/>
                  </a:cubicBezTo>
                  <a:cubicBezTo>
                    <a:pt x="214" y="265"/>
                    <a:pt x="214" y="266"/>
                    <a:pt x="217" y="261"/>
                  </a:cubicBezTo>
                  <a:cubicBezTo>
                    <a:pt x="219" y="256"/>
                    <a:pt x="223" y="251"/>
                    <a:pt x="225" y="243"/>
                  </a:cubicBezTo>
                  <a:cubicBezTo>
                    <a:pt x="227" y="235"/>
                    <a:pt x="228" y="228"/>
                    <a:pt x="226" y="220"/>
                  </a:cubicBezTo>
                  <a:cubicBezTo>
                    <a:pt x="225" y="211"/>
                    <a:pt x="224" y="208"/>
                    <a:pt x="226" y="206"/>
                  </a:cubicBezTo>
                  <a:cubicBezTo>
                    <a:pt x="228" y="204"/>
                    <a:pt x="230" y="203"/>
                    <a:pt x="231" y="193"/>
                  </a:cubicBezTo>
                  <a:cubicBezTo>
                    <a:pt x="232" y="183"/>
                    <a:pt x="234" y="168"/>
                    <a:pt x="234" y="160"/>
                  </a:cubicBezTo>
                  <a:cubicBezTo>
                    <a:pt x="234" y="153"/>
                    <a:pt x="234" y="148"/>
                    <a:pt x="239" y="145"/>
                  </a:cubicBezTo>
                  <a:cubicBezTo>
                    <a:pt x="244" y="141"/>
                    <a:pt x="265" y="133"/>
                    <a:pt x="276" y="127"/>
                  </a:cubicBezTo>
                  <a:cubicBezTo>
                    <a:pt x="287" y="122"/>
                    <a:pt x="291" y="120"/>
                    <a:pt x="295" y="113"/>
                  </a:cubicBezTo>
                  <a:cubicBezTo>
                    <a:pt x="299" y="105"/>
                    <a:pt x="301" y="101"/>
                    <a:pt x="302" y="99"/>
                  </a:cubicBezTo>
                  <a:cubicBezTo>
                    <a:pt x="303" y="96"/>
                    <a:pt x="303" y="90"/>
                    <a:pt x="303" y="85"/>
                  </a:cubicBezTo>
                  <a:cubicBezTo>
                    <a:pt x="303" y="80"/>
                    <a:pt x="304" y="76"/>
                    <a:pt x="304" y="66"/>
                  </a:cubicBezTo>
                  <a:cubicBezTo>
                    <a:pt x="304" y="56"/>
                    <a:pt x="298" y="46"/>
                    <a:pt x="295" y="42"/>
                  </a:cubicBezTo>
                  <a:cubicBezTo>
                    <a:pt x="293" y="38"/>
                    <a:pt x="296" y="29"/>
                    <a:pt x="295" y="24"/>
                  </a:cubicBezTo>
                  <a:cubicBezTo>
                    <a:pt x="293" y="14"/>
                    <a:pt x="295" y="12"/>
                    <a:pt x="285" y="3"/>
                  </a:cubicBezTo>
                  <a:cubicBezTo>
                    <a:pt x="285" y="3"/>
                    <a:pt x="288" y="10"/>
                    <a:pt x="287" y="12"/>
                  </a:cubicBezTo>
                  <a:cubicBezTo>
                    <a:pt x="286" y="15"/>
                    <a:pt x="280" y="21"/>
                    <a:pt x="277" y="23"/>
                  </a:cubicBezTo>
                  <a:cubicBezTo>
                    <a:pt x="274" y="26"/>
                    <a:pt x="273" y="26"/>
                    <a:pt x="273" y="26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3" y="23"/>
                    <a:pt x="267" y="24"/>
                    <a:pt x="263" y="22"/>
                  </a:cubicBezTo>
                  <a:cubicBezTo>
                    <a:pt x="259" y="20"/>
                    <a:pt x="256" y="16"/>
                    <a:pt x="256" y="16"/>
                  </a:cubicBezTo>
                  <a:cubicBezTo>
                    <a:pt x="256" y="16"/>
                    <a:pt x="258" y="25"/>
                    <a:pt x="258" y="29"/>
                  </a:cubicBezTo>
                  <a:cubicBezTo>
                    <a:pt x="257" y="33"/>
                    <a:pt x="253" y="35"/>
                    <a:pt x="253" y="35"/>
                  </a:cubicBezTo>
                  <a:cubicBezTo>
                    <a:pt x="253" y="35"/>
                    <a:pt x="252" y="45"/>
                    <a:pt x="253" y="49"/>
                  </a:cubicBezTo>
                  <a:cubicBezTo>
                    <a:pt x="254" y="54"/>
                    <a:pt x="254" y="54"/>
                    <a:pt x="256" y="58"/>
                  </a:cubicBezTo>
                  <a:cubicBezTo>
                    <a:pt x="259" y="61"/>
                    <a:pt x="258" y="64"/>
                    <a:pt x="257" y="69"/>
                  </a:cubicBezTo>
                  <a:cubicBezTo>
                    <a:pt x="256" y="74"/>
                    <a:pt x="252" y="82"/>
                    <a:pt x="251" y="84"/>
                  </a:cubicBezTo>
                  <a:cubicBezTo>
                    <a:pt x="250" y="86"/>
                    <a:pt x="246" y="88"/>
                    <a:pt x="242" y="86"/>
                  </a:cubicBezTo>
                  <a:cubicBezTo>
                    <a:pt x="238" y="85"/>
                    <a:pt x="237" y="82"/>
                    <a:pt x="232" y="83"/>
                  </a:cubicBezTo>
                  <a:cubicBezTo>
                    <a:pt x="228" y="83"/>
                    <a:pt x="226" y="82"/>
                    <a:pt x="224" y="82"/>
                  </a:cubicBezTo>
                  <a:cubicBezTo>
                    <a:pt x="221" y="81"/>
                    <a:pt x="218" y="81"/>
                    <a:pt x="213" y="84"/>
                  </a:cubicBezTo>
                  <a:cubicBezTo>
                    <a:pt x="208" y="87"/>
                    <a:pt x="204" y="89"/>
                    <a:pt x="200" y="87"/>
                  </a:cubicBezTo>
                  <a:cubicBezTo>
                    <a:pt x="196" y="86"/>
                    <a:pt x="187" y="82"/>
                    <a:pt x="187" y="82"/>
                  </a:cubicBezTo>
                  <a:cubicBezTo>
                    <a:pt x="187" y="82"/>
                    <a:pt x="187" y="90"/>
                    <a:pt x="180" y="95"/>
                  </a:cubicBezTo>
                  <a:cubicBezTo>
                    <a:pt x="173" y="101"/>
                    <a:pt x="165" y="106"/>
                    <a:pt x="165" y="106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61" y="107"/>
                    <a:pt x="150" y="99"/>
                    <a:pt x="146" y="93"/>
                  </a:cubicBezTo>
                  <a:cubicBezTo>
                    <a:pt x="141" y="87"/>
                    <a:pt x="140" y="84"/>
                    <a:pt x="140" y="84"/>
                  </a:cubicBezTo>
                  <a:cubicBezTo>
                    <a:pt x="140" y="84"/>
                    <a:pt x="140" y="86"/>
                    <a:pt x="138" y="88"/>
                  </a:cubicBezTo>
                  <a:cubicBezTo>
                    <a:pt x="135" y="89"/>
                    <a:pt x="132" y="88"/>
                    <a:pt x="130" y="89"/>
                  </a:cubicBezTo>
                  <a:cubicBezTo>
                    <a:pt x="127" y="91"/>
                    <a:pt x="124" y="95"/>
                    <a:pt x="119" y="94"/>
                  </a:cubicBezTo>
                  <a:cubicBezTo>
                    <a:pt x="115" y="93"/>
                    <a:pt x="109" y="88"/>
                    <a:pt x="106" y="87"/>
                  </a:cubicBezTo>
                  <a:cubicBezTo>
                    <a:pt x="103" y="86"/>
                    <a:pt x="99" y="85"/>
                    <a:pt x="94" y="87"/>
                  </a:cubicBezTo>
                  <a:cubicBezTo>
                    <a:pt x="89" y="90"/>
                    <a:pt x="89" y="91"/>
                    <a:pt x="85" y="90"/>
                  </a:cubicBezTo>
                  <a:cubicBezTo>
                    <a:pt x="81" y="88"/>
                    <a:pt x="76" y="88"/>
                    <a:pt x="71" y="85"/>
                  </a:cubicBezTo>
                  <a:cubicBezTo>
                    <a:pt x="66" y="82"/>
                    <a:pt x="60" y="75"/>
                    <a:pt x="57" y="73"/>
                  </a:cubicBezTo>
                  <a:cubicBezTo>
                    <a:pt x="54" y="71"/>
                    <a:pt x="47" y="68"/>
                    <a:pt x="45" y="65"/>
                  </a:cubicBezTo>
                  <a:cubicBezTo>
                    <a:pt x="42" y="62"/>
                    <a:pt x="43" y="55"/>
                    <a:pt x="42" y="47"/>
                  </a:cubicBezTo>
                  <a:cubicBezTo>
                    <a:pt x="41" y="40"/>
                    <a:pt x="41" y="32"/>
                    <a:pt x="41" y="25"/>
                  </a:cubicBezTo>
                  <a:cubicBezTo>
                    <a:pt x="41" y="18"/>
                    <a:pt x="42" y="15"/>
                    <a:pt x="43" y="11"/>
                  </a:cubicBezTo>
                  <a:cubicBezTo>
                    <a:pt x="44" y="8"/>
                    <a:pt x="45" y="6"/>
                    <a:pt x="43" y="5"/>
                  </a:cubicBezTo>
                  <a:cubicBezTo>
                    <a:pt x="42" y="4"/>
                    <a:pt x="42" y="5"/>
                    <a:pt x="42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4" name="Freeform 18"/>
            <p:cNvSpPr>
              <a:spLocks noChangeArrowheads="1"/>
            </p:cNvSpPr>
            <p:nvPr/>
          </p:nvSpPr>
          <p:spPr bwMode="auto">
            <a:xfrm>
              <a:off x="1481138" y="804862"/>
              <a:ext cx="168275" cy="782638"/>
            </a:xfrm>
            <a:custGeom>
              <a:avLst/>
              <a:gdLst>
                <a:gd name="T0" fmla="*/ 31 w 42"/>
                <a:gd name="T1" fmla="*/ 0 h 195"/>
                <a:gd name="T2" fmla="*/ 24 w 42"/>
                <a:gd name="T3" fmla="*/ 9 h 195"/>
                <a:gd name="T4" fmla="*/ 28 w 42"/>
                <a:gd name="T5" fmla="*/ 17 h 195"/>
                <a:gd name="T6" fmla="*/ 23 w 42"/>
                <a:gd name="T7" fmla="*/ 31 h 195"/>
                <a:gd name="T8" fmla="*/ 16 w 42"/>
                <a:gd name="T9" fmla="*/ 58 h 195"/>
                <a:gd name="T10" fmla="*/ 6 w 42"/>
                <a:gd name="T11" fmla="*/ 127 h 195"/>
                <a:gd name="T12" fmla="*/ 0 w 42"/>
                <a:gd name="T13" fmla="*/ 172 h 195"/>
                <a:gd name="T14" fmla="*/ 3 w 42"/>
                <a:gd name="T15" fmla="*/ 186 h 195"/>
                <a:gd name="T16" fmla="*/ 9 w 42"/>
                <a:gd name="T17" fmla="*/ 195 h 195"/>
                <a:gd name="T18" fmla="*/ 28 w 42"/>
                <a:gd name="T19" fmla="*/ 185 h 195"/>
                <a:gd name="T20" fmla="*/ 34 w 42"/>
                <a:gd name="T21" fmla="*/ 114 h 195"/>
                <a:gd name="T22" fmla="*/ 40 w 42"/>
                <a:gd name="T23" fmla="*/ 38 h 195"/>
                <a:gd name="T24" fmla="*/ 35 w 42"/>
                <a:gd name="T25" fmla="*/ 18 h 195"/>
                <a:gd name="T26" fmla="*/ 39 w 42"/>
                <a:gd name="T27" fmla="*/ 10 h 195"/>
                <a:gd name="T28" fmla="*/ 42 w 42"/>
                <a:gd name="T29" fmla="*/ 4 h 195"/>
                <a:gd name="T30" fmla="*/ 39 w 42"/>
                <a:gd name="T31" fmla="*/ 0 h 195"/>
                <a:gd name="T32" fmla="*/ 31 w 42"/>
                <a:gd name="T33" fmla="*/ 0 h 1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195"/>
                <a:gd name="T53" fmla="*/ 42 w 42"/>
                <a:gd name="T54" fmla="*/ 195 h 19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195">
                  <a:moveTo>
                    <a:pt x="31" y="0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5" y="25"/>
                    <a:pt x="23" y="31"/>
                  </a:cubicBezTo>
                  <a:cubicBezTo>
                    <a:pt x="20" y="38"/>
                    <a:pt x="18" y="49"/>
                    <a:pt x="16" y="58"/>
                  </a:cubicBezTo>
                  <a:cubicBezTo>
                    <a:pt x="14" y="67"/>
                    <a:pt x="11" y="92"/>
                    <a:pt x="6" y="127"/>
                  </a:cubicBezTo>
                  <a:cubicBezTo>
                    <a:pt x="1" y="162"/>
                    <a:pt x="0" y="172"/>
                    <a:pt x="0" y="172"/>
                  </a:cubicBezTo>
                  <a:cubicBezTo>
                    <a:pt x="0" y="172"/>
                    <a:pt x="0" y="181"/>
                    <a:pt x="3" y="186"/>
                  </a:cubicBezTo>
                  <a:cubicBezTo>
                    <a:pt x="7" y="192"/>
                    <a:pt x="9" y="195"/>
                    <a:pt x="9" y="19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32" y="135"/>
                    <a:pt x="34" y="114"/>
                  </a:cubicBezTo>
                  <a:cubicBezTo>
                    <a:pt x="36" y="93"/>
                    <a:pt x="41" y="51"/>
                    <a:pt x="40" y="38"/>
                  </a:cubicBezTo>
                  <a:cubicBezTo>
                    <a:pt x="38" y="25"/>
                    <a:pt x="35" y="18"/>
                    <a:pt x="35" y="18"/>
                  </a:cubicBezTo>
                  <a:cubicBezTo>
                    <a:pt x="35" y="18"/>
                    <a:pt x="37" y="14"/>
                    <a:pt x="39" y="10"/>
                  </a:cubicBezTo>
                  <a:cubicBezTo>
                    <a:pt x="40" y="7"/>
                    <a:pt x="42" y="4"/>
                    <a:pt x="42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5" name="Freeform 19"/>
            <p:cNvSpPr>
              <a:spLocks noEditPoints="1" noChangeArrowheads="1"/>
            </p:cNvSpPr>
            <p:nvPr/>
          </p:nvSpPr>
          <p:spPr bwMode="auto">
            <a:xfrm>
              <a:off x="0" y="39687"/>
              <a:ext cx="1323975" cy="2843213"/>
            </a:xfrm>
            <a:custGeom>
              <a:avLst/>
              <a:gdLst>
                <a:gd name="T0" fmla="*/ 88 w 330"/>
                <a:gd name="T1" fmla="*/ 105 h 709"/>
                <a:gd name="T2" fmla="*/ 80 w 330"/>
                <a:gd name="T3" fmla="*/ 160 h 709"/>
                <a:gd name="T4" fmla="*/ 95 w 330"/>
                <a:gd name="T5" fmla="*/ 188 h 709"/>
                <a:gd name="T6" fmla="*/ 90 w 330"/>
                <a:gd name="T7" fmla="*/ 214 h 709"/>
                <a:gd name="T8" fmla="*/ 56 w 330"/>
                <a:gd name="T9" fmla="*/ 248 h 709"/>
                <a:gd name="T10" fmla="*/ 34 w 330"/>
                <a:gd name="T11" fmla="*/ 286 h 709"/>
                <a:gd name="T12" fmla="*/ 1 w 330"/>
                <a:gd name="T13" fmla="*/ 357 h 709"/>
                <a:gd name="T14" fmla="*/ 20 w 330"/>
                <a:gd name="T15" fmla="*/ 400 h 709"/>
                <a:gd name="T16" fmla="*/ 68 w 330"/>
                <a:gd name="T17" fmla="*/ 374 h 709"/>
                <a:gd name="T18" fmla="*/ 83 w 330"/>
                <a:gd name="T19" fmla="*/ 352 h 709"/>
                <a:gd name="T20" fmla="*/ 90 w 330"/>
                <a:gd name="T21" fmla="*/ 391 h 709"/>
                <a:gd name="T22" fmla="*/ 108 w 330"/>
                <a:gd name="T23" fmla="*/ 425 h 709"/>
                <a:gd name="T24" fmla="*/ 116 w 330"/>
                <a:gd name="T25" fmla="*/ 487 h 709"/>
                <a:gd name="T26" fmla="*/ 132 w 330"/>
                <a:gd name="T27" fmla="*/ 565 h 709"/>
                <a:gd name="T28" fmla="*/ 135 w 330"/>
                <a:gd name="T29" fmla="*/ 640 h 709"/>
                <a:gd name="T30" fmla="*/ 165 w 330"/>
                <a:gd name="T31" fmla="*/ 699 h 709"/>
                <a:gd name="T32" fmla="*/ 181 w 330"/>
                <a:gd name="T33" fmla="*/ 659 h 709"/>
                <a:gd name="T34" fmla="*/ 187 w 330"/>
                <a:gd name="T35" fmla="*/ 614 h 709"/>
                <a:gd name="T36" fmla="*/ 196 w 330"/>
                <a:gd name="T37" fmla="*/ 556 h 709"/>
                <a:gd name="T38" fmla="*/ 215 w 330"/>
                <a:gd name="T39" fmla="*/ 522 h 709"/>
                <a:gd name="T40" fmla="*/ 228 w 330"/>
                <a:gd name="T41" fmla="*/ 576 h 709"/>
                <a:gd name="T42" fmla="*/ 260 w 330"/>
                <a:gd name="T43" fmla="*/ 589 h 709"/>
                <a:gd name="T44" fmla="*/ 303 w 330"/>
                <a:gd name="T45" fmla="*/ 592 h 709"/>
                <a:gd name="T46" fmla="*/ 266 w 330"/>
                <a:gd name="T47" fmla="*/ 550 h 709"/>
                <a:gd name="T48" fmla="*/ 254 w 330"/>
                <a:gd name="T49" fmla="*/ 489 h 709"/>
                <a:gd name="T50" fmla="*/ 228 w 330"/>
                <a:gd name="T51" fmla="*/ 378 h 709"/>
                <a:gd name="T52" fmla="*/ 219 w 330"/>
                <a:gd name="T53" fmla="*/ 269 h 709"/>
                <a:gd name="T54" fmla="*/ 263 w 330"/>
                <a:gd name="T55" fmla="*/ 230 h 709"/>
                <a:gd name="T56" fmla="*/ 317 w 330"/>
                <a:gd name="T57" fmla="*/ 186 h 709"/>
                <a:gd name="T58" fmla="*/ 328 w 330"/>
                <a:gd name="T59" fmla="*/ 132 h 709"/>
                <a:gd name="T60" fmla="*/ 323 w 330"/>
                <a:gd name="T61" fmla="*/ 102 h 709"/>
                <a:gd name="T62" fmla="*/ 315 w 330"/>
                <a:gd name="T63" fmla="*/ 47 h 709"/>
                <a:gd name="T64" fmla="*/ 301 w 330"/>
                <a:gd name="T65" fmla="*/ 52 h 709"/>
                <a:gd name="T66" fmla="*/ 298 w 330"/>
                <a:gd name="T67" fmla="*/ 93 h 709"/>
                <a:gd name="T68" fmla="*/ 293 w 330"/>
                <a:gd name="T69" fmla="*/ 120 h 709"/>
                <a:gd name="T70" fmla="*/ 276 w 330"/>
                <a:gd name="T71" fmla="*/ 160 h 709"/>
                <a:gd name="T72" fmla="*/ 253 w 330"/>
                <a:gd name="T73" fmla="*/ 175 h 709"/>
                <a:gd name="T74" fmla="*/ 201 w 330"/>
                <a:gd name="T75" fmla="*/ 180 h 709"/>
                <a:gd name="T76" fmla="*/ 168 w 330"/>
                <a:gd name="T77" fmla="*/ 187 h 709"/>
                <a:gd name="T78" fmla="*/ 163 w 330"/>
                <a:gd name="T79" fmla="*/ 173 h 709"/>
                <a:gd name="T80" fmla="*/ 161 w 330"/>
                <a:gd name="T81" fmla="*/ 144 h 709"/>
                <a:gd name="T82" fmla="*/ 137 w 330"/>
                <a:gd name="T83" fmla="*/ 102 h 709"/>
                <a:gd name="T84" fmla="*/ 318 w 330"/>
                <a:gd name="T85" fmla="*/ 8 h 709"/>
                <a:gd name="T86" fmla="*/ 296 w 330"/>
                <a:gd name="T87" fmla="*/ 7 h 709"/>
                <a:gd name="T88" fmla="*/ 278 w 330"/>
                <a:gd name="T89" fmla="*/ 16 h 709"/>
                <a:gd name="T90" fmla="*/ 274 w 330"/>
                <a:gd name="T91" fmla="*/ 39 h 709"/>
                <a:gd name="T92" fmla="*/ 294 w 330"/>
                <a:gd name="T93" fmla="*/ 17 h 709"/>
                <a:gd name="T94" fmla="*/ 307 w 330"/>
                <a:gd name="T95" fmla="*/ 11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0"/>
                <a:gd name="T145" fmla="*/ 0 h 709"/>
                <a:gd name="T146" fmla="*/ 330 w 330"/>
                <a:gd name="T147" fmla="*/ 709 h 7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0" h="709">
                  <a:moveTo>
                    <a:pt x="137" y="102"/>
                  </a:moveTo>
                  <a:cubicBezTo>
                    <a:pt x="131" y="99"/>
                    <a:pt x="122" y="97"/>
                    <a:pt x="114" y="96"/>
                  </a:cubicBezTo>
                  <a:cubicBezTo>
                    <a:pt x="105" y="95"/>
                    <a:pt x="93" y="98"/>
                    <a:pt x="88" y="105"/>
                  </a:cubicBezTo>
                  <a:cubicBezTo>
                    <a:pt x="84" y="112"/>
                    <a:pt x="79" y="112"/>
                    <a:pt x="77" y="117"/>
                  </a:cubicBezTo>
                  <a:cubicBezTo>
                    <a:pt x="75" y="122"/>
                    <a:pt x="71" y="126"/>
                    <a:pt x="74" y="140"/>
                  </a:cubicBezTo>
                  <a:cubicBezTo>
                    <a:pt x="77" y="155"/>
                    <a:pt x="80" y="160"/>
                    <a:pt x="80" y="160"/>
                  </a:cubicBezTo>
                  <a:cubicBezTo>
                    <a:pt x="80" y="160"/>
                    <a:pt x="76" y="160"/>
                    <a:pt x="79" y="170"/>
                  </a:cubicBezTo>
                  <a:cubicBezTo>
                    <a:pt x="83" y="179"/>
                    <a:pt x="83" y="182"/>
                    <a:pt x="86" y="184"/>
                  </a:cubicBezTo>
                  <a:cubicBezTo>
                    <a:pt x="88" y="187"/>
                    <a:pt x="95" y="188"/>
                    <a:pt x="95" y="188"/>
                  </a:cubicBezTo>
                  <a:cubicBezTo>
                    <a:pt x="95" y="188"/>
                    <a:pt x="98" y="194"/>
                    <a:pt x="98" y="200"/>
                  </a:cubicBezTo>
                  <a:cubicBezTo>
                    <a:pt x="99" y="205"/>
                    <a:pt x="99" y="207"/>
                    <a:pt x="99" y="207"/>
                  </a:cubicBezTo>
                  <a:cubicBezTo>
                    <a:pt x="90" y="214"/>
                    <a:pt x="90" y="214"/>
                    <a:pt x="90" y="214"/>
                  </a:cubicBezTo>
                  <a:cubicBezTo>
                    <a:pt x="90" y="214"/>
                    <a:pt x="79" y="212"/>
                    <a:pt x="77" y="217"/>
                  </a:cubicBezTo>
                  <a:cubicBezTo>
                    <a:pt x="74" y="221"/>
                    <a:pt x="72" y="233"/>
                    <a:pt x="69" y="236"/>
                  </a:cubicBezTo>
                  <a:cubicBezTo>
                    <a:pt x="67" y="238"/>
                    <a:pt x="59" y="242"/>
                    <a:pt x="56" y="248"/>
                  </a:cubicBezTo>
                  <a:cubicBezTo>
                    <a:pt x="53" y="253"/>
                    <a:pt x="51" y="254"/>
                    <a:pt x="46" y="260"/>
                  </a:cubicBezTo>
                  <a:cubicBezTo>
                    <a:pt x="41" y="265"/>
                    <a:pt x="38" y="267"/>
                    <a:pt x="37" y="273"/>
                  </a:cubicBezTo>
                  <a:cubicBezTo>
                    <a:pt x="36" y="279"/>
                    <a:pt x="37" y="278"/>
                    <a:pt x="34" y="286"/>
                  </a:cubicBezTo>
                  <a:cubicBezTo>
                    <a:pt x="31" y="294"/>
                    <a:pt x="30" y="304"/>
                    <a:pt x="30" y="304"/>
                  </a:cubicBezTo>
                  <a:cubicBezTo>
                    <a:pt x="30" y="304"/>
                    <a:pt x="19" y="314"/>
                    <a:pt x="12" y="326"/>
                  </a:cubicBezTo>
                  <a:cubicBezTo>
                    <a:pt x="5" y="338"/>
                    <a:pt x="3" y="347"/>
                    <a:pt x="1" y="357"/>
                  </a:cubicBezTo>
                  <a:cubicBezTo>
                    <a:pt x="0" y="367"/>
                    <a:pt x="0" y="372"/>
                    <a:pt x="2" y="380"/>
                  </a:cubicBezTo>
                  <a:cubicBezTo>
                    <a:pt x="5" y="387"/>
                    <a:pt x="6" y="391"/>
                    <a:pt x="7" y="394"/>
                  </a:cubicBezTo>
                  <a:cubicBezTo>
                    <a:pt x="7" y="397"/>
                    <a:pt x="13" y="400"/>
                    <a:pt x="20" y="400"/>
                  </a:cubicBezTo>
                  <a:cubicBezTo>
                    <a:pt x="26" y="400"/>
                    <a:pt x="31" y="398"/>
                    <a:pt x="38" y="396"/>
                  </a:cubicBezTo>
                  <a:cubicBezTo>
                    <a:pt x="45" y="395"/>
                    <a:pt x="46" y="394"/>
                    <a:pt x="53" y="390"/>
                  </a:cubicBezTo>
                  <a:cubicBezTo>
                    <a:pt x="60" y="386"/>
                    <a:pt x="67" y="380"/>
                    <a:pt x="68" y="374"/>
                  </a:cubicBezTo>
                  <a:cubicBezTo>
                    <a:pt x="69" y="368"/>
                    <a:pt x="67" y="363"/>
                    <a:pt x="70" y="359"/>
                  </a:cubicBezTo>
                  <a:cubicBezTo>
                    <a:pt x="73" y="354"/>
                    <a:pt x="75" y="345"/>
                    <a:pt x="75" y="345"/>
                  </a:cubicBezTo>
                  <a:cubicBezTo>
                    <a:pt x="75" y="345"/>
                    <a:pt x="80" y="349"/>
                    <a:pt x="83" y="352"/>
                  </a:cubicBezTo>
                  <a:cubicBezTo>
                    <a:pt x="85" y="354"/>
                    <a:pt x="84" y="352"/>
                    <a:pt x="85" y="359"/>
                  </a:cubicBezTo>
                  <a:cubicBezTo>
                    <a:pt x="86" y="365"/>
                    <a:pt x="93" y="362"/>
                    <a:pt x="90" y="371"/>
                  </a:cubicBezTo>
                  <a:cubicBezTo>
                    <a:pt x="87" y="381"/>
                    <a:pt x="86" y="385"/>
                    <a:pt x="90" y="391"/>
                  </a:cubicBezTo>
                  <a:cubicBezTo>
                    <a:pt x="94" y="397"/>
                    <a:pt x="96" y="398"/>
                    <a:pt x="96" y="398"/>
                  </a:cubicBezTo>
                  <a:cubicBezTo>
                    <a:pt x="96" y="398"/>
                    <a:pt x="92" y="411"/>
                    <a:pt x="98" y="417"/>
                  </a:cubicBezTo>
                  <a:cubicBezTo>
                    <a:pt x="103" y="422"/>
                    <a:pt x="108" y="425"/>
                    <a:pt x="108" y="425"/>
                  </a:cubicBezTo>
                  <a:cubicBezTo>
                    <a:pt x="108" y="425"/>
                    <a:pt x="106" y="441"/>
                    <a:pt x="109" y="447"/>
                  </a:cubicBezTo>
                  <a:cubicBezTo>
                    <a:pt x="111" y="452"/>
                    <a:pt x="111" y="454"/>
                    <a:pt x="111" y="463"/>
                  </a:cubicBezTo>
                  <a:cubicBezTo>
                    <a:pt x="111" y="473"/>
                    <a:pt x="112" y="478"/>
                    <a:pt x="116" y="487"/>
                  </a:cubicBezTo>
                  <a:cubicBezTo>
                    <a:pt x="120" y="497"/>
                    <a:pt x="123" y="506"/>
                    <a:pt x="124" y="512"/>
                  </a:cubicBezTo>
                  <a:cubicBezTo>
                    <a:pt x="125" y="518"/>
                    <a:pt x="126" y="524"/>
                    <a:pt x="129" y="538"/>
                  </a:cubicBezTo>
                  <a:cubicBezTo>
                    <a:pt x="131" y="552"/>
                    <a:pt x="133" y="557"/>
                    <a:pt x="132" y="565"/>
                  </a:cubicBezTo>
                  <a:cubicBezTo>
                    <a:pt x="131" y="574"/>
                    <a:pt x="131" y="582"/>
                    <a:pt x="135" y="597"/>
                  </a:cubicBezTo>
                  <a:cubicBezTo>
                    <a:pt x="138" y="612"/>
                    <a:pt x="139" y="614"/>
                    <a:pt x="136" y="619"/>
                  </a:cubicBezTo>
                  <a:cubicBezTo>
                    <a:pt x="134" y="624"/>
                    <a:pt x="133" y="630"/>
                    <a:pt x="135" y="640"/>
                  </a:cubicBezTo>
                  <a:cubicBezTo>
                    <a:pt x="138" y="649"/>
                    <a:pt x="142" y="649"/>
                    <a:pt x="144" y="656"/>
                  </a:cubicBezTo>
                  <a:cubicBezTo>
                    <a:pt x="147" y="662"/>
                    <a:pt x="150" y="666"/>
                    <a:pt x="151" y="675"/>
                  </a:cubicBezTo>
                  <a:cubicBezTo>
                    <a:pt x="153" y="685"/>
                    <a:pt x="157" y="692"/>
                    <a:pt x="165" y="699"/>
                  </a:cubicBezTo>
                  <a:cubicBezTo>
                    <a:pt x="173" y="707"/>
                    <a:pt x="176" y="709"/>
                    <a:pt x="185" y="705"/>
                  </a:cubicBezTo>
                  <a:cubicBezTo>
                    <a:pt x="194" y="701"/>
                    <a:pt x="202" y="697"/>
                    <a:pt x="197" y="686"/>
                  </a:cubicBezTo>
                  <a:cubicBezTo>
                    <a:pt x="193" y="674"/>
                    <a:pt x="185" y="662"/>
                    <a:pt x="181" y="659"/>
                  </a:cubicBezTo>
                  <a:cubicBezTo>
                    <a:pt x="178" y="655"/>
                    <a:pt x="177" y="655"/>
                    <a:pt x="177" y="647"/>
                  </a:cubicBezTo>
                  <a:cubicBezTo>
                    <a:pt x="178" y="640"/>
                    <a:pt x="178" y="638"/>
                    <a:pt x="178" y="638"/>
                  </a:cubicBezTo>
                  <a:cubicBezTo>
                    <a:pt x="178" y="638"/>
                    <a:pt x="186" y="630"/>
                    <a:pt x="187" y="614"/>
                  </a:cubicBezTo>
                  <a:cubicBezTo>
                    <a:pt x="187" y="597"/>
                    <a:pt x="185" y="596"/>
                    <a:pt x="188" y="589"/>
                  </a:cubicBezTo>
                  <a:cubicBezTo>
                    <a:pt x="191" y="582"/>
                    <a:pt x="191" y="578"/>
                    <a:pt x="191" y="573"/>
                  </a:cubicBezTo>
                  <a:cubicBezTo>
                    <a:pt x="192" y="567"/>
                    <a:pt x="195" y="563"/>
                    <a:pt x="196" y="556"/>
                  </a:cubicBezTo>
                  <a:cubicBezTo>
                    <a:pt x="197" y="549"/>
                    <a:pt x="200" y="531"/>
                    <a:pt x="202" y="524"/>
                  </a:cubicBezTo>
                  <a:cubicBezTo>
                    <a:pt x="203" y="517"/>
                    <a:pt x="204" y="514"/>
                    <a:pt x="204" y="514"/>
                  </a:cubicBezTo>
                  <a:cubicBezTo>
                    <a:pt x="204" y="514"/>
                    <a:pt x="209" y="519"/>
                    <a:pt x="215" y="522"/>
                  </a:cubicBezTo>
                  <a:cubicBezTo>
                    <a:pt x="220" y="525"/>
                    <a:pt x="223" y="531"/>
                    <a:pt x="226" y="542"/>
                  </a:cubicBezTo>
                  <a:cubicBezTo>
                    <a:pt x="230" y="552"/>
                    <a:pt x="231" y="551"/>
                    <a:pt x="229" y="558"/>
                  </a:cubicBezTo>
                  <a:cubicBezTo>
                    <a:pt x="227" y="564"/>
                    <a:pt x="227" y="569"/>
                    <a:pt x="228" y="576"/>
                  </a:cubicBezTo>
                  <a:cubicBezTo>
                    <a:pt x="230" y="582"/>
                    <a:pt x="234" y="582"/>
                    <a:pt x="240" y="582"/>
                  </a:cubicBezTo>
                  <a:cubicBezTo>
                    <a:pt x="245" y="582"/>
                    <a:pt x="251" y="583"/>
                    <a:pt x="251" y="583"/>
                  </a:cubicBezTo>
                  <a:cubicBezTo>
                    <a:pt x="260" y="589"/>
                    <a:pt x="260" y="589"/>
                    <a:pt x="260" y="589"/>
                  </a:cubicBezTo>
                  <a:cubicBezTo>
                    <a:pt x="260" y="589"/>
                    <a:pt x="262" y="596"/>
                    <a:pt x="273" y="602"/>
                  </a:cubicBezTo>
                  <a:cubicBezTo>
                    <a:pt x="284" y="608"/>
                    <a:pt x="292" y="609"/>
                    <a:pt x="293" y="607"/>
                  </a:cubicBezTo>
                  <a:cubicBezTo>
                    <a:pt x="295" y="606"/>
                    <a:pt x="306" y="595"/>
                    <a:pt x="303" y="592"/>
                  </a:cubicBezTo>
                  <a:cubicBezTo>
                    <a:pt x="299" y="588"/>
                    <a:pt x="293" y="579"/>
                    <a:pt x="284" y="573"/>
                  </a:cubicBezTo>
                  <a:cubicBezTo>
                    <a:pt x="276" y="567"/>
                    <a:pt x="273" y="569"/>
                    <a:pt x="271" y="565"/>
                  </a:cubicBezTo>
                  <a:cubicBezTo>
                    <a:pt x="269" y="561"/>
                    <a:pt x="268" y="553"/>
                    <a:pt x="266" y="550"/>
                  </a:cubicBezTo>
                  <a:cubicBezTo>
                    <a:pt x="264" y="547"/>
                    <a:pt x="260" y="549"/>
                    <a:pt x="262" y="540"/>
                  </a:cubicBezTo>
                  <a:cubicBezTo>
                    <a:pt x="264" y="532"/>
                    <a:pt x="266" y="528"/>
                    <a:pt x="262" y="518"/>
                  </a:cubicBezTo>
                  <a:cubicBezTo>
                    <a:pt x="259" y="508"/>
                    <a:pt x="254" y="495"/>
                    <a:pt x="254" y="489"/>
                  </a:cubicBezTo>
                  <a:cubicBezTo>
                    <a:pt x="254" y="483"/>
                    <a:pt x="255" y="471"/>
                    <a:pt x="255" y="460"/>
                  </a:cubicBezTo>
                  <a:cubicBezTo>
                    <a:pt x="255" y="449"/>
                    <a:pt x="254" y="431"/>
                    <a:pt x="245" y="409"/>
                  </a:cubicBezTo>
                  <a:cubicBezTo>
                    <a:pt x="235" y="388"/>
                    <a:pt x="228" y="378"/>
                    <a:pt x="228" y="378"/>
                  </a:cubicBezTo>
                  <a:cubicBezTo>
                    <a:pt x="228" y="378"/>
                    <a:pt x="227" y="359"/>
                    <a:pt x="225" y="341"/>
                  </a:cubicBezTo>
                  <a:cubicBezTo>
                    <a:pt x="223" y="322"/>
                    <a:pt x="222" y="300"/>
                    <a:pt x="221" y="287"/>
                  </a:cubicBezTo>
                  <a:cubicBezTo>
                    <a:pt x="219" y="275"/>
                    <a:pt x="219" y="269"/>
                    <a:pt x="219" y="269"/>
                  </a:cubicBezTo>
                  <a:cubicBezTo>
                    <a:pt x="219" y="269"/>
                    <a:pt x="222" y="262"/>
                    <a:pt x="226" y="257"/>
                  </a:cubicBezTo>
                  <a:cubicBezTo>
                    <a:pt x="230" y="252"/>
                    <a:pt x="232" y="252"/>
                    <a:pt x="232" y="252"/>
                  </a:cubicBezTo>
                  <a:cubicBezTo>
                    <a:pt x="232" y="252"/>
                    <a:pt x="251" y="238"/>
                    <a:pt x="263" y="230"/>
                  </a:cubicBezTo>
                  <a:cubicBezTo>
                    <a:pt x="275" y="221"/>
                    <a:pt x="290" y="212"/>
                    <a:pt x="298" y="207"/>
                  </a:cubicBezTo>
                  <a:cubicBezTo>
                    <a:pt x="307" y="201"/>
                    <a:pt x="304" y="201"/>
                    <a:pt x="309" y="199"/>
                  </a:cubicBezTo>
                  <a:cubicBezTo>
                    <a:pt x="313" y="197"/>
                    <a:pt x="315" y="191"/>
                    <a:pt x="317" y="186"/>
                  </a:cubicBezTo>
                  <a:cubicBezTo>
                    <a:pt x="319" y="181"/>
                    <a:pt x="322" y="171"/>
                    <a:pt x="322" y="168"/>
                  </a:cubicBezTo>
                  <a:cubicBezTo>
                    <a:pt x="321" y="165"/>
                    <a:pt x="328" y="155"/>
                    <a:pt x="329" y="147"/>
                  </a:cubicBezTo>
                  <a:cubicBezTo>
                    <a:pt x="330" y="139"/>
                    <a:pt x="330" y="136"/>
                    <a:pt x="328" y="132"/>
                  </a:cubicBezTo>
                  <a:cubicBezTo>
                    <a:pt x="326" y="128"/>
                    <a:pt x="325" y="120"/>
                    <a:pt x="325" y="116"/>
                  </a:cubicBezTo>
                  <a:cubicBezTo>
                    <a:pt x="325" y="111"/>
                    <a:pt x="326" y="105"/>
                    <a:pt x="325" y="104"/>
                  </a:cubicBezTo>
                  <a:cubicBezTo>
                    <a:pt x="324" y="102"/>
                    <a:pt x="323" y="102"/>
                    <a:pt x="323" y="102"/>
                  </a:cubicBezTo>
                  <a:cubicBezTo>
                    <a:pt x="323" y="102"/>
                    <a:pt x="321" y="98"/>
                    <a:pt x="321" y="89"/>
                  </a:cubicBezTo>
                  <a:cubicBezTo>
                    <a:pt x="321" y="81"/>
                    <a:pt x="321" y="66"/>
                    <a:pt x="319" y="57"/>
                  </a:cubicBezTo>
                  <a:cubicBezTo>
                    <a:pt x="318" y="49"/>
                    <a:pt x="315" y="47"/>
                    <a:pt x="315" y="47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4" y="47"/>
                    <a:pt x="317" y="51"/>
                    <a:pt x="313" y="51"/>
                  </a:cubicBezTo>
                  <a:cubicBezTo>
                    <a:pt x="310" y="52"/>
                    <a:pt x="306" y="49"/>
                    <a:pt x="301" y="52"/>
                  </a:cubicBezTo>
                  <a:cubicBezTo>
                    <a:pt x="297" y="55"/>
                    <a:pt x="294" y="55"/>
                    <a:pt x="294" y="55"/>
                  </a:cubicBezTo>
                  <a:cubicBezTo>
                    <a:pt x="294" y="55"/>
                    <a:pt x="299" y="63"/>
                    <a:pt x="299" y="73"/>
                  </a:cubicBezTo>
                  <a:cubicBezTo>
                    <a:pt x="299" y="82"/>
                    <a:pt x="298" y="89"/>
                    <a:pt x="298" y="93"/>
                  </a:cubicBezTo>
                  <a:cubicBezTo>
                    <a:pt x="298" y="97"/>
                    <a:pt x="298" y="97"/>
                    <a:pt x="298" y="97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5" y="110"/>
                    <a:pt x="293" y="120"/>
                  </a:cubicBezTo>
                  <a:cubicBezTo>
                    <a:pt x="291" y="130"/>
                    <a:pt x="287" y="135"/>
                    <a:pt x="286" y="140"/>
                  </a:cubicBezTo>
                  <a:cubicBezTo>
                    <a:pt x="285" y="145"/>
                    <a:pt x="281" y="149"/>
                    <a:pt x="281" y="153"/>
                  </a:cubicBezTo>
                  <a:cubicBezTo>
                    <a:pt x="281" y="156"/>
                    <a:pt x="278" y="156"/>
                    <a:pt x="276" y="160"/>
                  </a:cubicBezTo>
                  <a:cubicBezTo>
                    <a:pt x="274" y="164"/>
                    <a:pt x="272" y="166"/>
                    <a:pt x="269" y="170"/>
                  </a:cubicBezTo>
                  <a:cubicBezTo>
                    <a:pt x="266" y="173"/>
                    <a:pt x="266" y="173"/>
                    <a:pt x="266" y="173"/>
                  </a:cubicBezTo>
                  <a:cubicBezTo>
                    <a:pt x="266" y="173"/>
                    <a:pt x="259" y="174"/>
                    <a:pt x="253" y="175"/>
                  </a:cubicBezTo>
                  <a:cubicBezTo>
                    <a:pt x="247" y="176"/>
                    <a:pt x="245" y="178"/>
                    <a:pt x="239" y="180"/>
                  </a:cubicBezTo>
                  <a:cubicBezTo>
                    <a:pt x="233" y="181"/>
                    <a:pt x="229" y="181"/>
                    <a:pt x="218" y="181"/>
                  </a:cubicBezTo>
                  <a:cubicBezTo>
                    <a:pt x="207" y="181"/>
                    <a:pt x="205" y="181"/>
                    <a:pt x="201" y="180"/>
                  </a:cubicBezTo>
                  <a:cubicBezTo>
                    <a:pt x="197" y="178"/>
                    <a:pt x="195" y="177"/>
                    <a:pt x="190" y="180"/>
                  </a:cubicBezTo>
                  <a:cubicBezTo>
                    <a:pt x="184" y="182"/>
                    <a:pt x="186" y="183"/>
                    <a:pt x="179" y="184"/>
                  </a:cubicBezTo>
                  <a:cubicBezTo>
                    <a:pt x="173" y="185"/>
                    <a:pt x="170" y="186"/>
                    <a:pt x="168" y="187"/>
                  </a:cubicBezTo>
                  <a:cubicBezTo>
                    <a:pt x="166" y="188"/>
                    <a:pt x="162" y="188"/>
                    <a:pt x="162" y="188"/>
                  </a:cubicBezTo>
                  <a:cubicBezTo>
                    <a:pt x="162" y="188"/>
                    <a:pt x="163" y="181"/>
                    <a:pt x="163" y="178"/>
                  </a:cubicBezTo>
                  <a:cubicBezTo>
                    <a:pt x="163" y="174"/>
                    <a:pt x="163" y="173"/>
                    <a:pt x="163" y="173"/>
                  </a:cubicBezTo>
                  <a:cubicBezTo>
                    <a:pt x="163" y="173"/>
                    <a:pt x="165" y="171"/>
                    <a:pt x="164" y="166"/>
                  </a:cubicBezTo>
                  <a:cubicBezTo>
                    <a:pt x="162" y="162"/>
                    <a:pt x="162" y="159"/>
                    <a:pt x="162" y="155"/>
                  </a:cubicBezTo>
                  <a:cubicBezTo>
                    <a:pt x="162" y="150"/>
                    <a:pt x="162" y="147"/>
                    <a:pt x="161" y="144"/>
                  </a:cubicBezTo>
                  <a:cubicBezTo>
                    <a:pt x="159" y="140"/>
                    <a:pt x="159" y="138"/>
                    <a:pt x="158" y="132"/>
                  </a:cubicBezTo>
                  <a:cubicBezTo>
                    <a:pt x="157" y="126"/>
                    <a:pt x="158" y="122"/>
                    <a:pt x="152" y="116"/>
                  </a:cubicBezTo>
                  <a:cubicBezTo>
                    <a:pt x="147" y="109"/>
                    <a:pt x="137" y="102"/>
                    <a:pt x="137" y="102"/>
                  </a:cubicBezTo>
                  <a:close/>
                  <a:moveTo>
                    <a:pt x="307" y="11"/>
                  </a:moveTo>
                  <a:cubicBezTo>
                    <a:pt x="310" y="11"/>
                    <a:pt x="311" y="13"/>
                    <a:pt x="313" y="13"/>
                  </a:cubicBezTo>
                  <a:cubicBezTo>
                    <a:pt x="316" y="13"/>
                    <a:pt x="320" y="10"/>
                    <a:pt x="318" y="8"/>
                  </a:cubicBezTo>
                  <a:cubicBezTo>
                    <a:pt x="316" y="6"/>
                    <a:pt x="314" y="6"/>
                    <a:pt x="312" y="4"/>
                  </a:cubicBezTo>
                  <a:cubicBezTo>
                    <a:pt x="310" y="3"/>
                    <a:pt x="309" y="0"/>
                    <a:pt x="305" y="3"/>
                  </a:cubicBezTo>
                  <a:cubicBezTo>
                    <a:pt x="301" y="7"/>
                    <a:pt x="299" y="8"/>
                    <a:pt x="296" y="7"/>
                  </a:cubicBezTo>
                  <a:cubicBezTo>
                    <a:pt x="294" y="6"/>
                    <a:pt x="291" y="3"/>
                    <a:pt x="288" y="5"/>
                  </a:cubicBezTo>
                  <a:cubicBezTo>
                    <a:pt x="285" y="7"/>
                    <a:pt x="285" y="7"/>
                    <a:pt x="283" y="9"/>
                  </a:cubicBezTo>
                  <a:cubicBezTo>
                    <a:pt x="281" y="11"/>
                    <a:pt x="282" y="14"/>
                    <a:pt x="278" y="16"/>
                  </a:cubicBezTo>
                  <a:cubicBezTo>
                    <a:pt x="275" y="18"/>
                    <a:pt x="275" y="20"/>
                    <a:pt x="275" y="23"/>
                  </a:cubicBezTo>
                  <a:cubicBezTo>
                    <a:pt x="275" y="25"/>
                    <a:pt x="275" y="28"/>
                    <a:pt x="275" y="30"/>
                  </a:cubicBezTo>
                  <a:cubicBezTo>
                    <a:pt x="276" y="32"/>
                    <a:pt x="274" y="39"/>
                    <a:pt x="274" y="39"/>
                  </a:cubicBezTo>
                  <a:cubicBezTo>
                    <a:pt x="282" y="33"/>
                    <a:pt x="285" y="24"/>
                    <a:pt x="286" y="23"/>
                  </a:cubicBezTo>
                  <a:cubicBezTo>
                    <a:pt x="289" y="21"/>
                    <a:pt x="288" y="20"/>
                    <a:pt x="290" y="18"/>
                  </a:cubicBezTo>
                  <a:cubicBezTo>
                    <a:pt x="291" y="16"/>
                    <a:pt x="290" y="18"/>
                    <a:pt x="294" y="17"/>
                  </a:cubicBezTo>
                  <a:cubicBezTo>
                    <a:pt x="298" y="16"/>
                    <a:pt x="307" y="17"/>
                    <a:pt x="309" y="18"/>
                  </a:cubicBezTo>
                  <a:cubicBezTo>
                    <a:pt x="312" y="19"/>
                    <a:pt x="309" y="15"/>
                    <a:pt x="309" y="15"/>
                  </a:cubicBezTo>
                  <a:cubicBezTo>
                    <a:pt x="307" y="11"/>
                    <a:pt x="307" y="11"/>
                    <a:pt x="307" y="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6" name="Freeform 20"/>
            <p:cNvSpPr>
              <a:spLocks noEditPoints="1" noChangeArrowheads="1"/>
            </p:cNvSpPr>
            <p:nvPr/>
          </p:nvSpPr>
          <p:spPr bwMode="auto">
            <a:xfrm>
              <a:off x="141288" y="50800"/>
              <a:ext cx="1150938" cy="1276350"/>
            </a:xfrm>
            <a:custGeom>
              <a:avLst/>
              <a:gdLst>
                <a:gd name="T0" fmla="*/ 124 w 287"/>
                <a:gd name="T1" fmla="*/ 151 h 318"/>
                <a:gd name="T2" fmla="*/ 121 w 287"/>
                <a:gd name="T3" fmla="*/ 139 h 318"/>
                <a:gd name="T4" fmla="*/ 111 w 287"/>
                <a:gd name="T5" fmla="*/ 116 h 318"/>
                <a:gd name="T6" fmla="*/ 90 w 287"/>
                <a:gd name="T7" fmla="*/ 116 h 318"/>
                <a:gd name="T8" fmla="*/ 54 w 287"/>
                <a:gd name="T9" fmla="*/ 123 h 318"/>
                <a:gd name="T10" fmla="*/ 56 w 287"/>
                <a:gd name="T11" fmla="*/ 151 h 318"/>
                <a:gd name="T12" fmla="*/ 57 w 287"/>
                <a:gd name="T13" fmla="*/ 173 h 318"/>
                <a:gd name="T14" fmla="*/ 57 w 287"/>
                <a:gd name="T15" fmla="*/ 178 h 318"/>
                <a:gd name="T16" fmla="*/ 44 w 287"/>
                <a:gd name="T17" fmla="*/ 161 h 318"/>
                <a:gd name="T18" fmla="*/ 54 w 287"/>
                <a:gd name="T19" fmla="*/ 182 h 318"/>
                <a:gd name="T20" fmla="*/ 65 w 287"/>
                <a:gd name="T21" fmla="*/ 194 h 318"/>
                <a:gd name="T22" fmla="*/ 89 w 287"/>
                <a:gd name="T23" fmla="*/ 224 h 318"/>
                <a:gd name="T24" fmla="*/ 119 w 287"/>
                <a:gd name="T25" fmla="*/ 218 h 318"/>
                <a:gd name="T26" fmla="*/ 126 w 287"/>
                <a:gd name="T27" fmla="*/ 185 h 318"/>
                <a:gd name="T28" fmla="*/ 127 w 287"/>
                <a:gd name="T29" fmla="*/ 163 h 318"/>
                <a:gd name="T30" fmla="*/ 125 w 287"/>
                <a:gd name="T31" fmla="*/ 145 h 318"/>
                <a:gd name="T32" fmla="*/ 61 w 287"/>
                <a:gd name="T33" fmla="*/ 215 h 318"/>
                <a:gd name="T34" fmla="*/ 39 w 287"/>
                <a:gd name="T35" fmla="*/ 226 h 318"/>
                <a:gd name="T36" fmla="*/ 23 w 287"/>
                <a:gd name="T37" fmla="*/ 255 h 318"/>
                <a:gd name="T38" fmla="*/ 2 w 287"/>
                <a:gd name="T39" fmla="*/ 291 h 318"/>
                <a:gd name="T40" fmla="*/ 4 w 287"/>
                <a:gd name="T41" fmla="*/ 312 h 318"/>
                <a:gd name="T42" fmla="*/ 28 w 287"/>
                <a:gd name="T43" fmla="*/ 314 h 318"/>
                <a:gd name="T44" fmla="*/ 42 w 287"/>
                <a:gd name="T45" fmla="*/ 277 h 318"/>
                <a:gd name="T46" fmla="*/ 64 w 287"/>
                <a:gd name="T47" fmla="*/ 254 h 318"/>
                <a:gd name="T48" fmla="*/ 80 w 287"/>
                <a:gd name="T49" fmla="*/ 246 h 318"/>
                <a:gd name="T50" fmla="*/ 82 w 287"/>
                <a:gd name="T51" fmla="*/ 232 h 318"/>
                <a:gd name="T52" fmla="*/ 77 w 287"/>
                <a:gd name="T53" fmla="*/ 223 h 318"/>
                <a:gd name="T54" fmla="*/ 258 w 287"/>
                <a:gd name="T55" fmla="*/ 4 h 318"/>
                <a:gd name="T56" fmla="*/ 248 w 287"/>
                <a:gd name="T57" fmla="*/ 10 h 318"/>
                <a:gd name="T58" fmla="*/ 241 w 287"/>
                <a:gd name="T59" fmla="*/ 21 h 318"/>
                <a:gd name="T60" fmla="*/ 242 w 287"/>
                <a:gd name="T61" fmla="*/ 31 h 318"/>
                <a:gd name="T62" fmla="*/ 251 w 287"/>
                <a:gd name="T63" fmla="*/ 19 h 318"/>
                <a:gd name="T64" fmla="*/ 260 w 287"/>
                <a:gd name="T65" fmla="*/ 11 h 318"/>
                <a:gd name="T66" fmla="*/ 273 w 287"/>
                <a:gd name="T67" fmla="*/ 13 h 318"/>
                <a:gd name="T68" fmla="*/ 276 w 287"/>
                <a:gd name="T69" fmla="*/ 8 h 318"/>
                <a:gd name="T70" fmla="*/ 277 w 287"/>
                <a:gd name="T71" fmla="*/ 3 h 318"/>
                <a:gd name="T72" fmla="*/ 266 w 287"/>
                <a:gd name="T73" fmla="*/ 5 h 318"/>
                <a:gd name="T74" fmla="*/ 261 w 287"/>
                <a:gd name="T75" fmla="*/ 53 h 318"/>
                <a:gd name="T76" fmla="*/ 265 w 287"/>
                <a:gd name="T77" fmla="*/ 84 h 318"/>
                <a:gd name="T78" fmla="*/ 270 w 287"/>
                <a:gd name="T79" fmla="*/ 110 h 318"/>
                <a:gd name="T80" fmla="*/ 287 w 287"/>
                <a:gd name="T81" fmla="*/ 104 h 318"/>
                <a:gd name="T82" fmla="*/ 285 w 287"/>
                <a:gd name="T83" fmla="*/ 74 h 318"/>
                <a:gd name="T84" fmla="*/ 281 w 287"/>
                <a:gd name="T85" fmla="*/ 48 h 318"/>
                <a:gd name="T86" fmla="*/ 267 w 287"/>
                <a:gd name="T87" fmla="*/ 50 h 31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7"/>
                <a:gd name="T133" fmla="*/ 0 h 318"/>
                <a:gd name="T134" fmla="*/ 287 w 287"/>
                <a:gd name="T135" fmla="*/ 318 h 31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7" h="318">
                  <a:moveTo>
                    <a:pt x="125" y="145"/>
                  </a:moveTo>
                  <a:cubicBezTo>
                    <a:pt x="124" y="151"/>
                    <a:pt x="124" y="151"/>
                    <a:pt x="124" y="151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3" y="144"/>
                    <a:pt x="121" y="139"/>
                  </a:cubicBezTo>
                  <a:cubicBezTo>
                    <a:pt x="118" y="135"/>
                    <a:pt x="118" y="135"/>
                    <a:pt x="117" y="129"/>
                  </a:cubicBezTo>
                  <a:cubicBezTo>
                    <a:pt x="117" y="123"/>
                    <a:pt x="115" y="122"/>
                    <a:pt x="111" y="116"/>
                  </a:cubicBezTo>
                  <a:cubicBezTo>
                    <a:pt x="106" y="111"/>
                    <a:pt x="104" y="110"/>
                    <a:pt x="101" y="111"/>
                  </a:cubicBezTo>
                  <a:cubicBezTo>
                    <a:pt x="97" y="113"/>
                    <a:pt x="99" y="115"/>
                    <a:pt x="90" y="116"/>
                  </a:cubicBezTo>
                  <a:cubicBezTo>
                    <a:pt x="81" y="116"/>
                    <a:pt x="74" y="117"/>
                    <a:pt x="69" y="116"/>
                  </a:cubicBezTo>
                  <a:cubicBezTo>
                    <a:pt x="64" y="115"/>
                    <a:pt x="56" y="115"/>
                    <a:pt x="54" y="123"/>
                  </a:cubicBezTo>
                  <a:cubicBezTo>
                    <a:pt x="52" y="132"/>
                    <a:pt x="55" y="137"/>
                    <a:pt x="57" y="141"/>
                  </a:cubicBezTo>
                  <a:cubicBezTo>
                    <a:pt x="58" y="145"/>
                    <a:pt x="58" y="147"/>
                    <a:pt x="56" y="151"/>
                  </a:cubicBezTo>
                  <a:cubicBezTo>
                    <a:pt x="54" y="154"/>
                    <a:pt x="53" y="155"/>
                    <a:pt x="54" y="159"/>
                  </a:cubicBezTo>
                  <a:cubicBezTo>
                    <a:pt x="55" y="163"/>
                    <a:pt x="55" y="169"/>
                    <a:pt x="57" y="173"/>
                  </a:cubicBezTo>
                  <a:cubicBezTo>
                    <a:pt x="58" y="177"/>
                    <a:pt x="59" y="179"/>
                    <a:pt x="59" y="179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3" y="166"/>
                    <a:pt x="51" y="163"/>
                  </a:cubicBezTo>
                  <a:cubicBezTo>
                    <a:pt x="49" y="160"/>
                    <a:pt x="44" y="157"/>
                    <a:pt x="44" y="161"/>
                  </a:cubicBezTo>
                  <a:cubicBezTo>
                    <a:pt x="45" y="165"/>
                    <a:pt x="47" y="167"/>
                    <a:pt x="48" y="172"/>
                  </a:cubicBezTo>
                  <a:cubicBezTo>
                    <a:pt x="49" y="176"/>
                    <a:pt x="51" y="180"/>
                    <a:pt x="54" y="182"/>
                  </a:cubicBezTo>
                  <a:cubicBezTo>
                    <a:pt x="57" y="184"/>
                    <a:pt x="60" y="184"/>
                    <a:pt x="60" y="184"/>
                  </a:cubicBezTo>
                  <a:cubicBezTo>
                    <a:pt x="60" y="184"/>
                    <a:pt x="63" y="189"/>
                    <a:pt x="65" y="194"/>
                  </a:cubicBezTo>
                  <a:cubicBezTo>
                    <a:pt x="66" y="199"/>
                    <a:pt x="65" y="208"/>
                    <a:pt x="65" y="208"/>
                  </a:cubicBezTo>
                  <a:cubicBezTo>
                    <a:pt x="65" y="208"/>
                    <a:pt x="74" y="221"/>
                    <a:pt x="89" y="224"/>
                  </a:cubicBezTo>
                  <a:cubicBezTo>
                    <a:pt x="104" y="227"/>
                    <a:pt x="109" y="228"/>
                    <a:pt x="109" y="228"/>
                  </a:cubicBezTo>
                  <a:cubicBezTo>
                    <a:pt x="109" y="228"/>
                    <a:pt x="117" y="227"/>
                    <a:pt x="119" y="218"/>
                  </a:cubicBezTo>
                  <a:cubicBezTo>
                    <a:pt x="121" y="209"/>
                    <a:pt x="121" y="201"/>
                    <a:pt x="121" y="201"/>
                  </a:cubicBezTo>
                  <a:cubicBezTo>
                    <a:pt x="121" y="201"/>
                    <a:pt x="126" y="191"/>
                    <a:pt x="126" y="185"/>
                  </a:cubicBezTo>
                  <a:cubicBezTo>
                    <a:pt x="126" y="179"/>
                    <a:pt x="127" y="168"/>
                    <a:pt x="127" y="168"/>
                  </a:cubicBezTo>
                  <a:cubicBezTo>
                    <a:pt x="127" y="168"/>
                    <a:pt x="128" y="166"/>
                    <a:pt x="127" y="163"/>
                  </a:cubicBezTo>
                  <a:cubicBezTo>
                    <a:pt x="127" y="161"/>
                    <a:pt x="126" y="157"/>
                    <a:pt x="126" y="154"/>
                  </a:cubicBezTo>
                  <a:cubicBezTo>
                    <a:pt x="126" y="152"/>
                    <a:pt x="125" y="145"/>
                    <a:pt x="125" y="145"/>
                  </a:cubicBezTo>
                  <a:close/>
                  <a:moveTo>
                    <a:pt x="74" y="220"/>
                  </a:moveTo>
                  <a:cubicBezTo>
                    <a:pt x="69" y="217"/>
                    <a:pt x="67" y="215"/>
                    <a:pt x="61" y="215"/>
                  </a:cubicBezTo>
                  <a:cubicBezTo>
                    <a:pt x="56" y="214"/>
                    <a:pt x="53" y="211"/>
                    <a:pt x="47" y="213"/>
                  </a:cubicBezTo>
                  <a:cubicBezTo>
                    <a:pt x="42" y="215"/>
                    <a:pt x="41" y="218"/>
                    <a:pt x="39" y="226"/>
                  </a:cubicBezTo>
                  <a:cubicBezTo>
                    <a:pt x="36" y="234"/>
                    <a:pt x="30" y="240"/>
                    <a:pt x="30" y="242"/>
                  </a:cubicBezTo>
                  <a:cubicBezTo>
                    <a:pt x="31" y="244"/>
                    <a:pt x="27" y="249"/>
                    <a:pt x="23" y="255"/>
                  </a:cubicBezTo>
                  <a:cubicBezTo>
                    <a:pt x="19" y="261"/>
                    <a:pt x="16" y="266"/>
                    <a:pt x="12" y="273"/>
                  </a:cubicBezTo>
                  <a:cubicBezTo>
                    <a:pt x="9" y="281"/>
                    <a:pt x="2" y="291"/>
                    <a:pt x="2" y="291"/>
                  </a:cubicBezTo>
                  <a:cubicBezTo>
                    <a:pt x="2" y="291"/>
                    <a:pt x="0" y="298"/>
                    <a:pt x="2" y="304"/>
                  </a:cubicBezTo>
                  <a:cubicBezTo>
                    <a:pt x="3" y="311"/>
                    <a:pt x="4" y="312"/>
                    <a:pt x="4" y="312"/>
                  </a:cubicBezTo>
                  <a:cubicBezTo>
                    <a:pt x="4" y="312"/>
                    <a:pt x="12" y="314"/>
                    <a:pt x="15" y="316"/>
                  </a:cubicBezTo>
                  <a:cubicBezTo>
                    <a:pt x="18" y="318"/>
                    <a:pt x="26" y="317"/>
                    <a:pt x="28" y="314"/>
                  </a:cubicBezTo>
                  <a:cubicBezTo>
                    <a:pt x="29" y="311"/>
                    <a:pt x="30" y="300"/>
                    <a:pt x="33" y="293"/>
                  </a:cubicBezTo>
                  <a:cubicBezTo>
                    <a:pt x="36" y="286"/>
                    <a:pt x="39" y="278"/>
                    <a:pt x="42" y="277"/>
                  </a:cubicBezTo>
                  <a:cubicBezTo>
                    <a:pt x="46" y="275"/>
                    <a:pt x="52" y="272"/>
                    <a:pt x="57" y="266"/>
                  </a:cubicBezTo>
                  <a:cubicBezTo>
                    <a:pt x="62" y="259"/>
                    <a:pt x="64" y="254"/>
                    <a:pt x="64" y="254"/>
                  </a:cubicBezTo>
                  <a:cubicBezTo>
                    <a:pt x="64" y="254"/>
                    <a:pt x="71" y="255"/>
                    <a:pt x="75" y="251"/>
                  </a:cubicBezTo>
                  <a:cubicBezTo>
                    <a:pt x="78" y="248"/>
                    <a:pt x="80" y="248"/>
                    <a:pt x="80" y="246"/>
                  </a:cubicBezTo>
                  <a:cubicBezTo>
                    <a:pt x="80" y="244"/>
                    <a:pt x="81" y="241"/>
                    <a:pt x="82" y="239"/>
                  </a:cubicBezTo>
                  <a:cubicBezTo>
                    <a:pt x="83" y="237"/>
                    <a:pt x="84" y="234"/>
                    <a:pt x="82" y="232"/>
                  </a:cubicBezTo>
                  <a:cubicBezTo>
                    <a:pt x="81" y="230"/>
                    <a:pt x="80" y="229"/>
                    <a:pt x="80" y="227"/>
                  </a:cubicBezTo>
                  <a:cubicBezTo>
                    <a:pt x="80" y="225"/>
                    <a:pt x="79" y="224"/>
                    <a:pt x="77" y="223"/>
                  </a:cubicBezTo>
                  <a:cubicBezTo>
                    <a:pt x="76" y="223"/>
                    <a:pt x="74" y="220"/>
                    <a:pt x="74" y="220"/>
                  </a:cubicBezTo>
                  <a:close/>
                  <a:moveTo>
                    <a:pt x="258" y="4"/>
                  </a:moveTo>
                  <a:cubicBezTo>
                    <a:pt x="256" y="3"/>
                    <a:pt x="255" y="2"/>
                    <a:pt x="252" y="4"/>
                  </a:cubicBezTo>
                  <a:cubicBezTo>
                    <a:pt x="250" y="7"/>
                    <a:pt x="249" y="7"/>
                    <a:pt x="248" y="10"/>
                  </a:cubicBezTo>
                  <a:cubicBezTo>
                    <a:pt x="246" y="13"/>
                    <a:pt x="245" y="14"/>
                    <a:pt x="244" y="15"/>
                  </a:cubicBezTo>
                  <a:cubicBezTo>
                    <a:pt x="242" y="16"/>
                    <a:pt x="241" y="17"/>
                    <a:pt x="241" y="21"/>
                  </a:cubicBezTo>
                  <a:cubicBezTo>
                    <a:pt x="241" y="26"/>
                    <a:pt x="242" y="28"/>
                    <a:pt x="242" y="28"/>
                  </a:cubicBezTo>
                  <a:cubicBezTo>
                    <a:pt x="242" y="28"/>
                    <a:pt x="242" y="34"/>
                    <a:pt x="242" y="31"/>
                  </a:cubicBezTo>
                  <a:cubicBezTo>
                    <a:pt x="243" y="30"/>
                    <a:pt x="245" y="30"/>
                    <a:pt x="246" y="28"/>
                  </a:cubicBezTo>
                  <a:cubicBezTo>
                    <a:pt x="247" y="25"/>
                    <a:pt x="249" y="21"/>
                    <a:pt x="251" y="19"/>
                  </a:cubicBezTo>
                  <a:cubicBezTo>
                    <a:pt x="253" y="15"/>
                    <a:pt x="252" y="15"/>
                    <a:pt x="255" y="11"/>
                  </a:cubicBezTo>
                  <a:cubicBezTo>
                    <a:pt x="257" y="10"/>
                    <a:pt x="258" y="11"/>
                    <a:pt x="260" y="11"/>
                  </a:cubicBezTo>
                  <a:cubicBezTo>
                    <a:pt x="262" y="12"/>
                    <a:pt x="266" y="11"/>
                    <a:pt x="267" y="11"/>
                  </a:cubicBezTo>
                  <a:cubicBezTo>
                    <a:pt x="270" y="12"/>
                    <a:pt x="273" y="13"/>
                    <a:pt x="273" y="13"/>
                  </a:cubicBezTo>
                  <a:cubicBezTo>
                    <a:pt x="271" y="6"/>
                    <a:pt x="271" y="6"/>
                    <a:pt x="271" y="6"/>
                  </a:cubicBezTo>
                  <a:cubicBezTo>
                    <a:pt x="271" y="6"/>
                    <a:pt x="275" y="7"/>
                    <a:pt x="276" y="8"/>
                  </a:cubicBezTo>
                  <a:cubicBezTo>
                    <a:pt x="278" y="8"/>
                    <a:pt x="283" y="9"/>
                    <a:pt x="282" y="7"/>
                  </a:cubicBezTo>
                  <a:cubicBezTo>
                    <a:pt x="281" y="5"/>
                    <a:pt x="279" y="4"/>
                    <a:pt x="277" y="3"/>
                  </a:cubicBezTo>
                  <a:cubicBezTo>
                    <a:pt x="275" y="2"/>
                    <a:pt x="275" y="0"/>
                    <a:pt x="273" y="1"/>
                  </a:cubicBezTo>
                  <a:cubicBezTo>
                    <a:pt x="270" y="2"/>
                    <a:pt x="270" y="4"/>
                    <a:pt x="266" y="5"/>
                  </a:cubicBezTo>
                  <a:cubicBezTo>
                    <a:pt x="261" y="6"/>
                    <a:pt x="258" y="4"/>
                    <a:pt x="258" y="4"/>
                  </a:cubicBezTo>
                  <a:close/>
                  <a:moveTo>
                    <a:pt x="261" y="53"/>
                  </a:moveTo>
                  <a:cubicBezTo>
                    <a:pt x="261" y="53"/>
                    <a:pt x="266" y="62"/>
                    <a:pt x="266" y="70"/>
                  </a:cubicBezTo>
                  <a:cubicBezTo>
                    <a:pt x="266" y="77"/>
                    <a:pt x="266" y="78"/>
                    <a:pt x="265" y="84"/>
                  </a:cubicBezTo>
                  <a:cubicBezTo>
                    <a:pt x="265" y="90"/>
                    <a:pt x="264" y="98"/>
                    <a:pt x="264" y="98"/>
                  </a:cubicBezTo>
                  <a:cubicBezTo>
                    <a:pt x="264" y="98"/>
                    <a:pt x="265" y="108"/>
                    <a:pt x="270" y="110"/>
                  </a:cubicBezTo>
                  <a:cubicBezTo>
                    <a:pt x="276" y="111"/>
                    <a:pt x="282" y="110"/>
                    <a:pt x="284" y="108"/>
                  </a:cubicBezTo>
                  <a:cubicBezTo>
                    <a:pt x="286" y="106"/>
                    <a:pt x="287" y="104"/>
                    <a:pt x="287" y="104"/>
                  </a:cubicBezTo>
                  <a:cubicBezTo>
                    <a:pt x="287" y="104"/>
                    <a:pt x="286" y="99"/>
                    <a:pt x="285" y="96"/>
                  </a:cubicBezTo>
                  <a:cubicBezTo>
                    <a:pt x="285" y="94"/>
                    <a:pt x="285" y="83"/>
                    <a:pt x="285" y="74"/>
                  </a:cubicBezTo>
                  <a:cubicBezTo>
                    <a:pt x="285" y="64"/>
                    <a:pt x="283" y="60"/>
                    <a:pt x="283" y="55"/>
                  </a:cubicBezTo>
                  <a:cubicBezTo>
                    <a:pt x="283" y="50"/>
                    <a:pt x="281" y="48"/>
                    <a:pt x="281" y="48"/>
                  </a:cubicBezTo>
                  <a:cubicBezTo>
                    <a:pt x="281" y="48"/>
                    <a:pt x="282" y="49"/>
                    <a:pt x="276" y="50"/>
                  </a:cubicBezTo>
                  <a:cubicBezTo>
                    <a:pt x="270" y="50"/>
                    <a:pt x="271" y="48"/>
                    <a:pt x="267" y="50"/>
                  </a:cubicBezTo>
                  <a:cubicBezTo>
                    <a:pt x="264" y="52"/>
                    <a:pt x="261" y="53"/>
                    <a:pt x="261" y="5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7" name="Freeform 21"/>
            <p:cNvSpPr>
              <a:spLocks noEditPoints="1" noChangeArrowheads="1"/>
            </p:cNvSpPr>
            <p:nvPr/>
          </p:nvSpPr>
          <p:spPr bwMode="auto">
            <a:xfrm>
              <a:off x="4763" y="436562"/>
              <a:ext cx="1316038" cy="1355725"/>
            </a:xfrm>
            <a:custGeom>
              <a:avLst/>
              <a:gdLst>
                <a:gd name="T0" fmla="*/ 321 w 328"/>
                <a:gd name="T1" fmla="*/ 11 h 338"/>
                <a:gd name="T2" fmla="*/ 297 w 328"/>
                <a:gd name="T3" fmla="*/ 8 h 338"/>
                <a:gd name="T4" fmla="*/ 295 w 328"/>
                <a:gd name="T5" fmla="*/ 13 h 338"/>
                <a:gd name="T6" fmla="*/ 286 w 328"/>
                <a:gd name="T7" fmla="*/ 41 h 338"/>
                <a:gd name="T8" fmla="*/ 281 w 328"/>
                <a:gd name="T9" fmla="*/ 56 h 338"/>
                <a:gd name="T10" fmla="*/ 273 w 328"/>
                <a:gd name="T11" fmla="*/ 67 h 338"/>
                <a:gd name="T12" fmla="*/ 253 w 328"/>
                <a:gd name="T13" fmla="*/ 77 h 338"/>
                <a:gd name="T14" fmla="*/ 207 w 328"/>
                <a:gd name="T15" fmla="*/ 83 h 338"/>
                <a:gd name="T16" fmla="*/ 188 w 328"/>
                <a:gd name="T17" fmla="*/ 83 h 338"/>
                <a:gd name="T18" fmla="*/ 167 w 328"/>
                <a:gd name="T19" fmla="*/ 89 h 338"/>
                <a:gd name="T20" fmla="*/ 158 w 328"/>
                <a:gd name="T21" fmla="*/ 100 h 338"/>
                <a:gd name="T22" fmla="*/ 155 w 328"/>
                <a:gd name="T23" fmla="*/ 116 h 338"/>
                <a:gd name="T24" fmla="*/ 151 w 328"/>
                <a:gd name="T25" fmla="*/ 130 h 338"/>
                <a:gd name="T26" fmla="*/ 127 w 328"/>
                <a:gd name="T27" fmla="*/ 130 h 338"/>
                <a:gd name="T28" fmla="*/ 99 w 328"/>
                <a:gd name="T29" fmla="*/ 113 h 338"/>
                <a:gd name="T30" fmla="*/ 90 w 328"/>
                <a:gd name="T31" fmla="*/ 116 h 338"/>
                <a:gd name="T32" fmla="*/ 104 w 328"/>
                <a:gd name="T33" fmla="*/ 121 h 338"/>
                <a:gd name="T34" fmla="*/ 115 w 328"/>
                <a:gd name="T35" fmla="*/ 128 h 338"/>
                <a:gd name="T36" fmla="*/ 118 w 328"/>
                <a:gd name="T37" fmla="*/ 140 h 338"/>
                <a:gd name="T38" fmla="*/ 114 w 328"/>
                <a:gd name="T39" fmla="*/ 154 h 338"/>
                <a:gd name="T40" fmla="*/ 99 w 328"/>
                <a:gd name="T41" fmla="*/ 160 h 338"/>
                <a:gd name="T42" fmla="*/ 82 w 328"/>
                <a:gd name="T43" fmla="*/ 179 h 338"/>
                <a:gd name="T44" fmla="*/ 65 w 328"/>
                <a:gd name="T45" fmla="*/ 210 h 338"/>
                <a:gd name="T46" fmla="*/ 39 w 328"/>
                <a:gd name="T47" fmla="*/ 217 h 338"/>
                <a:gd name="T48" fmla="*/ 34 w 328"/>
                <a:gd name="T49" fmla="*/ 199 h 338"/>
                <a:gd name="T50" fmla="*/ 17 w 328"/>
                <a:gd name="T51" fmla="*/ 222 h 338"/>
                <a:gd name="T52" fmla="*/ 2 w 328"/>
                <a:gd name="T53" fmla="*/ 276 h 338"/>
                <a:gd name="T54" fmla="*/ 15 w 328"/>
                <a:gd name="T55" fmla="*/ 298 h 338"/>
                <a:gd name="T56" fmla="*/ 56 w 328"/>
                <a:gd name="T57" fmla="*/ 286 h 338"/>
                <a:gd name="T58" fmla="*/ 67 w 328"/>
                <a:gd name="T59" fmla="*/ 257 h 338"/>
                <a:gd name="T60" fmla="*/ 73 w 328"/>
                <a:gd name="T61" fmla="*/ 216 h 338"/>
                <a:gd name="T62" fmla="*/ 73 w 328"/>
                <a:gd name="T63" fmla="*/ 213 h 338"/>
                <a:gd name="T64" fmla="*/ 75 w 328"/>
                <a:gd name="T65" fmla="*/ 245 h 338"/>
                <a:gd name="T66" fmla="*/ 87 w 328"/>
                <a:gd name="T67" fmla="*/ 261 h 338"/>
                <a:gd name="T68" fmla="*/ 89 w 328"/>
                <a:gd name="T69" fmla="*/ 279 h 338"/>
                <a:gd name="T70" fmla="*/ 96 w 328"/>
                <a:gd name="T71" fmla="*/ 301 h 338"/>
                <a:gd name="T72" fmla="*/ 114 w 328"/>
                <a:gd name="T73" fmla="*/ 329 h 338"/>
                <a:gd name="T74" fmla="*/ 188 w 328"/>
                <a:gd name="T75" fmla="*/ 327 h 338"/>
                <a:gd name="T76" fmla="*/ 225 w 328"/>
                <a:gd name="T77" fmla="*/ 282 h 338"/>
                <a:gd name="T78" fmla="*/ 220 w 328"/>
                <a:gd name="T79" fmla="*/ 217 h 338"/>
                <a:gd name="T80" fmla="*/ 215 w 328"/>
                <a:gd name="T81" fmla="*/ 170 h 338"/>
                <a:gd name="T82" fmla="*/ 256 w 328"/>
                <a:gd name="T83" fmla="*/ 132 h 338"/>
                <a:gd name="T84" fmla="*/ 303 w 328"/>
                <a:gd name="T85" fmla="*/ 100 h 338"/>
                <a:gd name="T86" fmla="*/ 319 w 328"/>
                <a:gd name="T87" fmla="*/ 72 h 338"/>
                <a:gd name="T88" fmla="*/ 327 w 328"/>
                <a:gd name="T89" fmla="*/ 38 h 338"/>
                <a:gd name="T90" fmla="*/ 322 w 328"/>
                <a:gd name="T91" fmla="*/ 6 h 338"/>
                <a:gd name="T92" fmla="*/ 58 w 328"/>
                <a:gd name="T93" fmla="*/ 147 h 338"/>
                <a:gd name="T94" fmla="*/ 43 w 328"/>
                <a:gd name="T95" fmla="*/ 166 h 338"/>
                <a:gd name="T96" fmla="*/ 34 w 328"/>
                <a:gd name="T97" fmla="*/ 191 h 338"/>
                <a:gd name="T98" fmla="*/ 39 w 328"/>
                <a:gd name="T99" fmla="*/ 189 h 338"/>
                <a:gd name="T100" fmla="*/ 62 w 328"/>
                <a:gd name="T101" fmla="*/ 148 h 3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8"/>
                <a:gd name="T154" fmla="*/ 0 h 338"/>
                <a:gd name="T155" fmla="*/ 328 w 328"/>
                <a:gd name="T156" fmla="*/ 338 h 33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8" h="338">
                  <a:moveTo>
                    <a:pt x="322" y="6"/>
                  </a:moveTo>
                  <a:cubicBezTo>
                    <a:pt x="322" y="6"/>
                    <a:pt x="323" y="9"/>
                    <a:pt x="321" y="11"/>
                  </a:cubicBezTo>
                  <a:cubicBezTo>
                    <a:pt x="318" y="13"/>
                    <a:pt x="313" y="16"/>
                    <a:pt x="308" y="15"/>
                  </a:cubicBezTo>
                  <a:cubicBezTo>
                    <a:pt x="302" y="14"/>
                    <a:pt x="298" y="11"/>
                    <a:pt x="297" y="8"/>
                  </a:cubicBezTo>
                  <a:cubicBezTo>
                    <a:pt x="296" y="5"/>
                    <a:pt x="297" y="0"/>
                    <a:pt x="297" y="0"/>
                  </a:cubicBezTo>
                  <a:cubicBezTo>
                    <a:pt x="297" y="0"/>
                    <a:pt x="296" y="6"/>
                    <a:pt x="295" y="13"/>
                  </a:cubicBezTo>
                  <a:cubicBezTo>
                    <a:pt x="294" y="20"/>
                    <a:pt x="292" y="27"/>
                    <a:pt x="291" y="31"/>
                  </a:cubicBezTo>
                  <a:cubicBezTo>
                    <a:pt x="289" y="34"/>
                    <a:pt x="287" y="37"/>
                    <a:pt x="286" y="41"/>
                  </a:cubicBezTo>
                  <a:cubicBezTo>
                    <a:pt x="285" y="45"/>
                    <a:pt x="284" y="47"/>
                    <a:pt x="283" y="49"/>
                  </a:cubicBezTo>
                  <a:cubicBezTo>
                    <a:pt x="282" y="52"/>
                    <a:pt x="282" y="54"/>
                    <a:pt x="281" y="56"/>
                  </a:cubicBezTo>
                  <a:cubicBezTo>
                    <a:pt x="281" y="58"/>
                    <a:pt x="279" y="59"/>
                    <a:pt x="278" y="60"/>
                  </a:cubicBezTo>
                  <a:cubicBezTo>
                    <a:pt x="276" y="61"/>
                    <a:pt x="277" y="62"/>
                    <a:pt x="273" y="67"/>
                  </a:cubicBezTo>
                  <a:cubicBezTo>
                    <a:pt x="269" y="72"/>
                    <a:pt x="267" y="75"/>
                    <a:pt x="266" y="75"/>
                  </a:cubicBezTo>
                  <a:cubicBezTo>
                    <a:pt x="265" y="76"/>
                    <a:pt x="259" y="76"/>
                    <a:pt x="253" y="77"/>
                  </a:cubicBezTo>
                  <a:cubicBezTo>
                    <a:pt x="248" y="79"/>
                    <a:pt x="238" y="83"/>
                    <a:pt x="231" y="83"/>
                  </a:cubicBezTo>
                  <a:cubicBezTo>
                    <a:pt x="224" y="83"/>
                    <a:pt x="214" y="83"/>
                    <a:pt x="207" y="83"/>
                  </a:cubicBezTo>
                  <a:cubicBezTo>
                    <a:pt x="201" y="83"/>
                    <a:pt x="197" y="82"/>
                    <a:pt x="195" y="81"/>
                  </a:cubicBezTo>
                  <a:cubicBezTo>
                    <a:pt x="193" y="81"/>
                    <a:pt x="191" y="81"/>
                    <a:pt x="188" y="83"/>
                  </a:cubicBezTo>
                  <a:cubicBezTo>
                    <a:pt x="185" y="84"/>
                    <a:pt x="186" y="85"/>
                    <a:pt x="179" y="86"/>
                  </a:cubicBezTo>
                  <a:cubicBezTo>
                    <a:pt x="173" y="88"/>
                    <a:pt x="171" y="89"/>
                    <a:pt x="167" y="89"/>
                  </a:cubicBezTo>
                  <a:cubicBezTo>
                    <a:pt x="164" y="90"/>
                    <a:pt x="161" y="90"/>
                    <a:pt x="161" y="90"/>
                  </a:cubicBezTo>
                  <a:cubicBezTo>
                    <a:pt x="161" y="90"/>
                    <a:pt x="160" y="97"/>
                    <a:pt x="158" y="100"/>
                  </a:cubicBezTo>
                  <a:cubicBezTo>
                    <a:pt x="156" y="104"/>
                    <a:pt x="156" y="105"/>
                    <a:pt x="156" y="105"/>
                  </a:cubicBezTo>
                  <a:cubicBezTo>
                    <a:pt x="156" y="105"/>
                    <a:pt x="156" y="111"/>
                    <a:pt x="155" y="116"/>
                  </a:cubicBezTo>
                  <a:cubicBezTo>
                    <a:pt x="154" y="121"/>
                    <a:pt x="153" y="125"/>
                    <a:pt x="152" y="126"/>
                  </a:cubicBezTo>
                  <a:cubicBezTo>
                    <a:pt x="151" y="128"/>
                    <a:pt x="151" y="130"/>
                    <a:pt x="151" y="130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3" y="134"/>
                    <a:pt x="139" y="132"/>
                    <a:pt x="127" y="130"/>
                  </a:cubicBezTo>
                  <a:cubicBezTo>
                    <a:pt x="115" y="127"/>
                    <a:pt x="112" y="125"/>
                    <a:pt x="109" y="123"/>
                  </a:cubicBezTo>
                  <a:cubicBezTo>
                    <a:pt x="106" y="121"/>
                    <a:pt x="99" y="115"/>
                    <a:pt x="99" y="113"/>
                  </a:cubicBezTo>
                  <a:cubicBezTo>
                    <a:pt x="98" y="112"/>
                    <a:pt x="98" y="109"/>
                    <a:pt x="98" y="109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16"/>
                    <a:pt x="92" y="117"/>
                    <a:pt x="95" y="118"/>
                  </a:cubicBezTo>
                  <a:cubicBezTo>
                    <a:pt x="99" y="118"/>
                    <a:pt x="101" y="119"/>
                    <a:pt x="104" y="121"/>
                  </a:cubicBezTo>
                  <a:cubicBezTo>
                    <a:pt x="107" y="122"/>
                    <a:pt x="110" y="124"/>
                    <a:pt x="111" y="126"/>
                  </a:cubicBezTo>
                  <a:cubicBezTo>
                    <a:pt x="113" y="127"/>
                    <a:pt x="114" y="127"/>
                    <a:pt x="115" y="128"/>
                  </a:cubicBezTo>
                  <a:cubicBezTo>
                    <a:pt x="115" y="130"/>
                    <a:pt x="115" y="132"/>
                    <a:pt x="116" y="134"/>
                  </a:cubicBezTo>
                  <a:cubicBezTo>
                    <a:pt x="117" y="136"/>
                    <a:pt x="118" y="137"/>
                    <a:pt x="118" y="140"/>
                  </a:cubicBezTo>
                  <a:cubicBezTo>
                    <a:pt x="117" y="143"/>
                    <a:pt x="116" y="145"/>
                    <a:pt x="116" y="147"/>
                  </a:cubicBezTo>
                  <a:cubicBezTo>
                    <a:pt x="116" y="149"/>
                    <a:pt x="116" y="152"/>
                    <a:pt x="114" y="154"/>
                  </a:cubicBezTo>
                  <a:cubicBezTo>
                    <a:pt x="111" y="155"/>
                    <a:pt x="111" y="157"/>
                    <a:pt x="106" y="158"/>
                  </a:cubicBezTo>
                  <a:cubicBezTo>
                    <a:pt x="102" y="159"/>
                    <a:pt x="99" y="160"/>
                    <a:pt x="99" y="160"/>
                  </a:cubicBezTo>
                  <a:cubicBezTo>
                    <a:pt x="99" y="160"/>
                    <a:pt x="98" y="163"/>
                    <a:pt x="93" y="169"/>
                  </a:cubicBezTo>
                  <a:cubicBezTo>
                    <a:pt x="88" y="175"/>
                    <a:pt x="87" y="176"/>
                    <a:pt x="82" y="179"/>
                  </a:cubicBezTo>
                  <a:cubicBezTo>
                    <a:pt x="77" y="182"/>
                    <a:pt x="76" y="181"/>
                    <a:pt x="73" y="186"/>
                  </a:cubicBezTo>
                  <a:cubicBezTo>
                    <a:pt x="70" y="191"/>
                    <a:pt x="66" y="202"/>
                    <a:pt x="65" y="210"/>
                  </a:cubicBezTo>
                  <a:cubicBezTo>
                    <a:pt x="64" y="219"/>
                    <a:pt x="62" y="222"/>
                    <a:pt x="54" y="222"/>
                  </a:cubicBezTo>
                  <a:cubicBezTo>
                    <a:pt x="47" y="221"/>
                    <a:pt x="42" y="218"/>
                    <a:pt x="39" y="217"/>
                  </a:cubicBezTo>
                  <a:cubicBezTo>
                    <a:pt x="37" y="217"/>
                    <a:pt x="35" y="216"/>
                    <a:pt x="34" y="210"/>
                  </a:cubicBezTo>
                  <a:cubicBezTo>
                    <a:pt x="34" y="205"/>
                    <a:pt x="34" y="199"/>
                    <a:pt x="34" y="199"/>
                  </a:cubicBezTo>
                  <a:cubicBezTo>
                    <a:pt x="34" y="199"/>
                    <a:pt x="31" y="204"/>
                    <a:pt x="30" y="207"/>
                  </a:cubicBezTo>
                  <a:cubicBezTo>
                    <a:pt x="28" y="211"/>
                    <a:pt x="21" y="214"/>
                    <a:pt x="17" y="222"/>
                  </a:cubicBezTo>
                  <a:cubicBezTo>
                    <a:pt x="13" y="229"/>
                    <a:pt x="7" y="237"/>
                    <a:pt x="3" y="251"/>
                  </a:cubicBezTo>
                  <a:cubicBezTo>
                    <a:pt x="0" y="266"/>
                    <a:pt x="1" y="271"/>
                    <a:pt x="2" y="276"/>
                  </a:cubicBezTo>
                  <a:cubicBezTo>
                    <a:pt x="3" y="281"/>
                    <a:pt x="5" y="284"/>
                    <a:pt x="6" y="289"/>
                  </a:cubicBezTo>
                  <a:cubicBezTo>
                    <a:pt x="7" y="294"/>
                    <a:pt x="8" y="297"/>
                    <a:pt x="15" y="298"/>
                  </a:cubicBezTo>
                  <a:cubicBezTo>
                    <a:pt x="22" y="299"/>
                    <a:pt x="30" y="297"/>
                    <a:pt x="36" y="295"/>
                  </a:cubicBezTo>
                  <a:cubicBezTo>
                    <a:pt x="42" y="294"/>
                    <a:pt x="49" y="292"/>
                    <a:pt x="56" y="286"/>
                  </a:cubicBezTo>
                  <a:cubicBezTo>
                    <a:pt x="63" y="280"/>
                    <a:pt x="65" y="278"/>
                    <a:pt x="65" y="270"/>
                  </a:cubicBezTo>
                  <a:cubicBezTo>
                    <a:pt x="65" y="263"/>
                    <a:pt x="65" y="262"/>
                    <a:pt x="67" y="257"/>
                  </a:cubicBezTo>
                  <a:cubicBezTo>
                    <a:pt x="69" y="253"/>
                    <a:pt x="72" y="247"/>
                    <a:pt x="73" y="243"/>
                  </a:cubicBezTo>
                  <a:cubicBezTo>
                    <a:pt x="75" y="239"/>
                    <a:pt x="75" y="222"/>
                    <a:pt x="73" y="216"/>
                  </a:cubicBezTo>
                  <a:cubicBezTo>
                    <a:pt x="72" y="210"/>
                    <a:pt x="66" y="203"/>
                    <a:pt x="66" y="203"/>
                  </a:cubicBezTo>
                  <a:cubicBezTo>
                    <a:pt x="66" y="203"/>
                    <a:pt x="72" y="209"/>
                    <a:pt x="73" y="213"/>
                  </a:cubicBezTo>
                  <a:cubicBezTo>
                    <a:pt x="75" y="217"/>
                    <a:pt x="76" y="224"/>
                    <a:pt x="76" y="229"/>
                  </a:cubicBezTo>
                  <a:cubicBezTo>
                    <a:pt x="76" y="233"/>
                    <a:pt x="75" y="245"/>
                    <a:pt x="75" y="245"/>
                  </a:cubicBezTo>
                  <a:cubicBezTo>
                    <a:pt x="75" y="245"/>
                    <a:pt x="81" y="250"/>
                    <a:pt x="84" y="253"/>
                  </a:cubicBezTo>
                  <a:cubicBezTo>
                    <a:pt x="86" y="255"/>
                    <a:pt x="86" y="257"/>
                    <a:pt x="87" y="261"/>
                  </a:cubicBezTo>
                  <a:cubicBezTo>
                    <a:pt x="88" y="264"/>
                    <a:pt x="91" y="263"/>
                    <a:pt x="91" y="267"/>
                  </a:cubicBezTo>
                  <a:cubicBezTo>
                    <a:pt x="92" y="270"/>
                    <a:pt x="90" y="276"/>
                    <a:pt x="89" y="279"/>
                  </a:cubicBezTo>
                  <a:cubicBezTo>
                    <a:pt x="88" y="282"/>
                    <a:pt x="87" y="284"/>
                    <a:pt x="90" y="290"/>
                  </a:cubicBezTo>
                  <a:cubicBezTo>
                    <a:pt x="93" y="296"/>
                    <a:pt x="97" y="296"/>
                    <a:pt x="96" y="301"/>
                  </a:cubicBezTo>
                  <a:cubicBezTo>
                    <a:pt x="95" y="305"/>
                    <a:pt x="93" y="313"/>
                    <a:pt x="99" y="318"/>
                  </a:cubicBezTo>
                  <a:cubicBezTo>
                    <a:pt x="105" y="323"/>
                    <a:pt x="109" y="327"/>
                    <a:pt x="114" y="329"/>
                  </a:cubicBezTo>
                  <a:cubicBezTo>
                    <a:pt x="119" y="331"/>
                    <a:pt x="141" y="338"/>
                    <a:pt x="160" y="335"/>
                  </a:cubicBezTo>
                  <a:cubicBezTo>
                    <a:pt x="179" y="331"/>
                    <a:pt x="188" y="327"/>
                    <a:pt x="188" y="327"/>
                  </a:cubicBezTo>
                  <a:cubicBezTo>
                    <a:pt x="208" y="318"/>
                    <a:pt x="214" y="309"/>
                    <a:pt x="218" y="300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25" y="282"/>
                    <a:pt x="224" y="271"/>
                    <a:pt x="224" y="260"/>
                  </a:cubicBezTo>
                  <a:cubicBezTo>
                    <a:pt x="223" y="250"/>
                    <a:pt x="221" y="231"/>
                    <a:pt x="220" y="217"/>
                  </a:cubicBezTo>
                  <a:cubicBezTo>
                    <a:pt x="219" y="202"/>
                    <a:pt x="218" y="197"/>
                    <a:pt x="217" y="184"/>
                  </a:cubicBezTo>
                  <a:cubicBezTo>
                    <a:pt x="216" y="172"/>
                    <a:pt x="215" y="170"/>
                    <a:pt x="215" y="170"/>
                  </a:cubicBezTo>
                  <a:cubicBezTo>
                    <a:pt x="215" y="170"/>
                    <a:pt x="221" y="158"/>
                    <a:pt x="227" y="153"/>
                  </a:cubicBezTo>
                  <a:cubicBezTo>
                    <a:pt x="232" y="148"/>
                    <a:pt x="246" y="139"/>
                    <a:pt x="256" y="132"/>
                  </a:cubicBezTo>
                  <a:cubicBezTo>
                    <a:pt x="267" y="125"/>
                    <a:pt x="283" y="115"/>
                    <a:pt x="290" y="110"/>
                  </a:cubicBezTo>
                  <a:cubicBezTo>
                    <a:pt x="297" y="105"/>
                    <a:pt x="303" y="100"/>
                    <a:pt x="303" y="100"/>
                  </a:cubicBezTo>
                  <a:cubicBezTo>
                    <a:pt x="303" y="100"/>
                    <a:pt x="310" y="100"/>
                    <a:pt x="313" y="90"/>
                  </a:cubicBezTo>
                  <a:cubicBezTo>
                    <a:pt x="316" y="81"/>
                    <a:pt x="318" y="76"/>
                    <a:pt x="319" y="72"/>
                  </a:cubicBezTo>
                  <a:cubicBezTo>
                    <a:pt x="319" y="67"/>
                    <a:pt x="319" y="65"/>
                    <a:pt x="321" y="60"/>
                  </a:cubicBezTo>
                  <a:cubicBezTo>
                    <a:pt x="324" y="56"/>
                    <a:pt x="328" y="43"/>
                    <a:pt x="327" y="38"/>
                  </a:cubicBezTo>
                  <a:cubicBezTo>
                    <a:pt x="326" y="34"/>
                    <a:pt x="323" y="29"/>
                    <a:pt x="323" y="22"/>
                  </a:cubicBezTo>
                  <a:cubicBezTo>
                    <a:pt x="323" y="14"/>
                    <a:pt x="322" y="6"/>
                    <a:pt x="322" y="6"/>
                  </a:cubicBezTo>
                  <a:close/>
                  <a:moveTo>
                    <a:pt x="64" y="142"/>
                  </a:moveTo>
                  <a:cubicBezTo>
                    <a:pt x="64" y="142"/>
                    <a:pt x="61" y="143"/>
                    <a:pt x="58" y="147"/>
                  </a:cubicBezTo>
                  <a:cubicBezTo>
                    <a:pt x="56" y="152"/>
                    <a:pt x="53" y="153"/>
                    <a:pt x="50" y="157"/>
                  </a:cubicBezTo>
                  <a:cubicBezTo>
                    <a:pt x="47" y="161"/>
                    <a:pt x="47" y="161"/>
                    <a:pt x="43" y="166"/>
                  </a:cubicBezTo>
                  <a:cubicBezTo>
                    <a:pt x="40" y="170"/>
                    <a:pt x="40" y="169"/>
                    <a:pt x="38" y="175"/>
                  </a:cubicBezTo>
                  <a:cubicBezTo>
                    <a:pt x="37" y="181"/>
                    <a:pt x="35" y="187"/>
                    <a:pt x="34" y="191"/>
                  </a:cubicBezTo>
                  <a:cubicBezTo>
                    <a:pt x="33" y="195"/>
                    <a:pt x="32" y="198"/>
                    <a:pt x="32" y="198"/>
                  </a:cubicBezTo>
                  <a:cubicBezTo>
                    <a:pt x="39" y="189"/>
                    <a:pt x="39" y="189"/>
                    <a:pt x="39" y="189"/>
                  </a:cubicBezTo>
                  <a:cubicBezTo>
                    <a:pt x="39" y="189"/>
                    <a:pt x="46" y="173"/>
                    <a:pt x="52" y="164"/>
                  </a:cubicBezTo>
                  <a:cubicBezTo>
                    <a:pt x="58" y="155"/>
                    <a:pt x="60" y="150"/>
                    <a:pt x="62" y="148"/>
                  </a:cubicBezTo>
                  <a:cubicBezTo>
                    <a:pt x="63" y="145"/>
                    <a:pt x="64" y="142"/>
                    <a:pt x="64" y="142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8" name="Freeform 22"/>
            <p:cNvSpPr>
              <a:spLocks noChangeArrowheads="1"/>
            </p:cNvSpPr>
            <p:nvPr/>
          </p:nvSpPr>
          <p:spPr bwMode="auto">
            <a:xfrm>
              <a:off x="582613" y="957262"/>
              <a:ext cx="296863" cy="842963"/>
            </a:xfrm>
            <a:custGeom>
              <a:avLst/>
              <a:gdLst>
                <a:gd name="T0" fmla="*/ 0 w 74"/>
                <a:gd name="T1" fmla="*/ 4 h 210"/>
                <a:gd name="T2" fmla="*/ 0 w 74"/>
                <a:gd name="T3" fmla="*/ 17 h 210"/>
                <a:gd name="T4" fmla="*/ 3 w 74"/>
                <a:gd name="T5" fmla="*/ 22 h 210"/>
                <a:gd name="T6" fmla="*/ 6 w 74"/>
                <a:gd name="T7" fmla="*/ 43 h 210"/>
                <a:gd name="T8" fmla="*/ 12 w 74"/>
                <a:gd name="T9" fmla="*/ 72 h 210"/>
                <a:gd name="T10" fmla="*/ 27 w 74"/>
                <a:gd name="T11" fmla="*/ 127 h 210"/>
                <a:gd name="T12" fmla="*/ 39 w 74"/>
                <a:gd name="T13" fmla="*/ 167 h 210"/>
                <a:gd name="T14" fmla="*/ 46 w 74"/>
                <a:gd name="T15" fmla="*/ 201 h 210"/>
                <a:gd name="T16" fmla="*/ 64 w 74"/>
                <a:gd name="T17" fmla="*/ 210 h 210"/>
                <a:gd name="T18" fmla="*/ 74 w 74"/>
                <a:gd name="T19" fmla="*/ 180 h 210"/>
                <a:gd name="T20" fmla="*/ 68 w 74"/>
                <a:gd name="T21" fmla="*/ 155 h 210"/>
                <a:gd name="T22" fmla="*/ 56 w 74"/>
                <a:gd name="T23" fmla="*/ 118 h 210"/>
                <a:gd name="T24" fmla="*/ 40 w 74"/>
                <a:gd name="T25" fmla="*/ 75 h 210"/>
                <a:gd name="T26" fmla="*/ 23 w 74"/>
                <a:gd name="T27" fmla="*/ 33 h 210"/>
                <a:gd name="T28" fmla="*/ 11 w 74"/>
                <a:gd name="T29" fmla="*/ 22 h 210"/>
                <a:gd name="T30" fmla="*/ 10 w 74"/>
                <a:gd name="T31" fmla="*/ 6 h 210"/>
                <a:gd name="T32" fmla="*/ 5 w 74"/>
                <a:gd name="T33" fmla="*/ 0 h 210"/>
                <a:gd name="T34" fmla="*/ 0 w 74"/>
                <a:gd name="T35" fmla="*/ 4 h 2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10"/>
                <a:gd name="T56" fmla="*/ 74 w 74"/>
                <a:gd name="T57" fmla="*/ 210 h 2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10">
                  <a:moveTo>
                    <a:pt x="0" y="4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32"/>
                    <a:pt x="6" y="43"/>
                  </a:cubicBezTo>
                  <a:cubicBezTo>
                    <a:pt x="8" y="55"/>
                    <a:pt x="8" y="59"/>
                    <a:pt x="12" y="72"/>
                  </a:cubicBezTo>
                  <a:cubicBezTo>
                    <a:pt x="15" y="85"/>
                    <a:pt x="21" y="106"/>
                    <a:pt x="27" y="127"/>
                  </a:cubicBezTo>
                  <a:cubicBezTo>
                    <a:pt x="34" y="147"/>
                    <a:pt x="36" y="152"/>
                    <a:pt x="39" y="167"/>
                  </a:cubicBezTo>
                  <a:cubicBezTo>
                    <a:pt x="43" y="182"/>
                    <a:pt x="46" y="201"/>
                    <a:pt x="46" y="201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74" y="180"/>
                    <a:pt x="74" y="180"/>
                    <a:pt x="74" y="180"/>
                  </a:cubicBezTo>
                  <a:cubicBezTo>
                    <a:pt x="74" y="180"/>
                    <a:pt x="70" y="161"/>
                    <a:pt x="68" y="155"/>
                  </a:cubicBezTo>
                  <a:cubicBezTo>
                    <a:pt x="66" y="149"/>
                    <a:pt x="59" y="129"/>
                    <a:pt x="56" y="118"/>
                  </a:cubicBezTo>
                  <a:cubicBezTo>
                    <a:pt x="53" y="106"/>
                    <a:pt x="46" y="90"/>
                    <a:pt x="40" y="75"/>
                  </a:cubicBezTo>
                  <a:cubicBezTo>
                    <a:pt x="35" y="60"/>
                    <a:pt x="25" y="38"/>
                    <a:pt x="23" y="33"/>
                  </a:cubicBezTo>
                  <a:cubicBezTo>
                    <a:pt x="20" y="29"/>
                    <a:pt x="13" y="26"/>
                    <a:pt x="11" y="22"/>
                  </a:cubicBezTo>
                  <a:cubicBezTo>
                    <a:pt x="10" y="17"/>
                    <a:pt x="10" y="6"/>
                    <a:pt x="1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19" name="Freeform 23"/>
            <p:cNvSpPr>
              <a:spLocks noEditPoints="1" noChangeArrowheads="1"/>
            </p:cNvSpPr>
            <p:nvPr/>
          </p:nvSpPr>
          <p:spPr bwMode="auto">
            <a:xfrm>
              <a:off x="1858963" y="11112"/>
              <a:ext cx="1177925" cy="2824163"/>
            </a:xfrm>
            <a:custGeom>
              <a:avLst/>
              <a:gdLst>
                <a:gd name="T0" fmla="*/ 72 w 294"/>
                <a:gd name="T1" fmla="*/ 123 h 704"/>
                <a:gd name="T2" fmla="*/ 82 w 294"/>
                <a:gd name="T3" fmla="*/ 158 h 704"/>
                <a:gd name="T4" fmla="*/ 71 w 294"/>
                <a:gd name="T5" fmla="*/ 209 h 704"/>
                <a:gd name="T6" fmla="*/ 76 w 294"/>
                <a:gd name="T7" fmla="*/ 255 h 704"/>
                <a:gd name="T8" fmla="*/ 69 w 294"/>
                <a:gd name="T9" fmla="*/ 370 h 704"/>
                <a:gd name="T10" fmla="*/ 49 w 294"/>
                <a:gd name="T11" fmla="*/ 417 h 704"/>
                <a:gd name="T12" fmla="*/ 18 w 294"/>
                <a:gd name="T13" fmla="*/ 474 h 704"/>
                <a:gd name="T14" fmla="*/ 21 w 294"/>
                <a:gd name="T15" fmla="*/ 566 h 704"/>
                <a:gd name="T16" fmla="*/ 23 w 294"/>
                <a:gd name="T17" fmla="*/ 599 h 704"/>
                <a:gd name="T18" fmla="*/ 2 w 294"/>
                <a:gd name="T19" fmla="*/ 621 h 704"/>
                <a:gd name="T20" fmla="*/ 41 w 294"/>
                <a:gd name="T21" fmla="*/ 619 h 704"/>
                <a:gd name="T22" fmla="*/ 60 w 294"/>
                <a:gd name="T23" fmla="*/ 619 h 704"/>
                <a:gd name="T24" fmla="*/ 66 w 294"/>
                <a:gd name="T25" fmla="*/ 641 h 704"/>
                <a:gd name="T26" fmla="*/ 60 w 294"/>
                <a:gd name="T27" fmla="*/ 675 h 704"/>
                <a:gd name="T28" fmla="*/ 72 w 294"/>
                <a:gd name="T29" fmla="*/ 702 h 704"/>
                <a:gd name="T30" fmla="*/ 93 w 294"/>
                <a:gd name="T31" fmla="*/ 673 h 704"/>
                <a:gd name="T32" fmla="*/ 102 w 294"/>
                <a:gd name="T33" fmla="*/ 647 h 704"/>
                <a:gd name="T34" fmla="*/ 124 w 294"/>
                <a:gd name="T35" fmla="*/ 585 h 704"/>
                <a:gd name="T36" fmla="*/ 129 w 294"/>
                <a:gd name="T37" fmla="*/ 549 h 704"/>
                <a:gd name="T38" fmla="*/ 153 w 294"/>
                <a:gd name="T39" fmla="*/ 516 h 704"/>
                <a:gd name="T40" fmla="*/ 164 w 294"/>
                <a:gd name="T41" fmla="*/ 488 h 704"/>
                <a:gd name="T42" fmla="*/ 185 w 294"/>
                <a:gd name="T43" fmla="*/ 460 h 704"/>
                <a:gd name="T44" fmla="*/ 193 w 294"/>
                <a:gd name="T45" fmla="*/ 424 h 704"/>
                <a:gd name="T46" fmla="*/ 202 w 294"/>
                <a:gd name="T47" fmla="*/ 440 h 704"/>
                <a:gd name="T48" fmla="*/ 226 w 294"/>
                <a:gd name="T49" fmla="*/ 454 h 704"/>
                <a:gd name="T50" fmla="*/ 258 w 294"/>
                <a:gd name="T51" fmla="*/ 446 h 704"/>
                <a:gd name="T52" fmla="*/ 272 w 294"/>
                <a:gd name="T53" fmla="*/ 417 h 704"/>
                <a:gd name="T54" fmla="*/ 271 w 294"/>
                <a:gd name="T55" fmla="*/ 382 h 704"/>
                <a:gd name="T56" fmla="*/ 286 w 294"/>
                <a:gd name="T57" fmla="*/ 310 h 704"/>
                <a:gd name="T58" fmla="*/ 290 w 294"/>
                <a:gd name="T59" fmla="*/ 266 h 704"/>
                <a:gd name="T60" fmla="*/ 269 w 294"/>
                <a:gd name="T61" fmla="*/ 241 h 704"/>
                <a:gd name="T62" fmla="*/ 240 w 294"/>
                <a:gd name="T63" fmla="*/ 249 h 704"/>
                <a:gd name="T64" fmla="*/ 252 w 294"/>
                <a:gd name="T65" fmla="*/ 283 h 704"/>
                <a:gd name="T66" fmla="*/ 253 w 294"/>
                <a:gd name="T67" fmla="*/ 321 h 704"/>
                <a:gd name="T68" fmla="*/ 217 w 294"/>
                <a:gd name="T69" fmla="*/ 280 h 704"/>
                <a:gd name="T70" fmla="*/ 207 w 294"/>
                <a:gd name="T71" fmla="*/ 257 h 704"/>
                <a:gd name="T72" fmla="*/ 212 w 294"/>
                <a:gd name="T73" fmla="*/ 248 h 704"/>
                <a:gd name="T74" fmla="*/ 216 w 294"/>
                <a:gd name="T75" fmla="*/ 233 h 704"/>
                <a:gd name="T76" fmla="*/ 215 w 294"/>
                <a:gd name="T77" fmla="*/ 212 h 704"/>
                <a:gd name="T78" fmla="*/ 201 w 294"/>
                <a:gd name="T79" fmla="*/ 174 h 704"/>
                <a:gd name="T80" fmla="*/ 163 w 294"/>
                <a:gd name="T81" fmla="*/ 166 h 704"/>
                <a:gd name="T82" fmla="*/ 130 w 294"/>
                <a:gd name="T83" fmla="*/ 178 h 704"/>
                <a:gd name="T84" fmla="*/ 119 w 294"/>
                <a:gd name="T85" fmla="*/ 195 h 704"/>
                <a:gd name="T86" fmla="*/ 96 w 294"/>
                <a:gd name="T87" fmla="*/ 175 h 704"/>
                <a:gd name="T88" fmla="*/ 79 w 294"/>
                <a:gd name="T89" fmla="*/ 118 h 704"/>
                <a:gd name="T90" fmla="*/ 68 w 294"/>
                <a:gd name="T91" fmla="*/ 99 h 704"/>
                <a:gd name="T92" fmla="*/ 59 w 294"/>
                <a:gd name="T93" fmla="*/ 16 h 704"/>
                <a:gd name="T94" fmla="*/ 66 w 294"/>
                <a:gd name="T95" fmla="*/ 34 h 704"/>
                <a:gd name="T96" fmla="*/ 70 w 294"/>
                <a:gd name="T97" fmla="*/ 15 h 704"/>
                <a:gd name="T98" fmla="*/ 59 w 294"/>
                <a:gd name="T99" fmla="*/ 7 h 704"/>
                <a:gd name="T100" fmla="*/ 37 w 294"/>
                <a:gd name="T101" fmla="*/ 5 h 704"/>
                <a:gd name="T102" fmla="*/ 21 w 294"/>
                <a:gd name="T103" fmla="*/ 4 h 704"/>
                <a:gd name="T104" fmla="*/ 16 w 294"/>
                <a:gd name="T105" fmla="*/ 14 h 704"/>
                <a:gd name="T106" fmla="*/ 14 w 294"/>
                <a:gd name="T107" fmla="*/ 25 h 704"/>
                <a:gd name="T108" fmla="*/ 14 w 294"/>
                <a:gd name="T109" fmla="*/ 38 h 704"/>
                <a:gd name="T110" fmla="*/ 24 w 294"/>
                <a:gd name="T111" fmla="*/ 50 h 704"/>
                <a:gd name="T112" fmla="*/ 34 w 294"/>
                <a:gd name="T113" fmla="*/ 42 h 704"/>
                <a:gd name="T114" fmla="*/ 38 w 294"/>
                <a:gd name="T115" fmla="*/ 35 h 704"/>
                <a:gd name="T116" fmla="*/ 39 w 294"/>
                <a:gd name="T117" fmla="*/ 22 h 704"/>
                <a:gd name="T118" fmla="*/ 37 w 294"/>
                <a:gd name="T119" fmla="*/ 9 h 7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94"/>
                <a:gd name="T181" fmla="*/ 0 h 704"/>
                <a:gd name="T182" fmla="*/ 294 w 294"/>
                <a:gd name="T183" fmla="*/ 704 h 7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94" h="704">
                  <a:moveTo>
                    <a:pt x="68" y="99"/>
                  </a:moveTo>
                  <a:cubicBezTo>
                    <a:pt x="68" y="99"/>
                    <a:pt x="73" y="114"/>
                    <a:pt x="72" y="123"/>
                  </a:cubicBezTo>
                  <a:cubicBezTo>
                    <a:pt x="71" y="132"/>
                    <a:pt x="71" y="136"/>
                    <a:pt x="74" y="139"/>
                  </a:cubicBezTo>
                  <a:cubicBezTo>
                    <a:pt x="77" y="143"/>
                    <a:pt x="82" y="146"/>
                    <a:pt x="82" y="158"/>
                  </a:cubicBezTo>
                  <a:cubicBezTo>
                    <a:pt x="82" y="169"/>
                    <a:pt x="84" y="181"/>
                    <a:pt x="81" y="189"/>
                  </a:cubicBezTo>
                  <a:cubicBezTo>
                    <a:pt x="79" y="196"/>
                    <a:pt x="77" y="204"/>
                    <a:pt x="71" y="209"/>
                  </a:cubicBezTo>
                  <a:cubicBezTo>
                    <a:pt x="65" y="213"/>
                    <a:pt x="66" y="215"/>
                    <a:pt x="66" y="215"/>
                  </a:cubicBezTo>
                  <a:cubicBezTo>
                    <a:pt x="66" y="215"/>
                    <a:pt x="70" y="232"/>
                    <a:pt x="76" y="255"/>
                  </a:cubicBezTo>
                  <a:cubicBezTo>
                    <a:pt x="81" y="279"/>
                    <a:pt x="78" y="283"/>
                    <a:pt x="76" y="298"/>
                  </a:cubicBezTo>
                  <a:cubicBezTo>
                    <a:pt x="75" y="312"/>
                    <a:pt x="70" y="354"/>
                    <a:pt x="69" y="370"/>
                  </a:cubicBezTo>
                  <a:cubicBezTo>
                    <a:pt x="68" y="385"/>
                    <a:pt x="63" y="409"/>
                    <a:pt x="63" y="409"/>
                  </a:cubicBezTo>
                  <a:cubicBezTo>
                    <a:pt x="63" y="409"/>
                    <a:pt x="56" y="414"/>
                    <a:pt x="49" y="417"/>
                  </a:cubicBezTo>
                  <a:cubicBezTo>
                    <a:pt x="42" y="420"/>
                    <a:pt x="35" y="431"/>
                    <a:pt x="29" y="444"/>
                  </a:cubicBezTo>
                  <a:cubicBezTo>
                    <a:pt x="23" y="457"/>
                    <a:pt x="17" y="464"/>
                    <a:pt x="18" y="474"/>
                  </a:cubicBezTo>
                  <a:cubicBezTo>
                    <a:pt x="19" y="485"/>
                    <a:pt x="18" y="509"/>
                    <a:pt x="15" y="523"/>
                  </a:cubicBezTo>
                  <a:cubicBezTo>
                    <a:pt x="12" y="537"/>
                    <a:pt x="17" y="552"/>
                    <a:pt x="21" y="566"/>
                  </a:cubicBezTo>
                  <a:cubicBezTo>
                    <a:pt x="25" y="580"/>
                    <a:pt x="34" y="595"/>
                    <a:pt x="34" y="595"/>
                  </a:cubicBezTo>
                  <a:cubicBezTo>
                    <a:pt x="34" y="595"/>
                    <a:pt x="29" y="599"/>
                    <a:pt x="23" y="599"/>
                  </a:cubicBezTo>
                  <a:cubicBezTo>
                    <a:pt x="17" y="598"/>
                    <a:pt x="13" y="601"/>
                    <a:pt x="9" y="605"/>
                  </a:cubicBezTo>
                  <a:cubicBezTo>
                    <a:pt x="4" y="610"/>
                    <a:pt x="0" y="614"/>
                    <a:pt x="2" y="621"/>
                  </a:cubicBezTo>
                  <a:cubicBezTo>
                    <a:pt x="4" y="629"/>
                    <a:pt x="19" y="627"/>
                    <a:pt x="27" y="626"/>
                  </a:cubicBezTo>
                  <a:cubicBezTo>
                    <a:pt x="35" y="626"/>
                    <a:pt x="41" y="619"/>
                    <a:pt x="41" y="619"/>
                  </a:cubicBezTo>
                  <a:cubicBezTo>
                    <a:pt x="41" y="619"/>
                    <a:pt x="48" y="622"/>
                    <a:pt x="53" y="621"/>
                  </a:cubicBezTo>
                  <a:cubicBezTo>
                    <a:pt x="57" y="620"/>
                    <a:pt x="60" y="619"/>
                    <a:pt x="60" y="619"/>
                  </a:cubicBezTo>
                  <a:cubicBezTo>
                    <a:pt x="60" y="619"/>
                    <a:pt x="63" y="625"/>
                    <a:pt x="65" y="630"/>
                  </a:cubicBezTo>
                  <a:cubicBezTo>
                    <a:pt x="67" y="634"/>
                    <a:pt x="62" y="637"/>
                    <a:pt x="66" y="641"/>
                  </a:cubicBezTo>
                  <a:cubicBezTo>
                    <a:pt x="70" y="645"/>
                    <a:pt x="72" y="648"/>
                    <a:pt x="69" y="654"/>
                  </a:cubicBezTo>
                  <a:cubicBezTo>
                    <a:pt x="67" y="660"/>
                    <a:pt x="61" y="670"/>
                    <a:pt x="60" y="675"/>
                  </a:cubicBezTo>
                  <a:cubicBezTo>
                    <a:pt x="60" y="680"/>
                    <a:pt x="60" y="689"/>
                    <a:pt x="60" y="692"/>
                  </a:cubicBezTo>
                  <a:cubicBezTo>
                    <a:pt x="60" y="696"/>
                    <a:pt x="66" y="700"/>
                    <a:pt x="72" y="702"/>
                  </a:cubicBezTo>
                  <a:cubicBezTo>
                    <a:pt x="78" y="704"/>
                    <a:pt x="84" y="695"/>
                    <a:pt x="86" y="692"/>
                  </a:cubicBezTo>
                  <a:cubicBezTo>
                    <a:pt x="88" y="688"/>
                    <a:pt x="93" y="683"/>
                    <a:pt x="93" y="673"/>
                  </a:cubicBezTo>
                  <a:cubicBezTo>
                    <a:pt x="94" y="664"/>
                    <a:pt x="92" y="664"/>
                    <a:pt x="95" y="661"/>
                  </a:cubicBezTo>
                  <a:cubicBezTo>
                    <a:pt x="97" y="658"/>
                    <a:pt x="101" y="650"/>
                    <a:pt x="102" y="647"/>
                  </a:cubicBezTo>
                  <a:cubicBezTo>
                    <a:pt x="104" y="644"/>
                    <a:pt x="110" y="641"/>
                    <a:pt x="113" y="637"/>
                  </a:cubicBezTo>
                  <a:cubicBezTo>
                    <a:pt x="115" y="633"/>
                    <a:pt x="121" y="604"/>
                    <a:pt x="124" y="585"/>
                  </a:cubicBezTo>
                  <a:cubicBezTo>
                    <a:pt x="127" y="566"/>
                    <a:pt x="127" y="565"/>
                    <a:pt x="129" y="563"/>
                  </a:cubicBezTo>
                  <a:cubicBezTo>
                    <a:pt x="131" y="561"/>
                    <a:pt x="129" y="549"/>
                    <a:pt x="129" y="549"/>
                  </a:cubicBezTo>
                  <a:cubicBezTo>
                    <a:pt x="129" y="549"/>
                    <a:pt x="138" y="544"/>
                    <a:pt x="143" y="536"/>
                  </a:cubicBezTo>
                  <a:cubicBezTo>
                    <a:pt x="147" y="529"/>
                    <a:pt x="150" y="523"/>
                    <a:pt x="153" y="516"/>
                  </a:cubicBezTo>
                  <a:cubicBezTo>
                    <a:pt x="156" y="509"/>
                    <a:pt x="152" y="508"/>
                    <a:pt x="158" y="504"/>
                  </a:cubicBezTo>
                  <a:cubicBezTo>
                    <a:pt x="164" y="501"/>
                    <a:pt x="165" y="496"/>
                    <a:pt x="164" y="488"/>
                  </a:cubicBezTo>
                  <a:cubicBezTo>
                    <a:pt x="164" y="479"/>
                    <a:pt x="165" y="474"/>
                    <a:pt x="165" y="474"/>
                  </a:cubicBezTo>
                  <a:cubicBezTo>
                    <a:pt x="165" y="474"/>
                    <a:pt x="181" y="467"/>
                    <a:pt x="185" y="460"/>
                  </a:cubicBezTo>
                  <a:cubicBezTo>
                    <a:pt x="189" y="454"/>
                    <a:pt x="191" y="446"/>
                    <a:pt x="191" y="439"/>
                  </a:cubicBezTo>
                  <a:cubicBezTo>
                    <a:pt x="192" y="432"/>
                    <a:pt x="193" y="424"/>
                    <a:pt x="193" y="424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96" y="423"/>
                    <a:pt x="200" y="437"/>
                    <a:pt x="202" y="440"/>
                  </a:cubicBezTo>
                  <a:cubicBezTo>
                    <a:pt x="205" y="443"/>
                    <a:pt x="209" y="445"/>
                    <a:pt x="214" y="448"/>
                  </a:cubicBezTo>
                  <a:cubicBezTo>
                    <a:pt x="219" y="451"/>
                    <a:pt x="222" y="450"/>
                    <a:pt x="226" y="454"/>
                  </a:cubicBezTo>
                  <a:cubicBezTo>
                    <a:pt x="230" y="458"/>
                    <a:pt x="233" y="460"/>
                    <a:pt x="240" y="458"/>
                  </a:cubicBezTo>
                  <a:cubicBezTo>
                    <a:pt x="246" y="457"/>
                    <a:pt x="254" y="454"/>
                    <a:pt x="258" y="446"/>
                  </a:cubicBezTo>
                  <a:cubicBezTo>
                    <a:pt x="262" y="439"/>
                    <a:pt x="262" y="437"/>
                    <a:pt x="267" y="433"/>
                  </a:cubicBezTo>
                  <a:cubicBezTo>
                    <a:pt x="273" y="429"/>
                    <a:pt x="273" y="423"/>
                    <a:pt x="272" y="417"/>
                  </a:cubicBezTo>
                  <a:cubicBezTo>
                    <a:pt x="271" y="412"/>
                    <a:pt x="267" y="406"/>
                    <a:pt x="267" y="406"/>
                  </a:cubicBezTo>
                  <a:cubicBezTo>
                    <a:pt x="267" y="406"/>
                    <a:pt x="269" y="394"/>
                    <a:pt x="271" y="382"/>
                  </a:cubicBezTo>
                  <a:cubicBezTo>
                    <a:pt x="272" y="371"/>
                    <a:pt x="271" y="351"/>
                    <a:pt x="276" y="340"/>
                  </a:cubicBezTo>
                  <a:cubicBezTo>
                    <a:pt x="280" y="328"/>
                    <a:pt x="286" y="316"/>
                    <a:pt x="286" y="310"/>
                  </a:cubicBezTo>
                  <a:cubicBezTo>
                    <a:pt x="285" y="303"/>
                    <a:pt x="285" y="295"/>
                    <a:pt x="286" y="288"/>
                  </a:cubicBezTo>
                  <a:cubicBezTo>
                    <a:pt x="287" y="281"/>
                    <a:pt x="289" y="273"/>
                    <a:pt x="290" y="266"/>
                  </a:cubicBezTo>
                  <a:cubicBezTo>
                    <a:pt x="291" y="260"/>
                    <a:pt x="294" y="252"/>
                    <a:pt x="290" y="250"/>
                  </a:cubicBezTo>
                  <a:cubicBezTo>
                    <a:pt x="285" y="248"/>
                    <a:pt x="276" y="244"/>
                    <a:pt x="269" y="241"/>
                  </a:cubicBezTo>
                  <a:cubicBezTo>
                    <a:pt x="262" y="238"/>
                    <a:pt x="258" y="236"/>
                    <a:pt x="252" y="240"/>
                  </a:cubicBezTo>
                  <a:cubicBezTo>
                    <a:pt x="246" y="244"/>
                    <a:pt x="240" y="246"/>
                    <a:pt x="240" y="249"/>
                  </a:cubicBezTo>
                  <a:cubicBezTo>
                    <a:pt x="241" y="252"/>
                    <a:pt x="245" y="260"/>
                    <a:pt x="247" y="265"/>
                  </a:cubicBezTo>
                  <a:cubicBezTo>
                    <a:pt x="248" y="269"/>
                    <a:pt x="247" y="276"/>
                    <a:pt x="252" y="283"/>
                  </a:cubicBezTo>
                  <a:cubicBezTo>
                    <a:pt x="256" y="291"/>
                    <a:pt x="259" y="294"/>
                    <a:pt x="258" y="302"/>
                  </a:cubicBezTo>
                  <a:cubicBezTo>
                    <a:pt x="256" y="310"/>
                    <a:pt x="253" y="321"/>
                    <a:pt x="253" y="321"/>
                  </a:cubicBezTo>
                  <a:cubicBezTo>
                    <a:pt x="253" y="321"/>
                    <a:pt x="239" y="303"/>
                    <a:pt x="235" y="299"/>
                  </a:cubicBezTo>
                  <a:cubicBezTo>
                    <a:pt x="230" y="296"/>
                    <a:pt x="220" y="287"/>
                    <a:pt x="217" y="280"/>
                  </a:cubicBezTo>
                  <a:cubicBezTo>
                    <a:pt x="213" y="273"/>
                    <a:pt x="211" y="270"/>
                    <a:pt x="210" y="265"/>
                  </a:cubicBezTo>
                  <a:cubicBezTo>
                    <a:pt x="208" y="260"/>
                    <a:pt x="207" y="257"/>
                    <a:pt x="207" y="257"/>
                  </a:cubicBezTo>
                  <a:cubicBezTo>
                    <a:pt x="207" y="257"/>
                    <a:pt x="207" y="255"/>
                    <a:pt x="208" y="252"/>
                  </a:cubicBezTo>
                  <a:cubicBezTo>
                    <a:pt x="210" y="249"/>
                    <a:pt x="208" y="249"/>
                    <a:pt x="212" y="248"/>
                  </a:cubicBezTo>
                  <a:cubicBezTo>
                    <a:pt x="217" y="247"/>
                    <a:pt x="218" y="242"/>
                    <a:pt x="217" y="238"/>
                  </a:cubicBezTo>
                  <a:cubicBezTo>
                    <a:pt x="216" y="234"/>
                    <a:pt x="214" y="238"/>
                    <a:pt x="216" y="233"/>
                  </a:cubicBezTo>
                  <a:cubicBezTo>
                    <a:pt x="218" y="228"/>
                    <a:pt x="218" y="227"/>
                    <a:pt x="216" y="224"/>
                  </a:cubicBezTo>
                  <a:cubicBezTo>
                    <a:pt x="214" y="222"/>
                    <a:pt x="215" y="218"/>
                    <a:pt x="215" y="212"/>
                  </a:cubicBezTo>
                  <a:cubicBezTo>
                    <a:pt x="215" y="206"/>
                    <a:pt x="212" y="204"/>
                    <a:pt x="212" y="197"/>
                  </a:cubicBezTo>
                  <a:cubicBezTo>
                    <a:pt x="211" y="189"/>
                    <a:pt x="208" y="179"/>
                    <a:pt x="201" y="174"/>
                  </a:cubicBezTo>
                  <a:cubicBezTo>
                    <a:pt x="194" y="169"/>
                    <a:pt x="186" y="166"/>
                    <a:pt x="181" y="166"/>
                  </a:cubicBezTo>
                  <a:cubicBezTo>
                    <a:pt x="175" y="166"/>
                    <a:pt x="171" y="166"/>
                    <a:pt x="163" y="166"/>
                  </a:cubicBezTo>
                  <a:cubicBezTo>
                    <a:pt x="156" y="166"/>
                    <a:pt x="148" y="165"/>
                    <a:pt x="142" y="169"/>
                  </a:cubicBezTo>
                  <a:cubicBezTo>
                    <a:pt x="136" y="173"/>
                    <a:pt x="136" y="170"/>
                    <a:pt x="130" y="178"/>
                  </a:cubicBezTo>
                  <a:cubicBezTo>
                    <a:pt x="125" y="185"/>
                    <a:pt x="122" y="186"/>
                    <a:pt x="121" y="191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9" y="195"/>
                    <a:pt x="115" y="196"/>
                    <a:pt x="111" y="192"/>
                  </a:cubicBezTo>
                  <a:cubicBezTo>
                    <a:pt x="107" y="188"/>
                    <a:pt x="100" y="183"/>
                    <a:pt x="96" y="175"/>
                  </a:cubicBezTo>
                  <a:cubicBezTo>
                    <a:pt x="92" y="168"/>
                    <a:pt x="86" y="161"/>
                    <a:pt x="85" y="154"/>
                  </a:cubicBezTo>
                  <a:cubicBezTo>
                    <a:pt x="85" y="148"/>
                    <a:pt x="82" y="130"/>
                    <a:pt x="79" y="118"/>
                  </a:cubicBezTo>
                  <a:cubicBezTo>
                    <a:pt x="75" y="107"/>
                    <a:pt x="75" y="103"/>
                    <a:pt x="72" y="101"/>
                  </a:cubicBezTo>
                  <a:cubicBezTo>
                    <a:pt x="69" y="98"/>
                    <a:pt x="68" y="99"/>
                    <a:pt x="68" y="99"/>
                  </a:cubicBezTo>
                  <a:close/>
                  <a:moveTo>
                    <a:pt x="54" y="10"/>
                  </a:moveTo>
                  <a:cubicBezTo>
                    <a:pt x="54" y="10"/>
                    <a:pt x="56" y="16"/>
                    <a:pt x="59" y="16"/>
                  </a:cubicBezTo>
                  <a:cubicBezTo>
                    <a:pt x="62" y="17"/>
                    <a:pt x="64" y="18"/>
                    <a:pt x="64" y="23"/>
                  </a:cubicBezTo>
                  <a:cubicBezTo>
                    <a:pt x="65" y="27"/>
                    <a:pt x="65" y="33"/>
                    <a:pt x="66" y="34"/>
                  </a:cubicBezTo>
                  <a:cubicBezTo>
                    <a:pt x="66" y="35"/>
                    <a:pt x="68" y="35"/>
                    <a:pt x="69" y="31"/>
                  </a:cubicBezTo>
                  <a:cubicBezTo>
                    <a:pt x="70" y="28"/>
                    <a:pt x="71" y="18"/>
                    <a:pt x="70" y="15"/>
                  </a:cubicBezTo>
                  <a:cubicBezTo>
                    <a:pt x="70" y="12"/>
                    <a:pt x="71" y="8"/>
                    <a:pt x="67" y="6"/>
                  </a:cubicBezTo>
                  <a:cubicBezTo>
                    <a:pt x="64" y="4"/>
                    <a:pt x="61" y="5"/>
                    <a:pt x="59" y="7"/>
                  </a:cubicBezTo>
                  <a:cubicBezTo>
                    <a:pt x="57" y="8"/>
                    <a:pt x="54" y="10"/>
                    <a:pt x="54" y="10"/>
                  </a:cubicBezTo>
                  <a:close/>
                  <a:moveTo>
                    <a:pt x="37" y="5"/>
                  </a:moveTo>
                  <a:cubicBezTo>
                    <a:pt x="35" y="3"/>
                    <a:pt x="29" y="1"/>
                    <a:pt x="28" y="0"/>
                  </a:cubicBezTo>
                  <a:cubicBezTo>
                    <a:pt x="27" y="0"/>
                    <a:pt x="22" y="1"/>
                    <a:pt x="21" y="4"/>
                  </a:cubicBezTo>
                  <a:cubicBezTo>
                    <a:pt x="19" y="7"/>
                    <a:pt x="20" y="9"/>
                    <a:pt x="20" y="9"/>
                  </a:cubicBezTo>
                  <a:cubicBezTo>
                    <a:pt x="20" y="9"/>
                    <a:pt x="15" y="9"/>
                    <a:pt x="16" y="14"/>
                  </a:cubicBezTo>
                  <a:cubicBezTo>
                    <a:pt x="17" y="19"/>
                    <a:pt x="20" y="21"/>
                    <a:pt x="20" y="21"/>
                  </a:cubicBezTo>
                  <a:cubicBezTo>
                    <a:pt x="20" y="21"/>
                    <a:pt x="14" y="20"/>
                    <a:pt x="14" y="25"/>
                  </a:cubicBezTo>
                  <a:cubicBezTo>
                    <a:pt x="14" y="29"/>
                    <a:pt x="20" y="35"/>
                    <a:pt x="20" y="35"/>
                  </a:cubicBezTo>
                  <a:cubicBezTo>
                    <a:pt x="20" y="35"/>
                    <a:pt x="14" y="32"/>
                    <a:pt x="14" y="38"/>
                  </a:cubicBezTo>
                  <a:cubicBezTo>
                    <a:pt x="13" y="45"/>
                    <a:pt x="24" y="52"/>
                    <a:pt x="24" y="52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6" y="50"/>
                    <a:pt x="28" y="49"/>
                  </a:cubicBezTo>
                  <a:cubicBezTo>
                    <a:pt x="31" y="49"/>
                    <a:pt x="36" y="45"/>
                    <a:pt x="34" y="42"/>
                  </a:cubicBezTo>
                  <a:cubicBezTo>
                    <a:pt x="32" y="40"/>
                    <a:pt x="32" y="41"/>
                    <a:pt x="31" y="40"/>
                  </a:cubicBezTo>
                  <a:cubicBezTo>
                    <a:pt x="30" y="40"/>
                    <a:pt x="36" y="40"/>
                    <a:pt x="38" y="35"/>
                  </a:cubicBezTo>
                  <a:cubicBezTo>
                    <a:pt x="40" y="32"/>
                    <a:pt x="36" y="29"/>
                    <a:pt x="34" y="28"/>
                  </a:cubicBezTo>
                  <a:cubicBezTo>
                    <a:pt x="25" y="25"/>
                    <a:pt x="39" y="31"/>
                    <a:pt x="39" y="22"/>
                  </a:cubicBezTo>
                  <a:cubicBezTo>
                    <a:pt x="40" y="16"/>
                    <a:pt x="32" y="13"/>
                    <a:pt x="32" y="13"/>
                  </a:cubicBezTo>
                  <a:cubicBezTo>
                    <a:pt x="32" y="13"/>
                    <a:pt x="37" y="11"/>
                    <a:pt x="37" y="9"/>
                  </a:cubicBezTo>
                  <a:cubicBezTo>
                    <a:pt x="37" y="6"/>
                    <a:pt x="37" y="5"/>
                    <a:pt x="37" y="5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0" name="Freeform 24"/>
            <p:cNvSpPr>
              <a:spLocks noEditPoints="1" noChangeArrowheads="1"/>
            </p:cNvSpPr>
            <p:nvPr/>
          </p:nvSpPr>
          <p:spPr bwMode="auto">
            <a:xfrm>
              <a:off x="1917701" y="15875"/>
              <a:ext cx="1116013" cy="1663700"/>
            </a:xfrm>
            <a:custGeom>
              <a:avLst/>
              <a:gdLst>
                <a:gd name="T0" fmla="*/ 12 w 278"/>
                <a:gd name="T1" fmla="*/ 1 h 415"/>
                <a:gd name="T2" fmla="*/ 7 w 278"/>
                <a:gd name="T3" fmla="*/ 3 h 415"/>
                <a:gd name="T4" fmla="*/ 8 w 278"/>
                <a:gd name="T5" fmla="*/ 9 h 415"/>
                <a:gd name="T6" fmla="*/ 2 w 278"/>
                <a:gd name="T7" fmla="*/ 13 h 415"/>
                <a:gd name="T8" fmla="*/ 10 w 278"/>
                <a:gd name="T9" fmla="*/ 21 h 415"/>
                <a:gd name="T10" fmla="*/ 0 w 278"/>
                <a:gd name="T11" fmla="*/ 24 h 415"/>
                <a:gd name="T12" fmla="*/ 9 w 278"/>
                <a:gd name="T13" fmla="*/ 36 h 415"/>
                <a:gd name="T14" fmla="*/ 12 w 278"/>
                <a:gd name="T15" fmla="*/ 37 h 415"/>
                <a:gd name="T16" fmla="*/ 13 w 278"/>
                <a:gd name="T17" fmla="*/ 24 h 415"/>
                <a:gd name="T18" fmla="*/ 23 w 278"/>
                <a:gd name="T19" fmla="*/ 21 h 415"/>
                <a:gd name="T20" fmla="*/ 11 w 278"/>
                <a:gd name="T21" fmla="*/ 13 h 415"/>
                <a:gd name="T22" fmla="*/ 21 w 278"/>
                <a:gd name="T23" fmla="*/ 5 h 415"/>
                <a:gd name="T24" fmla="*/ 5 w 278"/>
                <a:gd name="T25" fmla="*/ 35 h 415"/>
                <a:gd name="T26" fmla="*/ 6 w 278"/>
                <a:gd name="T27" fmla="*/ 48 h 415"/>
                <a:gd name="T28" fmla="*/ 8 w 278"/>
                <a:gd name="T29" fmla="*/ 46 h 415"/>
                <a:gd name="T30" fmla="*/ 16 w 278"/>
                <a:gd name="T31" fmla="*/ 42 h 415"/>
                <a:gd name="T32" fmla="*/ 9 w 278"/>
                <a:gd name="T33" fmla="*/ 36 h 415"/>
                <a:gd name="T34" fmla="*/ 49 w 278"/>
                <a:gd name="T35" fmla="*/ 18 h 415"/>
                <a:gd name="T36" fmla="*/ 52 w 278"/>
                <a:gd name="T37" fmla="*/ 30 h 415"/>
                <a:gd name="T38" fmla="*/ 53 w 278"/>
                <a:gd name="T39" fmla="*/ 30 h 415"/>
                <a:gd name="T40" fmla="*/ 51 w 278"/>
                <a:gd name="T41" fmla="*/ 6 h 415"/>
                <a:gd name="T42" fmla="*/ 41 w 278"/>
                <a:gd name="T43" fmla="*/ 11 h 415"/>
                <a:gd name="T44" fmla="*/ 127 w 278"/>
                <a:gd name="T45" fmla="*/ 187 h 415"/>
                <a:gd name="T46" fmla="*/ 107 w 278"/>
                <a:gd name="T47" fmla="*/ 211 h 415"/>
                <a:gd name="T48" fmla="*/ 111 w 278"/>
                <a:gd name="T49" fmla="*/ 240 h 415"/>
                <a:gd name="T50" fmla="*/ 128 w 278"/>
                <a:gd name="T51" fmla="*/ 273 h 415"/>
                <a:gd name="T52" fmla="*/ 161 w 278"/>
                <a:gd name="T53" fmla="*/ 281 h 415"/>
                <a:gd name="T54" fmla="*/ 181 w 278"/>
                <a:gd name="T55" fmla="*/ 251 h 415"/>
                <a:gd name="T56" fmla="*/ 194 w 278"/>
                <a:gd name="T57" fmla="*/ 233 h 415"/>
                <a:gd name="T58" fmla="*/ 193 w 278"/>
                <a:gd name="T59" fmla="*/ 208 h 415"/>
                <a:gd name="T60" fmla="*/ 182 w 278"/>
                <a:gd name="T61" fmla="*/ 218 h 415"/>
                <a:gd name="T62" fmla="*/ 181 w 278"/>
                <a:gd name="T63" fmla="*/ 237 h 415"/>
                <a:gd name="T64" fmla="*/ 172 w 278"/>
                <a:gd name="T65" fmla="*/ 220 h 415"/>
                <a:gd name="T66" fmla="*/ 155 w 278"/>
                <a:gd name="T67" fmla="*/ 192 h 415"/>
                <a:gd name="T68" fmla="*/ 143 w 278"/>
                <a:gd name="T69" fmla="*/ 186 h 415"/>
                <a:gd name="T70" fmla="*/ 149 w 278"/>
                <a:gd name="T71" fmla="*/ 297 h 415"/>
                <a:gd name="T72" fmla="*/ 186 w 278"/>
                <a:gd name="T73" fmla="*/ 279 h 415"/>
                <a:gd name="T74" fmla="*/ 186 w 278"/>
                <a:gd name="T75" fmla="*/ 252 h 415"/>
                <a:gd name="T76" fmla="*/ 181 w 278"/>
                <a:gd name="T77" fmla="*/ 255 h 415"/>
                <a:gd name="T78" fmla="*/ 155 w 278"/>
                <a:gd name="T79" fmla="*/ 287 h 415"/>
                <a:gd name="T80" fmla="*/ 237 w 278"/>
                <a:gd name="T81" fmla="*/ 241 h 415"/>
                <a:gd name="T82" fmla="*/ 234 w 278"/>
                <a:gd name="T83" fmla="*/ 263 h 415"/>
                <a:gd name="T84" fmla="*/ 245 w 278"/>
                <a:gd name="T85" fmla="*/ 297 h 415"/>
                <a:gd name="T86" fmla="*/ 214 w 278"/>
                <a:gd name="T87" fmla="*/ 382 h 415"/>
                <a:gd name="T88" fmla="*/ 222 w 278"/>
                <a:gd name="T89" fmla="*/ 409 h 415"/>
                <a:gd name="T90" fmla="*/ 240 w 278"/>
                <a:gd name="T91" fmla="*/ 415 h 415"/>
                <a:gd name="T92" fmla="*/ 251 w 278"/>
                <a:gd name="T93" fmla="*/ 402 h 415"/>
                <a:gd name="T94" fmla="*/ 260 w 278"/>
                <a:gd name="T95" fmla="*/ 336 h 415"/>
                <a:gd name="T96" fmla="*/ 271 w 278"/>
                <a:gd name="T97" fmla="*/ 274 h 415"/>
                <a:gd name="T98" fmla="*/ 250 w 278"/>
                <a:gd name="T99" fmla="*/ 241 h 415"/>
                <a:gd name="T100" fmla="*/ 237 w 278"/>
                <a:gd name="T101" fmla="*/ 241 h 4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8"/>
                <a:gd name="T154" fmla="*/ 0 h 415"/>
                <a:gd name="T155" fmla="*/ 278 w 278"/>
                <a:gd name="T156" fmla="*/ 415 h 4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8" h="415">
                  <a:moveTo>
                    <a:pt x="21" y="5"/>
                  </a:moveTo>
                  <a:cubicBezTo>
                    <a:pt x="19" y="3"/>
                    <a:pt x="14" y="2"/>
                    <a:pt x="12" y="1"/>
                  </a:cubicBezTo>
                  <a:cubicBezTo>
                    <a:pt x="12" y="0"/>
                    <a:pt x="10" y="1"/>
                    <a:pt x="10" y="1"/>
                  </a:cubicBezTo>
                  <a:cubicBezTo>
                    <a:pt x="9" y="1"/>
                    <a:pt x="7" y="2"/>
                    <a:pt x="7" y="3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2" y="11"/>
                    <a:pt x="2" y="13"/>
                  </a:cubicBezTo>
                  <a:cubicBezTo>
                    <a:pt x="3" y="15"/>
                    <a:pt x="4" y="17"/>
                    <a:pt x="6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0" y="22"/>
                    <a:pt x="0" y="24"/>
                  </a:cubicBezTo>
                  <a:cubicBezTo>
                    <a:pt x="0" y="27"/>
                    <a:pt x="4" y="31"/>
                    <a:pt x="6" y="33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22" y="38"/>
                    <a:pt x="22" y="34"/>
                  </a:cubicBezTo>
                  <a:cubicBezTo>
                    <a:pt x="22" y="28"/>
                    <a:pt x="14" y="30"/>
                    <a:pt x="13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5"/>
                    <a:pt x="23" y="25"/>
                    <a:pt x="23" y="21"/>
                  </a:cubicBezTo>
                  <a:cubicBezTo>
                    <a:pt x="23" y="17"/>
                    <a:pt x="18" y="15"/>
                    <a:pt x="15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1"/>
                    <a:pt x="21" y="7"/>
                    <a:pt x="21" y="5"/>
                  </a:cubicBezTo>
                  <a:close/>
                  <a:moveTo>
                    <a:pt x="9" y="36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4" y="45"/>
                    <a:pt x="6" y="48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10" y="46"/>
                    <a:pt x="12" y="47"/>
                    <a:pt x="14" y="46"/>
                  </a:cubicBezTo>
                  <a:cubicBezTo>
                    <a:pt x="16" y="46"/>
                    <a:pt x="17" y="44"/>
                    <a:pt x="16" y="42"/>
                  </a:cubicBezTo>
                  <a:cubicBezTo>
                    <a:pt x="15" y="41"/>
                    <a:pt x="14" y="39"/>
                    <a:pt x="12" y="38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41" y="11"/>
                  </a:moveTo>
                  <a:cubicBezTo>
                    <a:pt x="39" y="15"/>
                    <a:pt x="48" y="13"/>
                    <a:pt x="49" y="18"/>
                  </a:cubicBezTo>
                  <a:cubicBezTo>
                    <a:pt x="49" y="21"/>
                    <a:pt x="51" y="22"/>
                    <a:pt x="51" y="24"/>
                  </a:cubicBezTo>
                  <a:cubicBezTo>
                    <a:pt x="51" y="26"/>
                    <a:pt x="52" y="28"/>
                    <a:pt x="52" y="30"/>
                  </a:cubicBezTo>
                  <a:cubicBezTo>
                    <a:pt x="52" y="30"/>
                    <a:pt x="52" y="31"/>
                    <a:pt x="52" y="32"/>
                  </a:cubicBezTo>
                  <a:cubicBezTo>
                    <a:pt x="52" y="31"/>
                    <a:pt x="53" y="30"/>
                    <a:pt x="53" y="30"/>
                  </a:cubicBezTo>
                  <a:cubicBezTo>
                    <a:pt x="54" y="26"/>
                    <a:pt x="54" y="18"/>
                    <a:pt x="54" y="14"/>
                  </a:cubicBezTo>
                  <a:cubicBezTo>
                    <a:pt x="54" y="11"/>
                    <a:pt x="55" y="8"/>
                    <a:pt x="51" y="6"/>
                  </a:cubicBezTo>
                  <a:cubicBezTo>
                    <a:pt x="49" y="5"/>
                    <a:pt x="47" y="5"/>
                    <a:pt x="45" y="7"/>
                  </a:cubicBezTo>
                  <a:cubicBezTo>
                    <a:pt x="44" y="8"/>
                    <a:pt x="41" y="10"/>
                    <a:pt x="41" y="11"/>
                  </a:cubicBezTo>
                  <a:close/>
                  <a:moveTo>
                    <a:pt x="143" y="186"/>
                  </a:moveTo>
                  <a:cubicBezTo>
                    <a:pt x="134" y="188"/>
                    <a:pt x="133" y="187"/>
                    <a:pt x="127" y="187"/>
                  </a:cubicBezTo>
                  <a:cubicBezTo>
                    <a:pt x="121" y="187"/>
                    <a:pt x="119" y="188"/>
                    <a:pt x="115" y="193"/>
                  </a:cubicBezTo>
                  <a:cubicBezTo>
                    <a:pt x="111" y="198"/>
                    <a:pt x="108" y="204"/>
                    <a:pt x="107" y="211"/>
                  </a:cubicBezTo>
                  <a:cubicBezTo>
                    <a:pt x="106" y="219"/>
                    <a:pt x="107" y="226"/>
                    <a:pt x="107" y="226"/>
                  </a:cubicBezTo>
                  <a:cubicBezTo>
                    <a:pt x="107" y="226"/>
                    <a:pt x="111" y="233"/>
                    <a:pt x="111" y="240"/>
                  </a:cubicBezTo>
                  <a:cubicBezTo>
                    <a:pt x="112" y="246"/>
                    <a:pt x="112" y="249"/>
                    <a:pt x="116" y="256"/>
                  </a:cubicBezTo>
                  <a:cubicBezTo>
                    <a:pt x="120" y="264"/>
                    <a:pt x="126" y="269"/>
                    <a:pt x="128" y="273"/>
                  </a:cubicBezTo>
                  <a:cubicBezTo>
                    <a:pt x="130" y="278"/>
                    <a:pt x="132" y="289"/>
                    <a:pt x="141" y="289"/>
                  </a:cubicBezTo>
                  <a:cubicBezTo>
                    <a:pt x="149" y="290"/>
                    <a:pt x="157" y="284"/>
                    <a:pt x="161" y="281"/>
                  </a:cubicBezTo>
                  <a:cubicBezTo>
                    <a:pt x="165" y="277"/>
                    <a:pt x="173" y="269"/>
                    <a:pt x="176" y="264"/>
                  </a:cubicBezTo>
                  <a:cubicBezTo>
                    <a:pt x="179" y="260"/>
                    <a:pt x="180" y="253"/>
                    <a:pt x="181" y="251"/>
                  </a:cubicBezTo>
                  <a:cubicBezTo>
                    <a:pt x="182" y="248"/>
                    <a:pt x="182" y="243"/>
                    <a:pt x="185" y="242"/>
                  </a:cubicBezTo>
                  <a:cubicBezTo>
                    <a:pt x="187" y="240"/>
                    <a:pt x="192" y="237"/>
                    <a:pt x="194" y="233"/>
                  </a:cubicBezTo>
                  <a:cubicBezTo>
                    <a:pt x="197" y="228"/>
                    <a:pt x="198" y="229"/>
                    <a:pt x="198" y="221"/>
                  </a:cubicBezTo>
                  <a:cubicBezTo>
                    <a:pt x="197" y="212"/>
                    <a:pt x="197" y="210"/>
                    <a:pt x="193" y="208"/>
                  </a:cubicBezTo>
                  <a:cubicBezTo>
                    <a:pt x="189" y="207"/>
                    <a:pt x="186" y="209"/>
                    <a:pt x="185" y="213"/>
                  </a:cubicBezTo>
                  <a:cubicBezTo>
                    <a:pt x="185" y="216"/>
                    <a:pt x="183" y="216"/>
                    <a:pt x="182" y="218"/>
                  </a:cubicBezTo>
                  <a:cubicBezTo>
                    <a:pt x="181" y="221"/>
                    <a:pt x="181" y="224"/>
                    <a:pt x="181" y="228"/>
                  </a:cubicBezTo>
                  <a:cubicBezTo>
                    <a:pt x="181" y="232"/>
                    <a:pt x="181" y="237"/>
                    <a:pt x="181" y="237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6" y="238"/>
                    <a:pt x="175" y="228"/>
                    <a:pt x="172" y="220"/>
                  </a:cubicBezTo>
                  <a:cubicBezTo>
                    <a:pt x="170" y="213"/>
                    <a:pt x="168" y="211"/>
                    <a:pt x="164" y="208"/>
                  </a:cubicBezTo>
                  <a:cubicBezTo>
                    <a:pt x="159" y="204"/>
                    <a:pt x="157" y="197"/>
                    <a:pt x="155" y="192"/>
                  </a:cubicBezTo>
                  <a:cubicBezTo>
                    <a:pt x="154" y="187"/>
                    <a:pt x="151" y="186"/>
                    <a:pt x="149" y="186"/>
                  </a:cubicBezTo>
                  <a:cubicBezTo>
                    <a:pt x="147" y="185"/>
                    <a:pt x="143" y="186"/>
                    <a:pt x="143" y="186"/>
                  </a:cubicBezTo>
                  <a:close/>
                  <a:moveTo>
                    <a:pt x="144" y="291"/>
                  </a:moveTo>
                  <a:cubicBezTo>
                    <a:pt x="149" y="297"/>
                    <a:pt x="149" y="297"/>
                    <a:pt x="149" y="297"/>
                  </a:cubicBezTo>
                  <a:cubicBezTo>
                    <a:pt x="149" y="297"/>
                    <a:pt x="163" y="292"/>
                    <a:pt x="170" y="289"/>
                  </a:cubicBezTo>
                  <a:cubicBezTo>
                    <a:pt x="177" y="286"/>
                    <a:pt x="184" y="281"/>
                    <a:pt x="186" y="279"/>
                  </a:cubicBezTo>
                  <a:cubicBezTo>
                    <a:pt x="188" y="277"/>
                    <a:pt x="189" y="274"/>
                    <a:pt x="188" y="267"/>
                  </a:cubicBezTo>
                  <a:cubicBezTo>
                    <a:pt x="187" y="261"/>
                    <a:pt x="186" y="255"/>
                    <a:pt x="186" y="252"/>
                  </a:cubicBezTo>
                  <a:cubicBezTo>
                    <a:pt x="186" y="248"/>
                    <a:pt x="185" y="243"/>
                    <a:pt x="185" y="243"/>
                  </a:cubicBezTo>
                  <a:cubicBezTo>
                    <a:pt x="185" y="243"/>
                    <a:pt x="183" y="248"/>
                    <a:pt x="181" y="255"/>
                  </a:cubicBezTo>
                  <a:cubicBezTo>
                    <a:pt x="180" y="261"/>
                    <a:pt x="176" y="268"/>
                    <a:pt x="171" y="273"/>
                  </a:cubicBezTo>
                  <a:cubicBezTo>
                    <a:pt x="166" y="278"/>
                    <a:pt x="163" y="283"/>
                    <a:pt x="155" y="287"/>
                  </a:cubicBezTo>
                  <a:cubicBezTo>
                    <a:pt x="148" y="291"/>
                    <a:pt x="144" y="291"/>
                    <a:pt x="144" y="291"/>
                  </a:cubicBezTo>
                  <a:close/>
                  <a:moveTo>
                    <a:pt x="237" y="241"/>
                  </a:moveTo>
                  <a:cubicBezTo>
                    <a:pt x="232" y="244"/>
                    <a:pt x="226" y="246"/>
                    <a:pt x="228" y="249"/>
                  </a:cubicBezTo>
                  <a:cubicBezTo>
                    <a:pt x="229" y="253"/>
                    <a:pt x="232" y="258"/>
                    <a:pt x="234" y="263"/>
                  </a:cubicBezTo>
                  <a:cubicBezTo>
                    <a:pt x="235" y="269"/>
                    <a:pt x="234" y="274"/>
                    <a:pt x="237" y="280"/>
                  </a:cubicBezTo>
                  <a:cubicBezTo>
                    <a:pt x="241" y="286"/>
                    <a:pt x="245" y="289"/>
                    <a:pt x="245" y="297"/>
                  </a:cubicBezTo>
                  <a:cubicBezTo>
                    <a:pt x="244" y="304"/>
                    <a:pt x="241" y="321"/>
                    <a:pt x="234" y="339"/>
                  </a:cubicBezTo>
                  <a:cubicBezTo>
                    <a:pt x="227" y="356"/>
                    <a:pt x="214" y="382"/>
                    <a:pt x="214" y="382"/>
                  </a:cubicBezTo>
                  <a:cubicBezTo>
                    <a:pt x="214" y="382"/>
                    <a:pt x="209" y="389"/>
                    <a:pt x="212" y="394"/>
                  </a:cubicBezTo>
                  <a:cubicBezTo>
                    <a:pt x="215" y="400"/>
                    <a:pt x="222" y="409"/>
                    <a:pt x="222" y="409"/>
                  </a:cubicBezTo>
                  <a:cubicBezTo>
                    <a:pt x="222" y="414"/>
                    <a:pt x="222" y="414"/>
                    <a:pt x="222" y="414"/>
                  </a:cubicBezTo>
                  <a:cubicBezTo>
                    <a:pt x="222" y="414"/>
                    <a:pt x="235" y="415"/>
                    <a:pt x="240" y="415"/>
                  </a:cubicBezTo>
                  <a:cubicBezTo>
                    <a:pt x="244" y="415"/>
                    <a:pt x="247" y="414"/>
                    <a:pt x="247" y="414"/>
                  </a:cubicBezTo>
                  <a:cubicBezTo>
                    <a:pt x="247" y="414"/>
                    <a:pt x="250" y="411"/>
                    <a:pt x="251" y="402"/>
                  </a:cubicBezTo>
                  <a:cubicBezTo>
                    <a:pt x="252" y="393"/>
                    <a:pt x="256" y="377"/>
                    <a:pt x="256" y="365"/>
                  </a:cubicBezTo>
                  <a:cubicBezTo>
                    <a:pt x="256" y="353"/>
                    <a:pt x="256" y="344"/>
                    <a:pt x="260" y="336"/>
                  </a:cubicBezTo>
                  <a:cubicBezTo>
                    <a:pt x="264" y="327"/>
                    <a:pt x="269" y="315"/>
                    <a:pt x="268" y="306"/>
                  </a:cubicBezTo>
                  <a:cubicBezTo>
                    <a:pt x="268" y="297"/>
                    <a:pt x="268" y="286"/>
                    <a:pt x="271" y="274"/>
                  </a:cubicBezTo>
                  <a:cubicBezTo>
                    <a:pt x="274" y="262"/>
                    <a:pt x="278" y="253"/>
                    <a:pt x="273" y="251"/>
                  </a:cubicBezTo>
                  <a:cubicBezTo>
                    <a:pt x="268" y="248"/>
                    <a:pt x="257" y="243"/>
                    <a:pt x="250" y="241"/>
                  </a:cubicBezTo>
                  <a:cubicBezTo>
                    <a:pt x="244" y="239"/>
                    <a:pt x="242" y="238"/>
                    <a:pt x="241" y="239"/>
                  </a:cubicBezTo>
                  <a:cubicBezTo>
                    <a:pt x="239" y="241"/>
                    <a:pt x="237" y="241"/>
                    <a:pt x="237" y="24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1" name="Freeform 25"/>
            <p:cNvSpPr>
              <a:spLocks noChangeArrowheads="1"/>
            </p:cNvSpPr>
            <p:nvPr/>
          </p:nvSpPr>
          <p:spPr bwMode="auto">
            <a:xfrm>
              <a:off x="2095501" y="423862"/>
              <a:ext cx="854075" cy="1508125"/>
            </a:xfrm>
            <a:custGeom>
              <a:avLst/>
              <a:gdLst>
                <a:gd name="T0" fmla="*/ 12 w 213"/>
                <a:gd name="T1" fmla="*/ 0 h 376"/>
                <a:gd name="T2" fmla="*/ 15 w 213"/>
                <a:gd name="T3" fmla="*/ 17 h 376"/>
                <a:gd name="T4" fmla="*/ 15 w 213"/>
                <a:gd name="T5" fmla="*/ 31 h 376"/>
                <a:gd name="T6" fmla="*/ 23 w 213"/>
                <a:gd name="T7" fmla="*/ 44 h 376"/>
                <a:gd name="T8" fmla="*/ 24 w 213"/>
                <a:gd name="T9" fmla="*/ 72 h 376"/>
                <a:gd name="T10" fmla="*/ 22 w 213"/>
                <a:gd name="T11" fmla="*/ 90 h 376"/>
                <a:gd name="T12" fmla="*/ 12 w 213"/>
                <a:gd name="T13" fmla="*/ 108 h 376"/>
                <a:gd name="T14" fmla="*/ 9 w 213"/>
                <a:gd name="T15" fmla="*/ 112 h 376"/>
                <a:gd name="T16" fmla="*/ 17 w 213"/>
                <a:gd name="T17" fmla="*/ 145 h 376"/>
                <a:gd name="T18" fmla="*/ 21 w 213"/>
                <a:gd name="T19" fmla="*/ 178 h 376"/>
                <a:gd name="T20" fmla="*/ 16 w 213"/>
                <a:gd name="T21" fmla="*/ 226 h 376"/>
                <a:gd name="T22" fmla="*/ 11 w 213"/>
                <a:gd name="T23" fmla="*/ 279 h 376"/>
                <a:gd name="T24" fmla="*/ 4 w 213"/>
                <a:gd name="T25" fmla="*/ 315 h 376"/>
                <a:gd name="T26" fmla="*/ 9 w 213"/>
                <a:gd name="T27" fmla="*/ 349 h 376"/>
                <a:gd name="T28" fmla="*/ 40 w 213"/>
                <a:gd name="T29" fmla="*/ 371 h 376"/>
                <a:gd name="T30" fmla="*/ 83 w 213"/>
                <a:gd name="T31" fmla="*/ 375 h 376"/>
                <a:gd name="T32" fmla="*/ 110 w 213"/>
                <a:gd name="T33" fmla="*/ 367 h 376"/>
                <a:gd name="T34" fmla="*/ 128 w 213"/>
                <a:gd name="T35" fmla="*/ 346 h 376"/>
                <a:gd name="T36" fmla="*/ 132 w 213"/>
                <a:gd name="T37" fmla="*/ 320 h 376"/>
                <a:gd name="T38" fmla="*/ 136 w 213"/>
                <a:gd name="T39" fmla="*/ 290 h 376"/>
                <a:gd name="T40" fmla="*/ 140 w 213"/>
                <a:gd name="T41" fmla="*/ 263 h 376"/>
                <a:gd name="T42" fmla="*/ 138 w 213"/>
                <a:gd name="T43" fmla="*/ 295 h 376"/>
                <a:gd name="T44" fmla="*/ 136 w 213"/>
                <a:gd name="T45" fmla="*/ 318 h 376"/>
                <a:gd name="T46" fmla="*/ 140 w 213"/>
                <a:gd name="T47" fmla="*/ 323 h 376"/>
                <a:gd name="T48" fmla="*/ 148 w 213"/>
                <a:gd name="T49" fmla="*/ 338 h 376"/>
                <a:gd name="T50" fmla="*/ 162 w 213"/>
                <a:gd name="T51" fmla="*/ 346 h 376"/>
                <a:gd name="T52" fmla="*/ 172 w 213"/>
                <a:gd name="T53" fmla="*/ 352 h 376"/>
                <a:gd name="T54" fmla="*/ 189 w 213"/>
                <a:gd name="T55" fmla="*/ 351 h 376"/>
                <a:gd name="T56" fmla="*/ 198 w 213"/>
                <a:gd name="T57" fmla="*/ 339 h 376"/>
                <a:gd name="T58" fmla="*/ 207 w 213"/>
                <a:gd name="T59" fmla="*/ 328 h 376"/>
                <a:gd name="T60" fmla="*/ 211 w 213"/>
                <a:gd name="T61" fmla="*/ 315 h 376"/>
                <a:gd name="T62" fmla="*/ 207 w 213"/>
                <a:gd name="T63" fmla="*/ 307 h 376"/>
                <a:gd name="T64" fmla="*/ 205 w 213"/>
                <a:gd name="T65" fmla="*/ 314 h 376"/>
                <a:gd name="T66" fmla="*/ 189 w 213"/>
                <a:gd name="T67" fmla="*/ 314 h 376"/>
                <a:gd name="T68" fmla="*/ 177 w 213"/>
                <a:gd name="T69" fmla="*/ 313 h 376"/>
                <a:gd name="T70" fmla="*/ 176 w 213"/>
                <a:gd name="T71" fmla="*/ 307 h 376"/>
                <a:gd name="T72" fmla="*/ 168 w 213"/>
                <a:gd name="T73" fmla="*/ 295 h 376"/>
                <a:gd name="T74" fmla="*/ 168 w 213"/>
                <a:gd name="T75" fmla="*/ 281 h 376"/>
                <a:gd name="T76" fmla="*/ 181 w 213"/>
                <a:gd name="T77" fmla="*/ 253 h 376"/>
                <a:gd name="T78" fmla="*/ 194 w 213"/>
                <a:gd name="T79" fmla="*/ 220 h 376"/>
                <a:gd name="T80" fmla="*/ 179 w 213"/>
                <a:gd name="T81" fmla="*/ 202 h 376"/>
                <a:gd name="T82" fmla="*/ 160 w 213"/>
                <a:gd name="T83" fmla="*/ 184 h 376"/>
                <a:gd name="T84" fmla="*/ 151 w 213"/>
                <a:gd name="T85" fmla="*/ 168 h 376"/>
                <a:gd name="T86" fmla="*/ 123 w 213"/>
                <a:gd name="T87" fmla="*/ 190 h 376"/>
                <a:gd name="T88" fmla="*/ 103 w 213"/>
                <a:gd name="T89" fmla="*/ 197 h 376"/>
                <a:gd name="T90" fmla="*/ 98 w 213"/>
                <a:gd name="T91" fmla="*/ 189 h 376"/>
                <a:gd name="T92" fmla="*/ 87 w 213"/>
                <a:gd name="T93" fmla="*/ 182 h 376"/>
                <a:gd name="T94" fmla="*/ 76 w 213"/>
                <a:gd name="T95" fmla="*/ 163 h 376"/>
                <a:gd name="T96" fmla="*/ 66 w 213"/>
                <a:gd name="T97" fmla="*/ 141 h 376"/>
                <a:gd name="T98" fmla="*/ 61 w 213"/>
                <a:gd name="T99" fmla="*/ 123 h 376"/>
                <a:gd name="T100" fmla="*/ 58 w 213"/>
                <a:gd name="T101" fmla="*/ 103 h 376"/>
                <a:gd name="T102" fmla="*/ 58 w 213"/>
                <a:gd name="T103" fmla="*/ 94 h 376"/>
                <a:gd name="T104" fmla="*/ 40 w 213"/>
                <a:gd name="T105" fmla="*/ 80 h 376"/>
                <a:gd name="T106" fmla="*/ 26 w 213"/>
                <a:gd name="T107" fmla="*/ 55 h 376"/>
                <a:gd name="T108" fmla="*/ 21 w 213"/>
                <a:gd name="T109" fmla="*/ 29 h 376"/>
                <a:gd name="T110" fmla="*/ 15 w 213"/>
                <a:gd name="T111" fmla="*/ 4 h 376"/>
                <a:gd name="T112" fmla="*/ 12 w 213"/>
                <a:gd name="T113" fmla="*/ 0 h 37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3"/>
                <a:gd name="T172" fmla="*/ 0 h 376"/>
                <a:gd name="T173" fmla="*/ 213 w 213"/>
                <a:gd name="T174" fmla="*/ 376 h 37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3" h="376">
                  <a:moveTo>
                    <a:pt x="12" y="0"/>
                  </a:moveTo>
                  <a:cubicBezTo>
                    <a:pt x="12" y="0"/>
                    <a:pt x="16" y="12"/>
                    <a:pt x="15" y="17"/>
                  </a:cubicBezTo>
                  <a:cubicBezTo>
                    <a:pt x="14" y="21"/>
                    <a:pt x="14" y="28"/>
                    <a:pt x="15" y="31"/>
                  </a:cubicBezTo>
                  <a:cubicBezTo>
                    <a:pt x="17" y="34"/>
                    <a:pt x="21" y="39"/>
                    <a:pt x="23" y="44"/>
                  </a:cubicBezTo>
                  <a:cubicBezTo>
                    <a:pt x="24" y="49"/>
                    <a:pt x="24" y="62"/>
                    <a:pt x="24" y="72"/>
                  </a:cubicBezTo>
                  <a:cubicBezTo>
                    <a:pt x="24" y="82"/>
                    <a:pt x="24" y="82"/>
                    <a:pt x="22" y="90"/>
                  </a:cubicBezTo>
                  <a:cubicBezTo>
                    <a:pt x="20" y="98"/>
                    <a:pt x="15" y="107"/>
                    <a:pt x="12" y="108"/>
                  </a:cubicBezTo>
                  <a:cubicBezTo>
                    <a:pt x="10" y="109"/>
                    <a:pt x="9" y="112"/>
                    <a:pt x="9" y="112"/>
                  </a:cubicBezTo>
                  <a:cubicBezTo>
                    <a:pt x="9" y="112"/>
                    <a:pt x="15" y="136"/>
                    <a:pt x="17" y="145"/>
                  </a:cubicBezTo>
                  <a:cubicBezTo>
                    <a:pt x="18" y="153"/>
                    <a:pt x="22" y="167"/>
                    <a:pt x="21" y="178"/>
                  </a:cubicBezTo>
                  <a:cubicBezTo>
                    <a:pt x="20" y="189"/>
                    <a:pt x="18" y="210"/>
                    <a:pt x="16" y="226"/>
                  </a:cubicBezTo>
                  <a:cubicBezTo>
                    <a:pt x="14" y="242"/>
                    <a:pt x="13" y="262"/>
                    <a:pt x="11" y="279"/>
                  </a:cubicBezTo>
                  <a:cubicBezTo>
                    <a:pt x="9" y="297"/>
                    <a:pt x="4" y="315"/>
                    <a:pt x="4" y="315"/>
                  </a:cubicBezTo>
                  <a:cubicBezTo>
                    <a:pt x="4" y="315"/>
                    <a:pt x="0" y="337"/>
                    <a:pt x="9" y="349"/>
                  </a:cubicBezTo>
                  <a:cubicBezTo>
                    <a:pt x="18" y="362"/>
                    <a:pt x="27" y="368"/>
                    <a:pt x="40" y="371"/>
                  </a:cubicBezTo>
                  <a:cubicBezTo>
                    <a:pt x="53" y="374"/>
                    <a:pt x="72" y="376"/>
                    <a:pt x="83" y="375"/>
                  </a:cubicBezTo>
                  <a:cubicBezTo>
                    <a:pt x="95" y="374"/>
                    <a:pt x="102" y="370"/>
                    <a:pt x="110" y="367"/>
                  </a:cubicBezTo>
                  <a:cubicBezTo>
                    <a:pt x="117" y="363"/>
                    <a:pt x="126" y="358"/>
                    <a:pt x="128" y="346"/>
                  </a:cubicBezTo>
                  <a:cubicBezTo>
                    <a:pt x="131" y="335"/>
                    <a:pt x="132" y="320"/>
                    <a:pt x="132" y="320"/>
                  </a:cubicBezTo>
                  <a:cubicBezTo>
                    <a:pt x="132" y="320"/>
                    <a:pt x="136" y="307"/>
                    <a:pt x="136" y="290"/>
                  </a:cubicBezTo>
                  <a:cubicBezTo>
                    <a:pt x="137" y="273"/>
                    <a:pt x="140" y="263"/>
                    <a:pt x="140" y="263"/>
                  </a:cubicBezTo>
                  <a:cubicBezTo>
                    <a:pt x="140" y="263"/>
                    <a:pt x="138" y="284"/>
                    <a:pt x="138" y="295"/>
                  </a:cubicBezTo>
                  <a:cubicBezTo>
                    <a:pt x="138" y="305"/>
                    <a:pt x="133" y="317"/>
                    <a:pt x="136" y="318"/>
                  </a:cubicBezTo>
                  <a:cubicBezTo>
                    <a:pt x="139" y="319"/>
                    <a:pt x="138" y="319"/>
                    <a:pt x="140" y="323"/>
                  </a:cubicBezTo>
                  <a:cubicBezTo>
                    <a:pt x="142" y="327"/>
                    <a:pt x="142" y="334"/>
                    <a:pt x="148" y="338"/>
                  </a:cubicBezTo>
                  <a:cubicBezTo>
                    <a:pt x="154" y="341"/>
                    <a:pt x="157" y="344"/>
                    <a:pt x="162" y="346"/>
                  </a:cubicBezTo>
                  <a:cubicBezTo>
                    <a:pt x="167" y="347"/>
                    <a:pt x="170" y="350"/>
                    <a:pt x="172" y="352"/>
                  </a:cubicBezTo>
                  <a:cubicBezTo>
                    <a:pt x="175" y="355"/>
                    <a:pt x="185" y="354"/>
                    <a:pt x="189" y="351"/>
                  </a:cubicBezTo>
                  <a:cubicBezTo>
                    <a:pt x="193" y="348"/>
                    <a:pt x="195" y="345"/>
                    <a:pt x="198" y="339"/>
                  </a:cubicBezTo>
                  <a:cubicBezTo>
                    <a:pt x="201" y="334"/>
                    <a:pt x="204" y="331"/>
                    <a:pt x="207" y="328"/>
                  </a:cubicBezTo>
                  <a:cubicBezTo>
                    <a:pt x="209" y="325"/>
                    <a:pt x="213" y="322"/>
                    <a:pt x="211" y="315"/>
                  </a:cubicBezTo>
                  <a:cubicBezTo>
                    <a:pt x="208" y="309"/>
                    <a:pt x="207" y="307"/>
                    <a:pt x="207" y="307"/>
                  </a:cubicBezTo>
                  <a:cubicBezTo>
                    <a:pt x="205" y="314"/>
                    <a:pt x="205" y="314"/>
                    <a:pt x="205" y="314"/>
                  </a:cubicBezTo>
                  <a:cubicBezTo>
                    <a:pt x="205" y="314"/>
                    <a:pt x="198" y="315"/>
                    <a:pt x="189" y="314"/>
                  </a:cubicBezTo>
                  <a:cubicBezTo>
                    <a:pt x="181" y="313"/>
                    <a:pt x="177" y="313"/>
                    <a:pt x="177" y="313"/>
                  </a:cubicBezTo>
                  <a:cubicBezTo>
                    <a:pt x="176" y="307"/>
                    <a:pt x="176" y="307"/>
                    <a:pt x="176" y="307"/>
                  </a:cubicBezTo>
                  <a:cubicBezTo>
                    <a:pt x="176" y="307"/>
                    <a:pt x="170" y="300"/>
                    <a:pt x="168" y="295"/>
                  </a:cubicBezTo>
                  <a:cubicBezTo>
                    <a:pt x="166" y="291"/>
                    <a:pt x="165" y="288"/>
                    <a:pt x="168" y="281"/>
                  </a:cubicBezTo>
                  <a:cubicBezTo>
                    <a:pt x="171" y="273"/>
                    <a:pt x="176" y="264"/>
                    <a:pt x="181" y="253"/>
                  </a:cubicBezTo>
                  <a:cubicBezTo>
                    <a:pt x="187" y="242"/>
                    <a:pt x="194" y="220"/>
                    <a:pt x="194" y="220"/>
                  </a:cubicBezTo>
                  <a:cubicBezTo>
                    <a:pt x="194" y="220"/>
                    <a:pt x="185" y="209"/>
                    <a:pt x="179" y="202"/>
                  </a:cubicBezTo>
                  <a:cubicBezTo>
                    <a:pt x="172" y="194"/>
                    <a:pt x="163" y="190"/>
                    <a:pt x="160" y="184"/>
                  </a:cubicBezTo>
                  <a:cubicBezTo>
                    <a:pt x="156" y="178"/>
                    <a:pt x="151" y="168"/>
                    <a:pt x="151" y="168"/>
                  </a:cubicBezTo>
                  <a:cubicBezTo>
                    <a:pt x="151" y="168"/>
                    <a:pt x="143" y="182"/>
                    <a:pt x="123" y="190"/>
                  </a:cubicBezTo>
                  <a:cubicBezTo>
                    <a:pt x="102" y="198"/>
                    <a:pt x="103" y="197"/>
                    <a:pt x="103" y="197"/>
                  </a:cubicBezTo>
                  <a:cubicBezTo>
                    <a:pt x="98" y="189"/>
                    <a:pt x="98" y="189"/>
                    <a:pt x="98" y="189"/>
                  </a:cubicBezTo>
                  <a:cubicBezTo>
                    <a:pt x="98" y="189"/>
                    <a:pt x="90" y="190"/>
                    <a:pt x="87" y="182"/>
                  </a:cubicBezTo>
                  <a:cubicBezTo>
                    <a:pt x="84" y="174"/>
                    <a:pt x="82" y="171"/>
                    <a:pt x="76" y="163"/>
                  </a:cubicBezTo>
                  <a:cubicBezTo>
                    <a:pt x="70" y="155"/>
                    <a:pt x="66" y="148"/>
                    <a:pt x="66" y="141"/>
                  </a:cubicBezTo>
                  <a:cubicBezTo>
                    <a:pt x="65" y="133"/>
                    <a:pt x="63" y="128"/>
                    <a:pt x="61" y="123"/>
                  </a:cubicBezTo>
                  <a:cubicBezTo>
                    <a:pt x="58" y="117"/>
                    <a:pt x="58" y="108"/>
                    <a:pt x="58" y="103"/>
                  </a:cubicBezTo>
                  <a:cubicBezTo>
                    <a:pt x="58" y="98"/>
                    <a:pt x="58" y="94"/>
                    <a:pt x="58" y="94"/>
                  </a:cubicBezTo>
                  <a:cubicBezTo>
                    <a:pt x="58" y="94"/>
                    <a:pt x="46" y="89"/>
                    <a:pt x="40" y="80"/>
                  </a:cubicBezTo>
                  <a:cubicBezTo>
                    <a:pt x="34" y="71"/>
                    <a:pt x="27" y="61"/>
                    <a:pt x="26" y="55"/>
                  </a:cubicBezTo>
                  <a:cubicBezTo>
                    <a:pt x="25" y="49"/>
                    <a:pt x="22" y="35"/>
                    <a:pt x="21" y="29"/>
                  </a:cubicBezTo>
                  <a:cubicBezTo>
                    <a:pt x="20" y="24"/>
                    <a:pt x="17" y="9"/>
                    <a:pt x="15" y="4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  <p:sp>
          <p:nvSpPr>
            <p:cNvPr id="22" name="Freeform 26"/>
            <p:cNvSpPr>
              <a:spLocks noChangeArrowheads="1"/>
            </p:cNvSpPr>
            <p:nvPr/>
          </p:nvSpPr>
          <p:spPr bwMode="auto">
            <a:xfrm>
              <a:off x="2232026" y="1211262"/>
              <a:ext cx="284163" cy="681038"/>
            </a:xfrm>
            <a:custGeom>
              <a:avLst/>
              <a:gdLst>
                <a:gd name="T0" fmla="*/ 67 w 71"/>
                <a:gd name="T1" fmla="*/ 0 h 170"/>
                <a:gd name="T2" fmla="*/ 61 w 71"/>
                <a:gd name="T3" fmla="*/ 2 h 170"/>
                <a:gd name="T4" fmla="*/ 63 w 71"/>
                <a:gd name="T5" fmla="*/ 11 h 170"/>
                <a:gd name="T6" fmla="*/ 57 w 71"/>
                <a:gd name="T7" fmla="*/ 22 h 170"/>
                <a:gd name="T8" fmla="*/ 38 w 71"/>
                <a:gd name="T9" fmla="*/ 55 h 170"/>
                <a:gd name="T10" fmla="*/ 0 w 71"/>
                <a:gd name="T11" fmla="*/ 146 h 170"/>
                <a:gd name="T12" fmla="*/ 6 w 71"/>
                <a:gd name="T13" fmla="*/ 170 h 170"/>
                <a:gd name="T14" fmla="*/ 29 w 71"/>
                <a:gd name="T15" fmla="*/ 163 h 170"/>
                <a:gd name="T16" fmla="*/ 51 w 71"/>
                <a:gd name="T17" fmla="*/ 97 h 170"/>
                <a:gd name="T18" fmla="*/ 69 w 71"/>
                <a:gd name="T19" fmla="*/ 37 h 170"/>
                <a:gd name="T20" fmla="*/ 68 w 71"/>
                <a:gd name="T21" fmla="*/ 23 h 170"/>
                <a:gd name="T22" fmla="*/ 71 w 71"/>
                <a:gd name="T23" fmla="*/ 23 h 170"/>
                <a:gd name="T24" fmla="*/ 68 w 71"/>
                <a:gd name="T25" fmla="*/ 9 h 170"/>
                <a:gd name="T26" fmla="*/ 67 w 71"/>
                <a:gd name="T27" fmla="*/ 0 h 17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"/>
                <a:gd name="T43" fmla="*/ 0 h 170"/>
                <a:gd name="T44" fmla="*/ 71 w 71"/>
                <a:gd name="T45" fmla="*/ 170 h 17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" h="170">
                  <a:moveTo>
                    <a:pt x="67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5" y="6"/>
                    <a:pt x="63" y="11"/>
                  </a:cubicBezTo>
                  <a:cubicBezTo>
                    <a:pt x="60" y="16"/>
                    <a:pt x="61" y="19"/>
                    <a:pt x="57" y="22"/>
                  </a:cubicBezTo>
                  <a:cubicBezTo>
                    <a:pt x="54" y="24"/>
                    <a:pt x="46" y="37"/>
                    <a:pt x="38" y="55"/>
                  </a:cubicBezTo>
                  <a:cubicBezTo>
                    <a:pt x="31" y="73"/>
                    <a:pt x="0" y="146"/>
                    <a:pt x="0" y="146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9" y="163"/>
                    <a:pt x="43" y="120"/>
                    <a:pt x="51" y="97"/>
                  </a:cubicBezTo>
                  <a:cubicBezTo>
                    <a:pt x="59" y="73"/>
                    <a:pt x="68" y="44"/>
                    <a:pt x="69" y="37"/>
                  </a:cubicBezTo>
                  <a:cubicBezTo>
                    <a:pt x="70" y="29"/>
                    <a:pt x="68" y="23"/>
                    <a:pt x="68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68" y="15"/>
                    <a:pt x="68" y="9"/>
                  </a:cubicBezTo>
                  <a:cubicBezTo>
                    <a:pt x="67" y="3"/>
                    <a:pt x="67" y="0"/>
                    <a:pt x="67" y="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Segoe UI Semibold" panose="020B0702040204020203" pitchFamily="34" charset="0"/>
                <a:ea typeface="微软雅黑" panose="020B0503020204020204" pitchFamily="34" charset="-122"/>
                <a:sym typeface="Segoe UI Semibold" panose="020B0702040204020203" pitchFamily="34" charset="0"/>
              </a:endParaRPr>
            </a:p>
          </p:txBody>
        </p:sp>
      </p:grpSp>
      <p:sp>
        <p:nvSpPr>
          <p:cNvPr id="24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3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29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400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7800000">
            <a:off x="-868296" y="502436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18600000">
            <a:off x="-902285" y="523625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pic>
        <p:nvPicPr>
          <p:cNvPr id="10" name="Picture 37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00100" y="1285860"/>
            <a:ext cx="5583238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8847138" y="2384429"/>
            <a:ext cx="296862" cy="1544637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Picture 3" descr="C:\Users\PLH\Desktop\Img378625765.jpg"/>
          <p:cNvPicPr>
            <a:picLocks noChangeAspect="1" noChangeArrowheads="1"/>
          </p:cNvPicPr>
          <p:nvPr userDrawn="1"/>
        </p:nvPicPr>
        <p:blipFill>
          <a:blip r:embed="rId4" cstate="print"/>
          <a:srcRect l="3067" r="4914" b="2006"/>
          <a:stretch>
            <a:fillRect/>
          </a:stretch>
        </p:blipFill>
        <p:spPr bwMode="auto">
          <a:xfrm>
            <a:off x="6696000" y="2383200"/>
            <a:ext cx="2143140" cy="1544400"/>
          </a:xfrm>
          <a:prstGeom prst="rect">
            <a:avLst/>
          </a:prstGeom>
          <a:noFill/>
        </p:spPr>
      </p:pic>
      <p:sp>
        <p:nvSpPr>
          <p:cNvPr id="14" name="TextBox 1"/>
          <p:cNvSpPr>
            <a:spLocks noChangeArrowheads="1"/>
          </p:cNvSpPr>
          <p:nvPr userDrawn="1"/>
        </p:nvSpPr>
        <p:spPr bwMode="auto">
          <a:xfrm>
            <a:off x="1500166" y="2462751"/>
            <a:ext cx="52864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8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 pitchFamily="65" charset="-122"/>
              </a:rPr>
              <a:t>谢谢聆听！</a:t>
            </a:r>
            <a:endParaRPr lang="en-US" altLang="zh-CN" sz="8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 pitchFamily="65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-32" y="1428736"/>
            <a:ext cx="4572000" cy="540000"/>
          </a:xfrm>
          <a:prstGeom prst="rect">
            <a:avLst/>
          </a:prstGeom>
          <a:solidFill>
            <a:srgbClr val="EDA20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72000" y="1440000"/>
            <a:ext cx="450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53" name="文本占位符 2"/>
          <p:cNvSpPr>
            <a:spLocks noGrp="1"/>
          </p:cNvSpPr>
          <p:nvPr userDrawn="1">
            <p:ph type="body" idx="10"/>
          </p:nvPr>
        </p:nvSpPr>
        <p:spPr>
          <a:xfrm>
            <a:off x="936000" y="31248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4" name="文本占位符 2"/>
          <p:cNvSpPr>
            <a:spLocks noGrp="1"/>
          </p:cNvSpPr>
          <p:nvPr>
            <p:ph type="body" idx="11"/>
          </p:nvPr>
        </p:nvSpPr>
        <p:spPr>
          <a:xfrm>
            <a:off x="936000" y="2354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5" name="文本占位符 2"/>
          <p:cNvSpPr>
            <a:spLocks noGrp="1"/>
          </p:cNvSpPr>
          <p:nvPr>
            <p:ph type="body" idx="12"/>
          </p:nvPr>
        </p:nvSpPr>
        <p:spPr>
          <a:xfrm>
            <a:off x="936000" y="39204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6" name="文本占位符 2"/>
          <p:cNvSpPr>
            <a:spLocks noGrp="1"/>
          </p:cNvSpPr>
          <p:nvPr>
            <p:ph type="body" idx="13"/>
          </p:nvPr>
        </p:nvSpPr>
        <p:spPr>
          <a:xfrm>
            <a:off x="936000" y="4680000"/>
            <a:ext cx="4040188" cy="367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 noChangeArrowheads="1"/>
          </p:cNvPicPr>
          <p:nvPr userDrawn="1"/>
        </p:nvPicPr>
        <p:blipFill>
          <a:blip r:embed="rId2"/>
          <a:srcRect l="333" r="28976"/>
          <a:stretch>
            <a:fillRect/>
          </a:stretch>
        </p:blipFill>
        <p:spPr bwMode="auto">
          <a:xfrm>
            <a:off x="5357819" y="-3103"/>
            <a:ext cx="3786214" cy="686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5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平行四边形 12"/>
          <p:cNvSpPr/>
          <p:nvPr userDrawn="1"/>
        </p:nvSpPr>
        <p:spPr>
          <a:xfrm>
            <a:off x="7916576" y="285728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平行四边形 13"/>
          <p:cNvSpPr/>
          <p:nvPr userDrawn="1"/>
        </p:nvSpPr>
        <p:spPr>
          <a:xfrm>
            <a:off x="6786578" y="285728"/>
            <a:ext cx="1108327" cy="164637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3" name="组合 10"/>
          <p:cNvGrpSpPr/>
          <p:nvPr/>
        </p:nvGrpSpPr>
        <p:grpSpPr bwMode="auto">
          <a:xfrm>
            <a:off x="36000" y="928670"/>
            <a:ext cx="5072066" cy="5429288"/>
            <a:chOff x="0" y="0"/>
            <a:chExt cx="5072221" cy="5429486"/>
          </a:xfrm>
        </p:grpSpPr>
        <p:sp>
          <p:nvSpPr>
            <p:cNvPr id="34" name="矩形 12"/>
            <p:cNvSpPr>
              <a:spLocks noChangeArrowheads="1"/>
            </p:cNvSpPr>
            <p:nvPr/>
          </p:nvSpPr>
          <p:spPr bwMode="auto">
            <a:xfrm>
              <a:off x="598487" y="0"/>
              <a:ext cx="4473734" cy="5429486"/>
            </a:xfrm>
            <a:prstGeom prst="rect">
              <a:avLst/>
            </a:prstGeom>
            <a:solidFill>
              <a:srgbClr val="002060"/>
            </a:solidFill>
            <a:ln w="127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15"/>
            <p:cNvGrpSpPr/>
            <p:nvPr/>
          </p:nvGrpSpPr>
          <p:grpSpPr bwMode="auto">
            <a:xfrm>
              <a:off x="0" y="0"/>
              <a:ext cx="4415906" cy="934266"/>
              <a:chOff x="0" y="0"/>
              <a:chExt cx="4415906" cy="1582924"/>
            </a:xfrm>
          </p:grpSpPr>
          <p:grpSp>
            <p:nvGrpSpPr>
              <p:cNvPr id="5" name="组合 17"/>
              <p:cNvGrpSpPr/>
              <p:nvPr/>
            </p:nvGrpSpPr>
            <p:grpSpPr bwMode="auto">
              <a:xfrm>
                <a:off x="0" y="462148"/>
                <a:ext cx="4415906" cy="1120776"/>
                <a:chOff x="0" y="0"/>
                <a:chExt cx="4415906" cy="1120776"/>
              </a:xfrm>
            </p:grpSpPr>
            <p:sp>
              <p:nvSpPr>
                <p:cNvPr id="40" name="燕尾形 19"/>
                <p:cNvSpPr>
                  <a:spLocks noChangeArrowheads="1"/>
                </p:cNvSpPr>
                <p:nvPr/>
              </p:nvSpPr>
              <p:spPr bwMode="auto">
                <a:xfrm rot="10800000">
                  <a:off x="3393009" y="0"/>
                  <a:ext cx="1022897" cy="838200"/>
                </a:xfrm>
                <a:prstGeom prst="chevron">
                  <a:avLst>
                    <a:gd name="adj" fmla="val 49995"/>
                  </a:avLst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1" name="矩形 20"/>
                <p:cNvSpPr>
                  <a:spLocks noChangeArrowheads="1"/>
                </p:cNvSpPr>
                <p:nvPr/>
              </p:nvSpPr>
              <p:spPr bwMode="auto">
                <a:xfrm>
                  <a:off x="2" y="1"/>
                  <a:ext cx="3835400" cy="838200"/>
                </a:xfrm>
                <a:prstGeom prst="rect">
                  <a:avLst/>
                </a:prstGeom>
                <a:solidFill>
                  <a:srgbClr val="EDA20B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42" name="等腰三角形 21"/>
                <p:cNvSpPr>
                  <a:spLocks noChangeArrowheads="1"/>
                </p:cNvSpPr>
                <p:nvPr/>
              </p:nvSpPr>
              <p:spPr bwMode="auto">
                <a:xfrm flipH="1" flipV="1">
                  <a:off x="0" y="838201"/>
                  <a:ext cx="598487" cy="282575"/>
                </a:xfrm>
                <a:prstGeom prst="triangle">
                  <a:avLst>
                    <a:gd name="adj" fmla="val 0"/>
                  </a:avLst>
                </a:prstGeom>
                <a:solidFill>
                  <a:srgbClr val="BF9000"/>
                </a:solidFill>
                <a:ln w="12700" cap="flat" cmpd="sng">
                  <a:noFill/>
                  <a:bevel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文本框 18"/>
              <p:cNvSpPr>
                <a:spLocks noChangeArrowheads="1"/>
              </p:cNvSpPr>
              <p:nvPr/>
            </p:nvSpPr>
            <p:spPr bwMode="auto">
              <a:xfrm>
                <a:off x="69058" y="0"/>
                <a:ext cx="4267200" cy="9610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2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284400" y="1216800"/>
            <a:ext cx="36648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zh-CN" altLang="en-US" sz="2400" b="1" kern="12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子标题样式</a:t>
            </a:r>
          </a:p>
        </p:txBody>
      </p:sp>
      <p:sp>
        <p:nvSpPr>
          <p:cNvPr id="43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57224" y="2000240"/>
            <a:ext cx="3929090" cy="412592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文本内容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993600" y="72000"/>
            <a:ext cx="3600000" cy="5832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zh-CN" altLang="en-US" dirty="0"/>
          </a:p>
        </p:txBody>
      </p:sp>
      <p:sp>
        <p:nvSpPr>
          <p:cNvPr id="12" name="Parallelogram 33"/>
          <p:cNvSpPr/>
          <p:nvPr userDrawn="1"/>
        </p:nvSpPr>
        <p:spPr>
          <a:xfrm>
            <a:off x="431372" y="1"/>
            <a:ext cx="497290" cy="714355"/>
          </a:xfrm>
          <a:prstGeom prst="parallelogram">
            <a:avLst/>
          </a:prstGeom>
          <a:solidFill>
            <a:srgbClr val="D0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214282" y="1071546"/>
            <a:ext cx="8643998" cy="5357850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53C3B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" name="Picture 2" descr="C:\Users\PLH\Desktop\校徽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68042"/>
            <a:ext cx="449802" cy="432000"/>
          </a:xfrm>
          <a:prstGeom prst="rect">
            <a:avLst/>
          </a:prstGeom>
          <a:noFill/>
        </p:spPr>
      </p:pic>
      <p:sp>
        <p:nvSpPr>
          <p:cNvPr id="25" name="Freeform 3"/>
          <p:cNvSpPr/>
          <p:nvPr/>
        </p:nvSpPr>
        <p:spPr>
          <a:xfrm rot="2400000">
            <a:off x="6735600" y="351658"/>
            <a:ext cx="3240000" cy="468000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01025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"/>
          <p:cNvSpPr>
            <a:spLocks noGrp="1"/>
          </p:cNvSpPr>
          <p:nvPr>
            <p:ph type="body" idx="1" hasCustomPrompt="1"/>
          </p:nvPr>
        </p:nvSpPr>
        <p:spPr>
          <a:xfrm rot="2400000">
            <a:off x="6714544" y="345851"/>
            <a:ext cx="3240000" cy="46080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>
            <a:spLocks noChangeArrowheads="1"/>
          </p:cNvSpPr>
          <p:nvPr userDrawn="1"/>
        </p:nvSpPr>
        <p:spPr bwMode="auto">
          <a:xfrm>
            <a:off x="0" y="6713562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 userDrawn="1"/>
        </p:nvSpPr>
        <p:spPr bwMode="auto">
          <a:xfrm>
            <a:off x="2266950" y="6713562"/>
            <a:ext cx="2305050" cy="144462"/>
          </a:xfrm>
          <a:prstGeom prst="rect">
            <a:avLst/>
          </a:prstGeom>
          <a:solidFill>
            <a:srgbClr val="D01025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 userDrawn="1"/>
        </p:nvSpPr>
        <p:spPr bwMode="auto">
          <a:xfrm>
            <a:off x="4572000" y="6713562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9"/>
          <p:cNvSpPr>
            <a:spLocks noChangeArrowheads="1"/>
          </p:cNvSpPr>
          <p:nvPr userDrawn="1"/>
        </p:nvSpPr>
        <p:spPr bwMode="auto">
          <a:xfrm>
            <a:off x="6838950" y="6713562"/>
            <a:ext cx="2305050" cy="144462"/>
          </a:xfrm>
          <a:prstGeom prst="rect">
            <a:avLst/>
          </a:prstGeom>
          <a:solidFill>
            <a:srgbClr val="002060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 bwMode="auto">
          <a:xfrm>
            <a:off x="1139849" y="1281127"/>
            <a:ext cx="6861175" cy="4148137"/>
            <a:chOff x="0" y="0"/>
            <a:chExt cx="4531" cy="2740"/>
          </a:xfrm>
        </p:grpSpPr>
        <p:sp>
          <p:nvSpPr>
            <p:cNvPr id="194" name="Freeform 191"/>
            <p:cNvSpPr>
              <a:spLocks noChangeArrowheads="1"/>
            </p:cNvSpPr>
            <p:nvPr/>
          </p:nvSpPr>
          <p:spPr bwMode="auto">
            <a:xfrm>
              <a:off x="982" y="26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5" name="Freeform 192"/>
            <p:cNvSpPr>
              <a:spLocks noChangeArrowheads="1"/>
            </p:cNvSpPr>
            <p:nvPr/>
          </p:nvSpPr>
          <p:spPr bwMode="auto">
            <a:xfrm>
              <a:off x="804" y="10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6" name="Freeform 193"/>
            <p:cNvSpPr>
              <a:spLocks noChangeArrowheads="1"/>
            </p:cNvSpPr>
            <p:nvPr/>
          </p:nvSpPr>
          <p:spPr bwMode="auto">
            <a:xfrm>
              <a:off x="434" y="12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7" name="Freeform 194"/>
            <p:cNvSpPr>
              <a:spLocks noChangeArrowheads="1"/>
            </p:cNvSpPr>
            <p:nvPr/>
          </p:nvSpPr>
          <p:spPr bwMode="auto">
            <a:xfrm>
              <a:off x="522" y="8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8" name="Freeform 195"/>
            <p:cNvSpPr>
              <a:spLocks noChangeArrowheads="1"/>
            </p:cNvSpPr>
            <p:nvPr/>
          </p:nvSpPr>
          <p:spPr bwMode="auto">
            <a:xfrm>
              <a:off x="550" y="24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199" name="Freeform 196"/>
            <p:cNvSpPr>
              <a:spLocks noChangeArrowheads="1"/>
            </p:cNvSpPr>
            <p:nvPr/>
          </p:nvSpPr>
          <p:spPr bwMode="auto">
            <a:xfrm>
              <a:off x="2024" y="90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0" name="Freeform 197"/>
            <p:cNvSpPr>
              <a:spLocks noChangeArrowheads="1"/>
            </p:cNvSpPr>
            <p:nvPr/>
          </p:nvSpPr>
          <p:spPr bwMode="auto">
            <a:xfrm>
              <a:off x="504" y="10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1" name="Freeform 198"/>
            <p:cNvSpPr>
              <a:spLocks noChangeArrowheads="1"/>
            </p:cNvSpPr>
            <p:nvPr/>
          </p:nvSpPr>
          <p:spPr bwMode="auto">
            <a:xfrm>
              <a:off x="1490" y="144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2" name="Freeform 199"/>
            <p:cNvSpPr>
              <a:spLocks noChangeArrowheads="1"/>
            </p:cNvSpPr>
            <p:nvPr/>
          </p:nvSpPr>
          <p:spPr bwMode="auto">
            <a:xfrm>
              <a:off x="1004" y="125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3" name="Freeform 200"/>
            <p:cNvSpPr>
              <a:spLocks noChangeArrowheads="1"/>
            </p:cNvSpPr>
            <p:nvPr/>
          </p:nvSpPr>
          <p:spPr bwMode="auto">
            <a:xfrm>
              <a:off x="1482" y="166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4" name="Freeform 201"/>
            <p:cNvSpPr>
              <a:spLocks noChangeArrowheads="1"/>
            </p:cNvSpPr>
            <p:nvPr/>
          </p:nvSpPr>
          <p:spPr bwMode="auto">
            <a:xfrm>
              <a:off x="1344" y="141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5" name="Freeform 202"/>
            <p:cNvSpPr>
              <a:spLocks noChangeArrowheads="1"/>
            </p:cNvSpPr>
            <p:nvPr/>
          </p:nvSpPr>
          <p:spPr bwMode="auto">
            <a:xfrm>
              <a:off x="1394" y="137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6" name="Freeform 203"/>
            <p:cNvSpPr>
              <a:spLocks noChangeArrowheads="1"/>
            </p:cNvSpPr>
            <p:nvPr/>
          </p:nvSpPr>
          <p:spPr bwMode="auto">
            <a:xfrm>
              <a:off x="1520" y="143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7" name="Freeform 204"/>
            <p:cNvSpPr>
              <a:spLocks noChangeArrowheads="1"/>
            </p:cNvSpPr>
            <p:nvPr/>
          </p:nvSpPr>
          <p:spPr bwMode="auto">
            <a:xfrm>
              <a:off x="1470" y="147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8" name="Freeform 205"/>
            <p:cNvSpPr>
              <a:spLocks noChangeArrowheads="1"/>
            </p:cNvSpPr>
            <p:nvPr/>
          </p:nvSpPr>
          <p:spPr bwMode="auto">
            <a:xfrm>
              <a:off x="1340" y="136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09" name="Freeform 206"/>
            <p:cNvSpPr>
              <a:spLocks noChangeArrowheads="1"/>
            </p:cNvSpPr>
            <p:nvPr/>
          </p:nvSpPr>
          <p:spPr bwMode="auto">
            <a:xfrm>
              <a:off x="1238" y="134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0" name="Freeform 207"/>
            <p:cNvSpPr>
              <a:spLocks noChangeArrowheads="1"/>
            </p:cNvSpPr>
            <p:nvPr/>
          </p:nvSpPr>
          <p:spPr bwMode="auto">
            <a:xfrm>
              <a:off x="1080" y="126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1" name="Freeform 208"/>
            <p:cNvSpPr>
              <a:spLocks noChangeArrowheads="1"/>
            </p:cNvSpPr>
            <p:nvPr/>
          </p:nvSpPr>
          <p:spPr bwMode="auto">
            <a:xfrm>
              <a:off x="992" y="122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2" name="Freeform 209"/>
            <p:cNvSpPr>
              <a:spLocks noChangeArrowheads="1"/>
            </p:cNvSpPr>
            <p:nvPr/>
          </p:nvSpPr>
          <p:spPr bwMode="auto">
            <a:xfrm>
              <a:off x="1784" y="109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3" name="Freeform 210"/>
            <p:cNvSpPr>
              <a:spLocks noChangeArrowheads="1"/>
            </p:cNvSpPr>
            <p:nvPr/>
          </p:nvSpPr>
          <p:spPr bwMode="auto">
            <a:xfrm>
              <a:off x="1350" y="98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4" name="Freeform 211"/>
            <p:cNvSpPr>
              <a:spLocks noChangeArrowheads="1"/>
            </p:cNvSpPr>
            <p:nvPr/>
          </p:nvSpPr>
          <p:spPr bwMode="auto">
            <a:xfrm>
              <a:off x="1158" y="92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5" name="Freeform 212"/>
            <p:cNvSpPr>
              <a:spLocks noChangeArrowheads="1"/>
            </p:cNvSpPr>
            <p:nvPr/>
          </p:nvSpPr>
          <p:spPr bwMode="auto">
            <a:xfrm>
              <a:off x="1516" y="155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6" name="Freeform 213"/>
            <p:cNvSpPr>
              <a:spLocks noChangeArrowheads="1"/>
            </p:cNvSpPr>
            <p:nvPr/>
          </p:nvSpPr>
          <p:spPr bwMode="auto">
            <a:xfrm>
              <a:off x="1870" y="128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7" name="Freeform 214"/>
            <p:cNvSpPr>
              <a:spLocks noChangeArrowheads="1"/>
            </p:cNvSpPr>
            <p:nvPr/>
          </p:nvSpPr>
          <p:spPr bwMode="auto">
            <a:xfrm>
              <a:off x="1882" y="115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8" name="Freeform 215"/>
            <p:cNvSpPr>
              <a:spLocks noChangeArrowheads="1"/>
            </p:cNvSpPr>
            <p:nvPr/>
          </p:nvSpPr>
          <p:spPr bwMode="auto">
            <a:xfrm>
              <a:off x="1902" y="127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19" name="Freeform 216"/>
            <p:cNvSpPr>
              <a:spLocks noChangeArrowheads="1"/>
            </p:cNvSpPr>
            <p:nvPr/>
          </p:nvSpPr>
          <p:spPr bwMode="auto">
            <a:xfrm>
              <a:off x="2000" y="108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0" name="Freeform 217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1" name="Freeform 218"/>
            <p:cNvSpPr>
              <a:spLocks noChangeArrowheads="1"/>
            </p:cNvSpPr>
            <p:nvPr/>
          </p:nvSpPr>
          <p:spPr bwMode="auto">
            <a:xfrm>
              <a:off x="1160" y="125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2" name="Freeform 219"/>
            <p:cNvSpPr>
              <a:spLocks noChangeArrowheads="1"/>
            </p:cNvSpPr>
            <p:nvPr/>
          </p:nvSpPr>
          <p:spPr bwMode="auto">
            <a:xfrm>
              <a:off x="308" y="41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3" name="Freeform 220"/>
            <p:cNvSpPr>
              <a:spLocks noChangeArrowheads="1"/>
            </p:cNvSpPr>
            <p:nvPr/>
          </p:nvSpPr>
          <p:spPr bwMode="auto">
            <a:xfrm>
              <a:off x="122" y="110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4" name="Freeform 221"/>
            <p:cNvSpPr>
              <a:spLocks noChangeArrowheads="1"/>
            </p:cNvSpPr>
            <p:nvPr/>
          </p:nvSpPr>
          <p:spPr bwMode="auto">
            <a:xfrm>
              <a:off x="322" y="107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5" name="Freeform 222"/>
            <p:cNvSpPr>
              <a:spLocks noChangeArrowheads="1"/>
            </p:cNvSpPr>
            <p:nvPr/>
          </p:nvSpPr>
          <p:spPr bwMode="auto">
            <a:xfrm>
              <a:off x="396" y="120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6" name="Freeform 223"/>
            <p:cNvSpPr>
              <a:spLocks noChangeArrowheads="1"/>
            </p:cNvSpPr>
            <p:nvPr/>
          </p:nvSpPr>
          <p:spPr bwMode="auto">
            <a:xfrm>
              <a:off x="346" y="115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7" name="Freeform 224"/>
            <p:cNvSpPr>
              <a:spLocks noChangeArrowheads="1"/>
            </p:cNvSpPr>
            <p:nvPr/>
          </p:nvSpPr>
          <p:spPr bwMode="auto">
            <a:xfrm>
              <a:off x="350" y="112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8" name="Freeform 225"/>
            <p:cNvSpPr>
              <a:spLocks noChangeArrowheads="1"/>
            </p:cNvSpPr>
            <p:nvPr/>
          </p:nvSpPr>
          <p:spPr bwMode="auto">
            <a:xfrm>
              <a:off x="360" y="101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29" name="Freeform 226"/>
            <p:cNvSpPr>
              <a:spLocks noChangeArrowheads="1"/>
            </p:cNvSpPr>
            <p:nvPr/>
          </p:nvSpPr>
          <p:spPr bwMode="auto">
            <a:xfrm>
              <a:off x="316" y="105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0" name="Freeform 227"/>
            <p:cNvSpPr>
              <a:spLocks noChangeArrowheads="1"/>
            </p:cNvSpPr>
            <p:nvPr/>
          </p:nvSpPr>
          <p:spPr bwMode="auto">
            <a:xfrm>
              <a:off x="184" y="97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1" name="Freeform 228"/>
            <p:cNvSpPr>
              <a:spLocks noChangeArrowheads="1"/>
            </p:cNvSpPr>
            <p:nvPr/>
          </p:nvSpPr>
          <p:spPr bwMode="auto">
            <a:xfrm>
              <a:off x="120" y="113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2" name="Freeform 229"/>
            <p:cNvSpPr>
              <a:spLocks noChangeArrowheads="1"/>
            </p:cNvSpPr>
            <p:nvPr/>
          </p:nvSpPr>
          <p:spPr bwMode="auto">
            <a:xfrm>
              <a:off x="310" y="88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3" name="Freeform 230"/>
            <p:cNvSpPr>
              <a:spLocks noChangeArrowheads="1"/>
            </p:cNvSpPr>
            <p:nvPr/>
          </p:nvSpPr>
          <p:spPr bwMode="auto">
            <a:xfrm>
              <a:off x="286" y="91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4" name="Freeform 231"/>
            <p:cNvSpPr>
              <a:spLocks noChangeArrowheads="1"/>
            </p:cNvSpPr>
            <p:nvPr/>
          </p:nvSpPr>
          <p:spPr bwMode="auto">
            <a:xfrm>
              <a:off x="278" y="96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5" name="Freeform 232"/>
            <p:cNvSpPr>
              <a:spLocks noChangeArrowheads="1"/>
            </p:cNvSpPr>
            <p:nvPr/>
          </p:nvSpPr>
          <p:spPr bwMode="auto">
            <a:xfrm>
              <a:off x="306" y="99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6" name="Freeform 233"/>
            <p:cNvSpPr>
              <a:spLocks noChangeArrowheads="1"/>
            </p:cNvSpPr>
            <p:nvPr/>
          </p:nvSpPr>
          <p:spPr bwMode="auto">
            <a:xfrm>
              <a:off x="102" y="87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7" name="Freeform 234"/>
            <p:cNvSpPr>
              <a:spLocks noChangeArrowheads="1"/>
            </p:cNvSpPr>
            <p:nvPr/>
          </p:nvSpPr>
          <p:spPr bwMode="auto">
            <a:xfrm>
              <a:off x="162" y="79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8" name="Freeform 235"/>
            <p:cNvSpPr>
              <a:spLocks noChangeArrowheads="1"/>
            </p:cNvSpPr>
            <p:nvPr/>
          </p:nvSpPr>
          <p:spPr bwMode="auto">
            <a:xfrm>
              <a:off x="140" y="87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39" name="Freeform 236"/>
            <p:cNvSpPr>
              <a:spLocks noChangeArrowheads="1"/>
            </p:cNvSpPr>
            <p:nvPr/>
          </p:nvSpPr>
          <p:spPr bwMode="auto">
            <a:xfrm>
              <a:off x="344" y="82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0" name="Freeform 237"/>
            <p:cNvSpPr>
              <a:spLocks noChangeArrowheads="1"/>
            </p:cNvSpPr>
            <p:nvPr/>
          </p:nvSpPr>
          <p:spPr bwMode="auto">
            <a:xfrm>
              <a:off x="394" y="48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1" name="Freeform 238"/>
            <p:cNvSpPr>
              <a:spLocks noChangeArrowheads="1"/>
            </p:cNvSpPr>
            <p:nvPr/>
          </p:nvSpPr>
          <p:spPr bwMode="auto">
            <a:xfrm>
              <a:off x="512" y="45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2" name="Freeform 239"/>
            <p:cNvSpPr>
              <a:spLocks noChangeArrowheads="1"/>
            </p:cNvSpPr>
            <p:nvPr/>
          </p:nvSpPr>
          <p:spPr bwMode="auto">
            <a:xfrm>
              <a:off x="372" y="89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3" name="Freeform 240"/>
            <p:cNvSpPr>
              <a:spLocks noChangeArrowheads="1"/>
            </p:cNvSpPr>
            <p:nvPr/>
          </p:nvSpPr>
          <p:spPr bwMode="auto">
            <a:xfrm>
              <a:off x="574" y="113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4" name="Freeform 241"/>
            <p:cNvSpPr>
              <a:spLocks noChangeArrowheads="1"/>
            </p:cNvSpPr>
            <p:nvPr/>
          </p:nvSpPr>
          <p:spPr bwMode="auto">
            <a:xfrm>
              <a:off x="502" y="106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5" name="Freeform 242"/>
            <p:cNvSpPr>
              <a:spLocks noChangeArrowheads="1"/>
            </p:cNvSpPr>
            <p:nvPr/>
          </p:nvSpPr>
          <p:spPr bwMode="auto">
            <a:xfrm>
              <a:off x="490" y="115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6" name="Freeform 243"/>
            <p:cNvSpPr>
              <a:spLocks noChangeArrowheads="1"/>
            </p:cNvSpPr>
            <p:nvPr/>
          </p:nvSpPr>
          <p:spPr bwMode="auto">
            <a:xfrm>
              <a:off x="482" y="112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7" name="Freeform 244"/>
            <p:cNvSpPr>
              <a:spLocks noChangeArrowheads="1"/>
            </p:cNvSpPr>
            <p:nvPr/>
          </p:nvSpPr>
          <p:spPr bwMode="auto">
            <a:xfrm>
              <a:off x="396" y="104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8" name="Freeform 245"/>
            <p:cNvSpPr>
              <a:spLocks noChangeArrowheads="1"/>
            </p:cNvSpPr>
            <p:nvPr/>
          </p:nvSpPr>
          <p:spPr bwMode="auto">
            <a:xfrm>
              <a:off x="456" y="101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49" name="Freeform 246"/>
            <p:cNvSpPr>
              <a:spLocks noChangeArrowheads="1"/>
            </p:cNvSpPr>
            <p:nvPr/>
          </p:nvSpPr>
          <p:spPr bwMode="auto">
            <a:xfrm>
              <a:off x="398" y="97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0" name="Freeform 247"/>
            <p:cNvSpPr>
              <a:spLocks noChangeArrowheads="1"/>
            </p:cNvSpPr>
            <p:nvPr/>
          </p:nvSpPr>
          <p:spPr bwMode="auto">
            <a:xfrm>
              <a:off x="414" y="87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1" name="Freeform 248"/>
            <p:cNvSpPr>
              <a:spLocks noChangeArrowheads="1"/>
            </p:cNvSpPr>
            <p:nvPr/>
          </p:nvSpPr>
          <p:spPr bwMode="auto">
            <a:xfrm>
              <a:off x="512" y="101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2" name="Freeform 249"/>
            <p:cNvSpPr>
              <a:spLocks noChangeArrowheads="1"/>
            </p:cNvSpPr>
            <p:nvPr/>
          </p:nvSpPr>
          <p:spPr bwMode="auto">
            <a:xfrm>
              <a:off x="572" y="113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3" name="Freeform 250"/>
            <p:cNvSpPr>
              <a:spLocks noChangeArrowheads="1"/>
            </p:cNvSpPr>
            <p:nvPr/>
          </p:nvSpPr>
          <p:spPr bwMode="auto">
            <a:xfrm>
              <a:off x="678" y="131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4" name="Freeform 251"/>
            <p:cNvSpPr>
              <a:spLocks noChangeArrowheads="1"/>
            </p:cNvSpPr>
            <p:nvPr/>
          </p:nvSpPr>
          <p:spPr bwMode="auto">
            <a:xfrm>
              <a:off x="772" y="151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5" name="Freeform 252"/>
            <p:cNvSpPr>
              <a:spLocks noChangeArrowheads="1"/>
            </p:cNvSpPr>
            <p:nvPr/>
          </p:nvSpPr>
          <p:spPr bwMode="auto">
            <a:xfrm>
              <a:off x="792" y="149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6" name="Freeform 253"/>
            <p:cNvSpPr>
              <a:spLocks noChangeArrowheads="1"/>
            </p:cNvSpPr>
            <p:nvPr/>
          </p:nvSpPr>
          <p:spPr bwMode="auto">
            <a:xfrm>
              <a:off x="898" y="142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7" name="Freeform 254"/>
            <p:cNvSpPr>
              <a:spLocks noChangeArrowheads="1"/>
            </p:cNvSpPr>
            <p:nvPr/>
          </p:nvSpPr>
          <p:spPr bwMode="auto">
            <a:xfrm>
              <a:off x="722" y="121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8" name="Freeform 255"/>
            <p:cNvSpPr>
              <a:spLocks noChangeArrowheads="1"/>
            </p:cNvSpPr>
            <p:nvPr/>
          </p:nvSpPr>
          <p:spPr bwMode="auto">
            <a:xfrm>
              <a:off x="678" y="128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59" name="Freeform 256"/>
            <p:cNvSpPr>
              <a:spLocks noChangeArrowheads="1"/>
            </p:cNvSpPr>
            <p:nvPr/>
          </p:nvSpPr>
          <p:spPr bwMode="auto">
            <a:xfrm>
              <a:off x="660" y="129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0" name="Freeform 257"/>
            <p:cNvSpPr>
              <a:spLocks noChangeArrowheads="1"/>
            </p:cNvSpPr>
            <p:nvPr/>
          </p:nvSpPr>
          <p:spPr bwMode="auto">
            <a:xfrm>
              <a:off x="682" y="122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1" name="Freeform 258"/>
            <p:cNvSpPr>
              <a:spLocks noChangeArrowheads="1"/>
            </p:cNvSpPr>
            <p:nvPr/>
          </p:nvSpPr>
          <p:spPr bwMode="auto">
            <a:xfrm>
              <a:off x="786" y="117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2" name="Freeform 259"/>
            <p:cNvSpPr>
              <a:spLocks noChangeArrowheads="1"/>
            </p:cNvSpPr>
            <p:nvPr/>
          </p:nvSpPr>
          <p:spPr bwMode="auto">
            <a:xfrm>
              <a:off x="370" y="180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3" name="Freeform 260"/>
            <p:cNvSpPr>
              <a:spLocks noChangeArrowheads="1"/>
            </p:cNvSpPr>
            <p:nvPr/>
          </p:nvSpPr>
          <p:spPr bwMode="auto">
            <a:xfrm>
              <a:off x="114" y="122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4" name="Freeform 261"/>
            <p:cNvSpPr>
              <a:spLocks noChangeArrowheads="1"/>
            </p:cNvSpPr>
            <p:nvPr/>
          </p:nvSpPr>
          <p:spPr bwMode="auto">
            <a:xfrm>
              <a:off x="6" y="136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5" name="Freeform 262"/>
            <p:cNvSpPr>
              <a:spLocks noChangeArrowheads="1"/>
            </p:cNvSpPr>
            <p:nvPr/>
          </p:nvSpPr>
          <p:spPr bwMode="auto">
            <a:xfrm>
              <a:off x="0" y="137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6" name="Freeform 263"/>
            <p:cNvSpPr>
              <a:spLocks noChangeArrowheads="1"/>
            </p:cNvSpPr>
            <p:nvPr/>
          </p:nvSpPr>
          <p:spPr bwMode="auto">
            <a:xfrm>
              <a:off x="14" y="156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7" name="Freeform 264"/>
            <p:cNvSpPr>
              <a:spLocks noChangeArrowheads="1"/>
            </p:cNvSpPr>
            <p:nvPr/>
          </p:nvSpPr>
          <p:spPr bwMode="auto">
            <a:xfrm>
              <a:off x="0" y="152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8" name="Freeform 265"/>
            <p:cNvSpPr>
              <a:spLocks noChangeArrowheads="1"/>
            </p:cNvSpPr>
            <p:nvPr/>
          </p:nvSpPr>
          <p:spPr bwMode="auto">
            <a:xfrm>
              <a:off x="4" y="154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69" name="Freeform 266"/>
            <p:cNvSpPr>
              <a:spLocks noChangeArrowheads="1"/>
            </p:cNvSpPr>
            <p:nvPr/>
          </p:nvSpPr>
          <p:spPr bwMode="auto">
            <a:xfrm>
              <a:off x="80" y="163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0" name="Freeform 267"/>
            <p:cNvSpPr>
              <a:spLocks noChangeArrowheads="1"/>
            </p:cNvSpPr>
            <p:nvPr/>
          </p:nvSpPr>
          <p:spPr bwMode="auto">
            <a:xfrm>
              <a:off x="62" y="160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1" name="Freeform 268"/>
            <p:cNvSpPr>
              <a:spLocks noChangeArrowheads="1"/>
            </p:cNvSpPr>
            <p:nvPr/>
          </p:nvSpPr>
          <p:spPr bwMode="auto">
            <a:xfrm>
              <a:off x="30" y="157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2" name="Freeform 269"/>
            <p:cNvSpPr>
              <a:spLocks noChangeArrowheads="1"/>
            </p:cNvSpPr>
            <p:nvPr/>
          </p:nvSpPr>
          <p:spPr bwMode="auto">
            <a:xfrm>
              <a:off x="118" y="159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3" name="Freeform 270"/>
            <p:cNvSpPr>
              <a:spLocks noChangeArrowheads="1"/>
            </p:cNvSpPr>
            <p:nvPr/>
          </p:nvSpPr>
          <p:spPr bwMode="auto">
            <a:xfrm>
              <a:off x="156" y="155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4" name="Freeform 271"/>
            <p:cNvSpPr>
              <a:spLocks noChangeArrowheads="1"/>
            </p:cNvSpPr>
            <p:nvPr/>
          </p:nvSpPr>
          <p:spPr bwMode="auto">
            <a:xfrm>
              <a:off x="192" y="157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5" name="Freeform 272"/>
            <p:cNvSpPr>
              <a:spLocks noChangeArrowheads="1"/>
            </p:cNvSpPr>
            <p:nvPr/>
          </p:nvSpPr>
          <p:spPr bwMode="auto">
            <a:xfrm>
              <a:off x="212" y="157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6" name="Freeform 273"/>
            <p:cNvSpPr>
              <a:spLocks noChangeArrowheads="1"/>
            </p:cNvSpPr>
            <p:nvPr/>
          </p:nvSpPr>
          <p:spPr bwMode="auto">
            <a:xfrm>
              <a:off x="224" y="156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7" name="Freeform 274"/>
            <p:cNvSpPr>
              <a:spLocks noChangeArrowheads="1"/>
            </p:cNvSpPr>
            <p:nvPr/>
          </p:nvSpPr>
          <p:spPr bwMode="auto">
            <a:xfrm>
              <a:off x="66" y="124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8" name="Freeform 275"/>
            <p:cNvSpPr>
              <a:spLocks noChangeArrowheads="1"/>
            </p:cNvSpPr>
            <p:nvPr/>
          </p:nvSpPr>
          <p:spPr bwMode="auto">
            <a:xfrm>
              <a:off x="324" y="122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79" name="Freeform 276"/>
            <p:cNvSpPr>
              <a:spLocks noChangeArrowheads="1"/>
            </p:cNvSpPr>
            <p:nvPr/>
          </p:nvSpPr>
          <p:spPr bwMode="auto">
            <a:xfrm>
              <a:off x="346" y="128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0" name="Freeform 277"/>
            <p:cNvSpPr>
              <a:spLocks noChangeArrowheads="1"/>
            </p:cNvSpPr>
            <p:nvPr/>
          </p:nvSpPr>
          <p:spPr bwMode="auto">
            <a:xfrm>
              <a:off x="258" y="156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1" name="Freeform 278"/>
            <p:cNvSpPr>
              <a:spLocks noChangeArrowheads="1"/>
            </p:cNvSpPr>
            <p:nvPr/>
          </p:nvSpPr>
          <p:spPr bwMode="auto">
            <a:xfrm>
              <a:off x="378" y="142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2" name="Freeform 279"/>
            <p:cNvSpPr>
              <a:spLocks noChangeArrowheads="1"/>
            </p:cNvSpPr>
            <p:nvPr/>
          </p:nvSpPr>
          <p:spPr bwMode="auto">
            <a:xfrm>
              <a:off x="212" y="142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3" name="Freeform 280"/>
            <p:cNvSpPr>
              <a:spLocks noChangeArrowheads="1"/>
            </p:cNvSpPr>
            <p:nvPr/>
          </p:nvSpPr>
          <p:spPr bwMode="auto">
            <a:xfrm>
              <a:off x="344" y="156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4" name="Freeform 281"/>
            <p:cNvSpPr>
              <a:spLocks noChangeArrowheads="1"/>
            </p:cNvSpPr>
            <p:nvPr/>
          </p:nvSpPr>
          <p:spPr bwMode="auto">
            <a:xfrm>
              <a:off x="404" y="144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5" name="Freeform 282"/>
            <p:cNvSpPr>
              <a:spLocks noChangeArrowheads="1"/>
            </p:cNvSpPr>
            <p:nvPr/>
          </p:nvSpPr>
          <p:spPr bwMode="auto">
            <a:xfrm>
              <a:off x="502" y="144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6" name="Freeform 283"/>
            <p:cNvSpPr>
              <a:spLocks noChangeArrowheads="1"/>
            </p:cNvSpPr>
            <p:nvPr/>
          </p:nvSpPr>
          <p:spPr bwMode="auto">
            <a:xfrm>
              <a:off x="406" y="161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7" name="Freeform 284"/>
            <p:cNvSpPr>
              <a:spLocks noChangeArrowheads="1"/>
            </p:cNvSpPr>
            <p:nvPr/>
          </p:nvSpPr>
          <p:spPr bwMode="auto">
            <a:xfrm>
              <a:off x="336" y="171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8" name="Freeform 285"/>
            <p:cNvSpPr>
              <a:spLocks noChangeArrowheads="1"/>
            </p:cNvSpPr>
            <p:nvPr/>
          </p:nvSpPr>
          <p:spPr bwMode="auto">
            <a:xfrm>
              <a:off x="342" y="171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89" name="Freeform 286"/>
            <p:cNvSpPr>
              <a:spLocks noChangeArrowheads="1"/>
            </p:cNvSpPr>
            <p:nvPr/>
          </p:nvSpPr>
          <p:spPr bwMode="auto">
            <a:xfrm>
              <a:off x="360" y="169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0" name="Freeform 287"/>
            <p:cNvSpPr>
              <a:spLocks noChangeArrowheads="1"/>
            </p:cNvSpPr>
            <p:nvPr/>
          </p:nvSpPr>
          <p:spPr bwMode="auto">
            <a:xfrm>
              <a:off x="370" y="183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1" name="Freeform 288"/>
            <p:cNvSpPr>
              <a:spLocks noChangeArrowheads="1"/>
            </p:cNvSpPr>
            <p:nvPr/>
          </p:nvSpPr>
          <p:spPr bwMode="auto">
            <a:xfrm>
              <a:off x="374" y="167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2" name="Freeform 289"/>
            <p:cNvSpPr>
              <a:spLocks noChangeArrowheads="1"/>
            </p:cNvSpPr>
            <p:nvPr/>
          </p:nvSpPr>
          <p:spPr bwMode="auto">
            <a:xfrm>
              <a:off x="482" y="186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3" name="Freeform 290"/>
            <p:cNvSpPr>
              <a:spLocks noChangeArrowheads="1"/>
            </p:cNvSpPr>
            <p:nvPr/>
          </p:nvSpPr>
          <p:spPr bwMode="auto">
            <a:xfrm>
              <a:off x="368" y="197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4" name="Freeform 291"/>
            <p:cNvSpPr>
              <a:spLocks noChangeArrowheads="1"/>
            </p:cNvSpPr>
            <p:nvPr/>
          </p:nvSpPr>
          <p:spPr bwMode="auto">
            <a:xfrm>
              <a:off x="482" y="198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5" name="Freeform 292"/>
            <p:cNvSpPr>
              <a:spLocks noChangeArrowheads="1"/>
            </p:cNvSpPr>
            <p:nvPr/>
          </p:nvSpPr>
          <p:spPr bwMode="auto">
            <a:xfrm>
              <a:off x="760" y="159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6" name="Freeform 293"/>
            <p:cNvSpPr>
              <a:spLocks noChangeArrowheads="1"/>
            </p:cNvSpPr>
            <p:nvPr/>
          </p:nvSpPr>
          <p:spPr bwMode="auto">
            <a:xfrm>
              <a:off x="660" y="168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7" name="Freeform 294"/>
            <p:cNvSpPr>
              <a:spLocks noChangeArrowheads="1"/>
            </p:cNvSpPr>
            <p:nvPr/>
          </p:nvSpPr>
          <p:spPr bwMode="auto">
            <a:xfrm>
              <a:off x="602" y="169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8" name="Freeform 295"/>
            <p:cNvSpPr>
              <a:spLocks noChangeArrowheads="1"/>
            </p:cNvSpPr>
            <p:nvPr/>
          </p:nvSpPr>
          <p:spPr bwMode="auto">
            <a:xfrm>
              <a:off x="654" y="151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299" name="Freeform 296"/>
            <p:cNvSpPr>
              <a:spLocks noChangeArrowheads="1"/>
            </p:cNvSpPr>
            <p:nvPr/>
          </p:nvSpPr>
          <p:spPr bwMode="auto">
            <a:xfrm>
              <a:off x="604" y="176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0" name="Freeform 297"/>
            <p:cNvSpPr>
              <a:spLocks noChangeArrowheads="1"/>
            </p:cNvSpPr>
            <p:nvPr/>
          </p:nvSpPr>
          <p:spPr bwMode="auto">
            <a:xfrm>
              <a:off x="606" y="178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1" name="Freeform 298"/>
            <p:cNvSpPr>
              <a:spLocks noChangeArrowheads="1"/>
            </p:cNvSpPr>
            <p:nvPr/>
          </p:nvSpPr>
          <p:spPr bwMode="auto">
            <a:xfrm>
              <a:off x="614" y="176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2" name="Freeform 299"/>
            <p:cNvSpPr>
              <a:spLocks noChangeArrowheads="1"/>
            </p:cNvSpPr>
            <p:nvPr/>
          </p:nvSpPr>
          <p:spPr bwMode="auto">
            <a:xfrm>
              <a:off x="630" y="189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3" name="Freeform 300"/>
            <p:cNvSpPr>
              <a:spLocks noChangeArrowheads="1"/>
            </p:cNvSpPr>
            <p:nvPr/>
          </p:nvSpPr>
          <p:spPr bwMode="auto">
            <a:xfrm>
              <a:off x="428" y="205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4" name="Freeform 301"/>
            <p:cNvSpPr>
              <a:spLocks noChangeArrowheads="1"/>
            </p:cNvSpPr>
            <p:nvPr/>
          </p:nvSpPr>
          <p:spPr bwMode="auto">
            <a:xfrm>
              <a:off x="630" y="208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5" name="Freeform 302"/>
            <p:cNvSpPr>
              <a:spLocks noChangeArrowheads="1"/>
            </p:cNvSpPr>
            <p:nvPr/>
          </p:nvSpPr>
          <p:spPr bwMode="auto">
            <a:xfrm>
              <a:off x="572" y="213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6" name="Freeform 303"/>
            <p:cNvSpPr>
              <a:spLocks noChangeArrowheads="1"/>
            </p:cNvSpPr>
            <p:nvPr/>
          </p:nvSpPr>
          <p:spPr bwMode="auto">
            <a:xfrm>
              <a:off x="560" y="195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7" name="Freeform 304"/>
            <p:cNvSpPr>
              <a:spLocks noChangeArrowheads="1"/>
            </p:cNvSpPr>
            <p:nvPr/>
          </p:nvSpPr>
          <p:spPr bwMode="auto">
            <a:xfrm>
              <a:off x="64" y="139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8" name="Freeform 305"/>
            <p:cNvSpPr>
              <a:spLocks noChangeArrowheads="1"/>
            </p:cNvSpPr>
            <p:nvPr/>
          </p:nvSpPr>
          <p:spPr bwMode="auto">
            <a:xfrm>
              <a:off x="552" y="131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09" name="Freeform 306"/>
            <p:cNvSpPr>
              <a:spLocks noChangeArrowheads="1"/>
            </p:cNvSpPr>
            <p:nvPr/>
          </p:nvSpPr>
          <p:spPr bwMode="auto">
            <a:xfrm>
              <a:off x="638" y="132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0" name="Freeform 307"/>
            <p:cNvSpPr>
              <a:spLocks noChangeArrowheads="1"/>
            </p:cNvSpPr>
            <p:nvPr/>
          </p:nvSpPr>
          <p:spPr bwMode="auto">
            <a:xfrm>
              <a:off x="776" y="189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1" name="Freeform 308"/>
            <p:cNvSpPr>
              <a:spLocks noChangeArrowheads="1"/>
            </p:cNvSpPr>
            <p:nvPr/>
          </p:nvSpPr>
          <p:spPr bwMode="auto">
            <a:xfrm>
              <a:off x="2060" y="235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2" name="Freeform 309"/>
            <p:cNvSpPr>
              <a:spLocks noChangeArrowheads="1"/>
            </p:cNvSpPr>
            <p:nvPr/>
          </p:nvSpPr>
          <p:spPr bwMode="auto">
            <a:xfrm>
              <a:off x="2114" y="176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3" name="Freeform 310"/>
            <p:cNvSpPr>
              <a:spLocks noChangeArrowheads="1"/>
            </p:cNvSpPr>
            <p:nvPr/>
          </p:nvSpPr>
          <p:spPr bwMode="auto">
            <a:xfrm>
              <a:off x="2340" y="233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4" name="Freeform 311"/>
            <p:cNvSpPr>
              <a:spLocks noChangeArrowheads="1"/>
            </p:cNvSpPr>
            <p:nvPr/>
          </p:nvSpPr>
          <p:spPr bwMode="auto">
            <a:xfrm>
              <a:off x="2270" y="244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5" name="Freeform 312"/>
            <p:cNvSpPr>
              <a:spLocks noChangeArrowheads="1"/>
            </p:cNvSpPr>
            <p:nvPr/>
          </p:nvSpPr>
          <p:spPr bwMode="auto">
            <a:xfrm>
              <a:off x="1746" y="149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6" name="Freeform 313"/>
            <p:cNvSpPr>
              <a:spLocks noChangeArrowheads="1"/>
            </p:cNvSpPr>
            <p:nvPr/>
          </p:nvSpPr>
          <p:spPr bwMode="auto">
            <a:xfrm>
              <a:off x="1714" y="159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7" name="Freeform 314"/>
            <p:cNvSpPr>
              <a:spLocks noChangeArrowheads="1"/>
            </p:cNvSpPr>
            <p:nvPr/>
          </p:nvSpPr>
          <p:spPr bwMode="auto">
            <a:xfrm>
              <a:off x="1774" y="162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8" name="Freeform 315"/>
            <p:cNvSpPr>
              <a:spLocks noChangeArrowheads="1"/>
            </p:cNvSpPr>
            <p:nvPr/>
          </p:nvSpPr>
          <p:spPr bwMode="auto">
            <a:xfrm>
              <a:off x="1632" y="165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19" name="Freeform 316"/>
            <p:cNvSpPr>
              <a:spLocks noChangeArrowheads="1"/>
            </p:cNvSpPr>
            <p:nvPr/>
          </p:nvSpPr>
          <p:spPr bwMode="auto">
            <a:xfrm>
              <a:off x="1612" y="169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0" name="Freeform 317"/>
            <p:cNvSpPr>
              <a:spLocks noChangeArrowheads="1"/>
            </p:cNvSpPr>
            <p:nvPr/>
          </p:nvSpPr>
          <p:spPr bwMode="auto">
            <a:xfrm>
              <a:off x="2016" y="177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1" name="Freeform 318"/>
            <p:cNvSpPr>
              <a:spLocks noChangeArrowheads="1"/>
            </p:cNvSpPr>
            <p:nvPr/>
          </p:nvSpPr>
          <p:spPr bwMode="auto">
            <a:xfrm>
              <a:off x="1896" y="174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2" name="Freeform 319"/>
            <p:cNvSpPr>
              <a:spLocks noChangeArrowheads="1"/>
            </p:cNvSpPr>
            <p:nvPr/>
          </p:nvSpPr>
          <p:spPr bwMode="auto">
            <a:xfrm>
              <a:off x="1668" y="192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3" name="Freeform 320"/>
            <p:cNvSpPr>
              <a:spLocks noChangeArrowheads="1"/>
            </p:cNvSpPr>
            <p:nvPr/>
          </p:nvSpPr>
          <p:spPr bwMode="auto">
            <a:xfrm>
              <a:off x="1736" y="171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4" name="Freeform 321"/>
            <p:cNvSpPr>
              <a:spLocks noChangeArrowheads="1"/>
            </p:cNvSpPr>
            <p:nvPr/>
          </p:nvSpPr>
          <p:spPr bwMode="auto">
            <a:xfrm>
              <a:off x="1430" y="167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5" name="Freeform 322"/>
            <p:cNvSpPr>
              <a:spLocks noChangeArrowheads="1"/>
            </p:cNvSpPr>
            <p:nvPr/>
          </p:nvSpPr>
          <p:spPr bwMode="auto">
            <a:xfrm>
              <a:off x="1562" y="182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6" name="Freeform 323"/>
            <p:cNvSpPr>
              <a:spLocks noChangeArrowheads="1"/>
            </p:cNvSpPr>
            <p:nvPr/>
          </p:nvSpPr>
          <p:spPr bwMode="auto">
            <a:xfrm>
              <a:off x="3934" y="188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7" name="Freeform 324"/>
            <p:cNvSpPr>
              <a:spLocks noChangeArrowheads="1"/>
            </p:cNvSpPr>
            <p:nvPr/>
          </p:nvSpPr>
          <p:spPr bwMode="auto">
            <a:xfrm>
              <a:off x="3784" y="174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8" name="Freeform 325"/>
            <p:cNvSpPr>
              <a:spLocks noChangeArrowheads="1"/>
            </p:cNvSpPr>
            <p:nvPr/>
          </p:nvSpPr>
          <p:spPr bwMode="auto">
            <a:xfrm>
              <a:off x="3908" y="156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29" name="Freeform 326"/>
            <p:cNvSpPr>
              <a:spLocks noChangeArrowheads="1"/>
            </p:cNvSpPr>
            <p:nvPr/>
          </p:nvSpPr>
          <p:spPr bwMode="auto">
            <a:xfrm>
              <a:off x="4062" y="162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0" name="Freeform 327"/>
            <p:cNvSpPr>
              <a:spLocks noChangeArrowheads="1"/>
            </p:cNvSpPr>
            <p:nvPr/>
          </p:nvSpPr>
          <p:spPr bwMode="auto">
            <a:xfrm>
              <a:off x="4094" y="165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1" name="Freeform 328"/>
            <p:cNvSpPr>
              <a:spLocks noChangeArrowheads="1"/>
            </p:cNvSpPr>
            <p:nvPr/>
          </p:nvSpPr>
          <p:spPr bwMode="auto">
            <a:xfrm>
              <a:off x="4130" y="166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2" name="Freeform 329"/>
            <p:cNvSpPr>
              <a:spLocks noChangeArrowheads="1"/>
            </p:cNvSpPr>
            <p:nvPr/>
          </p:nvSpPr>
          <p:spPr bwMode="auto">
            <a:xfrm>
              <a:off x="3828" y="156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3" name="Freeform 330"/>
            <p:cNvSpPr>
              <a:spLocks noChangeArrowheads="1"/>
            </p:cNvSpPr>
            <p:nvPr/>
          </p:nvSpPr>
          <p:spPr bwMode="auto">
            <a:xfrm>
              <a:off x="3788" y="173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4" name="Freeform 331"/>
            <p:cNvSpPr>
              <a:spLocks noChangeArrowheads="1"/>
            </p:cNvSpPr>
            <p:nvPr/>
          </p:nvSpPr>
          <p:spPr bwMode="auto">
            <a:xfrm>
              <a:off x="3898" y="207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5" name="Freeform 332"/>
            <p:cNvSpPr>
              <a:spLocks noChangeArrowheads="1"/>
            </p:cNvSpPr>
            <p:nvPr/>
          </p:nvSpPr>
          <p:spPr bwMode="auto">
            <a:xfrm>
              <a:off x="3894" y="168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6" name="Freeform 333"/>
            <p:cNvSpPr>
              <a:spLocks noChangeArrowheads="1"/>
            </p:cNvSpPr>
            <p:nvPr/>
          </p:nvSpPr>
          <p:spPr bwMode="auto">
            <a:xfrm>
              <a:off x="3862" y="198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7" name="Freeform 334"/>
            <p:cNvSpPr>
              <a:spLocks noChangeArrowheads="1"/>
            </p:cNvSpPr>
            <p:nvPr/>
          </p:nvSpPr>
          <p:spPr bwMode="auto">
            <a:xfrm>
              <a:off x="4042" y="203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8" name="Freeform 335"/>
            <p:cNvSpPr>
              <a:spLocks noChangeArrowheads="1"/>
            </p:cNvSpPr>
            <p:nvPr/>
          </p:nvSpPr>
          <p:spPr bwMode="auto">
            <a:xfrm>
              <a:off x="3718" y="155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39" name="Freeform 336"/>
            <p:cNvSpPr>
              <a:spLocks noChangeArrowheads="1"/>
            </p:cNvSpPr>
            <p:nvPr/>
          </p:nvSpPr>
          <p:spPr bwMode="auto">
            <a:xfrm>
              <a:off x="3658" y="151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0" name="Freeform 337"/>
            <p:cNvSpPr>
              <a:spLocks noChangeArrowheads="1"/>
            </p:cNvSpPr>
            <p:nvPr/>
          </p:nvSpPr>
          <p:spPr bwMode="auto">
            <a:xfrm>
              <a:off x="3704" y="150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1" name="Freeform 338"/>
            <p:cNvSpPr>
              <a:spLocks noChangeArrowheads="1"/>
            </p:cNvSpPr>
            <p:nvPr/>
          </p:nvSpPr>
          <p:spPr bwMode="auto">
            <a:xfrm>
              <a:off x="3732" y="162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2" name="Freeform 339"/>
            <p:cNvSpPr>
              <a:spLocks noChangeArrowheads="1"/>
            </p:cNvSpPr>
            <p:nvPr/>
          </p:nvSpPr>
          <p:spPr bwMode="auto">
            <a:xfrm>
              <a:off x="3766" y="164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3" name="Freeform 340"/>
            <p:cNvSpPr>
              <a:spLocks noChangeArrowheads="1"/>
            </p:cNvSpPr>
            <p:nvPr/>
          </p:nvSpPr>
          <p:spPr bwMode="auto">
            <a:xfrm>
              <a:off x="3344" y="131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4" name="Freeform 341"/>
            <p:cNvSpPr>
              <a:spLocks noChangeArrowheads="1"/>
            </p:cNvSpPr>
            <p:nvPr/>
          </p:nvSpPr>
          <p:spPr bwMode="auto">
            <a:xfrm>
              <a:off x="3688" y="155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5" name="Freeform 342"/>
            <p:cNvSpPr>
              <a:spLocks noChangeArrowheads="1"/>
            </p:cNvSpPr>
            <p:nvPr/>
          </p:nvSpPr>
          <p:spPr bwMode="auto">
            <a:xfrm>
              <a:off x="3676" y="157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6" name="Freeform 343"/>
            <p:cNvSpPr>
              <a:spLocks noChangeArrowheads="1"/>
            </p:cNvSpPr>
            <p:nvPr/>
          </p:nvSpPr>
          <p:spPr bwMode="auto">
            <a:xfrm>
              <a:off x="3926" y="150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7" name="Freeform 344"/>
            <p:cNvSpPr>
              <a:spLocks noChangeArrowheads="1"/>
            </p:cNvSpPr>
            <p:nvPr/>
          </p:nvSpPr>
          <p:spPr bwMode="auto">
            <a:xfrm>
              <a:off x="3888" y="149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8" name="Freeform 345"/>
            <p:cNvSpPr>
              <a:spLocks noChangeArrowheads="1"/>
            </p:cNvSpPr>
            <p:nvPr/>
          </p:nvSpPr>
          <p:spPr bwMode="auto">
            <a:xfrm>
              <a:off x="3752" y="145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49" name="Freeform 346"/>
            <p:cNvSpPr>
              <a:spLocks noChangeArrowheads="1"/>
            </p:cNvSpPr>
            <p:nvPr/>
          </p:nvSpPr>
          <p:spPr bwMode="auto">
            <a:xfrm>
              <a:off x="3988" y="9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0" name="Freeform 347"/>
            <p:cNvSpPr>
              <a:spLocks noChangeArrowheads="1"/>
            </p:cNvSpPr>
            <p:nvPr/>
          </p:nvSpPr>
          <p:spPr bwMode="auto">
            <a:xfrm>
              <a:off x="4382" y="34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1" name="Freeform 348"/>
            <p:cNvSpPr>
              <a:spLocks noChangeArrowheads="1"/>
            </p:cNvSpPr>
            <p:nvPr/>
          </p:nvSpPr>
          <p:spPr bwMode="auto">
            <a:xfrm>
              <a:off x="3798" y="38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2" name="Freeform 349"/>
            <p:cNvSpPr>
              <a:spLocks noChangeArrowheads="1"/>
            </p:cNvSpPr>
            <p:nvPr/>
          </p:nvSpPr>
          <p:spPr bwMode="auto">
            <a:xfrm>
              <a:off x="3734" y="62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3" name="Freeform 350"/>
            <p:cNvSpPr>
              <a:spLocks noChangeArrowheads="1"/>
            </p:cNvSpPr>
            <p:nvPr/>
          </p:nvSpPr>
          <p:spPr bwMode="auto">
            <a:xfrm>
              <a:off x="3532" y="29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4" name="Freeform 351"/>
            <p:cNvSpPr>
              <a:spLocks noChangeArrowheads="1"/>
            </p:cNvSpPr>
            <p:nvPr/>
          </p:nvSpPr>
          <p:spPr bwMode="auto">
            <a:xfrm>
              <a:off x="3676" y="31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5" name="Freeform 352"/>
            <p:cNvSpPr>
              <a:spLocks noChangeArrowheads="1"/>
            </p:cNvSpPr>
            <p:nvPr/>
          </p:nvSpPr>
          <p:spPr bwMode="auto">
            <a:xfrm>
              <a:off x="3276" y="28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6" name="Freeform 353"/>
            <p:cNvSpPr>
              <a:spLocks noChangeArrowheads="1"/>
            </p:cNvSpPr>
            <p:nvPr/>
          </p:nvSpPr>
          <p:spPr bwMode="auto">
            <a:xfrm>
              <a:off x="3332" y="33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7" name="Freeform 354"/>
            <p:cNvSpPr>
              <a:spLocks noChangeArrowheads="1"/>
            </p:cNvSpPr>
            <p:nvPr/>
          </p:nvSpPr>
          <p:spPr bwMode="auto">
            <a:xfrm>
              <a:off x="3340" y="12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8" name="Freeform 355"/>
            <p:cNvSpPr>
              <a:spLocks noChangeArrowheads="1"/>
            </p:cNvSpPr>
            <p:nvPr/>
          </p:nvSpPr>
          <p:spPr bwMode="auto">
            <a:xfrm>
              <a:off x="3452" y="8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59" name="Freeform 356"/>
            <p:cNvSpPr>
              <a:spLocks noChangeArrowheads="1"/>
            </p:cNvSpPr>
            <p:nvPr/>
          </p:nvSpPr>
          <p:spPr bwMode="auto">
            <a:xfrm>
              <a:off x="3478" y="4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0" name="Freeform 357"/>
            <p:cNvSpPr>
              <a:spLocks noChangeArrowheads="1"/>
            </p:cNvSpPr>
            <p:nvPr/>
          </p:nvSpPr>
          <p:spPr bwMode="auto">
            <a:xfrm>
              <a:off x="3478" y="10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1" name="Freeform 358"/>
            <p:cNvSpPr>
              <a:spLocks noChangeArrowheads="1"/>
            </p:cNvSpPr>
            <p:nvPr/>
          </p:nvSpPr>
          <p:spPr bwMode="auto">
            <a:xfrm>
              <a:off x="3404" y="20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2" name="Freeform 359"/>
            <p:cNvSpPr>
              <a:spLocks noChangeArrowheads="1"/>
            </p:cNvSpPr>
            <p:nvPr/>
          </p:nvSpPr>
          <p:spPr bwMode="auto">
            <a:xfrm>
              <a:off x="3402" y="22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3" name="Freeform 360"/>
            <p:cNvSpPr>
              <a:spLocks noChangeArrowheads="1"/>
            </p:cNvSpPr>
            <p:nvPr/>
          </p:nvSpPr>
          <p:spPr bwMode="auto">
            <a:xfrm>
              <a:off x="3582" y="9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4" name="Freeform 361"/>
            <p:cNvSpPr>
              <a:spLocks noChangeArrowheads="1"/>
            </p:cNvSpPr>
            <p:nvPr/>
          </p:nvSpPr>
          <p:spPr bwMode="auto">
            <a:xfrm>
              <a:off x="3532" y="16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5" name="Freeform 362"/>
            <p:cNvSpPr>
              <a:spLocks noChangeArrowheads="1"/>
            </p:cNvSpPr>
            <p:nvPr/>
          </p:nvSpPr>
          <p:spPr bwMode="auto">
            <a:xfrm>
              <a:off x="3608" y="22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6" name="Freeform 363"/>
            <p:cNvSpPr>
              <a:spLocks noChangeArrowheads="1"/>
            </p:cNvSpPr>
            <p:nvPr/>
          </p:nvSpPr>
          <p:spPr bwMode="auto">
            <a:xfrm>
              <a:off x="3658" y="20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7" name="Freeform 364"/>
            <p:cNvSpPr>
              <a:spLocks noChangeArrowheads="1"/>
            </p:cNvSpPr>
            <p:nvPr/>
          </p:nvSpPr>
          <p:spPr bwMode="auto">
            <a:xfrm>
              <a:off x="3568" y="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8" name="Freeform 365"/>
            <p:cNvSpPr>
              <a:spLocks noChangeArrowheads="1"/>
            </p:cNvSpPr>
            <p:nvPr/>
          </p:nvSpPr>
          <p:spPr bwMode="auto">
            <a:xfrm>
              <a:off x="3674" y="4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69" name="Freeform 366"/>
            <p:cNvSpPr>
              <a:spLocks noChangeArrowheads="1"/>
            </p:cNvSpPr>
            <p:nvPr/>
          </p:nvSpPr>
          <p:spPr bwMode="auto">
            <a:xfrm>
              <a:off x="3800" y="5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0" name="Freeform 367"/>
            <p:cNvSpPr>
              <a:spLocks noChangeArrowheads="1"/>
            </p:cNvSpPr>
            <p:nvPr/>
          </p:nvSpPr>
          <p:spPr bwMode="auto">
            <a:xfrm>
              <a:off x="3562" y="46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1" name="Freeform 368"/>
            <p:cNvSpPr>
              <a:spLocks noChangeArrowheads="1"/>
            </p:cNvSpPr>
            <p:nvPr/>
          </p:nvSpPr>
          <p:spPr bwMode="auto">
            <a:xfrm>
              <a:off x="3814" y="30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2" name="Freeform 369"/>
            <p:cNvSpPr>
              <a:spLocks noChangeArrowheads="1"/>
            </p:cNvSpPr>
            <p:nvPr/>
          </p:nvSpPr>
          <p:spPr bwMode="auto">
            <a:xfrm>
              <a:off x="3856" y="51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3" name="Freeform 370"/>
            <p:cNvSpPr>
              <a:spLocks noChangeArrowheads="1"/>
            </p:cNvSpPr>
            <p:nvPr/>
          </p:nvSpPr>
          <p:spPr bwMode="auto">
            <a:xfrm>
              <a:off x="3846" y="3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4" name="Freeform 371"/>
            <p:cNvSpPr>
              <a:spLocks noChangeArrowheads="1"/>
            </p:cNvSpPr>
            <p:nvPr/>
          </p:nvSpPr>
          <p:spPr bwMode="auto">
            <a:xfrm>
              <a:off x="4098" y="220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5" name="Freeform 372"/>
            <p:cNvSpPr>
              <a:spLocks noChangeArrowheads="1"/>
            </p:cNvSpPr>
            <p:nvPr/>
          </p:nvSpPr>
          <p:spPr bwMode="auto">
            <a:xfrm>
              <a:off x="3034" y="40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6" name="Freeform 373"/>
            <p:cNvSpPr>
              <a:spLocks noChangeArrowheads="1"/>
            </p:cNvSpPr>
            <p:nvPr/>
          </p:nvSpPr>
          <p:spPr bwMode="auto">
            <a:xfrm>
              <a:off x="2696" y="42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7" name="Freeform 374"/>
            <p:cNvSpPr>
              <a:spLocks noChangeArrowheads="1"/>
            </p:cNvSpPr>
            <p:nvPr/>
          </p:nvSpPr>
          <p:spPr bwMode="auto">
            <a:xfrm>
              <a:off x="3246" y="103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  <p:sp>
          <p:nvSpPr>
            <p:cNvPr id="378" name="Freeform 375"/>
            <p:cNvSpPr>
              <a:spLocks noChangeArrowheads="1"/>
            </p:cNvSpPr>
            <p:nvPr/>
          </p:nvSpPr>
          <p:spPr bwMode="auto">
            <a:xfrm>
              <a:off x="4395" y="64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DotumChe" pitchFamily="49" charset="-127"/>
                <a:ea typeface="微软雅黑" panose="020B0503020204020204" pitchFamily="34" charset="-122"/>
                <a:sym typeface="DotumChe" pitchFamily="49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600000">
            <a:off x="2571736" y="142852"/>
            <a:ext cx="4286280" cy="6215106"/>
            <a:chOff x="8151721" y="291298"/>
            <a:chExt cx="5084620" cy="7422945"/>
          </a:xfrm>
        </p:grpSpPr>
        <p:sp>
          <p:nvSpPr>
            <p:cNvPr id="3" name="矩形 2"/>
            <p:cNvSpPr/>
            <p:nvPr/>
          </p:nvSpPr>
          <p:spPr>
            <a:xfrm rot="2678193">
              <a:off x="9296158" y="4145726"/>
              <a:ext cx="3940183" cy="32689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35885">
              <a:off x="8151721" y="6380118"/>
              <a:ext cx="1334125" cy="133412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575587">
              <a:off x="10909034" y="485869"/>
              <a:ext cx="714427" cy="714427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575587">
              <a:off x="10274728" y="291298"/>
              <a:ext cx="178029" cy="17802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3.vml"/><Relationship Id="rId6" Type="http://schemas.openxmlformats.org/officeDocument/2006/relationships/tags" Target="../tags/tag11.xml"/><Relationship Id="rId11" Type="http://schemas.openxmlformats.org/officeDocument/2006/relationships/image" Target="../media/image87.png"/><Relationship Id="rId5" Type="http://schemas.openxmlformats.org/officeDocument/2006/relationships/tags" Target="../tags/tag10.xml"/><Relationship Id="rId10" Type="http://schemas.openxmlformats.org/officeDocument/2006/relationships/oleObject" Target="../embeddings/oleObject80.bin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9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9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0" y="180000"/>
            <a:ext cx="5428694" cy="460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第二节  矩阵的初等变换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grpSp>
        <p:nvGrpSpPr>
          <p:cNvPr id="3" name="Group 13"/>
          <p:cNvGrpSpPr/>
          <p:nvPr/>
        </p:nvGrpSpPr>
        <p:grpSpPr bwMode="auto">
          <a:xfrm>
            <a:off x="793750" y="4797425"/>
            <a:ext cx="7810500" cy="1655763"/>
            <a:chOff x="295" y="2886"/>
            <a:chExt cx="4920" cy="1043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95" y="2886"/>
              <a:ext cx="4853" cy="1043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76" y="3113"/>
              <a:ext cx="4739" cy="63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</a:rPr>
                <a:t>学习要求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对于概念和理论方面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了解”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知道”三级来表述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;  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对于方法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运算和能力方面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从高到低分别用“熟练掌握”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掌握”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,“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能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z="2000">
                  <a:latin typeface="宋体" panose="02010600030101010101" pitchFamily="2" charset="-122"/>
                  <a:ea typeface="宋体" panose="02010600030101010101" pitchFamily="2" charset="-122"/>
                </a:rPr>
                <a:t>会”三级来表述</a:t>
              </a: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42910" y="785794"/>
            <a:ext cx="5113337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理解秩的概念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1188" y="1577957"/>
            <a:ext cx="7704137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掌握用初等变换求矩阵的秩的方法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2775" y="2370119"/>
            <a:ext cx="5830888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了解初等矩阵和矩阵的标准型形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39750" y="3162282"/>
            <a:ext cx="7704138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◆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理解矩阵的秩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知道满秩矩阵的性质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2F16F7DF-802E-4494-B8FF-98928CAB9764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E143DAEA-8222-4FB2-9306-605D318F666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1622425" y="908050"/>
          <a:ext cx="6907213" cy="1452563"/>
        </p:xfrm>
        <a:graphic>
          <a:graphicData uri="http://schemas.openxmlformats.org/presentationml/2006/ole">
            <p:oleObj spid="_x0000_s168964" name="Equation" r:id="rId3" imgW="59436000" imgH="12496800" progId="Equation.3">
              <p:embed/>
            </p:oleObj>
          </a:graphicData>
        </a:graphic>
      </p:graphicFrame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755650" y="2276475"/>
            <a:ext cx="1276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763713" y="2420938"/>
          <a:ext cx="3887787" cy="1492250"/>
        </p:xfrm>
        <a:graphic>
          <a:graphicData uri="http://schemas.openxmlformats.org/presentationml/2006/ole">
            <p:oleObj spid="_x0000_s168963" name="Equation" r:id="rId4" imgW="28346400" imgH="12496800" progId="Equation.3">
              <p:embed/>
            </p:oleObj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684213" y="1125538"/>
            <a:ext cx="1081087" cy="720725"/>
            <a:chOff x="0" y="0"/>
            <a:chExt cx="425" cy="399"/>
          </a:xfrm>
        </p:grpSpPr>
        <p:grpSp>
          <p:nvGrpSpPr>
            <p:cNvPr id="3" name="Group 12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68623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4" name="Rectangle 14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5" name="Rectangle 15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26" name="Rectangle 16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22" name="Text Box 17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4427538" y="6165850"/>
            <a:ext cx="503237" cy="476250"/>
            <a:chOff x="0" y="0"/>
            <a:chExt cx="363" cy="362"/>
          </a:xfrm>
        </p:grpSpPr>
        <p:sp>
          <p:nvSpPr>
            <p:cNvPr id="68619" name="AutoShape 19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Text Box 20"/>
            <p:cNvSpPr txBox="1">
              <a:spLocks noChangeArrowheads="1"/>
            </p:cNvSpPr>
            <p:nvPr/>
          </p:nvSpPr>
          <p:spPr bwMode="auto">
            <a:xfrm>
              <a:off x="46" y="36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165909" name="Object 21"/>
          <p:cNvGraphicFramePr>
            <a:graphicFrameLocks noChangeAspect="1"/>
          </p:cNvGraphicFramePr>
          <p:nvPr/>
        </p:nvGraphicFramePr>
        <p:xfrm>
          <a:off x="827088" y="4149725"/>
          <a:ext cx="3429000" cy="1492250"/>
        </p:xfrm>
        <a:graphic>
          <a:graphicData uri="http://schemas.openxmlformats.org/presentationml/2006/ole">
            <p:oleObj spid="_x0000_s168962" name="Equation" r:id="rId5" imgW="24993600" imgH="12496800" progId="Equation.3">
              <p:embed/>
            </p:oleObj>
          </a:graphicData>
        </a:graphic>
      </p:graphicFrame>
      <p:graphicFrame>
        <p:nvGraphicFramePr>
          <p:cNvPr id="165910" name="Object 22"/>
          <p:cNvGraphicFramePr>
            <a:graphicFrameLocks noChangeAspect="1"/>
          </p:cNvGraphicFramePr>
          <p:nvPr/>
        </p:nvGraphicFramePr>
        <p:xfrm>
          <a:off x="4211638" y="4149725"/>
          <a:ext cx="3221037" cy="1492250"/>
        </p:xfrm>
        <a:graphic>
          <a:graphicData uri="http://schemas.openxmlformats.org/presentationml/2006/ole">
            <p:oleObj spid="_x0000_s168961" name="Equation" r:id="rId6" imgW="23469600" imgH="12496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8313" y="681023"/>
            <a:ext cx="7129462" cy="6048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</a:rPr>
              <a:t>定理</a:t>
            </a:r>
            <a:r>
              <a:rPr kumimoji="1" lang="en-US" altLang="zh-CN" sz="2800" b="1">
                <a:latin typeface="华文中宋" pitchFamily="2" charset="-122"/>
              </a:rPr>
              <a:t>1</a:t>
            </a:r>
            <a:r>
              <a:rPr kumimoji="1" lang="en-US" altLang="zh-CN" sz="2800">
                <a:latin typeface="华文中宋" pitchFamily="2" charset="-122"/>
              </a:rPr>
              <a:t>. </a:t>
            </a:r>
            <a:r>
              <a:rPr kumimoji="1" lang="zh-CN" altLang="en-US" sz="2800">
                <a:latin typeface="华文中宋" pitchFamily="2" charset="-122"/>
              </a:rPr>
              <a:t>对矩阵施行初等行</a:t>
            </a:r>
            <a:r>
              <a:rPr kumimoji="1" lang="en-US" altLang="zh-CN" sz="2800">
                <a:latin typeface="华文中宋" pitchFamily="2" charset="-122"/>
              </a:rPr>
              <a:t>(</a:t>
            </a:r>
            <a:r>
              <a:rPr kumimoji="1" lang="zh-CN" altLang="en-US" sz="2800">
                <a:latin typeface="华文中宋" pitchFamily="2" charset="-122"/>
              </a:rPr>
              <a:t>列</a:t>
            </a:r>
            <a:r>
              <a:rPr kumimoji="1" lang="en-US" altLang="zh-CN" sz="2800">
                <a:latin typeface="华文中宋" pitchFamily="2" charset="-122"/>
              </a:rPr>
              <a:t>)</a:t>
            </a:r>
            <a:r>
              <a:rPr kumimoji="1" lang="zh-CN" altLang="en-US" sz="2800">
                <a:latin typeface="华文中宋" pitchFamily="2" charset="-122"/>
              </a:rPr>
              <a:t>变换</a:t>
            </a:r>
            <a:r>
              <a:rPr kumimoji="1" lang="en-US" altLang="zh-CN" sz="2800">
                <a:latin typeface="华文中宋" pitchFamily="2" charset="-122"/>
              </a:rPr>
              <a:t>, </a:t>
            </a:r>
            <a:r>
              <a:rPr kumimoji="1" lang="zh-CN" altLang="en-US" sz="2800">
                <a:latin typeface="华文中宋" pitchFamily="2" charset="-122"/>
              </a:rPr>
              <a:t>其秩不变</a:t>
            </a:r>
            <a:r>
              <a:rPr kumimoji="1" lang="en-US" altLang="zh-CN" sz="2800">
                <a:latin typeface="华文中宋" pitchFamily="2" charset="-122"/>
              </a:rPr>
              <a:t>.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57158" y="1214422"/>
            <a:ext cx="8215342" cy="17727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由秩的定义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交换行和乘以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非零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倍这两种变换显然不改变矩阵的秩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.(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秩的定义中存在一个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阶子式不为零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在变换前后的矩阵中都能找到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.)</a:t>
            </a:r>
            <a:endParaRPr kumimoji="1" lang="en-US" altLang="zh-CN" sz="2800" i="1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1406" y="2868618"/>
            <a:ext cx="8501122" cy="1212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我们说明将第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倍加到第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行这种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变换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也不改变矩阵的秩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变到矩阵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i="1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1406" y="4143380"/>
            <a:ext cx="8501122" cy="17727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r+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阶子式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若不含有第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行的元素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中的一样为零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若含有第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行的元素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拆成两个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r+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endParaRPr kumimoji="1" lang="zh-CN" altLang="en-US" sz="2800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23850" y="1052532"/>
          <a:ext cx="2868613" cy="3600450"/>
        </p:xfrm>
        <a:graphic>
          <a:graphicData uri="http://schemas.openxmlformats.org/presentationml/2006/ole">
            <p:oleObj spid="_x0000_s169986" name="公式" r:id="rId3" imgW="31089600" imgH="3901440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924300" y="1123970"/>
          <a:ext cx="5040313" cy="3432175"/>
        </p:xfrm>
        <a:graphic>
          <a:graphicData uri="http://schemas.openxmlformats.org/presentationml/2006/ole">
            <p:oleObj spid="_x0000_s169985" name="公式" r:id="rId4" imgW="57302400" imgH="39014400" progId="Equation.3">
              <p:embed/>
            </p:oleObj>
          </a:graphicData>
        </a:graphic>
      </p:graphicFrame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203575" y="292419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58888" y="549295"/>
            <a:ext cx="4016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219700" y="549295"/>
            <a:ext cx="401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908175" y="76519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059113" y="641370"/>
            <a:ext cx="990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800" i="1">
                <a:latin typeface="Times New Roman" panose="02020603050405020304" pitchFamily="18" charset="0"/>
              </a:rPr>
              <a:t>+kr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59113" y="2276495"/>
            <a:ext cx="990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800" i="1">
                <a:latin typeface="Times New Roman" panose="02020603050405020304" pitchFamily="18" charset="0"/>
              </a:rPr>
              <a:t>+kr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50825" y="4797445"/>
            <a:ext cx="8497888" cy="1417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子式之和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r(A)=r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故此时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中的所有不同于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</a:p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r+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阶子式都为零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.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r=r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 sz="2800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15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12" name="AutoShape 1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500034" y="3571876"/>
            <a:ext cx="4929222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00034" y="714356"/>
            <a:ext cx="7929618" cy="142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11188" y="714356"/>
            <a:ext cx="7848600" cy="1331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</a:rPr>
              <a:t>定义</a:t>
            </a:r>
            <a:r>
              <a:rPr kumimoji="1" lang="en-US" altLang="zh-CN" sz="2800" b="1" dirty="0">
                <a:latin typeface="华文中宋" pitchFamily="2" charset="-122"/>
              </a:rPr>
              <a:t>. </a:t>
            </a:r>
            <a:r>
              <a:rPr kumimoji="1" lang="en-US" altLang="zh-CN" sz="2800" dirty="0">
                <a:latin typeface="华文中宋" pitchFamily="2" charset="-122"/>
              </a:rPr>
              <a:t>(</a:t>
            </a:r>
            <a:r>
              <a:rPr kumimoji="1" lang="zh-CN" altLang="en-US" sz="2800" dirty="0">
                <a:latin typeface="华文中宋" pitchFamily="2" charset="-122"/>
              </a:rPr>
              <a:t>矩阵等价</a:t>
            </a:r>
            <a:r>
              <a:rPr kumimoji="1" lang="en-US" altLang="zh-CN" sz="2800" dirty="0">
                <a:latin typeface="华文中宋" pitchFamily="2" charset="-122"/>
              </a:rPr>
              <a:t>)</a:t>
            </a:r>
            <a:r>
              <a:rPr kumimoji="1" lang="zh-CN" altLang="en-US" sz="2800" dirty="0">
                <a:latin typeface="华文中宋" pitchFamily="2" charset="-122"/>
              </a:rPr>
              <a:t>若矩阵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华文中宋" pitchFamily="2" charset="-122"/>
              </a:rPr>
              <a:t>是由矩阵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华文中宋" pitchFamily="2" charset="-122"/>
              </a:rPr>
              <a:t>经过有限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华文中宋" pitchFamily="2" charset="-122"/>
              </a:rPr>
              <a:t>        次初等变换后得到</a:t>
            </a:r>
            <a:r>
              <a:rPr kumimoji="1" lang="en-US" altLang="zh-CN" sz="2800" dirty="0">
                <a:latin typeface="华文中宋" pitchFamily="2" charset="-122"/>
              </a:rPr>
              <a:t>,</a:t>
            </a:r>
            <a:r>
              <a:rPr kumimoji="1" lang="zh-CN" altLang="en-US" sz="2800" dirty="0">
                <a:latin typeface="华文中宋" pitchFamily="2" charset="-122"/>
              </a:rPr>
              <a:t>称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华文中宋" pitchFamily="2" charset="-122"/>
              </a:rPr>
              <a:t>与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华文中宋" pitchFamily="2" charset="-122"/>
              </a:rPr>
              <a:t>等价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.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A≈B</a:t>
            </a:r>
            <a:r>
              <a:rPr kumimoji="1" lang="en-US" altLang="zh-CN" sz="2800" b="1" dirty="0" smtClean="0">
                <a:latin typeface="华文中宋" pitchFamily="2" charset="-122"/>
              </a:rPr>
              <a:t> </a:t>
            </a:r>
            <a:endParaRPr kumimoji="1" lang="en-US" altLang="zh-CN" sz="2800" b="1" dirty="0">
              <a:latin typeface="华文中宋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55650" y="2198668"/>
            <a:ext cx="7705725" cy="116046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由于初等变换不改变矩阵的秩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且经过初等变换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后得到的矩阵与原矩阵等价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A≈PAQ</a:t>
            </a:r>
            <a:r>
              <a:rPr kumimoji="1" lang="en-US" altLang="zh-CN" sz="2800" b="1" dirty="0" smtClean="0">
                <a:latin typeface="华文中宋" pitchFamily="2" charset="-122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71472" y="3522643"/>
            <a:ext cx="489585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等价矩阵有相同的秩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292197" y="4343381"/>
            <a:ext cx="604837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等价关系具有以下性质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79535" y="4891068"/>
            <a:ext cx="60483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反身性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 (2)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对称性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 (3)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传递性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363635" y="5611793"/>
            <a:ext cx="6265862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矩阵的等价关系也满足以上三性质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8" name="Group 14"/>
          <p:cNvGrpSpPr/>
          <p:nvPr/>
        </p:nvGrpSpPr>
        <p:grpSpPr bwMode="auto">
          <a:xfrm>
            <a:off x="571472" y="4386243"/>
            <a:ext cx="792163" cy="811213"/>
            <a:chOff x="521" y="2160"/>
            <a:chExt cx="831" cy="874"/>
          </a:xfrm>
        </p:grpSpPr>
        <p:sp>
          <p:nvSpPr>
            <p:cNvPr id="9" name="Freeform 15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6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0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1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2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3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4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5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6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7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8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9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0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1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2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3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4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5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6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7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8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1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2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9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0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1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2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3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4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5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6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7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8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9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0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2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3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4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5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6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7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8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9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0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1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72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73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74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5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6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7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8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9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0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1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5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6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7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8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9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0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1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2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3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2" grpId="0"/>
      <p:bldP spid="3" grpId="0"/>
      <p:bldP spid="4" grpId="0"/>
      <p:bldP spid="5" grpId="0" autoUpdateAnimBg="0"/>
      <p:bldP spid="6" grpId="0" autoUpdateAnimBg="0"/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9750" y="620713"/>
            <a:ext cx="7704138" cy="2016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对于求一个矩阵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可以通过一系列的初等行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变换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将其化简成与之等价的一个容易求出秩的矩阵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从而可求出它的秩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55650" y="3140075"/>
            <a:ext cx="556736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那么具体应化简到什么程度呢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55650" y="3932238"/>
            <a:ext cx="7704138" cy="18018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简单地说就是化到我们一眼就能看出秩的值的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时候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我们就不再化简了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譬如</a:t>
            </a:r>
            <a:r>
              <a:rPr kumimoji="1" lang="zh-CN" altLang="en-US" sz="2800" u="sng">
                <a:latin typeface="Times New Roman" panose="02020603050405020304" pitchFamily="18" charset="0"/>
                <a:ea typeface="宋体" panose="02010600030101010101" pitchFamily="2" charset="-122"/>
              </a:rPr>
              <a:t>标准形、阶梯形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常只要求秩时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化到阶梯形状就行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).)</a:t>
            </a:r>
          </a:p>
        </p:txBody>
      </p:sp>
      <p:sp>
        <p:nvSpPr>
          <p:cNvPr id="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三 、标准型与阶梯矩阵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8596" y="2000240"/>
            <a:ext cx="8358246" cy="1887538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 indent="673100"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而在实际中求秩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只需通过初等行变换将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化为</a:t>
            </a:r>
            <a:r>
              <a:rPr kumimoji="1" lang="zh-CN" altLang="zh-CN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阶梯形矩阵 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zh-CN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非零行</a:t>
            </a:r>
            <a:r>
              <a:rPr kumimoji="1" lang="zh-CN" altLang="zh-CN" sz="28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行</a:t>
            </a:r>
            <a:r>
              <a:rPr kumimoji="1" lang="zh-CN" altLang="zh-CN" sz="2800" b="1" dirty="0" smtClean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  <a:r>
              <a:rPr kumimoji="1" lang="zh-CN" altLang="zh-CN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即为矩阵的秩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可减轻工作量.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不必化到标准形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4360" y="642918"/>
            <a:ext cx="8229606" cy="1298817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 indent="673100"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阶梯形矩阵的特征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是每行形成一个阶梯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任一行的第一个非零元素的左方和下方的元素均为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</a:t>
            </a: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537102" y="6167460"/>
            <a:ext cx="503237" cy="476250"/>
            <a:chOff x="2472" y="3748"/>
            <a:chExt cx="363" cy="362"/>
          </a:xfrm>
        </p:grpSpPr>
        <p:sp>
          <p:nvSpPr>
            <p:cNvPr id="5" name="AutoShape 6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285872" y="4138621"/>
            <a:ext cx="285750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求矩阵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35116" y="4683148"/>
          <a:ext cx="5422900" cy="2032000"/>
        </p:xfrm>
        <a:graphic>
          <a:graphicData uri="http://schemas.openxmlformats.org/presentationml/2006/ole">
            <p:oleObj spid="_x0000_s172033" name="公式" r:id="rId3" imgW="5422900" imgH="2032000" progId="Equation.3">
              <p:embed/>
            </p:oleObj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39991" y="4621236"/>
            <a:ext cx="428625" cy="476250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"/>
          <p:cNvGrpSpPr/>
          <p:nvPr/>
        </p:nvGrpSpPr>
        <p:grpSpPr bwMode="auto">
          <a:xfrm>
            <a:off x="277810" y="3994159"/>
            <a:ext cx="1081087" cy="720725"/>
            <a:chOff x="2559" y="2024"/>
            <a:chExt cx="425" cy="399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3" name="Freeform 7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4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44" y="714356"/>
            <a:ext cx="142876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2275" y="2997200"/>
          <a:ext cx="2578100" cy="1866900"/>
        </p:xfrm>
        <a:graphic>
          <a:graphicData uri="http://schemas.openxmlformats.org/presentationml/2006/ole">
            <p:oleObj spid="_x0000_s175110" name="公式" r:id="rId3" imgW="2806700" imgH="20320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02150" y="893763"/>
          <a:ext cx="2660650" cy="1925637"/>
        </p:xfrm>
        <a:graphic>
          <a:graphicData uri="http://schemas.openxmlformats.org/presentationml/2006/ole">
            <p:oleObj spid="_x0000_s175109" name="公式" r:id="rId4" imgW="2806700" imgH="2032000" progId="Equation.3">
              <p:embed/>
            </p:oleObj>
          </a:graphicData>
        </a:graphic>
      </p:graphicFrame>
      <p:grpSp>
        <p:nvGrpSpPr>
          <p:cNvPr id="6" name="Group 5"/>
          <p:cNvGrpSpPr/>
          <p:nvPr/>
        </p:nvGrpSpPr>
        <p:grpSpPr bwMode="auto">
          <a:xfrm>
            <a:off x="671513" y="3459163"/>
            <a:ext cx="1347787" cy="471487"/>
            <a:chOff x="400" y="2420"/>
            <a:chExt cx="849" cy="297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44" y="2717"/>
              <a:ext cx="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0" y="2420"/>
              <a:ext cx="84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  (2)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78525" y="2995613"/>
          <a:ext cx="2578100" cy="1866900"/>
        </p:xfrm>
        <a:graphic>
          <a:graphicData uri="http://schemas.openxmlformats.org/presentationml/2006/ole">
            <p:oleObj spid="_x0000_s175108" name="公式" r:id="rId5" imgW="2806700" imgH="203200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 bwMode="auto">
          <a:xfrm>
            <a:off x="4238625" y="3459163"/>
            <a:ext cx="2197100" cy="469900"/>
            <a:chOff x="2647" y="2420"/>
            <a:chExt cx="1384" cy="29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47" y="2716"/>
              <a:ext cx="1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676" y="2420"/>
              <a:ext cx="1355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       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(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)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</a:t>
              </a: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84213" y="5229225"/>
            <a:ext cx="32353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故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 3.</a:t>
            </a:r>
          </a:p>
        </p:txBody>
      </p:sp>
      <p:grpSp>
        <p:nvGrpSpPr>
          <p:cNvPr id="14" name="Group 13"/>
          <p:cNvGrpSpPr/>
          <p:nvPr/>
        </p:nvGrpSpPr>
        <p:grpSpPr bwMode="auto">
          <a:xfrm>
            <a:off x="1679575" y="968375"/>
            <a:ext cx="2794000" cy="1362075"/>
            <a:chOff x="861" y="600"/>
            <a:chExt cx="1760" cy="85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61" y="993"/>
              <a:ext cx="4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091" y="1163"/>
              <a:ext cx="15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998" y="600"/>
              <a:ext cx="146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20" y="1170"/>
              <a:ext cx="1038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029" y="869"/>
              <a:ext cx="146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(1)</a:t>
              </a:r>
            </a:p>
          </p:txBody>
        </p: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48200" y="852488"/>
            <a:ext cx="360363" cy="425450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27663" y="2363788"/>
            <a:ext cx="393700" cy="425450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89275" y="3933825"/>
            <a:ext cx="393700" cy="425450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22"/>
          <p:cNvSpPr/>
          <p:nvPr/>
        </p:nvSpPr>
        <p:spPr bwMode="auto">
          <a:xfrm>
            <a:off x="6178550" y="3394075"/>
            <a:ext cx="2184400" cy="968375"/>
          </a:xfrm>
          <a:custGeom>
            <a:avLst/>
            <a:gdLst>
              <a:gd name="T0" fmla="*/ 0 w 1376"/>
              <a:gd name="T1" fmla="*/ 0 h 610"/>
              <a:gd name="T2" fmla="*/ 2147483647 w 1376"/>
              <a:gd name="T3" fmla="*/ 0 h 610"/>
              <a:gd name="T4" fmla="*/ 2147483647 w 1376"/>
              <a:gd name="T5" fmla="*/ 2147483647 h 610"/>
              <a:gd name="T6" fmla="*/ 2147483647 w 1376"/>
              <a:gd name="T7" fmla="*/ 2147483647 h 610"/>
              <a:gd name="T8" fmla="*/ 2147483647 w 1376"/>
              <a:gd name="T9" fmla="*/ 2147483647 h 610"/>
              <a:gd name="T10" fmla="*/ 2147483647 w 1376"/>
              <a:gd name="T11" fmla="*/ 2147483647 h 6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76"/>
              <a:gd name="T19" fmla="*/ 0 h 610"/>
              <a:gd name="T20" fmla="*/ 1376 w 1376"/>
              <a:gd name="T21" fmla="*/ 610 h 6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76" h="610">
                <a:moveTo>
                  <a:pt x="0" y="0"/>
                </a:moveTo>
                <a:lnTo>
                  <a:pt x="424" y="0"/>
                </a:lnTo>
                <a:lnTo>
                  <a:pt x="424" y="331"/>
                </a:lnTo>
                <a:lnTo>
                  <a:pt x="734" y="331"/>
                </a:lnTo>
                <a:lnTo>
                  <a:pt x="734" y="610"/>
                </a:lnTo>
                <a:lnTo>
                  <a:pt x="1376" y="61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2339975" y="1127125"/>
          <a:ext cx="1465263" cy="1582738"/>
        </p:xfrm>
        <a:graphic>
          <a:graphicData uri="http://schemas.openxmlformats.org/presentationml/2006/ole">
            <p:oleObj spid="_x0000_s175107" name="公式" r:id="rId6" imgW="634725" imgH="685502" progId="Equation.3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68313" y="4006850"/>
          <a:ext cx="1295400" cy="581025"/>
        </p:xfrm>
        <a:graphic>
          <a:graphicData uri="http://schemas.openxmlformats.org/presentationml/2006/ole">
            <p:oleObj spid="_x0000_s175106" name="公式" r:id="rId7" imgW="482181" imgH="215713" progId="Equation.3">
              <p:embed/>
            </p:oleObj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4378325" y="3924300"/>
          <a:ext cx="1289050" cy="800100"/>
        </p:xfrm>
        <a:graphic>
          <a:graphicData uri="http://schemas.openxmlformats.org/presentationml/2006/ole">
            <p:oleObj spid="_x0000_s175105" name="Equation" r:id="rId8" imgW="8839200" imgH="5486400" progId="Equation.DSMT4">
              <p:embed/>
            </p:oleObj>
          </a:graphicData>
        </a:graphic>
      </p:graphicFrame>
      <p:grpSp>
        <p:nvGrpSpPr>
          <p:cNvPr id="27" name="Group 29"/>
          <p:cNvGrpSpPr/>
          <p:nvPr/>
        </p:nvGrpSpPr>
        <p:grpSpPr bwMode="auto">
          <a:xfrm>
            <a:off x="4427538" y="6165850"/>
            <a:ext cx="503237" cy="476250"/>
            <a:chOff x="2472" y="3748"/>
            <a:chExt cx="363" cy="362"/>
          </a:xfrm>
        </p:grpSpPr>
        <p:sp>
          <p:nvSpPr>
            <p:cNvPr id="28" name="AutoShape 3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pic>
        <p:nvPicPr>
          <p:cNvPr id="30" name="Picture 31" descr="C:\Users\CHUANC~1\AppData\Local\Temp\@IR3P(8S$C$Z$TY~5I{QEPC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00938" y="37861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1" descr="C:\Users\CHUANC~1\AppData\Local\Temp\@IR3P(8S$C$Z$TY~5I{QEPC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6563" y="3214688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C:\Users\CHUANC~1\AppData\Local\Temp\@IR3P(8S$C$Z$TY~5I{QEPC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43625" y="2714625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圆角矩形标注 32"/>
          <p:cNvSpPr/>
          <p:nvPr/>
        </p:nvSpPr>
        <p:spPr>
          <a:xfrm>
            <a:off x="6072188" y="5357813"/>
            <a:ext cx="928687" cy="571500"/>
          </a:xfrm>
          <a:prstGeom prst="wedgeRoundRectCallout">
            <a:avLst>
              <a:gd name="adj1" fmla="val 114437"/>
              <a:gd name="adj2" fmla="val -215652"/>
              <a:gd name="adj3" fmla="val 16667"/>
            </a:avLst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跳阶梯</a:t>
            </a:r>
          </a:p>
        </p:txBody>
      </p:sp>
      <p:cxnSp>
        <p:nvCxnSpPr>
          <p:cNvPr id="34" name="直接连接符 33"/>
          <p:cNvCxnSpPr/>
          <p:nvPr/>
        </p:nvCxnSpPr>
        <p:spPr>
          <a:xfrm rot="5400000">
            <a:off x="5894388" y="3178175"/>
            <a:ext cx="500062" cy="1588"/>
          </a:xfrm>
          <a:prstGeom prst="line">
            <a:avLst/>
          </a:prstGeom>
          <a:ln w="25400">
            <a:solidFill>
              <a:srgbClr val="0000CC">
                <a:alpha val="8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15000" y="2928938"/>
            <a:ext cx="428625" cy="1587"/>
          </a:xfrm>
          <a:prstGeom prst="line">
            <a:avLst/>
          </a:prstGeom>
          <a:ln w="25400">
            <a:solidFill>
              <a:srgbClr val="0000CC">
                <a:alpha val="8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1" descr="C:\Users\CHUANC~1\AppData\Local\Temp\@IR3P(8S$C$Z$TY~5I{QEPC.gif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2125" y="2286000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50907" y="642918"/>
          <a:ext cx="4826000" cy="1524000"/>
        </p:xfrm>
        <a:graphic>
          <a:graphicData uri="http://schemas.openxmlformats.org/presentationml/2006/ole">
            <p:oleObj spid="_x0000_s176131" name="公式" r:id="rId3" imgW="4826000" imgH="1524000" progId="Equation.3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2295" y="2530456"/>
            <a:ext cx="1276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670145" y="2909868"/>
          <a:ext cx="2120900" cy="1524000"/>
        </p:xfrm>
        <a:graphic>
          <a:graphicData uri="http://schemas.openxmlformats.org/presentationml/2006/ole">
            <p:oleObj spid="_x0000_s176130" name="公式" r:id="rId4" imgW="2120900" imgH="1524000" progId="Equation.3">
              <p:embed/>
            </p:oleObj>
          </a:graphicData>
        </a:graphic>
      </p:graphicFrame>
      <p:grpSp>
        <p:nvGrpSpPr>
          <p:cNvPr id="5" name="Group 6"/>
          <p:cNvGrpSpPr/>
          <p:nvPr/>
        </p:nvGrpSpPr>
        <p:grpSpPr bwMode="auto">
          <a:xfrm>
            <a:off x="1447770" y="3187681"/>
            <a:ext cx="1873250" cy="739775"/>
            <a:chOff x="1117" y="2175"/>
            <a:chExt cx="1180" cy="46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117" y="2314"/>
              <a:ext cx="1065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8"/>
            <p:cNvGrpSpPr/>
            <p:nvPr/>
          </p:nvGrpSpPr>
          <p:grpSpPr bwMode="auto">
            <a:xfrm>
              <a:off x="1324" y="2175"/>
              <a:ext cx="973" cy="304"/>
              <a:chOff x="1324" y="2175"/>
              <a:chExt cx="973" cy="304"/>
            </a:xfrm>
          </p:grpSpPr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1375" y="2479"/>
                <a:ext cx="4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1324" y="2175"/>
                <a:ext cx="973" cy="288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  <a:sym typeface="Monotype Sorts" pitchFamily="2" charset="2"/>
                  </a:rPr>
                  <a:t>    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Monotype Sorts" pitchFamily="2" charset="2"/>
                  </a:rPr>
                  <a:t>(1)</a:t>
                </a:r>
              </a:p>
            </p:txBody>
          </p:sp>
        </p:grpSp>
      </p:grpSp>
      <p:grpSp>
        <p:nvGrpSpPr>
          <p:cNvPr id="10" name="Group 11"/>
          <p:cNvGrpSpPr/>
          <p:nvPr/>
        </p:nvGrpSpPr>
        <p:grpSpPr bwMode="auto">
          <a:xfrm>
            <a:off x="4703732" y="3222606"/>
            <a:ext cx="1544638" cy="482600"/>
            <a:chOff x="3308" y="2197"/>
            <a:chExt cx="973" cy="304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329" y="2501"/>
              <a:ext cx="9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308" y="2197"/>
              <a:ext cx="97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    </a:t>
              </a:r>
              <a:r>
                <a: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Monotype Sorts" pitchFamily="2" charset="2"/>
                </a:rPr>
                <a:t>(2)</a:t>
              </a:r>
            </a:p>
          </p:txBody>
        </p:sp>
      </p:grp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6097557" y="3006706"/>
          <a:ext cx="2120900" cy="1524000"/>
        </p:xfrm>
        <a:graphic>
          <a:graphicData uri="http://schemas.openxmlformats.org/presentationml/2006/ole">
            <p:oleObj spid="_x0000_s176129" name="公式" r:id="rId5" imgW="2120900" imgH="1524000" progId="Equation.3">
              <p:embed/>
            </p:oleObj>
          </a:graphicData>
        </a:graphic>
      </p:graphicFrame>
      <p:sp>
        <p:nvSpPr>
          <p:cNvPr id="14" name="Freeform 15"/>
          <p:cNvSpPr/>
          <p:nvPr/>
        </p:nvSpPr>
        <p:spPr bwMode="auto">
          <a:xfrm>
            <a:off x="6405532" y="3457556"/>
            <a:ext cx="1433513" cy="1055687"/>
          </a:xfrm>
          <a:custGeom>
            <a:avLst/>
            <a:gdLst>
              <a:gd name="T0" fmla="*/ 0 w 903"/>
              <a:gd name="T1" fmla="*/ 0 h 665"/>
              <a:gd name="T2" fmla="*/ 2147483647 w 903"/>
              <a:gd name="T3" fmla="*/ 0 h 665"/>
              <a:gd name="T4" fmla="*/ 2147483647 w 903"/>
              <a:gd name="T5" fmla="*/ 2147483647 h 665"/>
              <a:gd name="T6" fmla="*/ 2147483647 w 903"/>
              <a:gd name="T7" fmla="*/ 2147483647 h 665"/>
              <a:gd name="T8" fmla="*/ 2147483647 w 903"/>
              <a:gd name="T9" fmla="*/ 2147483647 h 665"/>
              <a:gd name="T10" fmla="*/ 2147483647 w 903"/>
              <a:gd name="T11" fmla="*/ 2147483647 h 6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3"/>
              <a:gd name="T19" fmla="*/ 0 h 665"/>
              <a:gd name="T20" fmla="*/ 903 w 903"/>
              <a:gd name="T21" fmla="*/ 665 h 6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3" h="665">
                <a:moveTo>
                  <a:pt x="0" y="0"/>
                </a:moveTo>
                <a:lnTo>
                  <a:pt x="238" y="0"/>
                </a:lnTo>
                <a:lnTo>
                  <a:pt x="238" y="352"/>
                </a:lnTo>
                <a:lnTo>
                  <a:pt x="582" y="355"/>
                </a:lnTo>
                <a:lnTo>
                  <a:pt x="582" y="655"/>
                </a:lnTo>
                <a:lnTo>
                  <a:pt x="903" y="665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381095" y="4746606"/>
            <a:ext cx="318452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所以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 3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771870" y="4746606"/>
            <a:ext cx="1995487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的阶数).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349345" y="5449868"/>
            <a:ext cx="5287962" cy="519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DFE6A"/>
              </a:gs>
            </a:gsLst>
            <a:path path="shape">
              <a:fillToRect l="50000" t="50000" r="50000" b="50000"/>
            </a:path>
          </a:gradFill>
          <a:ln w="19050">
            <a:noFill/>
            <a:miter lim="800000"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显然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| A|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0. 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是非奇异矩阵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Group 19"/>
          <p:cNvGrpSpPr/>
          <p:nvPr/>
        </p:nvGrpSpPr>
        <p:grpSpPr bwMode="auto">
          <a:xfrm>
            <a:off x="214282" y="715943"/>
            <a:ext cx="1081088" cy="720725"/>
            <a:chOff x="2559" y="2024"/>
            <a:chExt cx="425" cy="399"/>
          </a:xfrm>
        </p:grpSpPr>
        <p:grpSp>
          <p:nvGrpSpPr>
            <p:cNvPr id="19" name="Group 20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1" name="Freeform 21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6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pSp>
        <p:nvGrpSpPr>
          <p:cNvPr id="25" name="Group 26"/>
          <p:cNvGrpSpPr/>
          <p:nvPr/>
        </p:nvGrpSpPr>
        <p:grpSpPr bwMode="auto">
          <a:xfrm>
            <a:off x="4568829" y="6143644"/>
            <a:ext cx="503237" cy="481512"/>
            <a:chOff x="2472" y="3784"/>
            <a:chExt cx="363" cy="366"/>
          </a:xfrm>
        </p:grpSpPr>
        <p:sp>
          <p:nvSpPr>
            <p:cNvPr id="26" name="AutoShape 27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8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pSp>
        <p:nvGrpSpPr>
          <p:cNvPr id="28" name="组合 36"/>
          <p:cNvGrpSpPr/>
          <p:nvPr/>
        </p:nvGrpSpPr>
        <p:grpSpPr bwMode="auto">
          <a:xfrm>
            <a:off x="6032470" y="2949556"/>
            <a:ext cx="358775" cy="500062"/>
            <a:chOff x="6357950" y="3214686"/>
            <a:chExt cx="358778" cy="500066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6465901" y="3463925"/>
              <a:ext cx="500066" cy="1588"/>
            </a:xfrm>
            <a:prstGeom prst="line">
              <a:avLst/>
            </a:prstGeom>
            <a:ln w="25400">
              <a:solidFill>
                <a:srgbClr val="0000CC">
                  <a:alpha val="8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357950" y="3214686"/>
              <a:ext cx="357190" cy="1587"/>
            </a:xfrm>
            <a:prstGeom prst="line">
              <a:avLst/>
            </a:prstGeom>
            <a:ln w="25400">
              <a:solidFill>
                <a:srgbClr val="0000CC">
                  <a:alpha val="8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4" grpId="0" animBg="1"/>
      <p:bldP spid="15" grpId="0" build="p" autoUpdateAnimBg="0"/>
      <p:bldP spid="16" grpId="0" build="p" autoUpdateAnimBg="0"/>
      <p:bldP spid="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285720" y="3394056"/>
            <a:ext cx="7718425" cy="259556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7DCFF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30182" y="1377931"/>
            <a:ext cx="7718425" cy="2595562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7DCFF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1757" y="642918"/>
            <a:ext cx="63388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故对于方阵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我们有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85852" y="2000240"/>
            <a:ext cx="64531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为非奇异矩阵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n.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阶数)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62045" y="4273531"/>
            <a:ext cx="64531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为奇异矩阵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&lt;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n.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阶数)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43042" y="5000636"/>
            <a:ext cx="4857784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故奇异矩阵也称为</a:t>
            </a:r>
            <a:r>
              <a:rPr kumimoji="1" lang="zh-CN" altLang="en-US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降秩矩阵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28728" y="2786058"/>
            <a:ext cx="492922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故非奇异矩阵也称为</a:t>
            </a:r>
            <a:r>
              <a:rPr kumimoji="1" lang="zh-CN" altLang="en-US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满秩矩阵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00034" y="642918"/>
            <a:ext cx="7929618" cy="11430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2910" y="739756"/>
            <a:ext cx="1576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</a:rPr>
              <a:t>定理</a:t>
            </a:r>
            <a:r>
              <a:rPr kumimoji="1" lang="en-US" altLang="zh-CN" sz="2800" b="1" dirty="0">
                <a:latin typeface="华文中宋" pitchFamily="2" charset="-122"/>
              </a:rPr>
              <a:t>3</a:t>
            </a:r>
            <a:endParaRPr kumimoji="1" lang="en-US" altLang="zh-CN" sz="2800" dirty="0">
              <a:latin typeface="华文中宋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76372" y="642918"/>
            <a:ext cx="6616700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秩为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的任一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阶矩阵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经过</a:t>
            </a:r>
            <a:r>
              <a:rPr kumimoji="1" lang="zh-CN" altLang="zh-CN" sz="2800" u="sng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有限次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初等变换可</a:t>
            </a:r>
            <a:r>
              <a:rPr kumimoji="1" lang="zh-CN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唯一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地化为形如下式的矩阵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884210" y="1854180"/>
            <a:ext cx="7554912" cy="3246438"/>
            <a:chOff x="673" y="1138"/>
            <a:chExt cx="4759" cy="204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73" y="1809"/>
              <a:ext cx="73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=</a:t>
              </a:r>
            </a:p>
          </p:txBody>
        </p:sp>
        <p:sp>
          <p:nvSpPr>
            <p:cNvPr id="6" name="AutoShape 6"/>
            <p:cNvSpPr/>
            <p:nvPr/>
          </p:nvSpPr>
          <p:spPr bwMode="auto">
            <a:xfrm>
              <a:off x="1314" y="1138"/>
              <a:ext cx="135" cy="1956"/>
            </a:xfrm>
            <a:prstGeom prst="leftBracket">
              <a:avLst>
                <a:gd name="adj" fmla="val 120674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87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863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70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46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15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236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60" y="1144"/>
              <a:ext cx="467" cy="19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" name="AutoShape 14"/>
            <p:cNvSpPr/>
            <p:nvPr/>
          </p:nvSpPr>
          <p:spPr bwMode="auto">
            <a:xfrm flipH="1">
              <a:off x="4692" y="1169"/>
              <a:ext cx="135" cy="1956"/>
            </a:xfrm>
            <a:prstGeom prst="leftBracket">
              <a:avLst>
                <a:gd name="adj" fmla="val 120674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842" y="289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16" name="Group 16"/>
          <p:cNvGrpSpPr/>
          <p:nvPr/>
        </p:nvGrpSpPr>
        <p:grpSpPr bwMode="auto">
          <a:xfrm>
            <a:off x="811185" y="5135543"/>
            <a:ext cx="7308850" cy="1336675"/>
            <a:chOff x="486" y="3298"/>
            <a:chExt cx="4604" cy="842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486" y="3298"/>
              <a:ext cx="4355" cy="842"/>
            </a:xfrm>
            <a:custGeom>
              <a:avLst/>
              <a:gdLst>
                <a:gd name="G0" fmla="+- 2579 0 0"/>
                <a:gd name="G1" fmla="+- 21600 0 2579"/>
                <a:gd name="G2" fmla="*/ 2579 1 2"/>
                <a:gd name="G3" fmla="+- 21600 0 G2"/>
                <a:gd name="G4" fmla="+/ 2579 21600 2"/>
                <a:gd name="G5" fmla="+/ G1 0 2"/>
                <a:gd name="G6" fmla="*/ 21600 21600 2579"/>
                <a:gd name="G7" fmla="*/ G6 1 2"/>
                <a:gd name="G8" fmla="+- 21600 0 G7"/>
                <a:gd name="G9" fmla="*/ 21600 1 2"/>
                <a:gd name="G10" fmla="+- 2579 0 G9"/>
                <a:gd name="G11" fmla="?: G10 G8 0"/>
                <a:gd name="G12" fmla="?: G10 G7 21600"/>
                <a:gd name="T0" fmla="*/ 20310 w 21600"/>
                <a:gd name="T1" fmla="*/ 10800 h 21600"/>
                <a:gd name="T2" fmla="*/ 10800 w 21600"/>
                <a:gd name="T3" fmla="*/ 21600 h 21600"/>
                <a:gd name="T4" fmla="*/ 1290 w 21600"/>
                <a:gd name="T5" fmla="*/ 10800 h 21600"/>
                <a:gd name="T6" fmla="*/ 10800 w 21600"/>
                <a:gd name="T7" fmla="*/ 0 h 21600"/>
                <a:gd name="T8" fmla="*/ 3090 w 21600"/>
                <a:gd name="T9" fmla="*/ 3090 h 21600"/>
                <a:gd name="T10" fmla="*/ 18510 w 21600"/>
                <a:gd name="T11" fmla="*/ 1851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579" y="21600"/>
                  </a:lnTo>
                  <a:lnTo>
                    <a:pt x="1902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8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04" y="3340"/>
              <a:ext cx="438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的元素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ii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=1,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= 1, 2, …,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其余为0.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281" y="3758"/>
              <a:ext cx="286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矩阵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B 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称为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kumimoji="1" lang="zh-CN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标准形</a:t>
              </a:r>
              <a:r>
                <a:rPr kumimoji="1" lang="zh-CN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579535" y="3189268"/>
            <a:ext cx="322262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Freeform 21"/>
          <p:cNvSpPr/>
          <p:nvPr/>
        </p:nvSpPr>
        <p:spPr bwMode="auto">
          <a:xfrm>
            <a:off x="2198660" y="1870055"/>
            <a:ext cx="2873375" cy="1773238"/>
          </a:xfrm>
          <a:custGeom>
            <a:avLst/>
            <a:gdLst>
              <a:gd name="T0" fmla="*/ 2147483647 w 1810"/>
              <a:gd name="T1" fmla="*/ 0 h 1117"/>
              <a:gd name="T2" fmla="*/ 2147483647 w 1810"/>
              <a:gd name="T3" fmla="*/ 2147483647 h 1117"/>
              <a:gd name="T4" fmla="*/ 0 w 1810"/>
              <a:gd name="T5" fmla="*/ 2147483647 h 1117"/>
              <a:gd name="T6" fmla="*/ 0 60000 65536"/>
              <a:gd name="T7" fmla="*/ 0 60000 65536"/>
              <a:gd name="T8" fmla="*/ 0 60000 65536"/>
              <a:gd name="T9" fmla="*/ 0 w 1810"/>
              <a:gd name="T10" fmla="*/ 0 h 1117"/>
              <a:gd name="T11" fmla="*/ 1810 w 1810"/>
              <a:gd name="T12" fmla="*/ 1117 h 1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0" h="1117">
                <a:moveTo>
                  <a:pt x="1810" y="0"/>
                </a:moveTo>
                <a:lnTo>
                  <a:pt x="1810" y="1117"/>
                </a:lnTo>
                <a:lnTo>
                  <a:pt x="0" y="1117"/>
                </a:lnTo>
              </a:path>
            </a:pathLst>
          </a:custGeom>
          <a:noFill/>
          <a:ln w="38100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一 、秩</a:t>
            </a:r>
            <a:endParaRPr lang="zh-CN" altLang="en-US" dirty="0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57158" y="642918"/>
            <a:ext cx="8064500" cy="2333625"/>
          </a:xfrm>
          <a:prstGeom prst="rect">
            <a:avLst/>
          </a:prstGeom>
          <a:gradFill rotWithShape="0">
            <a:gsLst>
              <a:gs pos="0">
                <a:srgbClr val="8FFFE2"/>
              </a:gs>
              <a:gs pos="50000">
                <a:schemeClr val="bg1"/>
              </a:gs>
              <a:gs pos="100000">
                <a:srgbClr val="8FFFE2"/>
              </a:gs>
            </a:gsLst>
            <a:lin ang="18900000" scaled="1"/>
          </a:gradFill>
          <a:ln w="19050">
            <a:solidFill>
              <a:schemeClr val="accent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673100"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800" b="1" dirty="0">
                <a:latin typeface="幼圆" pitchFamily="49" charset="-122"/>
                <a:ea typeface="幼圆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在矩阵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中任取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个行,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个列,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min(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由这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个列交叉处的元素(保持相对位置不变)所构成的一个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阶行列式称为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的一个 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阶子式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03358" y="2857480"/>
          <a:ext cx="5522912" cy="3008313"/>
        </p:xfrm>
        <a:graphic>
          <a:graphicData uri="http://schemas.openxmlformats.org/presentationml/2006/ole">
            <p:oleObj spid="_x0000_s1025" name="Equation" r:id="rId3" imgW="81686400" imgH="44500800" progId="Equation.DSMT4">
              <p:embed/>
            </p:oleObj>
          </a:graphicData>
        </a:graphic>
      </p:graphicFrame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1714470" y="3428980"/>
            <a:ext cx="5357813" cy="46038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785908" y="4286230"/>
            <a:ext cx="5357812" cy="46038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1643033" y="4929168"/>
            <a:ext cx="5357812" cy="46037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786033" y="2786043"/>
            <a:ext cx="46037" cy="3071812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4000470" y="2857480"/>
            <a:ext cx="46038" cy="3000375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4857720" y="2857480"/>
            <a:ext cx="46038" cy="2928938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2571720" y="3214668"/>
            <a:ext cx="500063" cy="503237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3714720" y="3286105"/>
            <a:ext cx="500063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4571970" y="3214668"/>
            <a:ext cx="500063" cy="503237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500283" y="4000480"/>
            <a:ext cx="500062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3643283" y="4000480"/>
            <a:ext cx="785812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4500533" y="4000480"/>
            <a:ext cx="571500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2500283" y="4714855"/>
            <a:ext cx="571500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3643283" y="4714855"/>
            <a:ext cx="714375" cy="503238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500533" y="4643418"/>
            <a:ext cx="571500" cy="503237"/>
          </a:xfrm>
          <a:prstGeom prst="ellipse">
            <a:avLst/>
          </a:prstGeom>
          <a:noFill/>
          <a:ln w="15875">
            <a:solidFill>
              <a:srgbClr val="0070C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1795433" y="5668943"/>
            <a:ext cx="5357812" cy="46037"/>
          </a:xfrm>
          <a:prstGeom prst="line">
            <a:avLst/>
          </a:prstGeom>
          <a:noFill/>
          <a:ln w="28575">
            <a:solidFill>
              <a:srgbClr val="00206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6715095" y="3000355"/>
            <a:ext cx="46038" cy="2776538"/>
          </a:xfrm>
          <a:prstGeom prst="line">
            <a:avLst/>
          </a:prstGeom>
          <a:noFill/>
          <a:ln w="28575">
            <a:solidFill>
              <a:srgbClr val="00206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500033" y="5857855"/>
            <a:ext cx="6858000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阶和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阶子式分别是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(exe).</a:t>
            </a:r>
          </a:p>
        </p:txBody>
      </p:sp>
      <p:graphicFrame>
        <p:nvGraphicFramePr>
          <p:cNvPr id="42" name="Object 27"/>
          <p:cNvGraphicFramePr>
            <a:graphicFrameLocks noChangeAspect="1"/>
          </p:cNvGraphicFramePr>
          <p:nvPr/>
        </p:nvGraphicFramePr>
        <p:xfrm>
          <a:off x="7572396" y="5865833"/>
          <a:ext cx="1008062" cy="563563"/>
        </p:xfrm>
        <a:graphic>
          <a:graphicData uri="http://schemas.openxmlformats.org/presentationml/2006/ole">
            <p:oleObj spid="_x0000_s1026" name="公式" r:id="rId4" imgW="9144000" imgH="5791200" progId="Equation.3">
              <p:embed/>
            </p:oleObj>
          </a:graphicData>
        </a:graphic>
      </p:graphicFrame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143470" y="5857855"/>
            <a:ext cx="2714625" cy="523875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阶子式的个数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2500283" y="5429230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3714720" y="5429230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4500533" y="5429230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6500783" y="5429230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6429345" y="4714855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6500783" y="4000480"/>
            <a:ext cx="571500" cy="503238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6500783" y="3214668"/>
            <a:ext cx="571500" cy="503237"/>
          </a:xfrm>
          <a:prstGeom prst="ellipse">
            <a:avLst/>
          </a:prstGeom>
          <a:noFill/>
          <a:ln w="15875">
            <a:solidFill>
              <a:srgbClr val="C00000">
                <a:alpha val="58038"/>
              </a:srgbClr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build="p" autoUpdateAnimBg="0"/>
      <p:bldP spid="43" grpId="0" build="p" autoUpdateAnimBg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93783" y="814393"/>
            <a:ext cx="3352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的标准形及秩.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82771" y="1357298"/>
          <a:ext cx="4140200" cy="2032000"/>
        </p:xfrm>
        <a:graphic>
          <a:graphicData uri="http://schemas.openxmlformats.org/presentationml/2006/ole">
            <p:oleObj spid="_x0000_s177153" name="公式" r:id="rId3" imgW="4140200" imgH="2032000" progId="Equation.3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4608" y="2901935"/>
            <a:ext cx="509588" cy="509588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357158" y="669931"/>
            <a:ext cx="1081088" cy="720725"/>
            <a:chOff x="2559" y="2024"/>
            <a:chExt cx="425" cy="399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8" name="Freeform 7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3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44" y="714356"/>
            <a:ext cx="142876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题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3 )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 bwMode="auto">
          <a:xfrm>
            <a:off x="469870" y="1544614"/>
            <a:ext cx="1843088" cy="884238"/>
            <a:chOff x="456" y="1138"/>
            <a:chExt cx="1161" cy="557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56" y="1241"/>
              <a:ext cx="4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86" y="1421"/>
              <a:ext cx="7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34" y="1138"/>
              <a:ext cx="98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</a:t>
              </a:r>
              <a:r>
                <a:rPr kumimoji="1" lang="en-US" altLang="zh-CN" sz="2400" b="1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6" y="1407"/>
              <a:ext cx="652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003395" y="985814"/>
          <a:ext cx="2749550" cy="1982788"/>
        </p:xfrm>
        <a:graphic>
          <a:graphicData uri="http://schemas.openxmlformats.org/presentationml/2006/ole">
            <p:oleObj spid="_x0000_s180230" name="公式" r:id="rId3" imgW="2819400" imgH="2032000" progId="Equation.3">
              <p:embed/>
            </p:oleObj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760883" y="1993877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5441920" y="969939"/>
          <a:ext cx="3098800" cy="1982788"/>
        </p:xfrm>
        <a:graphic>
          <a:graphicData uri="http://schemas.openxmlformats.org/presentationml/2006/ole">
            <p:oleObj spid="_x0000_s180229" name="公式" r:id="rId4" imgW="3175000" imgH="2032000" progId="Equation.3">
              <p:embed/>
            </p:oleObj>
          </a:graphicData>
        </a:graphic>
      </p:graphicFrame>
      <p:grpSp>
        <p:nvGrpSpPr>
          <p:cNvPr id="11" name="Group 11"/>
          <p:cNvGrpSpPr/>
          <p:nvPr/>
        </p:nvGrpSpPr>
        <p:grpSpPr bwMode="auto">
          <a:xfrm>
            <a:off x="392083" y="4208439"/>
            <a:ext cx="1560512" cy="884238"/>
            <a:chOff x="407" y="2816"/>
            <a:chExt cx="983" cy="557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59" y="3102"/>
              <a:ext cx="7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7" y="2816"/>
              <a:ext cx="983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r</a:t>
              </a:r>
              <a:r>
                <a:rPr kumimoji="1" lang="en-US" altLang="zh-CN" sz="2400" b="1" baseline="-2500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79" y="3085"/>
              <a:ext cx="652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684308" y="3665514"/>
          <a:ext cx="3098800" cy="1982788"/>
        </p:xfrm>
        <a:graphic>
          <a:graphicData uri="http://schemas.openxmlformats.org/presentationml/2006/ole">
            <p:oleObj spid="_x0000_s180228" name="公式" r:id="rId5" imgW="3175000" imgH="2032000" progId="Equation.3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5446683" y="3665514"/>
          <a:ext cx="3098800" cy="1982788"/>
        </p:xfrm>
        <a:graphic>
          <a:graphicData uri="http://schemas.openxmlformats.org/presentationml/2006/ole">
            <p:oleObj spid="_x0000_s180227" name="公式" r:id="rId6" imgW="3175000" imgH="2032000" progId="Equation.3">
              <p:embed/>
            </p:oleObj>
          </a:graphicData>
        </a:graphic>
      </p:graphicFrame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776758" y="4664052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108170" y="904852"/>
            <a:ext cx="509588" cy="509587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064220" y="2465364"/>
            <a:ext cx="509588" cy="509588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90733" y="4105252"/>
            <a:ext cx="541337" cy="525462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1077883" y="1798614"/>
            <a:ext cx="503237" cy="74613"/>
          </a:xfrm>
          <a:prstGeom prst="leftRightArrow">
            <a:avLst>
              <a:gd name="adj1" fmla="val 50000"/>
              <a:gd name="adj2" fmla="val 134893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717520" y="4462439"/>
            <a:ext cx="504825" cy="69850"/>
          </a:xfrm>
          <a:prstGeom prst="leftRightArrow">
            <a:avLst>
              <a:gd name="adj1" fmla="val 50000"/>
              <a:gd name="adj2" fmla="val 144545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34"/>
          <p:cNvGrpSpPr/>
          <p:nvPr/>
        </p:nvGrpSpPr>
        <p:grpSpPr bwMode="auto">
          <a:xfrm>
            <a:off x="4462433" y="142852"/>
            <a:ext cx="1223962" cy="1728787"/>
            <a:chOff x="2971" y="255"/>
            <a:chExt cx="771" cy="1089"/>
          </a:xfrm>
        </p:grpSpPr>
        <p:graphicFrame>
          <p:nvGraphicFramePr>
            <p:cNvPr id="24" name="Object 30"/>
            <p:cNvGraphicFramePr>
              <a:graphicFrameLocks noChangeAspect="1"/>
            </p:cNvGraphicFramePr>
            <p:nvPr/>
          </p:nvGraphicFramePr>
          <p:xfrm>
            <a:off x="2971" y="255"/>
            <a:ext cx="771" cy="566"/>
          </p:xfrm>
          <a:graphic>
            <a:graphicData uri="http://schemas.openxmlformats.org/presentationml/2006/ole">
              <p:oleObj spid="_x0000_s180226" name="公式" r:id="rId7" imgW="622300" imgH="457200" progId="Equation.3">
                <p:embed/>
              </p:oleObj>
            </a:graphicData>
          </a:graphic>
        </p:graphicFrame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3379" y="84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5"/>
          <p:cNvGrpSpPr/>
          <p:nvPr/>
        </p:nvGrpSpPr>
        <p:grpSpPr bwMode="auto">
          <a:xfrm>
            <a:off x="4678333" y="4751364"/>
            <a:ext cx="898525" cy="1393825"/>
            <a:chOff x="3118" y="3158"/>
            <a:chExt cx="566" cy="878"/>
          </a:xfrm>
        </p:grpSpPr>
        <p:graphicFrame>
          <p:nvGraphicFramePr>
            <p:cNvPr id="27" name="Object 32"/>
            <p:cNvGraphicFramePr>
              <a:graphicFrameLocks noChangeAspect="1"/>
            </p:cNvGraphicFramePr>
            <p:nvPr/>
          </p:nvGraphicFramePr>
          <p:xfrm>
            <a:off x="3118" y="3753"/>
            <a:ext cx="566" cy="283"/>
          </p:xfrm>
          <a:graphic>
            <a:graphicData uri="http://schemas.openxmlformats.org/presentationml/2006/ole">
              <p:oleObj spid="_x0000_s180225" name="公式" r:id="rId8" imgW="457200" imgH="228600" progId="Equation.3">
                <p:embed/>
              </p:oleObj>
            </a:graphicData>
          </a:graphic>
        </p:graphicFrame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 flipV="1">
              <a:off x="3334" y="3158"/>
              <a:ext cx="45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49358" y="1063649"/>
          <a:ext cx="3051175" cy="1982787"/>
        </p:xfrm>
        <a:graphic>
          <a:graphicData uri="http://schemas.openxmlformats.org/presentationml/2006/ole">
            <p:oleObj spid="_x0000_s181252" name="公式" r:id="rId3" imgW="3124200" imgH="2032000" progId="Equation.3">
              <p:embed/>
            </p:oleObj>
          </a:graphicData>
        </a:graphic>
      </p:graphicFrame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09558" y="2055836"/>
            <a:ext cx="903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22846" y="1063649"/>
          <a:ext cx="2641600" cy="1982787"/>
        </p:xfrm>
        <a:graphic>
          <a:graphicData uri="http://schemas.openxmlformats.org/presentationml/2006/ole">
            <p:oleObj spid="_x0000_s181251" name="公式" r:id="rId4" imgW="2705100" imgH="2032000" progId="Equation.3">
              <p:embed/>
            </p:oleObj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14821" y="2055836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04921" y="3649686"/>
          <a:ext cx="2887662" cy="1982788"/>
        </p:xfrm>
        <a:graphic>
          <a:graphicData uri="http://schemas.openxmlformats.org/presentationml/2006/ole">
            <p:oleObj spid="_x0000_s181250" name="公式" r:id="rId5" imgW="2959100" imgH="2032000" progId="Equation.3">
              <p:embed/>
            </p:oleObj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2921" y="4641874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206971" y="3649686"/>
          <a:ext cx="2503487" cy="1982788"/>
        </p:xfrm>
        <a:graphic>
          <a:graphicData uri="http://schemas.openxmlformats.org/presentationml/2006/ole">
            <p:oleObj spid="_x0000_s181249" name="公式" r:id="rId6" imgW="2565400" imgH="2032000" progId="Equation.3">
              <p:embed/>
            </p:oleObj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51321" y="4641874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06508" y="5853136"/>
            <a:ext cx="323532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3.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2421" y="1636736"/>
            <a:ext cx="1019175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6208" y="1584349"/>
            <a:ext cx="1249363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r</a:t>
            </a:r>
            <a:r>
              <a:rPr kumimoji="1" lang="en-US" altLang="zh-CN" sz="2400" b="1" baseline="-2500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4</a:t>
            </a: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+</a:t>
            </a:r>
            <a:r>
              <a:rPr kumimoji="1" lang="en-US" altLang="zh-CN" sz="24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r</a:t>
            </a:r>
            <a:r>
              <a:rPr kumimoji="1" lang="en-US" altLang="zh-CN" sz="2400" b="1" baseline="-2500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3</a:t>
            </a: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3" name="Freeform 13"/>
          <p:cNvSpPr/>
          <p:nvPr/>
        </p:nvSpPr>
        <p:spPr bwMode="auto">
          <a:xfrm>
            <a:off x="1604933" y="1455761"/>
            <a:ext cx="2627313" cy="1084263"/>
          </a:xfrm>
          <a:custGeom>
            <a:avLst/>
            <a:gdLst>
              <a:gd name="T0" fmla="*/ 0 w 1655"/>
              <a:gd name="T1" fmla="*/ 0 h 683"/>
              <a:gd name="T2" fmla="*/ 2147483647 w 1655"/>
              <a:gd name="T3" fmla="*/ 0 h 683"/>
              <a:gd name="T4" fmla="*/ 2147483647 w 1655"/>
              <a:gd name="T5" fmla="*/ 2147483647 h 683"/>
              <a:gd name="T6" fmla="*/ 2147483647 w 1655"/>
              <a:gd name="T7" fmla="*/ 2147483647 h 683"/>
              <a:gd name="T8" fmla="*/ 2147483647 w 1655"/>
              <a:gd name="T9" fmla="*/ 2147483647 h 683"/>
              <a:gd name="T10" fmla="*/ 2147483647 w 1655"/>
              <a:gd name="T11" fmla="*/ 2147483647 h 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5"/>
              <a:gd name="T19" fmla="*/ 0 h 683"/>
              <a:gd name="T20" fmla="*/ 1655 w 1655"/>
              <a:gd name="T21" fmla="*/ 683 h 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5" h="683">
                <a:moveTo>
                  <a:pt x="0" y="0"/>
                </a:moveTo>
                <a:lnTo>
                  <a:pt x="237" y="0"/>
                </a:lnTo>
                <a:lnTo>
                  <a:pt x="237" y="372"/>
                </a:lnTo>
                <a:lnTo>
                  <a:pt x="537" y="372"/>
                </a:lnTo>
                <a:lnTo>
                  <a:pt x="537" y="683"/>
                </a:lnTo>
                <a:lnTo>
                  <a:pt x="1655" y="683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7158" y="2044724"/>
            <a:ext cx="1446213" cy="4572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r</a:t>
            </a:r>
            <a:r>
              <a:rPr kumimoji="1" lang="en-US" altLang="zh-CN" sz="2400" b="1" baseline="-2500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1</a:t>
            </a: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 (1</a:t>
            </a:r>
            <a:r>
              <a:rPr kumimoji="1" lang="en-US" altLang="zh-CN" sz="2400" b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322775" y="5786454"/>
            <a:ext cx="2035175" cy="873125"/>
          </a:xfrm>
          <a:prstGeom prst="cloudCallout">
            <a:avLst>
              <a:gd name="adj1" fmla="val 15260"/>
              <a:gd name="adj2" fmla="val -86267"/>
            </a:avLst>
          </a:prstGeom>
          <a:gradFill rotWithShape="0">
            <a:gsLst>
              <a:gs pos="0">
                <a:srgbClr val="FFFFFF"/>
              </a:gs>
              <a:gs pos="100000">
                <a:srgbClr val="65FD35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accent1"/>
            </a:solidFill>
            <a:round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标准形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721071" y="396899"/>
            <a:ext cx="2578100" cy="873125"/>
          </a:xfrm>
          <a:prstGeom prst="cloudCallout">
            <a:avLst>
              <a:gd name="adj1" fmla="val -69273"/>
              <a:gd name="adj2" fmla="val 142907"/>
            </a:avLst>
          </a:prstGeom>
          <a:gradFill rotWithShape="0">
            <a:gsLst>
              <a:gs pos="0">
                <a:srgbClr val="FFFFFF"/>
              </a:gs>
              <a:gs pos="100000">
                <a:srgbClr val="02C2FE"/>
              </a:gs>
            </a:gsLst>
            <a:path path="rect">
              <a:fillToRect l="50000" t="50000" r="50000" b="50000"/>
            </a:path>
          </a:gradFill>
          <a:ln w="19050">
            <a:noFill/>
            <a:round/>
            <a:tailEnd type="none" w="sm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阶梯形矩阵</a:t>
            </a:r>
          </a:p>
        </p:txBody>
      </p:sp>
      <p:sp>
        <p:nvSpPr>
          <p:cNvPr id="17" name="Freeform 18"/>
          <p:cNvSpPr/>
          <p:nvPr/>
        </p:nvSpPr>
        <p:spPr bwMode="auto">
          <a:xfrm>
            <a:off x="5249833" y="3692549"/>
            <a:ext cx="1441450" cy="1368425"/>
          </a:xfrm>
          <a:custGeom>
            <a:avLst/>
            <a:gdLst>
              <a:gd name="T0" fmla="*/ 2147483647 w 1810"/>
              <a:gd name="T1" fmla="*/ 0 h 1117"/>
              <a:gd name="T2" fmla="*/ 2147483647 w 1810"/>
              <a:gd name="T3" fmla="*/ 2147483647 h 1117"/>
              <a:gd name="T4" fmla="*/ 0 w 1810"/>
              <a:gd name="T5" fmla="*/ 2147483647 h 1117"/>
              <a:gd name="T6" fmla="*/ 0 60000 65536"/>
              <a:gd name="T7" fmla="*/ 0 60000 65536"/>
              <a:gd name="T8" fmla="*/ 0 60000 65536"/>
              <a:gd name="T9" fmla="*/ 0 w 1810"/>
              <a:gd name="T10" fmla="*/ 0 h 1117"/>
              <a:gd name="T11" fmla="*/ 1810 w 1810"/>
              <a:gd name="T12" fmla="*/ 1117 h 11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0" h="1117">
                <a:moveTo>
                  <a:pt x="1810" y="0"/>
                </a:moveTo>
                <a:lnTo>
                  <a:pt x="1810" y="1117"/>
                </a:lnTo>
                <a:lnTo>
                  <a:pt x="0" y="1117"/>
                </a:lnTo>
              </a:path>
            </a:pathLst>
          </a:custGeom>
          <a:noFill/>
          <a:ln w="38100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build="p" autoUpdateAnimBg="0"/>
      <p:bldP spid="13" grpId="0" animBg="1"/>
      <p:bldP spid="15" grpId="0" animBg="1" autoUpdateAnimBg="0"/>
      <p:bldP spid="16" grpId="0" animBg="1" autoUpdateAnimBg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981167" y="2736825"/>
          <a:ext cx="4537075" cy="3113087"/>
        </p:xfrm>
        <a:graphic>
          <a:graphicData uri="http://schemas.openxmlformats.org/presentationml/2006/ole">
            <p:oleObj spid="_x0000_s182274" name="Equation" r:id="rId3" imgW="1943100" imgH="1600200" progId="Equation.DSMT4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14417" y="1227112"/>
            <a:ext cx="58467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将单位阵</a:t>
            </a:r>
            <a:r>
              <a:rPr kumimoji="1"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作一次初等行变换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4417" y="1885925"/>
            <a:ext cx="63230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交换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行和第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行, 得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69942" y="3925862"/>
            <a:ext cx="1149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92829" y="3492475"/>
            <a:ext cx="1171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92829" y="4359250"/>
            <a:ext cx="1171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981167" y="2736825"/>
          <a:ext cx="4445000" cy="2997200"/>
        </p:xfrm>
        <a:graphic>
          <a:graphicData uri="http://schemas.openxmlformats.org/presentationml/2006/ole">
            <p:oleObj spid="_x0000_s182273" name="Equation" r:id="rId4" imgW="4445000" imgH="2997200" progId="Equation.DSMT4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5404" y="649262"/>
            <a:ext cx="58467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初等行矩阵指下面的三种矩阵</a:t>
            </a:r>
          </a:p>
        </p:txBody>
      </p:sp>
      <p:sp>
        <p:nvSpPr>
          <p:cNvPr id="11" name="AutoShape 11" descr="QC(@F)C~U8J(QTP_EF80"/>
          <p:cNvSpPr>
            <a:spLocks noChangeAspect="1" noChangeArrowheads="1"/>
          </p:cNvSpPr>
          <p:nvPr/>
        </p:nvSpPr>
        <p:spPr bwMode="auto">
          <a:xfrm>
            <a:off x="4205254" y="2944787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2" descr="QC(@F)C~U8J(QTP_EF80"/>
          <p:cNvSpPr>
            <a:spLocks noChangeAspect="1" noChangeArrowheads="1"/>
          </p:cNvSpPr>
          <p:nvPr/>
        </p:nvSpPr>
        <p:spPr bwMode="auto">
          <a:xfrm>
            <a:off x="4205254" y="2944787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13" descr="QC(@F)C~U8J(QTP_EF80"/>
          <p:cNvSpPr>
            <a:spLocks noChangeAspect="1" noChangeArrowheads="1"/>
          </p:cNvSpPr>
          <p:nvPr/>
        </p:nvSpPr>
        <p:spPr bwMode="auto">
          <a:xfrm>
            <a:off x="4205254" y="2944787"/>
            <a:ext cx="304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14467" y="5834083"/>
            <a:ext cx="25003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也记为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79492" y="5838846"/>
            <a:ext cx="1149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三 、初等矩阵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 advAuto="0"/>
      <p:bldP spid="8" grpId="0" build="p" autoUpdateAnimBg="0" advAuto="0"/>
      <p:bldP spid="14" grpId="0" build="p" autoUpdateAnimBg="0"/>
      <p:bldP spid="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63230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遍乘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行,  得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46658" y="2979718"/>
            <a:ext cx="1171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709583" y="2913043"/>
            <a:ext cx="15763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</a:p>
        </p:txBody>
      </p:sp>
      <p:grpSp>
        <p:nvGrpSpPr>
          <p:cNvPr id="5" name="Group 28"/>
          <p:cNvGrpSpPr/>
          <p:nvPr/>
        </p:nvGrpSpPr>
        <p:grpSpPr bwMode="auto">
          <a:xfrm>
            <a:off x="1911321" y="1827193"/>
            <a:ext cx="3387725" cy="2741613"/>
            <a:chOff x="1791" y="1480"/>
            <a:chExt cx="2134" cy="1727"/>
          </a:xfrm>
        </p:grpSpPr>
        <p:sp>
          <p:nvSpPr>
            <p:cNvPr id="6" name="AutoShape 18"/>
            <p:cNvSpPr/>
            <p:nvPr/>
          </p:nvSpPr>
          <p:spPr bwMode="auto">
            <a:xfrm>
              <a:off x="1808" y="1509"/>
              <a:ext cx="105" cy="1641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1791" y="148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2051" y="170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34" y="2603"/>
              <a:ext cx="352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295" y="1962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2681" y="2266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3162" y="1745"/>
              <a:ext cx="352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3573" y="288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" name="AutoShape 26"/>
            <p:cNvSpPr/>
            <p:nvPr/>
          </p:nvSpPr>
          <p:spPr bwMode="auto">
            <a:xfrm flipH="1">
              <a:off x="3762" y="1509"/>
              <a:ext cx="105" cy="1641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112" y="2576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</p:grp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424208" y="3051156"/>
            <a:ext cx="558800" cy="51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068358" y="4711681"/>
            <a:ext cx="37861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也记为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214678" y="1357298"/>
            <a:ext cx="118173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/>
      <p:bldP spid="16" grpId="0" animBg="1"/>
      <p:bldP spid="17" grpId="0" build="p" autoUpdateAnimBg="0"/>
      <p:bldP spid="18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39975" y="1270021"/>
            <a:ext cx="3786188" cy="3275012"/>
            <a:chOff x="1444" y="754"/>
            <a:chExt cx="2385" cy="2063"/>
          </a:xfrm>
        </p:grpSpPr>
        <p:sp>
          <p:nvSpPr>
            <p:cNvPr id="3" name="AutoShape 6"/>
            <p:cNvSpPr/>
            <p:nvPr/>
          </p:nvSpPr>
          <p:spPr bwMode="auto">
            <a:xfrm>
              <a:off x="1461" y="783"/>
              <a:ext cx="116" cy="2024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444" y="75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704" y="982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948" y="1236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729" y="122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437" y="249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" name="AutoShape 12"/>
            <p:cNvSpPr/>
            <p:nvPr/>
          </p:nvSpPr>
          <p:spPr bwMode="auto">
            <a:xfrm flipH="1">
              <a:off x="3713" y="773"/>
              <a:ext cx="116" cy="2024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745" y="190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1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336" y="125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351" y="1612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083" y="2187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973" y="188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381" y="18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2988" y="2349521"/>
            <a:ext cx="1576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56100" y="1989158"/>
            <a:ext cx="558800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0825" y="622321"/>
            <a:ext cx="67008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行乘以数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加到第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行,  得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121400" y="1776433"/>
            <a:ext cx="1171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154738" y="2886096"/>
            <a:ext cx="1171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04825" y="4929211"/>
            <a:ext cx="8281988" cy="1169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我们称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初等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kumimoji="1"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三种初等行</a:t>
            </a:r>
            <a:endParaRPr kumimoji="1"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变换分别对应三种类型的初等矩阵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都是方阵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65138" y="6191273"/>
            <a:ext cx="82819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三种初等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变换分别对应三种类型的初等矩阵！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571763" y="4476761"/>
            <a:ext cx="37861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也记为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build="p" autoUpdateAnimBg="0" advAuto="0"/>
      <p:bldP spid="20" grpId="0" build="p" autoUpdateAnimBg="0" advAuto="0"/>
      <p:bldP spid="21" grpId="0"/>
      <p:bldP spid="22" grpId="0"/>
      <p:bldP spid="2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39975" y="1841525"/>
            <a:ext cx="3786188" cy="3275012"/>
            <a:chOff x="1444" y="754"/>
            <a:chExt cx="2385" cy="2063"/>
          </a:xfrm>
        </p:grpSpPr>
        <p:sp>
          <p:nvSpPr>
            <p:cNvPr id="3" name="AutoShape 6"/>
            <p:cNvSpPr/>
            <p:nvPr/>
          </p:nvSpPr>
          <p:spPr bwMode="auto">
            <a:xfrm>
              <a:off x="1461" y="783"/>
              <a:ext cx="116" cy="2024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444" y="75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1704" y="982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948" y="1236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729" y="122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437" y="249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" name="AutoShape 12"/>
            <p:cNvSpPr/>
            <p:nvPr/>
          </p:nvSpPr>
          <p:spPr bwMode="auto">
            <a:xfrm flipH="1">
              <a:off x="3713" y="773"/>
              <a:ext cx="116" cy="2024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745" y="1900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1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336" y="125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351" y="1612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083" y="2187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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973" y="188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381" y="18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2988" y="2921025"/>
            <a:ext cx="15763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356100" y="2560662"/>
            <a:ext cx="558800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0825" y="622321"/>
            <a:ext cx="670083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)’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乘以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常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加到第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列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857488" y="1285860"/>
            <a:ext cx="118173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154738" y="3457600"/>
            <a:ext cx="1171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642910" y="5715016"/>
            <a:ext cx="671517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我们也称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初等列矩阵</a:t>
            </a:r>
            <a:r>
              <a:rPr kumimoji="1"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571763" y="5048265"/>
            <a:ext cx="37861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也记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286248" y="1285860"/>
            <a:ext cx="10021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15074" y="2500306"/>
            <a:ext cx="10919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9" grpId="0" build="p" autoUpdateAnimBg="0" advAuto="0"/>
      <p:bldP spid="20" grpId="0" build="p" autoUpdateAnimBg="0" advAuto="0"/>
      <p:bldP spid="21" grpId="0"/>
      <p:bldP spid="23" grpId="0" build="p" autoUpdateAnimBg="0"/>
      <p:bldP spid="24" grpId="0" build="p" autoUpdateAnimBg="0" advAuto="0"/>
      <p:bldP spid="2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69929" y="1357313"/>
            <a:ext cx="8097838" cy="1395412"/>
          </a:xfrm>
          <a:prstGeom prst="parallelogram">
            <a:avLst>
              <a:gd name="adj" fmla="val 70417"/>
            </a:avLst>
          </a:prstGeom>
          <a:gradFill rotWithShape="0">
            <a:gsLst>
              <a:gs pos="0">
                <a:srgbClr val="FCFEB6"/>
              </a:gs>
              <a:gs pos="50000">
                <a:schemeClr val="bg1"/>
              </a:gs>
              <a:gs pos="100000">
                <a:srgbClr val="FCFEB6"/>
              </a:gs>
            </a:gsLst>
            <a:lin ang="18900000" scaled="1"/>
          </a:gradFill>
          <a:ln w="9525">
            <a:solidFill>
              <a:srgbClr val="FFCC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对矩阵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进行一次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初等行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变换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  <a:p>
            <a:pPr algn="ctr">
              <a:lnSpc>
                <a:spcPct val="140000"/>
              </a:lnSpc>
              <a:defRPr/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同于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乘一个相应的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阶初等矩阵,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5617" y="2981325"/>
            <a:ext cx="82804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交换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和第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 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4179" y="4133850"/>
            <a:ext cx="835183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遍乘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03317" y="5072074"/>
            <a:ext cx="7704137" cy="120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乘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加至第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0554" y="3105150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19217" y="3484563"/>
            <a:ext cx="7596187" cy="652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)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0079" y="4565650"/>
            <a:ext cx="8280400" cy="5965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57620" y="5643578"/>
            <a:ext cx="4071966" cy="652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· </a:t>
            </a:r>
            <a:r>
              <a:rPr kumimoji="1"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))=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·Q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i,j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555" y="692150"/>
            <a:ext cx="56324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矩阵乘法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的定义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可以验证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  <p:bldP spid="5" grpId="0" build="p" autoUpdateAnimBg="0"/>
      <p:bldP spid="6" grpId="0" build="p" autoUpdateAnimBg="0"/>
      <p:bldP spid="7" grpId="0" build="p" autoUpdateAnimBg="0" advAuto="0"/>
      <p:bldP spid="8" grpId="0" build="p" autoUpdateAnimBg="0"/>
      <p:bldP spid="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3161AB3-72E2-441B-9A3B-684D55E759AF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94D3B329-EFDC-4DD3-B194-D90E7AA757C2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79388" y="1988820"/>
            <a:ext cx="8280400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交换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的第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行(列)和第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行</a:t>
            </a:r>
            <a:r>
              <a:rPr lang="zh-CN" altLang="en-US" sz="2800">
                <a:ea typeface="宋体" panose="02010600030101010101" pitchFamily="2" charset="-122"/>
              </a:rPr>
              <a:t>(列)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endParaRPr lang="zh-CN" altLang="en-US" sz="2800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07950" y="3141345"/>
            <a:ext cx="8351838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75565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用数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)遍乘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行(列)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endParaRPr lang="zh-CN" altLang="en-US" sz="2800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49288" y="4236720"/>
            <a:ext cx="7704137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把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的第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行(列)乘数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加至第 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行(列)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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14325" y="2112645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684213" y="692150"/>
            <a:ext cx="56324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初等行(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列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)变换</a:t>
            </a:r>
            <a:r>
              <a:rPr lang="zh-CN" altLang="en-US" sz="2800">
                <a:latin typeface="Times New Roman" panose="02020603050405020304" pitchFamily="18" charset="0"/>
                <a:sym typeface="+mn-ea"/>
              </a:rPr>
              <a:t>也可以这样表示</a:t>
            </a:r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/>
        </p:nvGraphicFramePr>
        <p:xfrm>
          <a:off x="7202488" y="2076133"/>
          <a:ext cx="1439862" cy="547687"/>
        </p:xfrm>
        <a:graphic>
          <a:graphicData uri="http://schemas.openxmlformats.org/presentationml/2006/ole">
            <p:oleObj spid="_x0000_s183302" name="公式" r:id="rId3" imgW="504757" imgH="171450" progId="Equation.3">
              <p:embed/>
            </p:oleObj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6986588" y="2652395"/>
          <a:ext cx="1712912" cy="547688"/>
        </p:xfrm>
        <a:graphic>
          <a:graphicData uri="http://schemas.openxmlformats.org/presentationml/2006/ole">
            <p:oleObj spid="_x0000_s183301" name="Equation" r:id="rId4" imgW="609600" imgH="171450" progId="Equation.DSMT4">
              <p:embed/>
            </p:oleObj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6846888" y="3228658"/>
          <a:ext cx="1576387" cy="547687"/>
        </p:xfrm>
        <a:graphic>
          <a:graphicData uri="http://schemas.openxmlformats.org/presentationml/2006/ole">
            <p:oleObj spid="_x0000_s183300" name="Equation" r:id="rId5" imgW="552585" imgH="171450" progId="Equation.DSMT4">
              <p:embed/>
            </p:oleObj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6842125" y="3804920"/>
          <a:ext cx="1851025" cy="547688"/>
        </p:xfrm>
        <a:graphic>
          <a:graphicData uri="http://schemas.openxmlformats.org/presentationml/2006/ole">
            <p:oleObj spid="_x0000_s183299" name="Equation" r:id="rId6" imgW="657157" imgH="171450" progId="Equation.DSMT4">
              <p:embed/>
            </p:oleObj>
          </a:graphicData>
        </a:graphic>
      </p:graphicFrame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394200" y="4957445"/>
          <a:ext cx="1954213" cy="547688"/>
        </p:xfrm>
        <a:graphic>
          <a:graphicData uri="http://schemas.openxmlformats.org/presentationml/2006/ole">
            <p:oleObj spid="_x0000_s183298" name="Equation" r:id="rId7" imgW="695257" imgH="171450" progId="Equation.DSMT4">
              <p:embed/>
            </p:oleObj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6503988" y="4884420"/>
          <a:ext cx="2462212" cy="606425"/>
        </p:xfrm>
        <a:graphic>
          <a:graphicData uri="http://schemas.openxmlformats.org/presentationml/2006/ole">
            <p:oleObj spid="_x0000_s183297" name="公式" r:id="rId8" imgW="19812000" imgH="4876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4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 advAuto="0"/>
      <p:bldP spid="141316" grpId="0" build="p" autoUpdateAnimBg="0"/>
      <p:bldP spid="141317" grpId="0" build="p" autoUpdateAnimBg="0"/>
      <p:bldP spid="14131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1472" y="571480"/>
            <a:ext cx="400052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+mj-ea"/>
                <a:ea typeface="+mj-ea"/>
              </a:rPr>
              <a:t>三</a:t>
            </a:r>
            <a:r>
              <a:rPr kumimoji="1" lang="zh-CN" altLang="en-US" sz="2800" dirty="0" smtClean="0">
                <a:latin typeface="+mj-ea"/>
                <a:ea typeface="+mj-ea"/>
              </a:rPr>
              <a:t>种行</a:t>
            </a:r>
            <a:r>
              <a:rPr kumimoji="1" lang="en-US" altLang="zh-CN" sz="2800" dirty="0" smtClean="0">
                <a:latin typeface="+mj-ea"/>
                <a:ea typeface="+mj-ea"/>
              </a:rPr>
              <a:t>/</a:t>
            </a:r>
            <a:r>
              <a:rPr kumimoji="1" lang="zh-CN" altLang="en-US" sz="2800" dirty="0" smtClean="0">
                <a:latin typeface="+mj-ea"/>
                <a:ea typeface="+mj-ea"/>
              </a:rPr>
              <a:t>列初等变换对照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164103" y="1179497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23015" y="1214422"/>
            <a:ext cx="14668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,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64103" y="1900222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623015" y="1938322"/>
            <a:ext cx="23781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) )  , 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164103" y="2586022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11"/>
          <p:cNvGrpSpPr/>
          <p:nvPr/>
        </p:nvGrpSpPr>
        <p:grpSpPr bwMode="auto">
          <a:xfrm>
            <a:off x="5484777" y="925497"/>
            <a:ext cx="1185752" cy="523875"/>
            <a:chOff x="1301" y="685"/>
            <a:chExt cx="575" cy="330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315" y="685"/>
              <a:ext cx="561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j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301" y="99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13" name="Group 14"/>
          <p:cNvGrpSpPr/>
          <p:nvPr/>
        </p:nvGrpSpPr>
        <p:grpSpPr bwMode="auto">
          <a:xfrm>
            <a:off x="5484778" y="1646222"/>
            <a:ext cx="1065387" cy="523875"/>
            <a:chOff x="1301" y="1069"/>
            <a:chExt cx="516" cy="330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327" y="1069"/>
              <a:ext cx="49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8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301" y="138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16" name="Group 17"/>
          <p:cNvGrpSpPr/>
          <p:nvPr/>
        </p:nvGrpSpPr>
        <p:grpSpPr bwMode="auto">
          <a:xfrm>
            <a:off x="5468902" y="2293922"/>
            <a:ext cx="1181949" cy="536575"/>
            <a:chOff x="1291" y="1513"/>
            <a:chExt cx="700" cy="338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301" y="185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91" y="1513"/>
              <a:ext cx="70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c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572232" y="2565400"/>
            <a:ext cx="221887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) ) .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14348" y="1214422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173260" y="1249347"/>
            <a:ext cx="14668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,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14348" y="1935147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173260" y="1973247"/>
            <a:ext cx="23781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) )  , 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14348" y="2620947"/>
            <a:ext cx="40427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11"/>
          <p:cNvGrpSpPr/>
          <p:nvPr/>
        </p:nvGrpSpPr>
        <p:grpSpPr bwMode="auto">
          <a:xfrm>
            <a:off x="1035022" y="960422"/>
            <a:ext cx="1185752" cy="523875"/>
            <a:chOff x="1301" y="685"/>
            <a:chExt cx="575" cy="330"/>
          </a:xfrm>
        </p:grpSpPr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315" y="685"/>
              <a:ext cx="561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 </a:t>
              </a:r>
              <a:r>
                <a:rPr kumimoji="1"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800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j</a:t>
              </a:r>
              <a:endPara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301" y="999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28" name="Group 14"/>
          <p:cNvGrpSpPr/>
          <p:nvPr/>
        </p:nvGrpSpPr>
        <p:grpSpPr bwMode="auto">
          <a:xfrm>
            <a:off x="1035023" y="1681147"/>
            <a:ext cx="1065387" cy="523875"/>
            <a:chOff x="1301" y="1069"/>
            <a:chExt cx="516" cy="33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1327" y="1069"/>
              <a:ext cx="49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1301" y="138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1" name="Group 17"/>
          <p:cNvGrpSpPr/>
          <p:nvPr/>
        </p:nvGrpSpPr>
        <p:grpSpPr bwMode="auto">
          <a:xfrm>
            <a:off x="1019150" y="2328847"/>
            <a:ext cx="1143115" cy="536575"/>
            <a:chOff x="1291" y="1513"/>
            <a:chExt cx="677" cy="338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1301" y="185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1291" y="1513"/>
              <a:ext cx="67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 </a:t>
              </a:r>
              <a:r>
                <a:rPr kumimoji="1"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kumimoji="1" lang="en-US" altLang="zh-CN" sz="2800" i="1" dirty="0" err="1" smtClean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sz="2800" i="1" baseline="-25000" dirty="0" err="1" smtClean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j</a:t>
              </a:r>
              <a:endPara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122477" y="2600325"/>
            <a:ext cx="21723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) ) .</a:t>
            </a:r>
          </a:p>
        </p:txBody>
      </p:sp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530225" y="4652963"/>
          <a:ext cx="4910138" cy="1562100"/>
        </p:xfrm>
        <a:graphic>
          <a:graphicData uri="http://schemas.openxmlformats.org/presentationml/2006/ole">
            <p:oleObj spid="_x0000_s188420" name="Equation" r:id="rId4" imgW="2235200" imgH="711200" progId="Equation.DSMT4">
              <p:embed/>
            </p:oleObj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5357818" y="4643446"/>
          <a:ext cx="1800225" cy="1419225"/>
        </p:xfrm>
        <a:graphic>
          <a:graphicData uri="http://schemas.openxmlformats.org/presentationml/2006/ole">
            <p:oleObj spid="_x0000_s188419" name="公式" r:id="rId5" imgW="901309" imgH="710891" progId="Equation.3">
              <p:embed/>
            </p:oleObj>
          </a:graphicData>
        </a:graphic>
      </p:graphicFrame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95325" y="6120490"/>
            <a:ext cx="772001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+mj-ea"/>
                <a:ea typeface="+mj-ea"/>
              </a:rPr>
              <a:t>于是，矩阵的初等变换可看成矩阵的一种运算</a:t>
            </a:r>
            <a:r>
              <a:rPr kumimoji="1" lang="en-US" altLang="zh-CN" sz="2800" dirty="0">
                <a:latin typeface="+mj-ea"/>
                <a:ea typeface="+mj-ea"/>
              </a:rPr>
              <a:t>.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7000892" y="5072074"/>
            <a:ext cx="11207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2 ,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571472" y="3152784"/>
          <a:ext cx="4657725" cy="1562100"/>
        </p:xfrm>
        <a:graphic>
          <a:graphicData uri="http://schemas.openxmlformats.org/presentationml/2006/ole">
            <p:oleObj spid="_x0000_s188418" name="Equation" r:id="rId6" imgW="2120900" imgH="711200" progId="Equation.DSMT4">
              <p:embed/>
            </p:oleObj>
          </a:graphicData>
        </a:graphic>
      </p:graphicFrame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5214942" y="3214686"/>
          <a:ext cx="1774825" cy="1419225"/>
        </p:xfrm>
        <a:graphic>
          <a:graphicData uri="http://schemas.openxmlformats.org/presentationml/2006/ole">
            <p:oleObj spid="_x0000_s188417" name="Equation" r:id="rId7" imgW="888614" imgH="710891" progId="Equation.DSMT4">
              <p:embed/>
            </p:oleObj>
          </a:graphicData>
        </a:graphic>
      </p:graphicFrame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929454" y="3643314"/>
            <a:ext cx="11207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2 ,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38" grpId="0" build="p" autoUpdateAnimBg="0" advAuto="0"/>
      <p:bldP spid="41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03350" y="839809"/>
            <a:ext cx="2906713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写出矩阵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49563" y="666771"/>
          <a:ext cx="4381500" cy="965200"/>
        </p:xfrm>
        <a:graphic>
          <a:graphicData uri="http://schemas.openxmlformats.org/presentationml/2006/ole">
            <p:oleObj spid="_x0000_s30725" name="公式" r:id="rId3" imgW="105156000" imgH="23164800" progId="Equation.3">
              <p:embed/>
            </p:oleObj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46150" y="1981221"/>
            <a:ext cx="887413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19250" y="1992334"/>
            <a:ext cx="5310204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二阶子式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                   个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它们是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835150" y="2784496"/>
          <a:ext cx="1624013" cy="1292225"/>
        </p:xfrm>
        <a:graphic>
          <a:graphicData uri="http://schemas.openxmlformats.org/presentationml/2006/ole">
            <p:oleObj spid="_x0000_s30724" name="Equation" r:id="rId4" imgW="12192000" imgH="10972800" progId="Equation.DSMT4">
              <p:embed/>
            </p:oleObj>
          </a:graphicData>
        </a:graphic>
      </p:graphicFrame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095625" y="823934"/>
            <a:ext cx="1460500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95625" y="1349396"/>
            <a:ext cx="1460500" cy="0"/>
          </a:xfrm>
          <a:prstGeom prst="line">
            <a:avLst/>
          </a:prstGeom>
          <a:noFill/>
          <a:ln w="28575">
            <a:solidFill>
              <a:srgbClr val="FF5050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25800" y="674709"/>
            <a:ext cx="0" cy="85407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816350" y="674709"/>
            <a:ext cx="0" cy="854075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"/>
          <p:cNvGrpSpPr/>
          <p:nvPr/>
        </p:nvGrpSpPr>
        <p:grpSpPr bwMode="auto">
          <a:xfrm>
            <a:off x="3727450" y="725509"/>
            <a:ext cx="590550" cy="854075"/>
            <a:chOff x="1657" y="2763"/>
            <a:chExt cx="372" cy="538"/>
          </a:xfrm>
        </p:grpSpPr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" y="2763"/>
              <a:ext cx="0" cy="53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029" y="2763"/>
              <a:ext cx="0" cy="53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7"/>
          <p:cNvGrpSpPr/>
          <p:nvPr/>
        </p:nvGrpSpPr>
        <p:grpSpPr bwMode="auto">
          <a:xfrm>
            <a:off x="3222625" y="725509"/>
            <a:ext cx="1079500" cy="854075"/>
            <a:chOff x="1565" y="2886"/>
            <a:chExt cx="680" cy="538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565" y="2886"/>
              <a:ext cx="0" cy="53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245" y="2886"/>
              <a:ext cx="0" cy="53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20"/>
          <p:cNvGrpSpPr/>
          <p:nvPr/>
        </p:nvGrpSpPr>
        <p:grpSpPr bwMode="auto">
          <a:xfrm>
            <a:off x="395288" y="695346"/>
            <a:ext cx="1081087" cy="720725"/>
            <a:chOff x="2559" y="2024"/>
            <a:chExt cx="425" cy="399"/>
          </a:xfrm>
        </p:grpSpPr>
        <p:grpSp>
          <p:nvGrpSpPr>
            <p:cNvPr id="18" name="Group 21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20" name="Freeform 22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1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3492500" y="2855934"/>
          <a:ext cx="1727200" cy="1168400"/>
        </p:xfrm>
        <a:graphic>
          <a:graphicData uri="http://schemas.openxmlformats.org/presentationml/2006/ole">
            <p:oleObj spid="_x0000_s30723" name="Equation" r:id="rId5" imgW="14325600" imgH="10972800" progId="Equation.DSMT4">
              <p:embed/>
            </p:oleObj>
          </a:graphicData>
        </a:graphic>
      </p:graphicFrame>
      <p:graphicFrame>
        <p:nvGraphicFramePr>
          <p:cNvPr id="25" name="Object 28"/>
          <p:cNvGraphicFramePr>
            <a:graphicFrameLocks noChangeAspect="1"/>
          </p:cNvGraphicFramePr>
          <p:nvPr/>
        </p:nvGraphicFramePr>
        <p:xfrm>
          <a:off x="5219700" y="2711471"/>
          <a:ext cx="1874838" cy="1327150"/>
        </p:xfrm>
        <a:graphic>
          <a:graphicData uri="http://schemas.openxmlformats.org/presentationml/2006/ole">
            <p:oleObj spid="_x0000_s30722" name="Equation" r:id="rId6" imgW="13716000" imgH="10972800" progId="Equation.DSMT4">
              <p:embed/>
            </p:oleObj>
          </a:graphicData>
        </a:graphic>
      </p:graphicFrame>
      <p:grpSp>
        <p:nvGrpSpPr>
          <p:cNvPr id="26" name="Group 29"/>
          <p:cNvGrpSpPr/>
          <p:nvPr/>
        </p:nvGrpSpPr>
        <p:grpSpPr bwMode="auto">
          <a:xfrm>
            <a:off x="4497391" y="6167460"/>
            <a:ext cx="503237" cy="476250"/>
            <a:chOff x="2472" y="3748"/>
            <a:chExt cx="363" cy="362"/>
          </a:xfrm>
        </p:grpSpPr>
        <p:sp>
          <p:nvSpPr>
            <p:cNvPr id="27" name="AutoShape 3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3571868" y="2000240"/>
          <a:ext cx="1579563" cy="563563"/>
        </p:xfrm>
        <a:graphic>
          <a:graphicData uri="http://schemas.openxmlformats.org/presentationml/2006/ole">
            <p:oleObj spid="_x0000_s30721" name="Equation" r:id="rId7" imgW="14325600" imgH="579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9171" y="1219180"/>
          <a:ext cx="1473200" cy="1524000"/>
        </p:xfrm>
        <a:graphic>
          <a:graphicData uri="http://schemas.openxmlformats.org/presentationml/2006/ole">
            <p:oleObj spid="_x0000_s189446" name="公式" r:id="rId3" imgW="1473200" imgH="152400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89046" y="571480"/>
            <a:ext cx="854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51196" y="636568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465734" y="1220768"/>
          <a:ext cx="2184400" cy="1524000"/>
        </p:xfrm>
        <a:graphic>
          <a:graphicData uri="http://schemas.openxmlformats.org/presentationml/2006/ole">
            <p:oleObj spid="_x0000_s189445" name="公式" r:id="rId4" imgW="2184400" imgH="1524000" progId="Equation.3">
              <p:embed/>
            </p:oleObj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72146" y="619105"/>
            <a:ext cx="854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58859" y="3378180"/>
            <a:ext cx="1231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89209" y="4192568"/>
          <a:ext cx="2184400" cy="1524000"/>
        </p:xfrm>
        <a:graphic>
          <a:graphicData uri="http://schemas.openxmlformats.org/presentationml/2006/ole">
            <p:oleObj spid="_x0000_s189444" name="公式" r:id="rId5" imgW="2184400" imgH="15240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137121" y="4192568"/>
          <a:ext cx="2197100" cy="1524000"/>
        </p:xfrm>
        <a:graphic>
          <a:graphicData uri="http://schemas.openxmlformats.org/presentationml/2006/ole">
            <p:oleObj spid="_x0000_s189443" name="公式" r:id="rId6" imgW="2197100" imgH="1524000" progId="Equation.3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51196" y="3376593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219171" y="4192568"/>
          <a:ext cx="1384300" cy="1524000"/>
        </p:xfrm>
        <a:graphic>
          <a:graphicData uri="http://schemas.openxmlformats.org/presentationml/2006/ole">
            <p:oleObj spid="_x0000_s189442" name="公式" r:id="rId7" imgW="1384300" imgH="1524000" progId="Equation.3">
              <p:embed/>
            </p:oleObj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0034" y="1671618"/>
            <a:ext cx="5921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738409" y="1220768"/>
          <a:ext cx="2273300" cy="1524000"/>
        </p:xfrm>
        <a:graphic>
          <a:graphicData uri="http://schemas.openxmlformats.org/presentationml/2006/ole">
            <p:oleObj spid="_x0000_s189441" name="公式" r:id="rId8" imgW="2273300" imgH="1524000" progId="Equation.3">
              <p:embed/>
            </p:oleObj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35521" y="1754168"/>
            <a:ext cx="4254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6" name="椭圆 15"/>
          <p:cNvSpPr/>
          <p:nvPr/>
        </p:nvSpPr>
        <p:spPr>
          <a:xfrm>
            <a:off x="5000628" y="4786322"/>
            <a:ext cx="428628" cy="357190"/>
          </a:xfrm>
          <a:prstGeom prst="ellipse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00628" y="1785926"/>
            <a:ext cx="428628" cy="357190"/>
          </a:xfrm>
          <a:prstGeom prst="ellipse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42844" y="71414"/>
            <a:ext cx="28575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行初等变换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857884" y="3429000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57224" y="6143644"/>
            <a:ext cx="28575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故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214810" y="5834738"/>
            <a:ext cx="39290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行的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倍加到第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214810" y="2857496"/>
            <a:ext cx="3286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交换第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行和第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行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00694" y="4643446"/>
            <a:ext cx="1785950" cy="57150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28926" y="4643446"/>
            <a:ext cx="1785950" cy="57150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 advAuto="0"/>
      <p:bldP spid="6" grpId="0" build="p" autoUpdateAnimBg="0" advAuto="0"/>
      <p:bldP spid="7" grpId="0" build="p" autoUpdateAnimBg="0"/>
      <p:bldP spid="10" grpId="0" build="p" autoUpdateAnimBg="0" advAuto="0"/>
      <p:bldP spid="14" grpId="0" build="p" autoUpdateAnimBg="0"/>
      <p:bldP spid="16" grpId="0" animBg="1"/>
      <p:bldP spid="17" grpId="0" animBg="1"/>
      <p:bldP spid="19" grpId="0" build="p" autoUpdateAnimBg="0" advAuto="0"/>
      <p:bldP spid="20" grpId="0" build="p" autoUpdateAnimBg="0" advAuto="0"/>
      <p:bldP spid="22" grpId="0"/>
      <p:bldP spid="23" grpId="0"/>
      <p:bldP spid="24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7215206" y="3429000"/>
            <a:ext cx="1643042" cy="857256"/>
          </a:xfrm>
          <a:prstGeom prst="ellipse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3500430" y="1214422"/>
          <a:ext cx="1473200" cy="1524000"/>
        </p:xfrm>
        <a:graphic>
          <a:graphicData uri="http://schemas.openxmlformats.org/presentationml/2006/ole">
            <p:oleObj spid="_x0000_s191494" name="公式" r:id="rId3" imgW="1473200" imgH="1524000" progId="Equation.3">
              <p:embed/>
            </p:oleObj>
          </a:graphicData>
        </a:graphic>
      </p:graphicFrame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71868" y="642918"/>
            <a:ext cx="11430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Q(1,2)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12887" y="630222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00034" y="1671618"/>
            <a:ext cx="5921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1000100" y="1214422"/>
          <a:ext cx="2273300" cy="1524000"/>
        </p:xfrm>
        <a:graphic>
          <a:graphicData uri="http://schemas.openxmlformats.org/presentationml/2006/ole">
            <p:oleObj spid="_x0000_s191493" name="公式" r:id="rId4" imgW="2273300" imgH="1524000" progId="Equation.3">
              <p:embed/>
            </p:oleObj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4857752" y="1214422"/>
          <a:ext cx="2428892" cy="1563425"/>
        </p:xfrm>
        <a:graphic>
          <a:graphicData uri="http://schemas.openxmlformats.org/presentationml/2006/ole">
            <p:oleObj spid="_x0000_s191492" name="Equation" r:id="rId5" imgW="26517600" imgH="17068800" progId="Equation.DSMT4">
              <p:embed/>
            </p:oleObj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714744" y="3786190"/>
            <a:ext cx="16430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Q(2,1(2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1447833" y="4476768"/>
          <a:ext cx="2184400" cy="1524000"/>
        </p:xfrm>
        <a:graphic>
          <a:graphicData uri="http://schemas.openxmlformats.org/presentationml/2006/ole">
            <p:oleObj spid="_x0000_s191491" name="公式" r:id="rId6" imgW="2184400" imgH="1524000" progId="Equation.3">
              <p:embed/>
            </p:oleObj>
          </a:graphicData>
        </a:graphic>
      </p:graphicFrame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360603" y="3838582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3759204" y="4454518"/>
          <a:ext cx="1384300" cy="1524000"/>
        </p:xfrm>
        <a:graphic>
          <a:graphicData uri="http://schemas.openxmlformats.org/presentationml/2006/ole">
            <p:oleObj spid="_x0000_s191490" name="公式" r:id="rId7" imgW="1384300" imgH="1524000" progId="Equation.3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5229229" y="4425945"/>
          <a:ext cx="2400300" cy="1563687"/>
        </p:xfrm>
        <a:graphic>
          <a:graphicData uri="http://schemas.openxmlformats.org/presentationml/2006/ole">
            <p:oleObj spid="_x0000_s191489" name="Equation" r:id="rId8" imgW="26212800" imgH="17068800" progId="Equation.DSMT4">
              <p:embed/>
            </p:oleObj>
          </a:graphicData>
        </a:graphic>
      </p:graphicFrame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429124" y="6143644"/>
            <a:ext cx="39290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列的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倍加到第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643438" y="2857496"/>
            <a:ext cx="3286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交换第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列和第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289693" y="3910020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00034" y="6143644"/>
            <a:ext cx="435771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故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=A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Q(1,2)Q(2,1(2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42844" y="119698"/>
            <a:ext cx="800105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</a:rPr>
              <a:t>列初等变换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如果怕自己弄混淆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建议将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换成</a:t>
            </a:r>
            <a:r>
              <a:rPr kumimoji="1"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86380" y="1214422"/>
            <a:ext cx="642942" cy="1428760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57356" y="1214422"/>
            <a:ext cx="642942" cy="1428760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42976" y="1214422"/>
            <a:ext cx="642942" cy="142876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929322" y="1214422"/>
            <a:ext cx="642942" cy="142876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00166" y="4500570"/>
            <a:ext cx="642942" cy="142876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43570" y="4500570"/>
            <a:ext cx="642942" cy="142876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715008" y="714356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286644" y="3571876"/>
            <a:ext cx="157160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P(2,1(2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19" grpId="0" build="p" autoUpdateAnimBg="0" advAuto="0"/>
      <p:bldP spid="20" grpId="0" build="p" autoUpdateAnimBg="0" advAuto="0"/>
      <p:bldP spid="23" grpId="0" build="p" autoUpdateAnimBg="0"/>
      <p:bldP spid="25" grpId="0" build="p" autoUpdateAnimBg="0" advAuto="0"/>
      <p:bldP spid="28" grpId="0"/>
      <p:bldP spid="29" grpId="0"/>
      <p:bldP spid="30" grpId="0" build="p" autoUpdateAnimBg="0" advAuto="0"/>
      <p:bldP spid="31" grpId="0" build="p" autoUpdateAnimBg="0" advAuto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27" grpId="0" build="p" autoUpdateAnimBg="0" advAuto="0"/>
      <p:bldP spid="32" grpId="0" build="p" autoUpdateAnimBg="0"/>
      <p:bldP spid="32" grpI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7188" y="679466"/>
            <a:ext cx="8358187" cy="1500188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8225" y="4076716"/>
            <a:ext cx="509588" cy="442913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57290" y="2643182"/>
            <a:ext cx="30241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设有非奇异矩阵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847975" y="3571891"/>
          <a:ext cx="2794000" cy="1524000"/>
        </p:xfrm>
        <a:graphic>
          <a:graphicData uri="http://schemas.openxmlformats.org/presentationml/2006/ole">
            <p:oleObj spid="_x0000_s192513" name="公式" r:id="rId3" imgW="67056000" imgH="36576000" progId="Equation.3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92275" y="5267341"/>
            <a:ext cx="56657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试用初等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变换化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为单位阵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50825" y="587391"/>
            <a:ext cx="864235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</a:rPr>
              <a:t>定理</a:t>
            </a:r>
            <a:r>
              <a:rPr kumimoji="1" lang="en-US" altLang="zh-CN" sz="2800" b="1" dirty="0">
                <a:latin typeface="华文中宋" pitchFamily="2" charset="-122"/>
              </a:rPr>
              <a:t>4.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任一非奇异矩阵都能经过有限次初等行变换化为单位矩阵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即满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秩矩阵与单位矩阵等价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420665" y="2498719"/>
            <a:ext cx="1081087" cy="720725"/>
            <a:chOff x="2559" y="2024"/>
            <a:chExt cx="425" cy="399"/>
          </a:xfrm>
        </p:grpSpPr>
        <p:grpSp>
          <p:nvGrpSpPr>
            <p:cNvPr id="8" name="Group 10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" name="Freeform 11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7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/>
      <p:bldP spid="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971800" y="3416300"/>
            <a:ext cx="425450" cy="442913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665913" y="2033588"/>
            <a:ext cx="377825" cy="427037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78088" y="1133475"/>
            <a:ext cx="393700" cy="393700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39750" y="836613"/>
            <a:ext cx="9699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1" name="Group 6"/>
          <p:cNvGrpSpPr/>
          <p:nvPr/>
        </p:nvGrpSpPr>
        <p:grpSpPr bwMode="auto">
          <a:xfrm>
            <a:off x="1147763" y="1292225"/>
            <a:ext cx="1279525" cy="714375"/>
            <a:chOff x="734" y="949"/>
            <a:chExt cx="806" cy="450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734" y="1072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970" y="1249"/>
              <a:ext cx="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858" y="949"/>
              <a:ext cx="68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5" name="Object 10"/>
          <p:cNvGraphicFramePr>
            <a:graphicFrameLocks noChangeAspect="1"/>
          </p:cNvGraphicFramePr>
          <p:nvPr/>
        </p:nvGraphicFramePr>
        <p:xfrm>
          <a:off x="2297113" y="1117600"/>
          <a:ext cx="2336800" cy="1320800"/>
        </p:xfrm>
        <a:graphic>
          <a:graphicData uri="http://schemas.openxmlformats.org/presentationml/2006/ole">
            <p:oleObj spid="_x0000_s193544" name="公式" r:id="rId3" imgW="56083200" imgH="31699200" progId="Equation.3">
              <p:embed/>
            </p:oleObj>
          </a:graphicData>
        </a:graphic>
      </p:graphicFrame>
      <p:grpSp>
        <p:nvGrpSpPr>
          <p:cNvPr id="36" name="Group 11"/>
          <p:cNvGrpSpPr/>
          <p:nvPr/>
        </p:nvGrpSpPr>
        <p:grpSpPr bwMode="auto">
          <a:xfrm>
            <a:off x="4595813" y="1338263"/>
            <a:ext cx="1493837" cy="457200"/>
            <a:chOff x="2906" y="978"/>
            <a:chExt cx="941" cy="28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925" y="1248"/>
              <a:ext cx="8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2906" y="978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9" name="Object 14"/>
          <p:cNvGraphicFramePr>
            <a:graphicFrameLocks noChangeAspect="1"/>
          </p:cNvGraphicFramePr>
          <p:nvPr/>
        </p:nvGraphicFramePr>
        <p:xfrm>
          <a:off x="6022975" y="1000125"/>
          <a:ext cx="1917700" cy="1524000"/>
        </p:xfrm>
        <a:graphic>
          <a:graphicData uri="http://schemas.openxmlformats.org/presentationml/2006/ole">
            <p:oleObj spid="_x0000_s193543" name="公式" r:id="rId4" imgW="46024800" imgH="36576000" progId="Equation.3">
              <p:embed/>
            </p:oleObj>
          </a:graphicData>
        </a:graphic>
      </p:graphicFrame>
      <p:grpSp>
        <p:nvGrpSpPr>
          <p:cNvPr id="40" name="Group 15"/>
          <p:cNvGrpSpPr/>
          <p:nvPr/>
        </p:nvGrpSpPr>
        <p:grpSpPr bwMode="auto">
          <a:xfrm>
            <a:off x="1266825" y="3209925"/>
            <a:ext cx="1033463" cy="460375"/>
            <a:chOff x="809" y="2157"/>
            <a:chExt cx="651" cy="290"/>
          </a:xfrm>
        </p:grpSpPr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858" y="2447"/>
              <a:ext cx="5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809" y="2157"/>
              <a:ext cx="65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</p:grpSp>
      <p:graphicFrame>
        <p:nvGraphicFramePr>
          <p:cNvPr id="43" name="Object 18"/>
          <p:cNvGraphicFramePr>
            <a:graphicFrameLocks noChangeAspect="1"/>
          </p:cNvGraphicFramePr>
          <p:nvPr/>
        </p:nvGraphicFramePr>
        <p:xfrm>
          <a:off x="6046788" y="2901950"/>
          <a:ext cx="1651000" cy="1524000"/>
        </p:xfrm>
        <a:graphic>
          <a:graphicData uri="http://schemas.openxmlformats.org/presentationml/2006/ole">
            <p:oleObj spid="_x0000_s193542" name="公式" r:id="rId5" imgW="39624000" imgH="36576000" progId="Equation.3">
              <p:embed/>
            </p:oleObj>
          </a:graphicData>
        </a:graphic>
      </p:graphicFrame>
      <p:grpSp>
        <p:nvGrpSpPr>
          <p:cNvPr id="44" name="Group 19"/>
          <p:cNvGrpSpPr/>
          <p:nvPr/>
        </p:nvGrpSpPr>
        <p:grpSpPr bwMode="auto">
          <a:xfrm>
            <a:off x="4597400" y="3176588"/>
            <a:ext cx="1493838" cy="982662"/>
            <a:chOff x="2907" y="2136"/>
            <a:chExt cx="941" cy="619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2926" y="2446"/>
              <a:ext cx="8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2907" y="2136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2907" y="2467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</p:grpSp>
      <p:graphicFrame>
        <p:nvGraphicFramePr>
          <p:cNvPr id="48" name="Object 23"/>
          <p:cNvGraphicFramePr>
            <a:graphicFrameLocks noChangeAspect="1"/>
          </p:cNvGraphicFramePr>
          <p:nvPr/>
        </p:nvGraphicFramePr>
        <p:xfrm>
          <a:off x="2362200" y="2901950"/>
          <a:ext cx="1917700" cy="1524000"/>
        </p:xfrm>
        <a:graphic>
          <a:graphicData uri="http://schemas.openxmlformats.org/presentationml/2006/ole">
            <p:oleObj spid="_x0000_s193541" name="公式" r:id="rId6" imgW="46024800" imgH="36576000" progId="Equation.3">
              <p:embed/>
            </p:oleObj>
          </a:graphicData>
        </a:graphic>
      </p:graphicFrame>
      <p:graphicFrame>
        <p:nvGraphicFramePr>
          <p:cNvPr id="49" name="Object 24"/>
          <p:cNvGraphicFramePr>
            <a:graphicFrameLocks noChangeAspect="1"/>
          </p:cNvGraphicFramePr>
          <p:nvPr/>
        </p:nvGraphicFramePr>
        <p:xfrm>
          <a:off x="6197600" y="4818063"/>
          <a:ext cx="1384300" cy="1524000"/>
        </p:xfrm>
        <a:graphic>
          <a:graphicData uri="http://schemas.openxmlformats.org/presentationml/2006/ole">
            <p:oleObj spid="_x0000_s193540" name="公式" r:id="rId7" imgW="33223200" imgH="36576000" progId="Equation.3">
              <p:embed/>
            </p:oleObj>
          </a:graphicData>
        </a:graphic>
      </p:graphicFrame>
      <p:grpSp>
        <p:nvGrpSpPr>
          <p:cNvPr id="50" name="Group 25"/>
          <p:cNvGrpSpPr/>
          <p:nvPr/>
        </p:nvGrpSpPr>
        <p:grpSpPr bwMode="auto">
          <a:xfrm>
            <a:off x="4535488" y="5092700"/>
            <a:ext cx="1493837" cy="982663"/>
            <a:chOff x="2868" y="3303"/>
            <a:chExt cx="941" cy="619"/>
          </a:xfrm>
        </p:grpSpPr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2937" y="3613"/>
              <a:ext cx="8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2868" y="3303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2868" y="3634"/>
              <a:ext cx="94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</p:grpSp>
      <p:graphicFrame>
        <p:nvGraphicFramePr>
          <p:cNvPr id="54" name="Object 29"/>
          <p:cNvGraphicFramePr>
            <a:graphicFrameLocks noChangeAspect="1"/>
          </p:cNvGraphicFramePr>
          <p:nvPr/>
        </p:nvGraphicFramePr>
        <p:xfrm>
          <a:off x="2481263" y="4818063"/>
          <a:ext cx="1651000" cy="1524000"/>
        </p:xfrm>
        <a:graphic>
          <a:graphicData uri="http://schemas.openxmlformats.org/presentationml/2006/ole">
            <p:oleObj spid="_x0000_s193539" name="公式" r:id="rId8" imgW="39624000" imgH="36576000" progId="Equation.3">
              <p:embed/>
            </p:oleObj>
          </a:graphicData>
        </a:graphic>
      </p:graphicFrame>
      <p:grpSp>
        <p:nvGrpSpPr>
          <p:cNvPr id="55" name="Group 30"/>
          <p:cNvGrpSpPr/>
          <p:nvPr/>
        </p:nvGrpSpPr>
        <p:grpSpPr bwMode="auto">
          <a:xfrm>
            <a:off x="1204913" y="5008563"/>
            <a:ext cx="1106487" cy="577850"/>
            <a:chOff x="770" y="3250"/>
            <a:chExt cx="697" cy="364"/>
          </a:xfrm>
        </p:grpSpPr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869" y="3614"/>
              <a:ext cx="5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770" y="3250"/>
              <a:ext cx="65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graphicFrame>
          <p:nvGraphicFramePr>
            <p:cNvPr id="58" name="Object 33"/>
            <p:cNvGraphicFramePr>
              <a:graphicFrameLocks noChangeAspect="1"/>
            </p:cNvGraphicFramePr>
            <p:nvPr/>
          </p:nvGraphicFramePr>
          <p:xfrm>
            <a:off x="1184" y="3345"/>
            <a:ext cx="51" cy="96"/>
          </p:xfrm>
          <a:graphic>
            <a:graphicData uri="http://schemas.openxmlformats.org/presentationml/2006/ole">
              <p:oleObj spid="_x0000_s193538" name="公式" r:id="rId9" imgW="2743200" imgH="5181600" progId="Equation.3">
                <p:embed/>
              </p:oleObj>
            </a:graphicData>
          </a:graphic>
        </p:graphicFrame>
      </p:grp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4716463" y="1268413"/>
            <a:ext cx="12144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1303338" y="3665538"/>
            <a:ext cx="12144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4643438" y="3141663"/>
            <a:ext cx="12144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4643438" y="3789363"/>
            <a:ext cx="12144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63" name="Object 38"/>
          <p:cNvGraphicFramePr>
            <a:graphicFrameLocks noChangeAspect="1"/>
          </p:cNvGraphicFramePr>
          <p:nvPr/>
        </p:nvGraphicFramePr>
        <p:xfrm>
          <a:off x="1331913" y="4797425"/>
          <a:ext cx="966787" cy="776288"/>
        </p:xfrm>
        <a:graphic>
          <a:graphicData uri="http://schemas.openxmlformats.org/presentationml/2006/ole">
            <p:oleObj spid="_x0000_s193537" name="公式" r:id="rId10" imgW="18914760" imgH="15202800" progId="Equation.3">
              <p:embed/>
            </p:oleObj>
          </a:graphicData>
        </a:graphic>
      </p:graphicFrame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4787900" y="4437063"/>
            <a:ext cx="1214438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4787900" y="5661025"/>
            <a:ext cx="12144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1495425" y="1725613"/>
            <a:ext cx="854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9" grpId="0" build="p" autoUpdateAnimBg="0" advAuto="0"/>
      <p:bldP spid="60" grpId="0" build="p" autoUpdateAnimBg="0" advAuto="0"/>
      <p:bldP spid="61" grpId="0" build="p" autoUpdateAnimBg="0" advAuto="0"/>
      <p:bldP spid="62" grpId="0" build="p" autoUpdateAnimBg="0" advAuto="0"/>
      <p:bldP spid="64" grpId="0" build="p" autoUpdateAnimBg="0" advAuto="0"/>
      <p:bldP spid="65" grpId="0" build="p" autoUpdateAnimBg="0" advAuto="0"/>
      <p:bldP spid="66" grpId="0" build="p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602230" y="2145982"/>
            <a:ext cx="509588" cy="442913"/>
          </a:xfrm>
          <a:prstGeom prst="rect">
            <a:avLst/>
          </a:prstGeom>
          <a:solidFill>
            <a:srgbClr val="FAFD75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7718" y="744220"/>
            <a:ext cx="30241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设有非奇异矩阵</a:t>
            </a: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871980" y="1641157"/>
          <a:ext cx="2794000" cy="1524000"/>
        </p:xfrm>
        <a:graphic>
          <a:graphicData uri="http://schemas.openxmlformats.org/presentationml/2006/ole">
            <p:oleObj spid="_x0000_s194561" name="公式" r:id="rId10" imgW="67056000" imgH="36576000" progId="Equation.3">
              <p:embed/>
            </p:oleObj>
          </a:graphicData>
        </a:graphic>
      </p:graphicFrame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81091" y="3462214"/>
            <a:ext cx="56657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试用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初等列变换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化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为单位阵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57188" y="736580"/>
            <a:ext cx="8358187" cy="1500188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57188" y="2379643"/>
            <a:ext cx="8358187" cy="178593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468313" y="571480"/>
            <a:ext cx="8424862" cy="155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</a:rPr>
              <a:t>定理</a:t>
            </a:r>
            <a:r>
              <a:rPr kumimoji="1" lang="en-US" altLang="zh-CN" sz="2800" b="1">
                <a:latin typeface="华文中宋" pitchFamily="2" charset="-122"/>
              </a:rPr>
              <a:t>5.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方阵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非奇异矩阵的充要条件是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可以表示为一系列初等矩阵的乘积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468313" y="2228830"/>
            <a:ext cx="8424862" cy="14770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华文中宋" pitchFamily="2" charset="-122"/>
              </a:rPr>
              <a:t>定理</a:t>
            </a:r>
            <a:r>
              <a:rPr kumimoji="1" lang="en-US" altLang="zh-CN" sz="2800" b="1" dirty="0">
                <a:latin typeface="华文中宋" pitchFamily="2" charset="-122"/>
              </a:rPr>
              <a:t>6.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分别是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阶非奇异矩阵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kumimoji="1" lang="zh-CN" altLang="en-US" sz="32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214678" y="3357562"/>
            <a:ext cx="3313113" cy="693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PA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AQ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9" name="Group 30"/>
          <p:cNvGrpSpPr/>
          <p:nvPr/>
        </p:nvGrpSpPr>
        <p:grpSpPr bwMode="auto">
          <a:xfrm>
            <a:off x="4500562" y="6167460"/>
            <a:ext cx="503237" cy="476250"/>
            <a:chOff x="2472" y="3748"/>
            <a:chExt cx="363" cy="362"/>
          </a:xfrm>
        </p:grpSpPr>
        <p:sp>
          <p:nvSpPr>
            <p:cNvPr id="80" name="AutoShape 31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>
                  <a:solidFill>
                    <a:srgbClr val="000000"/>
                  </a:solidFill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44" grpId="0"/>
      <p:bldP spid="50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79767" y="836712"/>
            <a:ext cx="6264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阶满秩矩阵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89589" y="1412975"/>
            <a:ext cx="244792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050925" indent="-1050925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PAQ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32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CAD0F1C5-B582-479C-B1BE-6C4F7D675EDB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14D2ABA1-CB4B-42E9-97F9-EC9F458AD53C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827088" y="908050"/>
            <a:ext cx="4824412" cy="931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有关矩阵秩的一些结论：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827088" y="1628775"/>
          <a:ext cx="6480175" cy="674688"/>
        </p:xfrm>
        <a:graphic>
          <a:graphicData uri="http://schemas.openxmlformats.org/presentationml/2006/ole">
            <p:oleObj spid="_x0000_s195590" name="Equation" r:id="rId3" imgW="43891200" imgH="45720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827088" y="2420938"/>
          <a:ext cx="6913562" cy="490537"/>
        </p:xfrm>
        <a:graphic>
          <a:graphicData uri="http://schemas.openxmlformats.org/presentationml/2006/ole">
            <p:oleObj spid="_x0000_s195589" name="Equation" r:id="rId4" imgW="68580000" imgH="4876800" progId="Equation.DSMT4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900113" y="3141663"/>
          <a:ext cx="4148137" cy="490537"/>
        </p:xfrm>
        <a:graphic>
          <a:graphicData uri="http://schemas.openxmlformats.org/presentationml/2006/ole">
            <p:oleObj spid="_x0000_s195588" name="Equation" r:id="rId5" imgW="41148000" imgH="4876800" progId="Equation.DSMT4">
              <p:embed/>
            </p:oleObj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931863" y="3860800"/>
          <a:ext cx="4518025" cy="490538"/>
        </p:xfrm>
        <a:graphic>
          <a:graphicData uri="http://schemas.openxmlformats.org/presentationml/2006/ole">
            <p:oleObj spid="_x0000_s195587" name="Equation" r:id="rId6" imgW="44805600" imgH="4876800" progId="Equation.DSMT4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900113" y="4437063"/>
          <a:ext cx="4886325" cy="552450"/>
        </p:xfrm>
        <a:graphic>
          <a:graphicData uri="http://schemas.openxmlformats.org/presentationml/2006/ole">
            <p:oleObj spid="_x0000_s195586" name="Equation" r:id="rId7" imgW="48463200" imgH="5486400" progId="Equation.DSMT4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900113" y="4868863"/>
          <a:ext cx="5286375" cy="1719262"/>
        </p:xfrm>
        <a:graphic>
          <a:graphicData uri="http://schemas.openxmlformats.org/presentationml/2006/ole">
            <p:oleObj spid="_x0000_s195585" name="Equation" r:id="rId8" imgW="52425600" imgH="17068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25CFC7E-7792-416A-BC07-690D22B9ED6E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20BE9A17-3EE2-41C6-8D60-FBEBF2B8111F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971550" y="1052513"/>
            <a:ext cx="2016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92165" name="Object 3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2362200" y="1047750"/>
          <a:ext cx="4800600" cy="2471738"/>
        </p:xfrm>
        <a:graphic>
          <a:graphicData uri="http://schemas.openxmlformats.org/presentationml/2006/ole">
            <p:oleObj spid="_x0000_s198658" name="公式" r:id="rId4" imgW="45720000" imgH="21945600" progId="Equation.3">
              <p:embed/>
            </p:oleObj>
          </a:graphicData>
        </a:graphic>
      </p:graphicFrame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838200" y="3457575"/>
            <a:ext cx="7772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求矩阵 </a:t>
            </a:r>
            <a:r>
              <a:rPr kumimoji="1"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的秩</a:t>
            </a:r>
            <a:endParaRPr kumimoji="1"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6920" name="Object 8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1763713" y="4724400"/>
          <a:ext cx="1987550" cy="552450"/>
        </p:xfrm>
        <a:graphic>
          <a:graphicData uri="http://schemas.openxmlformats.org/presentationml/2006/ole">
            <p:oleObj spid="_x0000_s198657" name="Equation" r:id="rId5" imgW="14325600" imgH="5181600" progId="Equation.3">
              <p:embed/>
            </p:oleObj>
          </a:graphicData>
        </a:graphic>
      </p:graphicFrame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sz="4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250825" y="1052513"/>
            <a:ext cx="1081088" cy="720725"/>
            <a:chOff x="0" y="0"/>
            <a:chExt cx="425" cy="399"/>
          </a:xfrm>
        </p:grpSpPr>
        <p:grpSp>
          <p:nvGrpSpPr>
            <p:cNvPr id="3" name="Group 15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2179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0" name="Rectangle 17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1" name="Rectangle 18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2" name="Rectangle 19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178" name="Text Box 20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练习</a:t>
              </a: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611188" y="4581525"/>
            <a:ext cx="1081087" cy="720725"/>
            <a:chOff x="0" y="0"/>
            <a:chExt cx="425" cy="399"/>
          </a:xfrm>
        </p:grpSpPr>
        <p:grpSp>
          <p:nvGrpSpPr>
            <p:cNvPr id="5" name="Group 22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2173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4" name="Rectangle 24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5" name="Rectangle 25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6" name="Rectangle 26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172" name="Text Box 27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解：</a:t>
              </a:r>
            </a:p>
          </p:txBody>
        </p: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29FEC363-D6C4-4AE3-8F96-15391099E91A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31679448-F15F-4E65-BFCB-4AB513D804CB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684213" y="2205038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93189" name="Object 3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2800350" y="1524000"/>
          <a:ext cx="3617913" cy="1922463"/>
        </p:xfrm>
        <a:graphic>
          <a:graphicData uri="http://schemas.openxmlformats.org/presentationml/2006/ole">
            <p:oleObj spid="_x0000_s199682" name="Equation" r:id="rId3" imgW="34442400" imgH="17068800" progId="Equation.3">
              <p:embed/>
            </p:oleObj>
          </a:graphicData>
        </a:graphic>
      </p:graphicFrame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586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已知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= 2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，求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与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50825" y="1052513"/>
            <a:ext cx="1081088" cy="720725"/>
            <a:chOff x="0" y="0"/>
            <a:chExt cx="425" cy="399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3202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3" name="Rectangle 10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4" name="Rectangle 11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5" name="Rectangle 12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201" name="Text Box 13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7</a:t>
              </a: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323850" y="4581525"/>
            <a:ext cx="1052513" cy="720725"/>
            <a:chOff x="0" y="0"/>
            <a:chExt cx="414" cy="399"/>
          </a:xfrm>
        </p:grpSpPr>
        <p:grpSp>
          <p:nvGrpSpPr>
            <p:cNvPr id="5" name="Group 15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3196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7" name="Rectangle 17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8" name="Rectangle 18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9" name="Rectangle 19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195" name="Text Box 20"/>
            <p:cNvSpPr txBox="1">
              <a:spLocks noChangeArrowheads="1"/>
            </p:cNvSpPr>
            <p:nvPr/>
          </p:nvSpPr>
          <p:spPr bwMode="auto">
            <a:xfrm>
              <a:off x="6" y="85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解：</a:t>
              </a:r>
            </a:p>
          </p:txBody>
        </p:sp>
      </p:grpSp>
      <p:graphicFrame>
        <p:nvGraphicFramePr>
          <p:cNvPr id="168981" name="Object 21"/>
          <p:cNvGraphicFramePr>
            <a:graphicFrameLocks noChangeAspect="1"/>
          </p:cNvGraphicFramePr>
          <p:nvPr/>
        </p:nvGraphicFramePr>
        <p:xfrm>
          <a:off x="2124075" y="4652963"/>
          <a:ext cx="2136775" cy="644525"/>
        </p:xfrm>
        <a:graphic>
          <a:graphicData uri="http://schemas.openxmlformats.org/presentationml/2006/ole">
            <p:oleObj spid="_x0000_s199681" name="公式" r:id="rId4" imgW="16154400" imgH="4876800" progId="Equation.3">
              <p:embed/>
            </p:oleObj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83568" y="951433"/>
          <a:ext cx="5803900" cy="1490663"/>
        </p:xfrm>
        <a:graphic>
          <a:graphicData uri="http://schemas.openxmlformats.org/presentationml/2006/ole">
            <p:oleObj spid="_x0000_s31745" name="Equation" r:id="rId9" imgW="66446400" imgH="17068800" progId="Equation.DSMT4">
              <p:embed/>
            </p:oleObj>
          </a:graphicData>
        </a:graphic>
      </p:graphicFrame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CD70875A-C37B-49AF-8438-7F018100DA9C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F01DB0ED-84EC-4642-A3F5-1250AE22DF56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4" name="对象 3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179388" y="908050"/>
          <a:ext cx="3906837" cy="1992313"/>
        </p:xfrm>
        <a:graphic>
          <a:graphicData uri="http://schemas.openxmlformats.org/presentationml/2006/ole">
            <p:oleObj spid="_x0000_s201733" name="公式" r:id="rId3" imgW="37185600" imgH="176784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24300" y="1557338"/>
          <a:ext cx="1285875" cy="431800"/>
        </p:xfrm>
        <a:graphic>
          <a:graphicData uri="http://schemas.openxmlformats.org/presentationml/2006/ole">
            <p:oleObj spid="_x0000_s201732" name="公式" r:id="rId4" imgW="16764000" imgH="51816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03800" y="908050"/>
          <a:ext cx="4224338" cy="1944688"/>
        </p:xfrm>
        <a:graphic>
          <a:graphicData uri="http://schemas.openxmlformats.org/presentationml/2006/ole">
            <p:oleObj spid="_x0000_s201731" name="公式" r:id="rId5" imgW="38404800" imgH="1767840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5288" y="3789363"/>
          <a:ext cx="1285875" cy="431800"/>
        </p:xfrm>
        <a:graphic>
          <a:graphicData uri="http://schemas.openxmlformats.org/presentationml/2006/ole">
            <p:oleObj spid="_x0000_s201730" name="公式" r:id="rId6" imgW="16764000" imgH="518160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92275" y="2997200"/>
          <a:ext cx="4502150" cy="2087563"/>
        </p:xfrm>
        <a:graphic>
          <a:graphicData uri="http://schemas.openxmlformats.org/presentationml/2006/ole">
            <p:oleObj spid="_x0000_s201729" name="公式" r:id="rId7" imgW="38100000" imgH="17678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8A43BFD-92CF-438B-97D0-A9BB862836A8}" type="datetime1">
              <a:rPr lang="zh-CN" altLang="en-US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6C8F98D1-BDAD-458B-B305-86F5DC195E0D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1258888" y="836613"/>
            <a:ext cx="2286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95237" name="Object 3">
            <a:hlinkClick r:id="" action="ppaction://ole?verb=0" highlightClick="1"/>
            <a:hlinkHover r:id="" action="ppaction://macro?name=Macro1" highlightClick="1"/>
          </p:cNvPr>
          <p:cNvGraphicFramePr>
            <a:graphicFrameLocks noChangeAspect="1"/>
          </p:cNvGraphicFramePr>
          <p:nvPr/>
        </p:nvGraphicFramePr>
        <p:xfrm>
          <a:off x="1222375" y="1371600"/>
          <a:ext cx="6624638" cy="2471738"/>
        </p:xfrm>
        <a:graphic>
          <a:graphicData uri="http://schemas.openxmlformats.org/presentationml/2006/ole">
            <p:oleObj spid="_x0000_s202754" name="公式" r:id="rId3" imgW="63093600" imgH="21945600" progId="Equation.3">
              <p:embed/>
            </p:oleObj>
          </a:graphicData>
        </a:graphic>
      </p:graphicFrame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762000" y="4038600"/>
            <a:ext cx="586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求矩阵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及矩阵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的秩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95288" y="981075"/>
            <a:ext cx="1081087" cy="720725"/>
            <a:chOff x="0" y="0"/>
            <a:chExt cx="425" cy="399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5250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1" name="Rectangle 10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52" name="Rectangle 11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53" name="Rectangle 12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249" name="Text Box 13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8</a:t>
              </a: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323850" y="4581525"/>
            <a:ext cx="1081088" cy="720725"/>
            <a:chOff x="0" y="0"/>
            <a:chExt cx="425" cy="399"/>
          </a:xfrm>
        </p:grpSpPr>
        <p:grpSp>
          <p:nvGrpSpPr>
            <p:cNvPr id="5" name="Group 15"/>
            <p:cNvGrpSpPr/>
            <p:nvPr/>
          </p:nvGrpSpPr>
          <p:grpSpPr bwMode="auto">
            <a:xfrm>
              <a:off x="0" y="0"/>
              <a:ext cx="366" cy="399"/>
              <a:chOff x="0" y="0"/>
              <a:chExt cx="366" cy="399"/>
            </a:xfrm>
          </p:grpSpPr>
          <p:sp>
            <p:nvSpPr>
              <p:cNvPr id="95244" name="未知"/>
              <p:cNvSpPr/>
              <p:nvPr/>
            </p:nvSpPr>
            <p:spPr bwMode="auto">
              <a:xfrm>
                <a:off x="0" y="0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141 h 672"/>
                  <a:gd name="T4" fmla="*/ 108 w 672"/>
                  <a:gd name="T5" fmla="*/ 141 h 672"/>
                  <a:gd name="T6" fmla="*/ 108 w 672"/>
                  <a:gd name="T7" fmla="*/ 20 h 672"/>
                  <a:gd name="T8" fmla="*/ 86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5" name="Rectangle 17"/>
              <p:cNvSpPr>
                <a:spLocks noChangeArrowheads="1"/>
              </p:cNvSpPr>
              <p:nvPr/>
            </p:nvSpPr>
            <p:spPr bwMode="auto">
              <a:xfrm rot="10794935">
                <a:off x="26" y="144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6" name="Rectangle 18"/>
              <p:cNvSpPr>
                <a:spLocks noChangeArrowheads="1"/>
              </p:cNvSpPr>
              <p:nvPr/>
            </p:nvSpPr>
            <p:spPr bwMode="auto">
              <a:xfrm rot="10794935">
                <a:off x="104" y="2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7" name="Rectangle 19"/>
              <p:cNvSpPr>
                <a:spLocks noChangeArrowheads="1"/>
              </p:cNvSpPr>
              <p:nvPr/>
            </p:nvSpPr>
            <p:spPr bwMode="auto">
              <a:xfrm rot="10794935">
                <a:off x="209" y="2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5243" name="Text Box 20"/>
            <p:cNvSpPr txBox="1">
              <a:spLocks noChangeArrowheads="1"/>
            </p:cNvSpPr>
            <p:nvPr/>
          </p:nvSpPr>
          <p:spPr bwMode="auto">
            <a:xfrm>
              <a:off x="17" y="98"/>
              <a:ext cx="408" cy="2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解：</a:t>
              </a:r>
            </a:p>
          </p:txBody>
        </p:sp>
      </p:grpSp>
      <p:graphicFrame>
        <p:nvGraphicFramePr>
          <p:cNvPr id="170005" name="Object 21"/>
          <p:cNvGraphicFramePr>
            <a:graphicFrameLocks noChangeAspect="1"/>
          </p:cNvGraphicFramePr>
          <p:nvPr/>
        </p:nvGraphicFramePr>
        <p:xfrm>
          <a:off x="1692275" y="4724400"/>
          <a:ext cx="3708400" cy="644525"/>
        </p:xfrm>
        <a:graphic>
          <a:graphicData uri="http://schemas.openxmlformats.org/presentationml/2006/ole">
            <p:oleObj spid="_x0000_s202753" name="Equation" r:id="rId4" imgW="28041600" imgH="4876800" progId="Equation.DSMT4">
              <p:embed/>
            </p:oleObj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B1FA6801-2167-44B2-9296-72959293C311}" type="datetime1">
              <a:rPr lang="zh-CN" altLang="en-US" smtClean="0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BA0CE99F-A94A-4EC1-A14D-B0CF30DBCA9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725" y="836613"/>
          <a:ext cx="6918325" cy="2736850"/>
        </p:xfrm>
        <a:graphic>
          <a:graphicData uri="http://schemas.openxmlformats.org/presentationml/2006/ole">
            <p:oleObj spid="_x0000_s203778" name="公式" r:id="rId4" imgW="55473600" imgH="21945600" progId="Equation.3">
              <p:embed/>
            </p:oleObj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6372225" y="836613"/>
            <a:ext cx="0" cy="2663825"/>
          </a:xfrm>
          <a:prstGeom prst="line">
            <a:avLst/>
          </a:prstGeom>
          <a:ln w="57150">
            <a:solidFill>
              <a:srgbClr val="66FF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-107950" y="3717925"/>
          <a:ext cx="5281613" cy="2735263"/>
        </p:xfrm>
        <a:graphic>
          <a:graphicData uri="http://schemas.openxmlformats.org/presentationml/2006/ole">
            <p:oleObj spid="_x0000_s203777" name="公式" r:id="rId5" imgW="42367200" imgH="21945600" progId="Equation.3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4427538" y="3941763"/>
            <a:ext cx="0" cy="2511425"/>
          </a:xfrm>
          <a:prstGeom prst="line">
            <a:avLst/>
          </a:prstGeom>
          <a:ln w="57150">
            <a:solidFill>
              <a:srgbClr val="66FF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520700" y="64008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B1FA6801-2167-44B2-9296-72959293C311}" type="datetime1">
              <a:rPr lang="zh-CN" altLang="en-US" smtClean="0"/>
              <a:pPr>
                <a:defRPr/>
              </a:pPr>
              <a:t>2021/3/23 Tuesday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6167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AF4F00A5-5AEE-42FB-B9AB-21BE4D555CCF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8313" y="901700"/>
          <a:ext cx="5014912" cy="2735263"/>
        </p:xfrm>
        <a:graphic>
          <a:graphicData uri="http://schemas.openxmlformats.org/presentationml/2006/ole">
            <p:oleObj spid="_x0000_s204803" name="公式" r:id="rId3" imgW="40233600" imgH="21945600" progId="Equation.3">
              <p:embed/>
            </p:oleObj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4787900" y="1125538"/>
            <a:ext cx="0" cy="2511425"/>
          </a:xfrm>
          <a:prstGeom prst="line">
            <a:avLst/>
          </a:prstGeom>
          <a:ln w="57150">
            <a:solidFill>
              <a:srgbClr val="66FF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63563" y="3860800"/>
          <a:ext cx="4824412" cy="2735263"/>
        </p:xfrm>
        <a:graphic>
          <a:graphicData uri="http://schemas.openxmlformats.org/presentationml/2006/ole">
            <p:oleObj spid="_x0000_s204802" name="公式" r:id="rId4" imgW="38709600" imgH="21945600" progId="Equation.3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43438" y="3933825"/>
            <a:ext cx="0" cy="2511425"/>
          </a:xfrm>
          <a:prstGeom prst="line">
            <a:avLst/>
          </a:prstGeom>
          <a:ln w="57150">
            <a:solidFill>
              <a:srgbClr val="66FF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53063" y="4867275"/>
          <a:ext cx="3708400" cy="644525"/>
        </p:xfrm>
        <a:graphic>
          <a:graphicData uri="http://schemas.openxmlformats.org/presentationml/2006/ole">
            <p:oleObj spid="_x0000_s204801" name="Equation" r:id="rId5" imgW="28041600" imgH="4876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0888" y="642918"/>
            <a:ext cx="7505700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2003425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阶方阵</a:t>
            </a:r>
            <a:r>
              <a:rPr kumimoji="1"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将它的唯一的一个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阶子式</a:t>
            </a:r>
            <a:endParaRPr kumimoji="1"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954338" y="1960543"/>
          <a:ext cx="2743200" cy="2057400"/>
        </p:xfrm>
        <a:graphic>
          <a:graphicData uri="http://schemas.openxmlformats.org/presentationml/2006/ole">
            <p:oleObj spid="_x0000_s32769" name="公式" r:id="rId3" imgW="65836800" imgH="49377600" progId="Equation.3">
              <p:embed/>
            </p:oleObj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6625" y="4498956"/>
            <a:ext cx="6354763" cy="519112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chemeClr val="bg1"/>
              </a:gs>
              <a:gs pos="100000">
                <a:srgbClr val="66FF99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称为方阵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的行列式, 记作 </a:t>
            </a:r>
            <a:r>
              <a:rPr kumimoji="1" lang="zh-CN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zh-CN" altLang="zh-CN" sz="2800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kumimoji="1" lang="en-US" altLang="zh-CN" sz="2800" dirty="0" err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det</a:t>
            </a:r>
            <a:r>
              <a:rPr kumimoji="1" lang="en-US" altLang="zh-CN" sz="2800" i="1" dirty="0" err="1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84313" y="711181"/>
            <a:ext cx="1349375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特别地</a:t>
            </a:r>
            <a:r>
              <a:rPr kumimoji="1" lang="en-US" altLang="zh-CN" sz="2800" b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28674" y="1868467"/>
            <a:ext cx="849585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0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非奇异</a:t>
            </a:r>
            <a:r>
              <a:rPr kumimoji="1" lang="zh-CN" altLang="zh-CN" sz="2800" b="1" dirty="0" smtClean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zh-CN" altLang="en-US" sz="2800" b="1" dirty="0" smtClean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zh-CN" altLang="en-US" sz="2800" b="1" dirty="0" smtClean="0">
                <a:solidFill>
                  <a:srgbClr val="FE4308"/>
                </a:solidFill>
                <a:latin typeface="Times New Roman" panose="02020603050405020304" pitchFamily="18" charset="0"/>
              </a:rPr>
              <a:t>也称为满秩矩阵</a:t>
            </a:r>
            <a:r>
              <a:rPr kumimoji="1" lang="zh-CN" altLang="en-US" sz="2800" b="1" dirty="0" smtClean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57224" y="2428868"/>
            <a:ext cx="82867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= 0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zh-CN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奇异</a:t>
            </a:r>
            <a:r>
              <a:rPr kumimoji="1" lang="zh-CN" altLang="zh-CN" sz="2800" b="1" dirty="0" smtClean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kumimoji="1" lang="zh-CN" altLang="en-US" sz="2800" b="1" dirty="0" smtClean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（又称为秩亏矩阵）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0034" y="571480"/>
            <a:ext cx="8102629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行列式可以作为方阵的一种特殊运算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根据行列式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kumimoji="1"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矩阵划分为两大类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4860925" y="2865446"/>
          <a:ext cx="3814762" cy="1778000"/>
        </p:xfrm>
        <a:graphic>
          <a:graphicData uri="http://schemas.openxmlformats.org/presentationml/2006/ole">
            <p:oleObj spid="_x0000_s33794" name="公式" r:id="rId3" imgW="32308800" imgH="17068800" progId="Equation.3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2775" y="2865446"/>
          <a:ext cx="4351337" cy="1778000"/>
        </p:xfrm>
        <a:graphic>
          <a:graphicData uri="http://schemas.openxmlformats.org/presentationml/2006/ole">
            <p:oleObj spid="_x0000_s33793" name="公式" r:id="rId4" imgW="36880800" imgH="17068800" progId="Equation.3">
              <p:embed/>
            </p:oleObj>
          </a:graphicData>
        </a:graphic>
      </p:graphicFrame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00034" y="4572008"/>
            <a:ext cx="8215370" cy="114300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97DCFF"/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97DCFF"/>
            </a:solidFill>
            <a:round/>
            <a:tailEnd type="none" w="sm" len="lg"/>
          </a:ln>
        </p:spPr>
        <p:txBody>
          <a:bodyPr wrap="none" anchor="ctr"/>
          <a:lstStyle/>
          <a:p>
            <a:pPr algn="ctr"/>
            <a:endParaRPr kumimoji="1" lang="zh-CN" altLang="zh-CN" sz="2800">
              <a:solidFill>
                <a:srgbClr val="F88E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3058" y="4503744"/>
            <a:ext cx="8070908" cy="112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673100"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中不为零的子式的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最高</a:t>
            </a:r>
            <a:r>
              <a:rPr kumimoji="1"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秩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 记为 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(</a:t>
            </a:r>
            <a:r>
              <a:rPr kumimoji="1" lang="en-US" altLang="zh-CN" sz="2800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r>
              <a:rPr kumimoji="1" lang="en-US" altLang="zh-CN" sz="2800" i="1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kumimoji="1"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4414" y="6143644"/>
            <a:ext cx="4636206" cy="52322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任意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 +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的子式全为0.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6135" y="5695969"/>
            <a:ext cx="6051550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中存在一个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阶子式的值不为0. 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8"/>
          <p:cNvGrpSpPr/>
          <p:nvPr/>
        </p:nvGrpSpPr>
        <p:grpSpPr bwMode="auto">
          <a:xfrm>
            <a:off x="565128" y="5832497"/>
            <a:ext cx="792162" cy="811213"/>
            <a:chOff x="521" y="2160"/>
            <a:chExt cx="831" cy="874"/>
          </a:xfrm>
        </p:grpSpPr>
        <p:sp>
          <p:nvSpPr>
            <p:cNvPr id="12" name="Freeform 9"/>
            <p:cNvSpPr/>
            <p:nvPr/>
          </p:nvSpPr>
          <p:spPr bwMode="auto">
            <a:xfrm flipH="1">
              <a:off x="561" y="2513"/>
              <a:ext cx="531" cy="491"/>
            </a:xfrm>
            <a:custGeom>
              <a:avLst/>
              <a:gdLst>
                <a:gd name="T0" fmla="*/ 1 w 1061"/>
                <a:gd name="T1" fmla="*/ 0 h 983"/>
                <a:gd name="T2" fmla="*/ 1 w 1061"/>
                <a:gd name="T3" fmla="*/ 0 h 983"/>
                <a:gd name="T4" fmla="*/ 1 w 1061"/>
                <a:gd name="T5" fmla="*/ 0 h 983"/>
                <a:gd name="T6" fmla="*/ 1 w 1061"/>
                <a:gd name="T7" fmla="*/ 0 h 983"/>
                <a:gd name="T8" fmla="*/ 1 w 1061"/>
                <a:gd name="T9" fmla="*/ 0 h 983"/>
                <a:gd name="T10" fmla="*/ 1 w 1061"/>
                <a:gd name="T11" fmla="*/ 0 h 983"/>
                <a:gd name="T12" fmla="*/ 1 w 1061"/>
                <a:gd name="T13" fmla="*/ 0 h 983"/>
                <a:gd name="T14" fmla="*/ 1 w 1061"/>
                <a:gd name="T15" fmla="*/ 0 h 983"/>
                <a:gd name="T16" fmla="*/ 1 w 1061"/>
                <a:gd name="T17" fmla="*/ 0 h 983"/>
                <a:gd name="T18" fmla="*/ 1 w 1061"/>
                <a:gd name="T19" fmla="*/ 0 h 983"/>
                <a:gd name="T20" fmla="*/ 1 w 1061"/>
                <a:gd name="T21" fmla="*/ 0 h 983"/>
                <a:gd name="T22" fmla="*/ 1 w 1061"/>
                <a:gd name="T23" fmla="*/ 0 h 983"/>
                <a:gd name="T24" fmla="*/ 1 w 1061"/>
                <a:gd name="T25" fmla="*/ 0 h 983"/>
                <a:gd name="T26" fmla="*/ 1 w 1061"/>
                <a:gd name="T27" fmla="*/ 0 h 983"/>
                <a:gd name="T28" fmla="*/ 1 w 1061"/>
                <a:gd name="T29" fmla="*/ 0 h 983"/>
                <a:gd name="T30" fmla="*/ 1 w 1061"/>
                <a:gd name="T31" fmla="*/ 0 h 983"/>
                <a:gd name="T32" fmla="*/ 1 w 1061"/>
                <a:gd name="T33" fmla="*/ 0 h 983"/>
                <a:gd name="T34" fmla="*/ 1 w 1061"/>
                <a:gd name="T35" fmla="*/ 0 h 983"/>
                <a:gd name="T36" fmla="*/ 1 w 1061"/>
                <a:gd name="T37" fmla="*/ 0 h 983"/>
                <a:gd name="T38" fmla="*/ 1 w 1061"/>
                <a:gd name="T39" fmla="*/ 0 h 983"/>
                <a:gd name="T40" fmla="*/ 1 w 1061"/>
                <a:gd name="T41" fmla="*/ 0 h 983"/>
                <a:gd name="T42" fmla="*/ 1 w 1061"/>
                <a:gd name="T43" fmla="*/ 0 h 983"/>
                <a:gd name="T44" fmla="*/ 1 w 1061"/>
                <a:gd name="T45" fmla="*/ 0 h 983"/>
                <a:gd name="T46" fmla="*/ 1 w 1061"/>
                <a:gd name="T47" fmla="*/ 0 h 983"/>
                <a:gd name="T48" fmla="*/ 1 w 1061"/>
                <a:gd name="T49" fmla="*/ 0 h 983"/>
                <a:gd name="T50" fmla="*/ 1 w 1061"/>
                <a:gd name="T51" fmla="*/ 0 h 983"/>
                <a:gd name="T52" fmla="*/ 1 w 1061"/>
                <a:gd name="T53" fmla="*/ 0 h 983"/>
                <a:gd name="T54" fmla="*/ 1 w 1061"/>
                <a:gd name="T55" fmla="*/ 0 h 983"/>
                <a:gd name="T56" fmla="*/ 1 w 1061"/>
                <a:gd name="T57" fmla="*/ 0 h 983"/>
                <a:gd name="T58" fmla="*/ 1 w 1061"/>
                <a:gd name="T59" fmla="*/ 0 h 983"/>
                <a:gd name="T60" fmla="*/ 1 w 1061"/>
                <a:gd name="T61" fmla="*/ 0 h 983"/>
                <a:gd name="T62" fmla="*/ 1 w 1061"/>
                <a:gd name="T63" fmla="*/ 0 h 983"/>
                <a:gd name="T64" fmla="*/ 1 w 1061"/>
                <a:gd name="T65" fmla="*/ 0 h 983"/>
                <a:gd name="T66" fmla="*/ 1 w 1061"/>
                <a:gd name="T67" fmla="*/ 0 h 983"/>
                <a:gd name="T68" fmla="*/ 1 w 1061"/>
                <a:gd name="T69" fmla="*/ 0 h 983"/>
                <a:gd name="T70" fmla="*/ 1 w 1061"/>
                <a:gd name="T71" fmla="*/ 0 h 983"/>
                <a:gd name="T72" fmla="*/ 1 w 1061"/>
                <a:gd name="T73" fmla="*/ 0 h 983"/>
                <a:gd name="T74" fmla="*/ 1 w 1061"/>
                <a:gd name="T75" fmla="*/ 0 h 983"/>
                <a:gd name="T76" fmla="*/ 1 w 1061"/>
                <a:gd name="T77" fmla="*/ 0 h 983"/>
                <a:gd name="T78" fmla="*/ 1 w 1061"/>
                <a:gd name="T79" fmla="*/ 0 h 983"/>
                <a:gd name="T80" fmla="*/ 1 w 1061"/>
                <a:gd name="T81" fmla="*/ 0 h 983"/>
                <a:gd name="T82" fmla="*/ 1 w 1061"/>
                <a:gd name="T83" fmla="*/ 0 h 983"/>
                <a:gd name="T84" fmla="*/ 1 w 1061"/>
                <a:gd name="T85" fmla="*/ 0 h 983"/>
                <a:gd name="T86" fmla="*/ 1 w 1061"/>
                <a:gd name="T87" fmla="*/ 0 h 983"/>
                <a:gd name="T88" fmla="*/ 1 w 1061"/>
                <a:gd name="T89" fmla="*/ 0 h 983"/>
                <a:gd name="T90" fmla="*/ 1 w 1061"/>
                <a:gd name="T91" fmla="*/ 0 h 983"/>
                <a:gd name="T92" fmla="*/ 1 w 1061"/>
                <a:gd name="T93" fmla="*/ 0 h 983"/>
                <a:gd name="T94" fmla="*/ 1 w 1061"/>
                <a:gd name="T95" fmla="*/ 0 h 983"/>
                <a:gd name="T96" fmla="*/ 1 w 1061"/>
                <a:gd name="T97" fmla="*/ 0 h 983"/>
                <a:gd name="T98" fmla="*/ 1 w 1061"/>
                <a:gd name="T99" fmla="*/ 0 h 983"/>
                <a:gd name="T100" fmla="*/ 1 w 1061"/>
                <a:gd name="T101" fmla="*/ 0 h 983"/>
                <a:gd name="T102" fmla="*/ 1 w 1061"/>
                <a:gd name="T103" fmla="*/ 0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 flipH="1">
              <a:off x="572" y="2523"/>
              <a:ext cx="511" cy="475"/>
            </a:xfrm>
            <a:custGeom>
              <a:avLst/>
              <a:gdLst>
                <a:gd name="T0" fmla="*/ 0 w 1024"/>
                <a:gd name="T1" fmla="*/ 1 h 950"/>
                <a:gd name="T2" fmla="*/ 0 w 1024"/>
                <a:gd name="T3" fmla="*/ 1 h 950"/>
                <a:gd name="T4" fmla="*/ 0 w 1024"/>
                <a:gd name="T5" fmla="*/ 1 h 950"/>
                <a:gd name="T6" fmla="*/ 0 w 1024"/>
                <a:gd name="T7" fmla="*/ 1 h 950"/>
                <a:gd name="T8" fmla="*/ 0 w 1024"/>
                <a:gd name="T9" fmla="*/ 1 h 950"/>
                <a:gd name="T10" fmla="*/ 0 w 1024"/>
                <a:gd name="T11" fmla="*/ 1 h 950"/>
                <a:gd name="T12" fmla="*/ 0 w 1024"/>
                <a:gd name="T13" fmla="*/ 1 h 950"/>
                <a:gd name="T14" fmla="*/ 0 w 1024"/>
                <a:gd name="T15" fmla="*/ 1 h 950"/>
                <a:gd name="T16" fmla="*/ 0 w 1024"/>
                <a:gd name="T17" fmla="*/ 1 h 950"/>
                <a:gd name="T18" fmla="*/ 0 w 1024"/>
                <a:gd name="T19" fmla="*/ 1 h 950"/>
                <a:gd name="T20" fmla="*/ 0 w 1024"/>
                <a:gd name="T21" fmla="*/ 1 h 950"/>
                <a:gd name="T22" fmla="*/ 0 w 1024"/>
                <a:gd name="T23" fmla="*/ 1 h 950"/>
                <a:gd name="T24" fmla="*/ 0 w 1024"/>
                <a:gd name="T25" fmla="*/ 1 h 950"/>
                <a:gd name="T26" fmla="*/ 0 w 1024"/>
                <a:gd name="T27" fmla="*/ 1 h 950"/>
                <a:gd name="T28" fmla="*/ 0 w 1024"/>
                <a:gd name="T29" fmla="*/ 1 h 950"/>
                <a:gd name="T30" fmla="*/ 0 w 1024"/>
                <a:gd name="T31" fmla="*/ 1 h 950"/>
                <a:gd name="T32" fmla="*/ 0 w 1024"/>
                <a:gd name="T33" fmla="*/ 1 h 950"/>
                <a:gd name="T34" fmla="*/ 0 w 1024"/>
                <a:gd name="T35" fmla="*/ 1 h 950"/>
                <a:gd name="T36" fmla="*/ 0 w 1024"/>
                <a:gd name="T37" fmla="*/ 1 h 950"/>
                <a:gd name="T38" fmla="*/ 0 w 1024"/>
                <a:gd name="T39" fmla="*/ 1 h 950"/>
                <a:gd name="T40" fmla="*/ 0 w 1024"/>
                <a:gd name="T41" fmla="*/ 1 h 950"/>
                <a:gd name="T42" fmla="*/ 0 w 1024"/>
                <a:gd name="T43" fmla="*/ 1 h 950"/>
                <a:gd name="T44" fmla="*/ 0 w 1024"/>
                <a:gd name="T45" fmla="*/ 1 h 950"/>
                <a:gd name="T46" fmla="*/ 0 w 1024"/>
                <a:gd name="T47" fmla="*/ 1 h 950"/>
                <a:gd name="T48" fmla="*/ 0 w 1024"/>
                <a:gd name="T49" fmla="*/ 1 h 950"/>
                <a:gd name="T50" fmla="*/ 0 w 1024"/>
                <a:gd name="T51" fmla="*/ 1 h 950"/>
                <a:gd name="T52" fmla="*/ 0 w 1024"/>
                <a:gd name="T53" fmla="*/ 1 h 950"/>
                <a:gd name="T54" fmla="*/ 0 w 1024"/>
                <a:gd name="T55" fmla="*/ 1 h 950"/>
                <a:gd name="T56" fmla="*/ 0 w 1024"/>
                <a:gd name="T57" fmla="*/ 1 h 950"/>
                <a:gd name="T58" fmla="*/ 0 w 1024"/>
                <a:gd name="T59" fmla="*/ 1 h 950"/>
                <a:gd name="T60" fmla="*/ 0 w 1024"/>
                <a:gd name="T61" fmla="*/ 1 h 950"/>
                <a:gd name="T62" fmla="*/ 0 w 1024"/>
                <a:gd name="T63" fmla="*/ 1 h 950"/>
                <a:gd name="T64" fmla="*/ 0 w 1024"/>
                <a:gd name="T65" fmla="*/ 1 h 950"/>
                <a:gd name="T66" fmla="*/ 0 w 1024"/>
                <a:gd name="T67" fmla="*/ 1 h 950"/>
                <a:gd name="T68" fmla="*/ 0 w 1024"/>
                <a:gd name="T69" fmla="*/ 1 h 950"/>
                <a:gd name="T70" fmla="*/ 0 w 1024"/>
                <a:gd name="T71" fmla="*/ 1 h 950"/>
                <a:gd name="T72" fmla="*/ 0 w 1024"/>
                <a:gd name="T73" fmla="*/ 1 h 950"/>
                <a:gd name="T74" fmla="*/ 0 w 1024"/>
                <a:gd name="T75" fmla="*/ 1 h 950"/>
                <a:gd name="T76" fmla="*/ 0 w 1024"/>
                <a:gd name="T77" fmla="*/ 1 h 950"/>
                <a:gd name="T78" fmla="*/ 0 w 1024"/>
                <a:gd name="T79" fmla="*/ 1 h 950"/>
                <a:gd name="T80" fmla="*/ 0 w 1024"/>
                <a:gd name="T81" fmla="*/ 1 h 950"/>
                <a:gd name="T82" fmla="*/ 0 w 1024"/>
                <a:gd name="T83" fmla="*/ 1 h 950"/>
                <a:gd name="T84" fmla="*/ 0 w 1024"/>
                <a:gd name="T85" fmla="*/ 1 h 950"/>
                <a:gd name="T86" fmla="*/ 0 w 1024"/>
                <a:gd name="T87" fmla="*/ 1 h 950"/>
                <a:gd name="T88" fmla="*/ 0 w 1024"/>
                <a:gd name="T89" fmla="*/ 1 h 950"/>
                <a:gd name="T90" fmla="*/ 0 w 1024"/>
                <a:gd name="T91" fmla="*/ 1 h 950"/>
                <a:gd name="T92" fmla="*/ 0 w 1024"/>
                <a:gd name="T93" fmla="*/ 1 h 950"/>
                <a:gd name="T94" fmla="*/ 0 w 1024"/>
                <a:gd name="T95" fmla="*/ 1 h 950"/>
                <a:gd name="T96" fmla="*/ 0 w 1024"/>
                <a:gd name="T97" fmla="*/ 1 h 950"/>
                <a:gd name="T98" fmla="*/ 0 w 1024"/>
                <a:gd name="T99" fmla="*/ 1 h 950"/>
                <a:gd name="T100" fmla="*/ 0 w 1024"/>
                <a:gd name="T101" fmla="*/ 1 h 950"/>
                <a:gd name="T102" fmla="*/ 0 w 1024"/>
                <a:gd name="T103" fmla="*/ 1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 flipH="1">
              <a:off x="582" y="2533"/>
              <a:ext cx="493" cy="459"/>
            </a:xfrm>
            <a:custGeom>
              <a:avLst/>
              <a:gdLst>
                <a:gd name="T0" fmla="*/ 0 w 988"/>
                <a:gd name="T1" fmla="*/ 1 h 918"/>
                <a:gd name="T2" fmla="*/ 0 w 988"/>
                <a:gd name="T3" fmla="*/ 1 h 918"/>
                <a:gd name="T4" fmla="*/ 0 w 988"/>
                <a:gd name="T5" fmla="*/ 1 h 918"/>
                <a:gd name="T6" fmla="*/ 0 w 988"/>
                <a:gd name="T7" fmla="*/ 1 h 918"/>
                <a:gd name="T8" fmla="*/ 0 w 988"/>
                <a:gd name="T9" fmla="*/ 1 h 918"/>
                <a:gd name="T10" fmla="*/ 0 w 988"/>
                <a:gd name="T11" fmla="*/ 1 h 918"/>
                <a:gd name="T12" fmla="*/ 0 w 988"/>
                <a:gd name="T13" fmla="*/ 1 h 918"/>
                <a:gd name="T14" fmla="*/ 0 w 988"/>
                <a:gd name="T15" fmla="*/ 1 h 918"/>
                <a:gd name="T16" fmla="*/ 0 w 988"/>
                <a:gd name="T17" fmla="*/ 1 h 918"/>
                <a:gd name="T18" fmla="*/ 0 w 988"/>
                <a:gd name="T19" fmla="*/ 1 h 918"/>
                <a:gd name="T20" fmla="*/ 0 w 988"/>
                <a:gd name="T21" fmla="*/ 1 h 918"/>
                <a:gd name="T22" fmla="*/ 0 w 988"/>
                <a:gd name="T23" fmla="*/ 1 h 918"/>
                <a:gd name="T24" fmla="*/ 0 w 988"/>
                <a:gd name="T25" fmla="*/ 1 h 918"/>
                <a:gd name="T26" fmla="*/ 0 w 988"/>
                <a:gd name="T27" fmla="*/ 1 h 918"/>
                <a:gd name="T28" fmla="*/ 0 w 988"/>
                <a:gd name="T29" fmla="*/ 1 h 918"/>
                <a:gd name="T30" fmla="*/ 0 w 988"/>
                <a:gd name="T31" fmla="*/ 1 h 918"/>
                <a:gd name="T32" fmla="*/ 0 w 988"/>
                <a:gd name="T33" fmla="*/ 1 h 918"/>
                <a:gd name="T34" fmla="*/ 0 w 988"/>
                <a:gd name="T35" fmla="*/ 1 h 918"/>
                <a:gd name="T36" fmla="*/ 0 w 988"/>
                <a:gd name="T37" fmla="*/ 1 h 918"/>
                <a:gd name="T38" fmla="*/ 0 w 988"/>
                <a:gd name="T39" fmla="*/ 1 h 918"/>
                <a:gd name="T40" fmla="*/ 0 w 988"/>
                <a:gd name="T41" fmla="*/ 1 h 918"/>
                <a:gd name="T42" fmla="*/ 0 w 988"/>
                <a:gd name="T43" fmla="*/ 1 h 918"/>
                <a:gd name="T44" fmla="*/ 0 w 988"/>
                <a:gd name="T45" fmla="*/ 1 h 918"/>
                <a:gd name="T46" fmla="*/ 0 w 988"/>
                <a:gd name="T47" fmla="*/ 1 h 918"/>
                <a:gd name="T48" fmla="*/ 0 w 988"/>
                <a:gd name="T49" fmla="*/ 1 h 918"/>
                <a:gd name="T50" fmla="*/ 0 w 988"/>
                <a:gd name="T51" fmla="*/ 1 h 918"/>
                <a:gd name="T52" fmla="*/ 0 w 988"/>
                <a:gd name="T53" fmla="*/ 1 h 918"/>
                <a:gd name="T54" fmla="*/ 0 w 988"/>
                <a:gd name="T55" fmla="*/ 1 h 918"/>
                <a:gd name="T56" fmla="*/ 0 w 988"/>
                <a:gd name="T57" fmla="*/ 1 h 918"/>
                <a:gd name="T58" fmla="*/ 0 w 988"/>
                <a:gd name="T59" fmla="*/ 1 h 918"/>
                <a:gd name="T60" fmla="*/ 0 w 988"/>
                <a:gd name="T61" fmla="*/ 1 h 918"/>
                <a:gd name="T62" fmla="*/ 0 w 988"/>
                <a:gd name="T63" fmla="*/ 1 h 918"/>
                <a:gd name="T64" fmla="*/ 0 w 988"/>
                <a:gd name="T65" fmla="*/ 1 h 918"/>
                <a:gd name="T66" fmla="*/ 0 w 988"/>
                <a:gd name="T67" fmla="*/ 1 h 918"/>
                <a:gd name="T68" fmla="*/ 0 w 988"/>
                <a:gd name="T69" fmla="*/ 1 h 918"/>
                <a:gd name="T70" fmla="*/ 0 w 988"/>
                <a:gd name="T71" fmla="*/ 1 h 918"/>
                <a:gd name="T72" fmla="*/ 0 w 988"/>
                <a:gd name="T73" fmla="*/ 1 h 918"/>
                <a:gd name="T74" fmla="*/ 0 w 988"/>
                <a:gd name="T75" fmla="*/ 1 h 918"/>
                <a:gd name="T76" fmla="*/ 0 w 988"/>
                <a:gd name="T77" fmla="*/ 1 h 918"/>
                <a:gd name="T78" fmla="*/ 0 w 988"/>
                <a:gd name="T79" fmla="*/ 1 h 918"/>
                <a:gd name="T80" fmla="*/ 0 w 988"/>
                <a:gd name="T81" fmla="*/ 1 h 918"/>
                <a:gd name="T82" fmla="*/ 0 w 988"/>
                <a:gd name="T83" fmla="*/ 1 h 918"/>
                <a:gd name="T84" fmla="*/ 0 w 988"/>
                <a:gd name="T85" fmla="*/ 1 h 918"/>
                <a:gd name="T86" fmla="*/ 0 w 988"/>
                <a:gd name="T87" fmla="*/ 1 h 918"/>
                <a:gd name="T88" fmla="*/ 0 w 988"/>
                <a:gd name="T89" fmla="*/ 1 h 918"/>
                <a:gd name="T90" fmla="*/ 0 w 988"/>
                <a:gd name="T91" fmla="*/ 1 h 918"/>
                <a:gd name="T92" fmla="*/ 0 w 988"/>
                <a:gd name="T93" fmla="*/ 1 h 918"/>
                <a:gd name="T94" fmla="*/ 0 w 988"/>
                <a:gd name="T95" fmla="*/ 1 h 918"/>
                <a:gd name="T96" fmla="*/ 0 w 988"/>
                <a:gd name="T97" fmla="*/ 1 h 918"/>
                <a:gd name="T98" fmla="*/ 0 w 988"/>
                <a:gd name="T99" fmla="*/ 1 h 918"/>
                <a:gd name="T100" fmla="*/ 0 w 988"/>
                <a:gd name="T101" fmla="*/ 1 h 918"/>
                <a:gd name="T102" fmla="*/ 0 w 988"/>
                <a:gd name="T103" fmla="*/ 1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 flipH="1">
              <a:off x="592" y="2543"/>
              <a:ext cx="475" cy="442"/>
            </a:xfrm>
            <a:custGeom>
              <a:avLst/>
              <a:gdLst>
                <a:gd name="T0" fmla="*/ 1 w 949"/>
                <a:gd name="T1" fmla="*/ 0 h 885"/>
                <a:gd name="T2" fmla="*/ 1 w 949"/>
                <a:gd name="T3" fmla="*/ 0 h 885"/>
                <a:gd name="T4" fmla="*/ 1 w 949"/>
                <a:gd name="T5" fmla="*/ 0 h 885"/>
                <a:gd name="T6" fmla="*/ 1 w 949"/>
                <a:gd name="T7" fmla="*/ 0 h 885"/>
                <a:gd name="T8" fmla="*/ 1 w 949"/>
                <a:gd name="T9" fmla="*/ 0 h 885"/>
                <a:gd name="T10" fmla="*/ 1 w 949"/>
                <a:gd name="T11" fmla="*/ 0 h 885"/>
                <a:gd name="T12" fmla="*/ 1 w 949"/>
                <a:gd name="T13" fmla="*/ 0 h 885"/>
                <a:gd name="T14" fmla="*/ 1 w 949"/>
                <a:gd name="T15" fmla="*/ 0 h 885"/>
                <a:gd name="T16" fmla="*/ 1 w 949"/>
                <a:gd name="T17" fmla="*/ 0 h 885"/>
                <a:gd name="T18" fmla="*/ 1 w 949"/>
                <a:gd name="T19" fmla="*/ 0 h 885"/>
                <a:gd name="T20" fmla="*/ 1 w 949"/>
                <a:gd name="T21" fmla="*/ 0 h 885"/>
                <a:gd name="T22" fmla="*/ 1 w 949"/>
                <a:gd name="T23" fmla="*/ 0 h 885"/>
                <a:gd name="T24" fmla="*/ 1 w 949"/>
                <a:gd name="T25" fmla="*/ 0 h 885"/>
                <a:gd name="T26" fmla="*/ 1 w 949"/>
                <a:gd name="T27" fmla="*/ 0 h 885"/>
                <a:gd name="T28" fmla="*/ 1 w 949"/>
                <a:gd name="T29" fmla="*/ 0 h 885"/>
                <a:gd name="T30" fmla="*/ 1 w 949"/>
                <a:gd name="T31" fmla="*/ 0 h 885"/>
                <a:gd name="T32" fmla="*/ 1 w 949"/>
                <a:gd name="T33" fmla="*/ 0 h 885"/>
                <a:gd name="T34" fmla="*/ 1 w 949"/>
                <a:gd name="T35" fmla="*/ 0 h 885"/>
                <a:gd name="T36" fmla="*/ 1 w 949"/>
                <a:gd name="T37" fmla="*/ 0 h 885"/>
                <a:gd name="T38" fmla="*/ 1 w 949"/>
                <a:gd name="T39" fmla="*/ 0 h 885"/>
                <a:gd name="T40" fmla="*/ 1 w 949"/>
                <a:gd name="T41" fmla="*/ 0 h 885"/>
                <a:gd name="T42" fmla="*/ 1 w 949"/>
                <a:gd name="T43" fmla="*/ 0 h 885"/>
                <a:gd name="T44" fmla="*/ 1 w 949"/>
                <a:gd name="T45" fmla="*/ 0 h 885"/>
                <a:gd name="T46" fmla="*/ 1 w 949"/>
                <a:gd name="T47" fmla="*/ 0 h 885"/>
                <a:gd name="T48" fmla="*/ 1 w 949"/>
                <a:gd name="T49" fmla="*/ 0 h 885"/>
                <a:gd name="T50" fmla="*/ 1 w 949"/>
                <a:gd name="T51" fmla="*/ 0 h 885"/>
                <a:gd name="T52" fmla="*/ 1 w 949"/>
                <a:gd name="T53" fmla="*/ 0 h 885"/>
                <a:gd name="T54" fmla="*/ 1 w 949"/>
                <a:gd name="T55" fmla="*/ 0 h 885"/>
                <a:gd name="T56" fmla="*/ 1 w 949"/>
                <a:gd name="T57" fmla="*/ 0 h 885"/>
                <a:gd name="T58" fmla="*/ 1 w 949"/>
                <a:gd name="T59" fmla="*/ 0 h 885"/>
                <a:gd name="T60" fmla="*/ 1 w 949"/>
                <a:gd name="T61" fmla="*/ 0 h 885"/>
                <a:gd name="T62" fmla="*/ 1 w 949"/>
                <a:gd name="T63" fmla="*/ 0 h 885"/>
                <a:gd name="T64" fmla="*/ 1 w 949"/>
                <a:gd name="T65" fmla="*/ 0 h 885"/>
                <a:gd name="T66" fmla="*/ 1 w 949"/>
                <a:gd name="T67" fmla="*/ 0 h 885"/>
                <a:gd name="T68" fmla="*/ 1 w 949"/>
                <a:gd name="T69" fmla="*/ 0 h 885"/>
                <a:gd name="T70" fmla="*/ 1 w 949"/>
                <a:gd name="T71" fmla="*/ 0 h 885"/>
                <a:gd name="T72" fmla="*/ 1 w 949"/>
                <a:gd name="T73" fmla="*/ 0 h 885"/>
                <a:gd name="T74" fmla="*/ 1 w 949"/>
                <a:gd name="T75" fmla="*/ 0 h 885"/>
                <a:gd name="T76" fmla="*/ 1 w 949"/>
                <a:gd name="T77" fmla="*/ 0 h 885"/>
                <a:gd name="T78" fmla="*/ 1 w 949"/>
                <a:gd name="T79" fmla="*/ 0 h 885"/>
                <a:gd name="T80" fmla="*/ 1 w 949"/>
                <a:gd name="T81" fmla="*/ 0 h 885"/>
                <a:gd name="T82" fmla="*/ 1 w 949"/>
                <a:gd name="T83" fmla="*/ 0 h 885"/>
                <a:gd name="T84" fmla="*/ 1 w 949"/>
                <a:gd name="T85" fmla="*/ 0 h 885"/>
                <a:gd name="T86" fmla="*/ 1 w 949"/>
                <a:gd name="T87" fmla="*/ 0 h 885"/>
                <a:gd name="T88" fmla="*/ 1 w 949"/>
                <a:gd name="T89" fmla="*/ 0 h 885"/>
                <a:gd name="T90" fmla="*/ 1 w 949"/>
                <a:gd name="T91" fmla="*/ 0 h 885"/>
                <a:gd name="T92" fmla="*/ 1 w 949"/>
                <a:gd name="T93" fmla="*/ 0 h 885"/>
                <a:gd name="T94" fmla="*/ 1 w 949"/>
                <a:gd name="T95" fmla="*/ 0 h 885"/>
                <a:gd name="T96" fmla="*/ 1 w 949"/>
                <a:gd name="T97" fmla="*/ 0 h 885"/>
                <a:gd name="T98" fmla="*/ 1 w 949"/>
                <a:gd name="T99" fmla="*/ 0 h 885"/>
                <a:gd name="T100" fmla="*/ 1 w 949"/>
                <a:gd name="T101" fmla="*/ 0 h 885"/>
                <a:gd name="T102" fmla="*/ 1 w 949"/>
                <a:gd name="T103" fmla="*/ 0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 flipH="1">
              <a:off x="602" y="2552"/>
              <a:ext cx="457" cy="427"/>
            </a:xfrm>
            <a:custGeom>
              <a:avLst/>
              <a:gdLst>
                <a:gd name="T0" fmla="*/ 1 w 914"/>
                <a:gd name="T1" fmla="*/ 1 h 853"/>
                <a:gd name="T2" fmla="*/ 1 w 914"/>
                <a:gd name="T3" fmla="*/ 1 h 853"/>
                <a:gd name="T4" fmla="*/ 1 w 914"/>
                <a:gd name="T5" fmla="*/ 1 h 853"/>
                <a:gd name="T6" fmla="*/ 1 w 914"/>
                <a:gd name="T7" fmla="*/ 1 h 853"/>
                <a:gd name="T8" fmla="*/ 1 w 914"/>
                <a:gd name="T9" fmla="*/ 1 h 853"/>
                <a:gd name="T10" fmla="*/ 1 w 914"/>
                <a:gd name="T11" fmla="*/ 1 h 853"/>
                <a:gd name="T12" fmla="*/ 1 w 914"/>
                <a:gd name="T13" fmla="*/ 1 h 853"/>
                <a:gd name="T14" fmla="*/ 1 w 914"/>
                <a:gd name="T15" fmla="*/ 1 h 853"/>
                <a:gd name="T16" fmla="*/ 1 w 914"/>
                <a:gd name="T17" fmla="*/ 1 h 853"/>
                <a:gd name="T18" fmla="*/ 1 w 914"/>
                <a:gd name="T19" fmla="*/ 1 h 853"/>
                <a:gd name="T20" fmla="*/ 1 w 914"/>
                <a:gd name="T21" fmla="*/ 1 h 853"/>
                <a:gd name="T22" fmla="*/ 1 w 914"/>
                <a:gd name="T23" fmla="*/ 1 h 853"/>
                <a:gd name="T24" fmla="*/ 1 w 914"/>
                <a:gd name="T25" fmla="*/ 1 h 853"/>
                <a:gd name="T26" fmla="*/ 1 w 914"/>
                <a:gd name="T27" fmla="*/ 1 h 853"/>
                <a:gd name="T28" fmla="*/ 1 w 914"/>
                <a:gd name="T29" fmla="*/ 1 h 853"/>
                <a:gd name="T30" fmla="*/ 1 w 914"/>
                <a:gd name="T31" fmla="*/ 1 h 853"/>
                <a:gd name="T32" fmla="*/ 1 w 914"/>
                <a:gd name="T33" fmla="*/ 1 h 853"/>
                <a:gd name="T34" fmla="*/ 1 w 914"/>
                <a:gd name="T35" fmla="*/ 1 h 853"/>
                <a:gd name="T36" fmla="*/ 1 w 914"/>
                <a:gd name="T37" fmla="*/ 1 h 853"/>
                <a:gd name="T38" fmla="*/ 1 w 914"/>
                <a:gd name="T39" fmla="*/ 1 h 853"/>
                <a:gd name="T40" fmla="*/ 1 w 914"/>
                <a:gd name="T41" fmla="*/ 1 h 853"/>
                <a:gd name="T42" fmla="*/ 1 w 914"/>
                <a:gd name="T43" fmla="*/ 1 h 853"/>
                <a:gd name="T44" fmla="*/ 1 w 914"/>
                <a:gd name="T45" fmla="*/ 1 h 853"/>
                <a:gd name="T46" fmla="*/ 1 w 914"/>
                <a:gd name="T47" fmla="*/ 1 h 853"/>
                <a:gd name="T48" fmla="*/ 1 w 914"/>
                <a:gd name="T49" fmla="*/ 1 h 853"/>
                <a:gd name="T50" fmla="*/ 1 w 914"/>
                <a:gd name="T51" fmla="*/ 1 h 853"/>
                <a:gd name="T52" fmla="*/ 1 w 914"/>
                <a:gd name="T53" fmla="*/ 1 h 853"/>
                <a:gd name="T54" fmla="*/ 1 w 914"/>
                <a:gd name="T55" fmla="*/ 1 h 853"/>
                <a:gd name="T56" fmla="*/ 1 w 914"/>
                <a:gd name="T57" fmla="*/ 1 h 853"/>
                <a:gd name="T58" fmla="*/ 1 w 914"/>
                <a:gd name="T59" fmla="*/ 1 h 853"/>
                <a:gd name="T60" fmla="*/ 1 w 914"/>
                <a:gd name="T61" fmla="*/ 1 h 853"/>
                <a:gd name="T62" fmla="*/ 1 w 914"/>
                <a:gd name="T63" fmla="*/ 1 h 853"/>
                <a:gd name="T64" fmla="*/ 1 w 914"/>
                <a:gd name="T65" fmla="*/ 1 h 853"/>
                <a:gd name="T66" fmla="*/ 1 w 914"/>
                <a:gd name="T67" fmla="*/ 1 h 853"/>
                <a:gd name="T68" fmla="*/ 1 w 914"/>
                <a:gd name="T69" fmla="*/ 1 h 853"/>
                <a:gd name="T70" fmla="*/ 1 w 914"/>
                <a:gd name="T71" fmla="*/ 1 h 853"/>
                <a:gd name="T72" fmla="*/ 1 w 914"/>
                <a:gd name="T73" fmla="*/ 1 h 853"/>
                <a:gd name="T74" fmla="*/ 1 w 914"/>
                <a:gd name="T75" fmla="*/ 1 h 853"/>
                <a:gd name="T76" fmla="*/ 1 w 914"/>
                <a:gd name="T77" fmla="*/ 1 h 853"/>
                <a:gd name="T78" fmla="*/ 1 w 914"/>
                <a:gd name="T79" fmla="*/ 1 h 853"/>
                <a:gd name="T80" fmla="*/ 1 w 914"/>
                <a:gd name="T81" fmla="*/ 1 h 853"/>
                <a:gd name="T82" fmla="*/ 1 w 914"/>
                <a:gd name="T83" fmla="*/ 1 h 853"/>
                <a:gd name="T84" fmla="*/ 1 w 914"/>
                <a:gd name="T85" fmla="*/ 1 h 853"/>
                <a:gd name="T86" fmla="*/ 1 w 914"/>
                <a:gd name="T87" fmla="*/ 1 h 853"/>
                <a:gd name="T88" fmla="*/ 1 w 914"/>
                <a:gd name="T89" fmla="*/ 1 h 853"/>
                <a:gd name="T90" fmla="*/ 1 w 914"/>
                <a:gd name="T91" fmla="*/ 1 h 853"/>
                <a:gd name="T92" fmla="*/ 1 w 914"/>
                <a:gd name="T93" fmla="*/ 1 h 853"/>
                <a:gd name="T94" fmla="*/ 1 w 914"/>
                <a:gd name="T95" fmla="*/ 1 h 853"/>
                <a:gd name="T96" fmla="*/ 1 w 914"/>
                <a:gd name="T97" fmla="*/ 1 h 853"/>
                <a:gd name="T98" fmla="*/ 1 w 914"/>
                <a:gd name="T99" fmla="*/ 1 h 853"/>
                <a:gd name="T100" fmla="*/ 1 w 914"/>
                <a:gd name="T101" fmla="*/ 1 h 853"/>
                <a:gd name="T102" fmla="*/ 1 w 914"/>
                <a:gd name="T103" fmla="*/ 1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 flipH="1">
              <a:off x="612" y="2562"/>
              <a:ext cx="439" cy="411"/>
            </a:xfrm>
            <a:custGeom>
              <a:avLst/>
              <a:gdLst>
                <a:gd name="T0" fmla="*/ 1 w 877"/>
                <a:gd name="T1" fmla="*/ 1 h 822"/>
                <a:gd name="T2" fmla="*/ 1 w 877"/>
                <a:gd name="T3" fmla="*/ 1 h 822"/>
                <a:gd name="T4" fmla="*/ 1 w 877"/>
                <a:gd name="T5" fmla="*/ 1 h 822"/>
                <a:gd name="T6" fmla="*/ 1 w 877"/>
                <a:gd name="T7" fmla="*/ 1 h 822"/>
                <a:gd name="T8" fmla="*/ 1 w 877"/>
                <a:gd name="T9" fmla="*/ 1 h 822"/>
                <a:gd name="T10" fmla="*/ 1 w 877"/>
                <a:gd name="T11" fmla="*/ 1 h 822"/>
                <a:gd name="T12" fmla="*/ 1 w 877"/>
                <a:gd name="T13" fmla="*/ 1 h 822"/>
                <a:gd name="T14" fmla="*/ 1 w 877"/>
                <a:gd name="T15" fmla="*/ 1 h 822"/>
                <a:gd name="T16" fmla="*/ 1 w 877"/>
                <a:gd name="T17" fmla="*/ 1 h 822"/>
                <a:gd name="T18" fmla="*/ 1 w 877"/>
                <a:gd name="T19" fmla="*/ 1 h 822"/>
                <a:gd name="T20" fmla="*/ 1 w 877"/>
                <a:gd name="T21" fmla="*/ 1 h 822"/>
                <a:gd name="T22" fmla="*/ 1 w 877"/>
                <a:gd name="T23" fmla="*/ 1 h 822"/>
                <a:gd name="T24" fmla="*/ 1 w 877"/>
                <a:gd name="T25" fmla="*/ 1 h 822"/>
                <a:gd name="T26" fmla="*/ 1 w 877"/>
                <a:gd name="T27" fmla="*/ 1 h 822"/>
                <a:gd name="T28" fmla="*/ 1 w 877"/>
                <a:gd name="T29" fmla="*/ 1 h 822"/>
                <a:gd name="T30" fmla="*/ 1 w 877"/>
                <a:gd name="T31" fmla="*/ 1 h 822"/>
                <a:gd name="T32" fmla="*/ 1 w 877"/>
                <a:gd name="T33" fmla="*/ 0 h 822"/>
                <a:gd name="T34" fmla="*/ 1 w 877"/>
                <a:gd name="T35" fmla="*/ 1 h 822"/>
                <a:gd name="T36" fmla="*/ 1 w 877"/>
                <a:gd name="T37" fmla="*/ 1 h 822"/>
                <a:gd name="T38" fmla="*/ 1 w 877"/>
                <a:gd name="T39" fmla="*/ 1 h 822"/>
                <a:gd name="T40" fmla="*/ 1 w 877"/>
                <a:gd name="T41" fmla="*/ 1 h 822"/>
                <a:gd name="T42" fmla="*/ 1 w 877"/>
                <a:gd name="T43" fmla="*/ 1 h 822"/>
                <a:gd name="T44" fmla="*/ 1 w 877"/>
                <a:gd name="T45" fmla="*/ 1 h 822"/>
                <a:gd name="T46" fmla="*/ 1 w 877"/>
                <a:gd name="T47" fmla="*/ 1 h 822"/>
                <a:gd name="T48" fmla="*/ 1 w 877"/>
                <a:gd name="T49" fmla="*/ 1 h 822"/>
                <a:gd name="T50" fmla="*/ 1 w 877"/>
                <a:gd name="T51" fmla="*/ 1 h 822"/>
                <a:gd name="T52" fmla="*/ 1 w 877"/>
                <a:gd name="T53" fmla="*/ 1 h 822"/>
                <a:gd name="T54" fmla="*/ 1 w 877"/>
                <a:gd name="T55" fmla="*/ 1 h 822"/>
                <a:gd name="T56" fmla="*/ 1 w 877"/>
                <a:gd name="T57" fmla="*/ 1 h 822"/>
                <a:gd name="T58" fmla="*/ 1 w 877"/>
                <a:gd name="T59" fmla="*/ 1 h 822"/>
                <a:gd name="T60" fmla="*/ 1 w 877"/>
                <a:gd name="T61" fmla="*/ 1 h 822"/>
                <a:gd name="T62" fmla="*/ 1 w 877"/>
                <a:gd name="T63" fmla="*/ 1 h 822"/>
                <a:gd name="T64" fmla="*/ 1 w 877"/>
                <a:gd name="T65" fmla="*/ 1 h 822"/>
                <a:gd name="T66" fmla="*/ 1 w 877"/>
                <a:gd name="T67" fmla="*/ 1 h 822"/>
                <a:gd name="T68" fmla="*/ 1 w 877"/>
                <a:gd name="T69" fmla="*/ 1 h 822"/>
                <a:gd name="T70" fmla="*/ 1 w 877"/>
                <a:gd name="T71" fmla="*/ 1 h 822"/>
                <a:gd name="T72" fmla="*/ 1 w 877"/>
                <a:gd name="T73" fmla="*/ 1 h 822"/>
                <a:gd name="T74" fmla="*/ 1 w 877"/>
                <a:gd name="T75" fmla="*/ 1 h 822"/>
                <a:gd name="T76" fmla="*/ 1 w 877"/>
                <a:gd name="T77" fmla="*/ 1 h 822"/>
                <a:gd name="T78" fmla="*/ 1 w 877"/>
                <a:gd name="T79" fmla="*/ 1 h 822"/>
                <a:gd name="T80" fmla="*/ 1 w 877"/>
                <a:gd name="T81" fmla="*/ 1 h 822"/>
                <a:gd name="T82" fmla="*/ 1 w 877"/>
                <a:gd name="T83" fmla="*/ 1 h 822"/>
                <a:gd name="T84" fmla="*/ 1 w 877"/>
                <a:gd name="T85" fmla="*/ 1 h 822"/>
                <a:gd name="T86" fmla="*/ 1 w 877"/>
                <a:gd name="T87" fmla="*/ 1 h 822"/>
                <a:gd name="T88" fmla="*/ 1 w 877"/>
                <a:gd name="T89" fmla="*/ 1 h 822"/>
                <a:gd name="T90" fmla="*/ 1 w 877"/>
                <a:gd name="T91" fmla="*/ 1 h 822"/>
                <a:gd name="T92" fmla="*/ 1 w 877"/>
                <a:gd name="T93" fmla="*/ 1 h 822"/>
                <a:gd name="T94" fmla="*/ 1 w 877"/>
                <a:gd name="T95" fmla="*/ 1 h 822"/>
                <a:gd name="T96" fmla="*/ 1 w 877"/>
                <a:gd name="T97" fmla="*/ 1 h 822"/>
                <a:gd name="T98" fmla="*/ 1 w 877"/>
                <a:gd name="T99" fmla="*/ 1 h 822"/>
                <a:gd name="T100" fmla="*/ 1 w 877"/>
                <a:gd name="T101" fmla="*/ 1 h 822"/>
                <a:gd name="T102" fmla="*/ 1 w 877"/>
                <a:gd name="T103" fmla="*/ 1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 flipH="1">
              <a:off x="622" y="2571"/>
              <a:ext cx="420" cy="395"/>
            </a:xfrm>
            <a:custGeom>
              <a:avLst/>
              <a:gdLst>
                <a:gd name="T0" fmla="*/ 1 w 840"/>
                <a:gd name="T1" fmla="*/ 1 h 789"/>
                <a:gd name="T2" fmla="*/ 1 w 840"/>
                <a:gd name="T3" fmla="*/ 1 h 789"/>
                <a:gd name="T4" fmla="*/ 1 w 840"/>
                <a:gd name="T5" fmla="*/ 1 h 789"/>
                <a:gd name="T6" fmla="*/ 1 w 840"/>
                <a:gd name="T7" fmla="*/ 1 h 789"/>
                <a:gd name="T8" fmla="*/ 1 w 840"/>
                <a:gd name="T9" fmla="*/ 1 h 789"/>
                <a:gd name="T10" fmla="*/ 1 w 840"/>
                <a:gd name="T11" fmla="*/ 1 h 789"/>
                <a:gd name="T12" fmla="*/ 1 w 840"/>
                <a:gd name="T13" fmla="*/ 1 h 789"/>
                <a:gd name="T14" fmla="*/ 1 w 840"/>
                <a:gd name="T15" fmla="*/ 1 h 789"/>
                <a:gd name="T16" fmla="*/ 1 w 840"/>
                <a:gd name="T17" fmla="*/ 1 h 789"/>
                <a:gd name="T18" fmla="*/ 1 w 840"/>
                <a:gd name="T19" fmla="*/ 1 h 789"/>
                <a:gd name="T20" fmla="*/ 1 w 840"/>
                <a:gd name="T21" fmla="*/ 1 h 789"/>
                <a:gd name="T22" fmla="*/ 1 w 840"/>
                <a:gd name="T23" fmla="*/ 1 h 789"/>
                <a:gd name="T24" fmla="*/ 1 w 840"/>
                <a:gd name="T25" fmla="*/ 1 h 789"/>
                <a:gd name="T26" fmla="*/ 1 w 840"/>
                <a:gd name="T27" fmla="*/ 1 h 789"/>
                <a:gd name="T28" fmla="*/ 1 w 840"/>
                <a:gd name="T29" fmla="*/ 1 h 789"/>
                <a:gd name="T30" fmla="*/ 1 w 840"/>
                <a:gd name="T31" fmla="*/ 1 h 789"/>
                <a:gd name="T32" fmla="*/ 1 w 840"/>
                <a:gd name="T33" fmla="*/ 1 h 789"/>
                <a:gd name="T34" fmla="*/ 1 w 840"/>
                <a:gd name="T35" fmla="*/ 1 h 789"/>
                <a:gd name="T36" fmla="*/ 1 w 840"/>
                <a:gd name="T37" fmla="*/ 1 h 789"/>
                <a:gd name="T38" fmla="*/ 1 w 840"/>
                <a:gd name="T39" fmla="*/ 1 h 789"/>
                <a:gd name="T40" fmla="*/ 1 w 840"/>
                <a:gd name="T41" fmla="*/ 1 h 789"/>
                <a:gd name="T42" fmla="*/ 1 w 840"/>
                <a:gd name="T43" fmla="*/ 1 h 789"/>
                <a:gd name="T44" fmla="*/ 1 w 840"/>
                <a:gd name="T45" fmla="*/ 1 h 789"/>
                <a:gd name="T46" fmla="*/ 1 w 840"/>
                <a:gd name="T47" fmla="*/ 1 h 789"/>
                <a:gd name="T48" fmla="*/ 1 w 840"/>
                <a:gd name="T49" fmla="*/ 1 h 789"/>
                <a:gd name="T50" fmla="*/ 1 w 840"/>
                <a:gd name="T51" fmla="*/ 1 h 789"/>
                <a:gd name="T52" fmla="*/ 1 w 840"/>
                <a:gd name="T53" fmla="*/ 1 h 789"/>
                <a:gd name="T54" fmla="*/ 1 w 840"/>
                <a:gd name="T55" fmla="*/ 1 h 789"/>
                <a:gd name="T56" fmla="*/ 1 w 840"/>
                <a:gd name="T57" fmla="*/ 1 h 789"/>
                <a:gd name="T58" fmla="*/ 1 w 840"/>
                <a:gd name="T59" fmla="*/ 1 h 789"/>
                <a:gd name="T60" fmla="*/ 1 w 840"/>
                <a:gd name="T61" fmla="*/ 1 h 789"/>
                <a:gd name="T62" fmla="*/ 1 w 840"/>
                <a:gd name="T63" fmla="*/ 1 h 789"/>
                <a:gd name="T64" fmla="*/ 1 w 840"/>
                <a:gd name="T65" fmla="*/ 1 h 789"/>
                <a:gd name="T66" fmla="*/ 1 w 840"/>
                <a:gd name="T67" fmla="*/ 1 h 789"/>
                <a:gd name="T68" fmla="*/ 1 w 840"/>
                <a:gd name="T69" fmla="*/ 1 h 789"/>
                <a:gd name="T70" fmla="*/ 1 w 840"/>
                <a:gd name="T71" fmla="*/ 1 h 789"/>
                <a:gd name="T72" fmla="*/ 1 w 840"/>
                <a:gd name="T73" fmla="*/ 1 h 789"/>
                <a:gd name="T74" fmla="*/ 1 w 840"/>
                <a:gd name="T75" fmla="*/ 1 h 789"/>
                <a:gd name="T76" fmla="*/ 1 w 840"/>
                <a:gd name="T77" fmla="*/ 1 h 789"/>
                <a:gd name="T78" fmla="*/ 1 w 840"/>
                <a:gd name="T79" fmla="*/ 1 h 789"/>
                <a:gd name="T80" fmla="*/ 1 w 840"/>
                <a:gd name="T81" fmla="*/ 1 h 789"/>
                <a:gd name="T82" fmla="*/ 1 w 840"/>
                <a:gd name="T83" fmla="*/ 1 h 789"/>
                <a:gd name="T84" fmla="*/ 1 w 840"/>
                <a:gd name="T85" fmla="*/ 1 h 789"/>
                <a:gd name="T86" fmla="*/ 1 w 840"/>
                <a:gd name="T87" fmla="*/ 1 h 789"/>
                <a:gd name="T88" fmla="*/ 1 w 840"/>
                <a:gd name="T89" fmla="*/ 1 h 789"/>
                <a:gd name="T90" fmla="*/ 1 w 840"/>
                <a:gd name="T91" fmla="*/ 1 h 789"/>
                <a:gd name="T92" fmla="*/ 1 w 840"/>
                <a:gd name="T93" fmla="*/ 1 h 789"/>
                <a:gd name="T94" fmla="*/ 1 w 840"/>
                <a:gd name="T95" fmla="*/ 1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 flipH="1">
              <a:off x="632" y="2581"/>
              <a:ext cx="402" cy="379"/>
            </a:xfrm>
            <a:custGeom>
              <a:avLst/>
              <a:gdLst>
                <a:gd name="T0" fmla="*/ 1 w 804"/>
                <a:gd name="T1" fmla="*/ 1 h 757"/>
                <a:gd name="T2" fmla="*/ 1 w 804"/>
                <a:gd name="T3" fmla="*/ 1 h 757"/>
                <a:gd name="T4" fmla="*/ 1 w 804"/>
                <a:gd name="T5" fmla="*/ 1 h 757"/>
                <a:gd name="T6" fmla="*/ 1 w 804"/>
                <a:gd name="T7" fmla="*/ 1 h 757"/>
                <a:gd name="T8" fmla="*/ 1 w 804"/>
                <a:gd name="T9" fmla="*/ 1 h 757"/>
                <a:gd name="T10" fmla="*/ 1 w 804"/>
                <a:gd name="T11" fmla="*/ 1 h 757"/>
                <a:gd name="T12" fmla="*/ 1 w 804"/>
                <a:gd name="T13" fmla="*/ 1 h 757"/>
                <a:gd name="T14" fmla="*/ 1 w 804"/>
                <a:gd name="T15" fmla="*/ 1 h 757"/>
                <a:gd name="T16" fmla="*/ 1 w 804"/>
                <a:gd name="T17" fmla="*/ 1 h 757"/>
                <a:gd name="T18" fmla="*/ 1 w 804"/>
                <a:gd name="T19" fmla="*/ 1 h 757"/>
                <a:gd name="T20" fmla="*/ 1 w 804"/>
                <a:gd name="T21" fmla="*/ 1 h 757"/>
                <a:gd name="T22" fmla="*/ 1 w 804"/>
                <a:gd name="T23" fmla="*/ 1 h 757"/>
                <a:gd name="T24" fmla="*/ 1 w 804"/>
                <a:gd name="T25" fmla="*/ 1 h 757"/>
                <a:gd name="T26" fmla="*/ 1 w 804"/>
                <a:gd name="T27" fmla="*/ 1 h 757"/>
                <a:gd name="T28" fmla="*/ 1 w 804"/>
                <a:gd name="T29" fmla="*/ 1 h 757"/>
                <a:gd name="T30" fmla="*/ 1 w 804"/>
                <a:gd name="T31" fmla="*/ 1 h 757"/>
                <a:gd name="T32" fmla="*/ 1 w 804"/>
                <a:gd name="T33" fmla="*/ 1 h 757"/>
                <a:gd name="T34" fmla="*/ 1 w 804"/>
                <a:gd name="T35" fmla="*/ 1 h 757"/>
                <a:gd name="T36" fmla="*/ 1 w 804"/>
                <a:gd name="T37" fmla="*/ 1 h 757"/>
                <a:gd name="T38" fmla="*/ 1 w 804"/>
                <a:gd name="T39" fmla="*/ 1 h 757"/>
                <a:gd name="T40" fmla="*/ 1 w 804"/>
                <a:gd name="T41" fmla="*/ 1 h 757"/>
                <a:gd name="T42" fmla="*/ 1 w 804"/>
                <a:gd name="T43" fmla="*/ 1 h 757"/>
                <a:gd name="T44" fmla="*/ 1 w 804"/>
                <a:gd name="T45" fmla="*/ 1 h 757"/>
                <a:gd name="T46" fmla="*/ 1 w 804"/>
                <a:gd name="T47" fmla="*/ 1 h 757"/>
                <a:gd name="T48" fmla="*/ 1 w 804"/>
                <a:gd name="T49" fmla="*/ 1 h 757"/>
                <a:gd name="T50" fmla="*/ 1 w 804"/>
                <a:gd name="T51" fmla="*/ 1 h 757"/>
                <a:gd name="T52" fmla="*/ 1 w 804"/>
                <a:gd name="T53" fmla="*/ 1 h 757"/>
                <a:gd name="T54" fmla="*/ 1 w 804"/>
                <a:gd name="T55" fmla="*/ 1 h 757"/>
                <a:gd name="T56" fmla="*/ 1 w 804"/>
                <a:gd name="T57" fmla="*/ 1 h 757"/>
                <a:gd name="T58" fmla="*/ 1 w 804"/>
                <a:gd name="T59" fmla="*/ 1 h 757"/>
                <a:gd name="T60" fmla="*/ 1 w 804"/>
                <a:gd name="T61" fmla="*/ 1 h 757"/>
                <a:gd name="T62" fmla="*/ 1 w 804"/>
                <a:gd name="T63" fmla="*/ 1 h 757"/>
                <a:gd name="T64" fmla="*/ 1 w 804"/>
                <a:gd name="T65" fmla="*/ 1 h 757"/>
                <a:gd name="T66" fmla="*/ 1 w 804"/>
                <a:gd name="T67" fmla="*/ 1 h 757"/>
                <a:gd name="T68" fmla="*/ 1 w 804"/>
                <a:gd name="T69" fmla="*/ 1 h 757"/>
                <a:gd name="T70" fmla="*/ 1 w 804"/>
                <a:gd name="T71" fmla="*/ 1 h 757"/>
                <a:gd name="T72" fmla="*/ 1 w 804"/>
                <a:gd name="T73" fmla="*/ 1 h 757"/>
                <a:gd name="T74" fmla="*/ 1 w 804"/>
                <a:gd name="T75" fmla="*/ 1 h 757"/>
                <a:gd name="T76" fmla="*/ 1 w 804"/>
                <a:gd name="T77" fmla="*/ 1 h 757"/>
                <a:gd name="T78" fmla="*/ 1 w 804"/>
                <a:gd name="T79" fmla="*/ 1 h 757"/>
                <a:gd name="T80" fmla="*/ 1 w 804"/>
                <a:gd name="T81" fmla="*/ 1 h 757"/>
                <a:gd name="T82" fmla="*/ 1 w 804"/>
                <a:gd name="T83" fmla="*/ 1 h 757"/>
                <a:gd name="T84" fmla="*/ 1 w 804"/>
                <a:gd name="T85" fmla="*/ 1 h 757"/>
                <a:gd name="T86" fmla="*/ 1 w 804"/>
                <a:gd name="T87" fmla="*/ 1 h 757"/>
                <a:gd name="T88" fmla="*/ 1 w 804"/>
                <a:gd name="T89" fmla="*/ 1 h 757"/>
                <a:gd name="T90" fmla="*/ 1 w 804"/>
                <a:gd name="T91" fmla="*/ 1 h 757"/>
                <a:gd name="T92" fmla="*/ 1 w 804"/>
                <a:gd name="T93" fmla="*/ 1 h 757"/>
                <a:gd name="T94" fmla="*/ 1 w 804"/>
                <a:gd name="T95" fmla="*/ 1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 flipH="1">
              <a:off x="1058" y="2594"/>
              <a:ext cx="148" cy="209"/>
            </a:xfrm>
            <a:custGeom>
              <a:avLst/>
              <a:gdLst>
                <a:gd name="T0" fmla="*/ 1 w 295"/>
                <a:gd name="T1" fmla="*/ 1 h 417"/>
                <a:gd name="T2" fmla="*/ 1 w 295"/>
                <a:gd name="T3" fmla="*/ 1 h 417"/>
                <a:gd name="T4" fmla="*/ 1 w 295"/>
                <a:gd name="T5" fmla="*/ 1 h 417"/>
                <a:gd name="T6" fmla="*/ 1 w 295"/>
                <a:gd name="T7" fmla="*/ 1 h 417"/>
                <a:gd name="T8" fmla="*/ 1 w 295"/>
                <a:gd name="T9" fmla="*/ 1 h 417"/>
                <a:gd name="T10" fmla="*/ 1 w 295"/>
                <a:gd name="T11" fmla="*/ 1 h 417"/>
                <a:gd name="T12" fmla="*/ 1 w 295"/>
                <a:gd name="T13" fmla="*/ 1 h 417"/>
                <a:gd name="T14" fmla="*/ 1 w 295"/>
                <a:gd name="T15" fmla="*/ 1 h 417"/>
                <a:gd name="T16" fmla="*/ 1 w 295"/>
                <a:gd name="T17" fmla="*/ 1 h 417"/>
                <a:gd name="T18" fmla="*/ 1 w 295"/>
                <a:gd name="T19" fmla="*/ 1 h 417"/>
                <a:gd name="T20" fmla="*/ 1 w 295"/>
                <a:gd name="T21" fmla="*/ 1 h 417"/>
                <a:gd name="T22" fmla="*/ 1 w 295"/>
                <a:gd name="T23" fmla="*/ 1 h 417"/>
                <a:gd name="T24" fmla="*/ 1 w 295"/>
                <a:gd name="T25" fmla="*/ 1 h 417"/>
                <a:gd name="T26" fmla="*/ 1 w 295"/>
                <a:gd name="T27" fmla="*/ 1 h 417"/>
                <a:gd name="T28" fmla="*/ 1 w 295"/>
                <a:gd name="T29" fmla="*/ 1 h 417"/>
                <a:gd name="T30" fmla="*/ 1 w 295"/>
                <a:gd name="T31" fmla="*/ 1 h 417"/>
                <a:gd name="T32" fmla="*/ 1 w 295"/>
                <a:gd name="T33" fmla="*/ 1 h 417"/>
                <a:gd name="T34" fmla="*/ 1 w 295"/>
                <a:gd name="T35" fmla="*/ 1 h 417"/>
                <a:gd name="T36" fmla="*/ 1 w 295"/>
                <a:gd name="T37" fmla="*/ 1 h 417"/>
                <a:gd name="T38" fmla="*/ 1 w 295"/>
                <a:gd name="T39" fmla="*/ 1 h 417"/>
                <a:gd name="T40" fmla="*/ 1 w 295"/>
                <a:gd name="T41" fmla="*/ 1 h 417"/>
                <a:gd name="T42" fmla="*/ 1 w 295"/>
                <a:gd name="T43" fmla="*/ 0 h 417"/>
                <a:gd name="T44" fmla="*/ 1 w 295"/>
                <a:gd name="T45" fmla="*/ 1 h 417"/>
                <a:gd name="T46" fmla="*/ 1 w 295"/>
                <a:gd name="T47" fmla="*/ 1 h 417"/>
                <a:gd name="T48" fmla="*/ 1 w 295"/>
                <a:gd name="T49" fmla="*/ 1 h 417"/>
                <a:gd name="T50" fmla="*/ 1 w 295"/>
                <a:gd name="T51" fmla="*/ 1 h 417"/>
                <a:gd name="T52" fmla="*/ 1 w 295"/>
                <a:gd name="T53" fmla="*/ 1 h 417"/>
                <a:gd name="T54" fmla="*/ 1 w 295"/>
                <a:gd name="T55" fmla="*/ 1 h 417"/>
                <a:gd name="T56" fmla="*/ 1 w 295"/>
                <a:gd name="T57" fmla="*/ 1 h 417"/>
                <a:gd name="T58" fmla="*/ 1 w 295"/>
                <a:gd name="T59" fmla="*/ 1 h 417"/>
                <a:gd name="T60" fmla="*/ 1 w 295"/>
                <a:gd name="T61" fmla="*/ 1 h 417"/>
                <a:gd name="T62" fmla="*/ 1 w 295"/>
                <a:gd name="T63" fmla="*/ 1 h 417"/>
                <a:gd name="T64" fmla="*/ 0 w 295"/>
                <a:gd name="T65" fmla="*/ 1 h 417"/>
                <a:gd name="T66" fmla="*/ 1 w 295"/>
                <a:gd name="T67" fmla="*/ 1 h 417"/>
                <a:gd name="T68" fmla="*/ 1 w 295"/>
                <a:gd name="T69" fmla="*/ 1 h 417"/>
                <a:gd name="T70" fmla="*/ 1 w 295"/>
                <a:gd name="T71" fmla="*/ 1 h 417"/>
                <a:gd name="T72" fmla="*/ 1 w 295"/>
                <a:gd name="T73" fmla="*/ 1 h 417"/>
                <a:gd name="T74" fmla="*/ 1 w 295"/>
                <a:gd name="T75" fmla="*/ 1 h 417"/>
                <a:gd name="T76" fmla="*/ 1 w 295"/>
                <a:gd name="T77" fmla="*/ 1 h 417"/>
                <a:gd name="T78" fmla="*/ 1 w 295"/>
                <a:gd name="T79" fmla="*/ 1 h 417"/>
                <a:gd name="T80" fmla="*/ 1 w 295"/>
                <a:gd name="T81" fmla="*/ 1 h 417"/>
                <a:gd name="T82" fmla="*/ 1 w 295"/>
                <a:gd name="T83" fmla="*/ 1 h 417"/>
                <a:gd name="T84" fmla="*/ 1 w 295"/>
                <a:gd name="T85" fmla="*/ 1 h 417"/>
                <a:gd name="T86" fmla="*/ 1 w 295"/>
                <a:gd name="T87" fmla="*/ 1 h 417"/>
                <a:gd name="T88" fmla="*/ 1 w 295"/>
                <a:gd name="T89" fmla="*/ 1 h 417"/>
                <a:gd name="T90" fmla="*/ 1 w 295"/>
                <a:gd name="T91" fmla="*/ 1 h 417"/>
                <a:gd name="T92" fmla="*/ 1 w 295"/>
                <a:gd name="T93" fmla="*/ 1 h 417"/>
                <a:gd name="T94" fmla="*/ 1 w 295"/>
                <a:gd name="T95" fmla="*/ 1 h 417"/>
                <a:gd name="T96" fmla="*/ 1 w 295"/>
                <a:gd name="T97" fmla="*/ 1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/>
            <p:cNvSpPr/>
            <p:nvPr/>
          </p:nvSpPr>
          <p:spPr bwMode="auto">
            <a:xfrm flipH="1">
              <a:off x="1061" y="2600"/>
              <a:ext cx="139" cy="200"/>
            </a:xfrm>
            <a:custGeom>
              <a:avLst/>
              <a:gdLst>
                <a:gd name="T0" fmla="*/ 0 w 278"/>
                <a:gd name="T1" fmla="*/ 1 h 400"/>
                <a:gd name="T2" fmla="*/ 1 w 278"/>
                <a:gd name="T3" fmla="*/ 1 h 400"/>
                <a:gd name="T4" fmla="*/ 1 w 278"/>
                <a:gd name="T5" fmla="*/ 1 h 400"/>
                <a:gd name="T6" fmla="*/ 1 w 278"/>
                <a:gd name="T7" fmla="*/ 1 h 400"/>
                <a:gd name="T8" fmla="*/ 1 w 278"/>
                <a:gd name="T9" fmla="*/ 1 h 400"/>
                <a:gd name="T10" fmla="*/ 1 w 278"/>
                <a:gd name="T11" fmla="*/ 1 h 400"/>
                <a:gd name="T12" fmla="*/ 1 w 278"/>
                <a:gd name="T13" fmla="*/ 1 h 400"/>
                <a:gd name="T14" fmla="*/ 1 w 278"/>
                <a:gd name="T15" fmla="*/ 1 h 400"/>
                <a:gd name="T16" fmla="*/ 1 w 278"/>
                <a:gd name="T17" fmla="*/ 1 h 400"/>
                <a:gd name="T18" fmla="*/ 1 w 278"/>
                <a:gd name="T19" fmla="*/ 1 h 400"/>
                <a:gd name="T20" fmla="*/ 1 w 278"/>
                <a:gd name="T21" fmla="*/ 1 h 400"/>
                <a:gd name="T22" fmla="*/ 1 w 278"/>
                <a:gd name="T23" fmla="*/ 1 h 400"/>
                <a:gd name="T24" fmla="*/ 1 w 278"/>
                <a:gd name="T25" fmla="*/ 1 h 400"/>
                <a:gd name="T26" fmla="*/ 1 w 278"/>
                <a:gd name="T27" fmla="*/ 1 h 400"/>
                <a:gd name="T28" fmla="*/ 1 w 278"/>
                <a:gd name="T29" fmla="*/ 1 h 400"/>
                <a:gd name="T30" fmla="*/ 1 w 278"/>
                <a:gd name="T31" fmla="*/ 1 h 400"/>
                <a:gd name="T32" fmla="*/ 1 w 278"/>
                <a:gd name="T33" fmla="*/ 1 h 400"/>
                <a:gd name="T34" fmla="*/ 1 w 278"/>
                <a:gd name="T35" fmla="*/ 1 h 400"/>
                <a:gd name="T36" fmla="*/ 1 w 278"/>
                <a:gd name="T37" fmla="*/ 1 h 400"/>
                <a:gd name="T38" fmla="*/ 1 w 278"/>
                <a:gd name="T39" fmla="*/ 1 h 400"/>
                <a:gd name="T40" fmla="*/ 1 w 278"/>
                <a:gd name="T41" fmla="*/ 1 h 400"/>
                <a:gd name="T42" fmla="*/ 1 w 278"/>
                <a:gd name="T43" fmla="*/ 1 h 400"/>
                <a:gd name="T44" fmla="*/ 1 w 278"/>
                <a:gd name="T45" fmla="*/ 1 h 400"/>
                <a:gd name="T46" fmla="*/ 1 w 278"/>
                <a:gd name="T47" fmla="*/ 1 h 400"/>
                <a:gd name="T48" fmla="*/ 1 w 278"/>
                <a:gd name="T49" fmla="*/ 1 h 400"/>
                <a:gd name="T50" fmla="*/ 1 w 278"/>
                <a:gd name="T51" fmla="*/ 1 h 400"/>
                <a:gd name="T52" fmla="*/ 1 w 278"/>
                <a:gd name="T53" fmla="*/ 1 h 400"/>
                <a:gd name="T54" fmla="*/ 1 w 278"/>
                <a:gd name="T55" fmla="*/ 1 h 400"/>
                <a:gd name="T56" fmla="*/ 1 w 278"/>
                <a:gd name="T57" fmla="*/ 1 h 400"/>
                <a:gd name="T58" fmla="*/ 1 w 278"/>
                <a:gd name="T59" fmla="*/ 1 h 400"/>
                <a:gd name="T60" fmla="*/ 1 w 278"/>
                <a:gd name="T61" fmla="*/ 1 h 400"/>
                <a:gd name="T62" fmla="*/ 1 w 278"/>
                <a:gd name="T63" fmla="*/ 1 h 400"/>
                <a:gd name="T64" fmla="*/ 1 w 278"/>
                <a:gd name="T65" fmla="*/ 1 h 400"/>
                <a:gd name="T66" fmla="*/ 1 w 278"/>
                <a:gd name="T67" fmla="*/ 1 h 400"/>
                <a:gd name="T68" fmla="*/ 1 w 278"/>
                <a:gd name="T69" fmla="*/ 1 h 400"/>
                <a:gd name="T70" fmla="*/ 1 w 278"/>
                <a:gd name="T71" fmla="*/ 1 h 400"/>
                <a:gd name="T72" fmla="*/ 1 w 278"/>
                <a:gd name="T73" fmla="*/ 1 h 400"/>
                <a:gd name="T74" fmla="*/ 1 w 278"/>
                <a:gd name="T75" fmla="*/ 0 h 400"/>
                <a:gd name="T76" fmla="*/ 1 w 278"/>
                <a:gd name="T77" fmla="*/ 1 h 400"/>
                <a:gd name="T78" fmla="*/ 1 w 278"/>
                <a:gd name="T79" fmla="*/ 1 h 400"/>
                <a:gd name="T80" fmla="*/ 1 w 278"/>
                <a:gd name="T81" fmla="*/ 1 h 400"/>
                <a:gd name="T82" fmla="*/ 1 w 278"/>
                <a:gd name="T83" fmla="*/ 1 h 400"/>
                <a:gd name="T84" fmla="*/ 1 w 278"/>
                <a:gd name="T85" fmla="*/ 1 h 400"/>
                <a:gd name="T86" fmla="*/ 1 w 278"/>
                <a:gd name="T87" fmla="*/ 1 h 400"/>
                <a:gd name="T88" fmla="*/ 1 w 278"/>
                <a:gd name="T89" fmla="*/ 1 h 400"/>
                <a:gd name="T90" fmla="*/ 1 w 278"/>
                <a:gd name="T91" fmla="*/ 1 h 400"/>
                <a:gd name="T92" fmla="*/ 1 w 278"/>
                <a:gd name="T93" fmla="*/ 1 h 400"/>
                <a:gd name="T94" fmla="*/ 1 w 278"/>
                <a:gd name="T95" fmla="*/ 1 h 400"/>
                <a:gd name="T96" fmla="*/ 0 w 278"/>
                <a:gd name="T97" fmla="*/ 1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 flipH="1">
              <a:off x="1064" y="2606"/>
              <a:ext cx="131" cy="191"/>
            </a:xfrm>
            <a:custGeom>
              <a:avLst/>
              <a:gdLst>
                <a:gd name="T0" fmla="*/ 0 w 261"/>
                <a:gd name="T1" fmla="*/ 1 h 381"/>
                <a:gd name="T2" fmla="*/ 1 w 261"/>
                <a:gd name="T3" fmla="*/ 1 h 381"/>
                <a:gd name="T4" fmla="*/ 1 w 261"/>
                <a:gd name="T5" fmla="*/ 1 h 381"/>
                <a:gd name="T6" fmla="*/ 1 w 261"/>
                <a:gd name="T7" fmla="*/ 1 h 381"/>
                <a:gd name="T8" fmla="*/ 1 w 261"/>
                <a:gd name="T9" fmla="*/ 1 h 381"/>
                <a:gd name="T10" fmla="*/ 1 w 261"/>
                <a:gd name="T11" fmla="*/ 1 h 381"/>
                <a:gd name="T12" fmla="*/ 1 w 261"/>
                <a:gd name="T13" fmla="*/ 1 h 381"/>
                <a:gd name="T14" fmla="*/ 1 w 261"/>
                <a:gd name="T15" fmla="*/ 1 h 381"/>
                <a:gd name="T16" fmla="*/ 1 w 261"/>
                <a:gd name="T17" fmla="*/ 1 h 381"/>
                <a:gd name="T18" fmla="*/ 1 w 261"/>
                <a:gd name="T19" fmla="*/ 1 h 381"/>
                <a:gd name="T20" fmla="*/ 1 w 261"/>
                <a:gd name="T21" fmla="*/ 1 h 381"/>
                <a:gd name="T22" fmla="*/ 1 w 261"/>
                <a:gd name="T23" fmla="*/ 1 h 381"/>
                <a:gd name="T24" fmla="*/ 1 w 261"/>
                <a:gd name="T25" fmla="*/ 1 h 381"/>
                <a:gd name="T26" fmla="*/ 1 w 261"/>
                <a:gd name="T27" fmla="*/ 1 h 381"/>
                <a:gd name="T28" fmla="*/ 1 w 261"/>
                <a:gd name="T29" fmla="*/ 1 h 381"/>
                <a:gd name="T30" fmla="*/ 1 w 261"/>
                <a:gd name="T31" fmla="*/ 1 h 381"/>
                <a:gd name="T32" fmla="*/ 1 w 261"/>
                <a:gd name="T33" fmla="*/ 1 h 381"/>
                <a:gd name="T34" fmla="*/ 1 w 261"/>
                <a:gd name="T35" fmla="*/ 1 h 381"/>
                <a:gd name="T36" fmla="*/ 1 w 261"/>
                <a:gd name="T37" fmla="*/ 1 h 381"/>
                <a:gd name="T38" fmla="*/ 1 w 261"/>
                <a:gd name="T39" fmla="*/ 1 h 381"/>
                <a:gd name="T40" fmla="*/ 1 w 261"/>
                <a:gd name="T41" fmla="*/ 1 h 381"/>
                <a:gd name="T42" fmla="*/ 1 w 261"/>
                <a:gd name="T43" fmla="*/ 1 h 381"/>
                <a:gd name="T44" fmla="*/ 1 w 261"/>
                <a:gd name="T45" fmla="*/ 1 h 381"/>
                <a:gd name="T46" fmla="*/ 1 w 261"/>
                <a:gd name="T47" fmla="*/ 1 h 381"/>
                <a:gd name="T48" fmla="*/ 1 w 261"/>
                <a:gd name="T49" fmla="*/ 1 h 381"/>
                <a:gd name="T50" fmla="*/ 1 w 261"/>
                <a:gd name="T51" fmla="*/ 1 h 381"/>
                <a:gd name="T52" fmla="*/ 1 w 261"/>
                <a:gd name="T53" fmla="*/ 1 h 381"/>
                <a:gd name="T54" fmla="*/ 1 w 261"/>
                <a:gd name="T55" fmla="*/ 1 h 381"/>
                <a:gd name="T56" fmla="*/ 1 w 261"/>
                <a:gd name="T57" fmla="*/ 1 h 381"/>
                <a:gd name="T58" fmla="*/ 1 w 261"/>
                <a:gd name="T59" fmla="*/ 1 h 381"/>
                <a:gd name="T60" fmla="*/ 1 w 261"/>
                <a:gd name="T61" fmla="*/ 1 h 381"/>
                <a:gd name="T62" fmla="*/ 1 w 261"/>
                <a:gd name="T63" fmla="*/ 1 h 381"/>
                <a:gd name="T64" fmla="*/ 1 w 261"/>
                <a:gd name="T65" fmla="*/ 1 h 381"/>
                <a:gd name="T66" fmla="*/ 1 w 261"/>
                <a:gd name="T67" fmla="*/ 1 h 381"/>
                <a:gd name="T68" fmla="*/ 1 w 261"/>
                <a:gd name="T69" fmla="*/ 1 h 381"/>
                <a:gd name="T70" fmla="*/ 1 w 261"/>
                <a:gd name="T71" fmla="*/ 1 h 381"/>
                <a:gd name="T72" fmla="*/ 1 w 261"/>
                <a:gd name="T73" fmla="*/ 1 h 381"/>
                <a:gd name="T74" fmla="*/ 1 w 261"/>
                <a:gd name="T75" fmla="*/ 0 h 381"/>
                <a:gd name="T76" fmla="*/ 1 w 261"/>
                <a:gd name="T77" fmla="*/ 1 h 381"/>
                <a:gd name="T78" fmla="*/ 1 w 261"/>
                <a:gd name="T79" fmla="*/ 1 h 381"/>
                <a:gd name="T80" fmla="*/ 1 w 261"/>
                <a:gd name="T81" fmla="*/ 1 h 381"/>
                <a:gd name="T82" fmla="*/ 1 w 261"/>
                <a:gd name="T83" fmla="*/ 1 h 381"/>
                <a:gd name="T84" fmla="*/ 1 w 261"/>
                <a:gd name="T85" fmla="*/ 1 h 381"/>
                <a:gd name="T86" fmla="*/ 1 w 261"/>
                <a:gd name="T87" fmla="*/ 1 h 381"/>
                <a:gd name="T88" fmla="*/ 1 w 261"/>
                <a:gd name="T89" fmla="*/ 1 h 381"/>
                <a:gd name="T90" fmla="*/ 1 w 261"/>
                <a:gd name="T91" fmla="*/ 1 h 381"/>
                <a:gd name="T92" fmla="*/ 1 w 261"/>
                <a:gd name="T93" fmla="*/ 1 h 381"/>
                <a:gd name="T94" fmla="*/ 1 w 261"/>
                <a:gd name="T95" fmla="*/ 1 h 381"/>
                <a:gd name="T96" fmla="*/ 0 w 261"/>
                <a:gd name="T97" fmla="*/ 1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 flipH="1">
              <a:off x="1067" y="2611"/>
              <a:ext cx="123" cy="183"/>
            </a:xfrm>
            <a:custGeom>
              <a:avLst/>
              <a:gdLst>
                <a:gd name="T0" fmla="*/ 0 w 246"/>
                <a:gd name="T1" fmla="*/ 1 h 365"/>
                <a:gd name="T2" fmla="*/ 1 w 246"/>
                <a:gd name="T3" fmla="*/ 1 h 365"/>
                <a:gd name="T4" fmla="*/ 1 w 246"/>
                <a:gd name="T5" fmla="*/ 1 h 365"/>
                <a:gd name="T6" fmla="*/ 1 w 246"/>
                <a:gd name="T7" fmla="*/ 1 h 365"/>
                <a:gd name="T8" fmla="*/ 1 w 246"/>
                <a:gd name="T9" fmla="*/ 1 h 365"/>
                <a:gd name="T10" fmla="*/ 1 w 246"/>
                <a:gd name="T11" fmla="*/ 1 h 365"/>
                <a:gd name="T12" fmla="*/ 1 w 246"/>
                <a:gd name="T13" fmla="*/ 1 h 365"/>
                <a:gd name="T14" fmla="*/ 1 w 246"/>
                <a:gd name="T15" fmla="*/ 1 h 365"/>
                <a:gd name="T16" fmla="*/ 1 w 246"/>
                <a:gd name="T17" fmla="*/ 1 h 365"/>
                <a:gd name="T18" fmla="*/ 1 w 246"/>
                <a:gd name="T19" fmla="*/ 1 h 365"/>
                <a:gd name="T20" fmla="*/ 1 w 246"/>
                <a:gd name="T21" fmla="*/ 1 h 365"/>
                <a:gd name="T22" fmla="*/ 1 w 246"/>
                <a:gd name="T23" fmla="*/ 1 h 365"/>
                <a:gd name="T24" fmla="*/ 1 w 246"/>
                <a:gd name="T25" fmla="*/ 1 h 365"/>
                <a:gd name="T26" fmla="*/ 1 w 246"/>
                <a:gd name="T27" fmla="*/ 1 h 365"/>
                <a:gd name="T28" fmla="*/ 1 w 246"/>
                <a:gd name="T29" fmla="*/ 1 h 365"/>
                <a:gd name="T30" fmla="*/ 1 w 246"/>
                <a:gd name="T31" fmla="*/ 1 h 365"/>
                <a:gd name="T32" fmla="*/ 1 w 246"/>
                <a:gd name="T33" fmla="*/ 1 h 365"/>
                <a:gd name="T34" fmla="*/ 1 w 246"/>
                <a:gd name="T35" fmla="*/ 1 h 365"/>
                <a:gd name="T36" fmla="*/ 1 w 246"/>
                <a:gd name="T37" fmla="*/ 1 h 365"/>
                <a:gd name="T38" fmla="*/ 1 w 246"/>
                <a:gd name="T39" fmla="*/ 1 h 365"/>
                <a:gd name="T40" fmla="*/ 1 w 246"/>
                <a:gd name="T41" fmla="*/ 1 h 365"/>
                <a:gd name="T42" fmla="*/ 1 w 246"/>
                <a:gd name="T43" fmla="*/ 1 h 365"/>
                <a:gd name="T44" fmla="*/ 1 w 246"/>
                <a:gd name="T45" fmla="*/ 1 h 365"/>
                <a:gd name="T46" fmla="*/ 1 w 246"/>
                <a:gd name="T47" fmla="*/ 1 h 365"/>
                <a:gd name="T48" fmla="*/ 1 w 246"/>
                <a:gd name="T49" fmla="*/ 1 h 365"/>
                <a:gd name="T50" fmla="*/ 1 w 246"/>
                <a:gd name="T51" fmla="*/ 1 h 365"/>
                <a:gd name="T52" fmla="*/ 1 w 246"/>
                <a:gd name="T53" fmla="*/ 1 h 365"/>
                <a:gd name="T54" fmla="*/ 1 w 246"/>
                <a:gd name="T55" fmla="*/ 1 h 365"/>
                <a:gd name="T56" fmla="*/ 1 w 246"/>
                <a:gd name="T57" fmla="*/ 1 h 365"/>
                <a:gd name="T58" fmla="*/ 1 w 246"/>
                <a:gd name="T59" fmla="*/ 1 h 365"/>
                <a:gd name="T60" fmla="*/ 1 w 246"/>
                <a:gd name="T61" fmla="*/ 1 h 365"/>
                <a:gd name="T62" fmla="*/ 1 w 246"/>
                <a:gd name="T63" fmla="*/ 1 h 365"/>
                <a:gd name="T64" fmla="*/ 1 w 246"/>
                <a:gd name="T65" fmla="*/ 1 h 365"/>
                <a:gd name="T66" fmla="*/ 1 w 246"/>
                <a:gd name="T67" fmla="*/ 1 h 365"/>
                <a:gd name="T68" fmla="*/ 1 w 246"/>
                <a:gd name="T69" fmla="*/ 1 h 365"/>
                <a:gd name="T70" fmla="*/ 1 w 246"/>
                <a:gd name="T71" fmla="*/ 1 h 365"/>
                <a:gd name="T72" fmla="*/ 1 w 246"/>
                <a:gd name="T73" fmla="*/ 1 h 365"/>
                <a:gd name="T74" fmla="*/ 1 w 246"/>
                <a:gd name="T75" fmla="*/ 0 h 365"/>
                <a:gd name="T76" fmla="*/ 1 w 246"/>
                <a:gd name="T77" fmla="*/ 1 h 365"/>
                <a:gd name="T78" fmla="*/ 1 w 246"/>
                <a:gd name="T79" fmla="*/ 1 h 365"/>
                <a:gd name="T80" fmla="*/ 1 w 246"/>
                <a:gd name="T81" fmla="*/ 1 h 365"/>
                <a:gd name="T82" fmla="*/ 1 w 246"/>
                <a:gd name="T83" fmla="*/ 1 h 365"/>
                <a:gd name="T84" fmla="*/ 1 w 246"/>
                <a:gd name="T85" fmla="*/ 1 h 365"/>
                <a:gd name="T86" fmla="*/ 1 w 246"/>
                <a:gd name="T87" fmla="*/ 1 h 365"/>
                <a:gd name="T88" fmla="*/ 1 w 246"/>
                <a:gd name="T89" fmla="*/ 1 h 365"/>
                <a:gd name="T90" fmla="*/ 1 w 246"/>
                <a:gd name="T91" fmla="*/ 1 h 365"/>
                <a:gd name="T92" fmla="*/ 1 w 246"/>
                <a:gd name="T93" fmla="*/ 1 h 365"/>
                <a:gd name="T94" fmla="*/ 1 w 246"/>
                <a:gd name="T95" fmla="*/ 1 h 365"/>
                <a:gd name="T96" fmla="*/ 0 w 246"/>
                <a:gd name="T97" fmla="*/ 1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 flipH="1">
              <a:off x="1071" y="2617"/>
              <a:ext cx="114" cy="173"/>
            </a:xfrm>
            <a:custGeom>
              <a:avLst/>
              <a:gdLst>
                <a:gd name="T0" fmla="*/ 0 w 229"/>
                <a:gd name="T1" fmla="*/ 1 h 346"/>
                <a:gd name="T2" fmla="*/ 0 w 229"/>
                <a:gd name="T3" fmla="*/ 1 h 346"/>
                <a:gd name="T4" fmla="*/ 0 w 229"/>
                <a:gd name="T5" fmla="*/ 1 h 346"/>
                <a:gd name="T6" fmla="*/ 0 w 229"/>
                <a:gd name="T7" fmla="*/ 1 h 346"/>
                <a:gd name="T8" fmla="*/ 0 w 229"/>
                <a:gd name="T9" fmla="*/ 1 h 346"/>
                <a:gd name="T10" fmla="*/ 0 w 229"/>
                <a:gd name="T11" fmla="*/ 1 h 346"/>
                <a:gd name="T12" fmla="*/ 0 w 229"/>
                <a:gd name="T13" fmla="*/ 1 h 346"/>
                <a:gd name="T14" fmla="*/ 0 w 229"/>
                <a:gd name="T15" fmla="*/ 1 h 346"/>
                <a:gd name="T16" fmla="*/ 0 w 229"/>
                <a:gd name="T17" fmla="*/ 1 h 346"/>
                <a:gd name="T18" fmla="*/ 0 w 229"/>
                <a:gd name="T19" fmla="*/ 1 h 346"/>
                <a:gd name="T20" fmla="*/ 0 w 229"/>
                <a:gd name="T21" fmla="*/ 1 h 346"/>
                <a:gd name="T22" fmla="*/ 0 w 229"/>
                <a:gd name="T23" fmla="*/ 1 h 346"/>
                <a:gd name="T24" fmla="*/ 0 w 229"/>
                <a:gd name="T25" fmla="*/ 1 h 346"/>
                <a:gd name="T26" fmla="*/ 0 w 229"/>
                <a:gd name="T27" fmla="*/ 1 h 346"/>
                <a:gd name="T28" fmla="*/ 0 w 229"/>
                <a:gd name="T29" fmla="*/ 1 h 346"/>
                <a:gd name="T30" fmla="*/ 0 w 229"/>
                <a:gd name="T31" fmla="*/ 1 h 346"/>
                <a:gd name="T32" fmla="*/ 0 w 229"/>
                <a:gd name="T33" fmla="*/ 1 h 346"/>
                <a:gd name="T34" fmla="*/ 0 w 229"/>
                <a:gd name="T35" fmla="*/ 1 h 346"/>
                <a:gd name="T36" fmla="*/ 0 w 229"/>
                <a:gd name="T37" fmla="*/ 1 h 346"/>
                <a:gd name="T38" fmla="*/ 0 w 229"/>
                <a:gd name="T39" fmla="*/ 1 h 346"/>
                <a:gd name="T40" fmla="*/ 0 w 229"/>
                <a:gd name="T41" fmla="*/ 1 h 346"/>
                <a:gd name="T42" fmla="*/ 0 w 229"/>
                <a:gd name="T43" fmla="*/ 1 h 346"/>
                <a:gd name="T44" fmla="*/ 0 w 229"/>
                <a:gd name="T45" fmla="*/ 1 h 346"/>
                <a:gd name="T46" fmla="*/ 0 w 229"/>
                <a:gd name="T47" fmla="*/ 1 h 346"/>
                <a:gd name="T48" fmla="*/ 0 w 229"/>
                <a:gd name="T49" fmla="*/ 1 h 346"/>
                <a:gd name="T50" fmla="*/ 0 w 229"/>
                <a:gd name="T51" fmla="*/ 1 h 346"/>
                <a:gd name="T52" fmla="*/ 0 w 229"/>
                <a:gd name="T53" fmla="*/ 1 h 346"/>
                <a:gd name="T54" fmla="*/ 0 w 229"/>
                <a:gd name="T55" fmla="*/ 1 h 346"/>
                <a:gd name="T56" fmla="*/ 0 w 229"/>
                <a:gd name="T57" fmla="*/ 1 h 346"/>
                <a:gd name="T58" fmla="*/ 0 w 229"/>
                <a:gd name="T59" fmla="*/ 1 h 346"/>
                <a:gd name="T60" fmla="*/ 0 w 229"/>
                <a:gd name="T61" fmla="*/ 1 h 346"/>
                <a:gd name="T62" fmla="*/ 0 w 229"/>
                <a:gd name="T63" fmla="*/ 1 h 346"/>
                <a:gd name="T64" fmla="*/ 0 w 229"/>
                <a:gd name="T65" fmla="*/ 1 h 346"/>
                <a:gd name="T66" fmla="*/ 0 w 229"/>
                <a:gd name="T67" fmla="*/ 1 h 346"/>
                <a:gd name="T68" fmla="*/ 0 w 229"/>
                <a:gd name="T69" fmla="*/ 1 h 346"/>
                <a:gd name="T70" fmla="*/ 0 w 229"/>
                <a:gd name="T71" fmla="*/ 1 h 346"/>
                <a:gd name="T72" fmla="*/ 0 w 229"/>
                <a:gd name="T73" fmla="*/ 1 h 346"/>
                <a:gd name="T74" fmla="*/ 0 w 229"/>
                <a:gd name="T75" fmla="*/ 0 h 346"/>
                <a:gd name="T76" fmla="*/ 0 w 229"/>
                <a:gd name="T77" fmla="*/ 1 h 346"/>
                <a:gd name="T78" fmla="*/ 0 w 229"/>
                <a:gd name="T79" fmla="*/ 1 h 346"/>
                <a:gd name="T80" fmla="*/ 0 w 229"/>
                <a:gd name="T81" fmla="*/ 1 h 346"/>
                <a:gd name="T82" fmla="*/ 0 w 229"/>
                <a:gd name="T83" fmla="*/ 1 h 346"/>
                <a:gd name="T84" fmla="*/ 0 w 229"/>
                <a:gd name="T85" fmla="*/ 1 h 346"/>
                <a:gd name="T86" fmla="*/ 0 w 229"/>
                <a:gd name="T87" fmla="*/ 1 h 346"/>
                <a:gd name="T88" fmla="*/ 0 w 229"/>
                <a:gd name="T89" fmla="*/ 1 h 346"/>
                <a:gd name="T90" fmla="*/ 0 w 229"/>
                <a:gd name="T91" fmla="*/ 1 h 346"/>
                <a:gd name="T92" fmla="*/ 0 w 229"/>
                <a:gd name="T93" fmla="*/ 1 h 346"/>
                <a:gd name="T94" fmla="*/ 0 w 229"/>
                <a:gd name="T95" fmla="*/ 1 h 346"/>
                <a:gd name="T96" fmla="*/ 0 w 229"/>
                <a:gd name="T97" fmla="*/ 1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 flipH="1">
              <a:off x="1074" y="2623"/>
              <a:ext cx="106" cy="164"/>
            </a:xfrm>
            <a:custGeom>
              <a:avLst/>
              <a:gdLst>
                <a:gd name="T0" fmla="*/ 0 w 212"/>
                <a:gd name="T1" fmla="*/ 0 h 330"/>
                <a:gd name="T2" fmla="*/ 1 w 212"/>
                <a:gd name="T3" fmla="*/ 0 h 330"/>
                <a:gd name="T4" fmla="*/ 1 w 212"/>
                <a:gd name="T5" fmla="*/ 0 h 330"/>
                <a:gd name="T6" fmla="*/ 1 w 212"/>
                <a:gd name="T7" fmla="*/ 0 h 330"/>
                <a:gd name="T8" fmla="*/ 1 w 212"/>
                <a:gd name="T9" fmla="*/ 0 h 330"/>
                <a:gd name="T10" fmla="*/ 1 w 212"/>
                <a:gd name="T11" fmla="*/ 0 h 330"/>
                <a:gd name="T12" fmla="*/ 1 w 212"/>
                <a:gd name="T13" fmla="*/ 0 h 330"/>
                <a:gd name="T14" fmla="*/ 1 w 212"/>
                <a:gd name="T15" fmla="*/ 0 h 330"/>
                <a:gd name="T16" fmla="*/ 1 w 212"/>
                <a:gd name="T17" fmla="*/ 0 h 330"/>
                <a:gd name="T18" fmla="*/ 1 w 212"/>
                <a:gd name="T19" fmla="*/ 0 h 330"/>
                <a:gd name="T20" fmla="*/ 1 w 212"/>
                <a:gd name="T21" fmla="*/ 0 h 330"/>
                <a:gd name="T22" fmla="*/ 1 w 212"/>
                <a:gd name="T23" fmla="*/ 0 h 330"/>
                <a:gd name="T24" fmla="*/ 1 w 212"/>
                <a:gd name="T25" fmla="*/ 0 h 330"/>
                <a:gd name="T26" fmla="*/ 1 w 212"/>
                <a:gd name="T27" fmla="*/ 0 h 330"/>
                <a:gd name="T28" fmla="*/ 1 w 212"/>
                <a:gd name="T29" fmla="*/ 0 h 330"/>
                <a:gd name="T30" fmla="*/ 1 w 212"/>
                <a:gd name="T31" fmla="*/ 0 h 330"/>
                <a:gd name="T32" fmla="*/ 1 w 212"/>
                <a:gd name="T33" fmla="*/ 0 h 330"/>
                <a:gd name="T34" fmla="*/ 1 w 212"/>
                <a:gd name="T35" fmla="*/ 0 h 330"/>
                <a:gd name="T36" fmla="*/ 1 w 212"/>
                <a:gd name="T37" fmla="*/ 0 h 330"/>
                <a:gd name="T38" fmla="*/ 1 w 212"/>
                <a:gd name="T39" fmla="*/ 0 h 330"/>
                <a:gd name="T40" fmla="*/ 1 w 212"/>
                <a:gd name="T41" fmla="*/ 0 h 330"/>
                <a:gd name="T42" fmla="*/ 1 w 212"/>
                <a:gd name="T43" fmla="*/ 0 h 330"/>
                <a:gd name="T44" fmla="*/ 1 w 212"/>
                <a:gd name="T45" fmla="*/ 0 h 330"/>
                <a:gd name="T46" fmla="*/ 1 w 212"/>
                <a:gd name="T47" fmla="*/ 0 h 330"/>
                <a:gd name="T48" fmla="*/ 1 w 212"/>
                <a:gd name="T49" fmla="*/ 0 h 330"/>
                <a:gd name="T50" fmla="*/ 1 w 212"/>
                <a:gd name="T51" fmla="*/ 0 h 330"/>
                <a:gd name="T52" fmla="*/ 1 w 212"/>
                <a:gd name="T53" fmla="*/ 0 h 330"/>
                <a:gd name="T54" fmla="*/ 1 w 212"/>
                <a:gd name="T55" fmla="*/ 0 h 330"/>
                <a:gd name="T56" fmla="*/ 1 w 212"/>
                <a:gd name="T57" fmla="*/ 0 h 330"/>
                <a:gd name="T58" fmla="*/ 1 w 212"/>
                <a:gd name="T59" fmla="*/ 0 h 330"/>
                <a:gd name="T60" fmla="*/ 1 w 212"/>
                <a:gd name="T61" fmla="*/ 0 h 330"/>
                <a:gd name="T62" fmla="*/ 1 w 212"/>
                <a:gd name="T63" fmla="*/ 0 h 330"/>
                <a:gd name="T64" fmla="*/ 1 w 212"/>
                <a:gd name="T65" fmla="*/ 0 h 330"/>
                <a:gd name="T66" fmla="*/ 1 w 212"/>
                <a:gd name="T67" fmla="*/ 0 h 330"/>
                <a:gd name="T68" fmla="*/ 1 w 212"/>
                <a:gd name="T69" fmla="*/ 0 h 330"/>
                <a:gd name="T70" fmla="*/ 1 w 212"/>
                <a:gd name="T71" fmla="*/ 0 h 330"/>
                <a:gd name="T72" fmla="*/ 1 w 212"/>
                <a:gd name="T73" fmla="*/ 0 h 330"/>
                <a:gd name="T74" fmla="*/ 1 w 212"/>
                <a:gd name="T75" fmla="*/ 0 h 330"/>
                <a:gd name="T76" fmla="*/ 1 w 212"/>
                <a:gd name="T77" fmla="*/ 0 h 330"/>
                <a:gd name="T78" fmla="*/ 1 w 212"/>
                <a:gd name="T79" fmla="*/ 0 h 330"/>
                <a:gd name="T80" fmla="*/ 1 w 212"/>
                <a:gd name="T81" fmla="*/ 0 h 330"/>
                <a:gd name="T82" fmla="*/ 1 w 212"/>
                <a:gd name="T83" fmla="*/ 0 h 330"/>
                <a:gd name="T84" fmla="*/ 1 w 212"/>
                <a:gd name="T85" fmla="*/ 0 h 330"/>
                <a:gd name="T86" fmla="*/ 1 w 212"/>
                <a:gd name="T87" fmla="*/ 0 h 330"/>
                <a:gd name="T88" fmla="*/ 1 w 212"/>
                <a:gd name="T89" fmla="*/ 0 h 330"/>
                <a:gd name="T90" fmla="*/ 1 w 212"/>
                <a:gd name="T91" fmla="*/ 0 h 330"/>
                <a:gd name="T92" fmla="*/ 1 w 212"/>
                <a:gd name="T93" fmla="*/ 0 h 330"/>
                <a:gd name="T94" fmla="*/ 1 w 212"/>
                <a:gd name="T95" fmla="*/ 0 h 330"/>
                <a:gd name="T96" fmla="*/ 0 w 212"/>
                <a:gd name="T97" fmla="*/ 0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 flipH="1">
              <a:off x="1076" y="2628"/>
              <a:ext cx="98" cy="156"/>
            </a:xfrm>
            <a:custGeom>
              <a:avLst/>
              <a:gdLst>
                <a:gd name="T0" fmla="*/ 0 w 196"/>
                <a:gd name="T1" fmla="*/ 1 h 312"/>
                <a:gd name="T2" fmla="*/ 1 w 196"/>
                <a:gd name="T3" fmla="*/ 1 h 312"/>
                <a:gd name="T4" fmla="*/ 1 w 196"/>
                <a:gd name="T5" fmla="*/ 1 h 312"/>
                <a:gd name="T6" fmla="*/ 1 w 196"/>
                <a:gd name="T7" fmla="*/ 1 h 312"/>
                <a:gd name="T8" fmla="*/ 1 w 196"/>
                <a:gd name="T9" fmla="*/ 1 h 312"/>
                <a:gd name="T10" fmla="*/ 1 w 196"/>
                <a:gd name="T11" fmla="*/ 1 h 312"/>
                <a:gd name="T12" fmla="*/ 1 w 196"/>
                <a:gd name="T13" fmla="*/ 1 h 312"/>
                <a:gd name="T14" fmla="*/ 1 w 196"/>
                <a:gd name="T15" fmla="*/ 1 h 312"/>
                <a:gd name="T16" fmla="*/ 1 w 196"/>
                <a:gd name="T17" fmla="*/ 1 h 312"/>
                <a:gd name="T18" fmla="*/ 1 w 196"/>
                <a:gd name="T19" fmla="*/ 1 h 312"/>
                <a:gd name="T20" fmla="*/ 1 w 196"/>
                <a:gd name="T21" fmla="*/ 1 h 312"/>
                <a:gd name="T22" fmla="*/ 1 w 196"/>
                <a:gd name="T23" fmla="*/ 1 h 312"/>
                <a:gd name="T24" fmla="*/ 1 w 196"/>
                <a:gd name="T25" fmla="*/ 1 h 312"/>
                <a:gd name="T26" fmla="*/ 1 w 196"/>
                <a:gd name="T27" fmla="*/ 1 h 312"/>
                <a:gd name="T28" fmla="*/ 1 w 196"/>
                <a:gd name="T29" fmla="*/ 1 h 312"/>
                <a:gd name="T30" fmla="*/ 1 w 196"/>
                <a:gd name="T31" fmla="*/ 1 h 312"/>
                <a:gd name="T32" fmla="*/ 1 w 196"/>
                <a:gd name="T33" fmla="*/ 1 h 312"/>
                <a:gd name="T34" fmla="*/ 1 w 196"/>
                <a:gd name="T35" fmla="*/ 1 h 312"/>
                <a:gd name="T36" fmla="*/ 1 w 196"/>
                <a:gd name="T37" fmla="*/ 1 h 312"/>
                <a:gd name="T38" fmla="*/ 1 w 196"/>
                <a:gd name="T39" fmla="*/ 1 h 312"/>
                <a:gd name="T40" fmla="*/ 1 w 196"/>
                <a:gd name="T41" fmla="*/ 1 h 312"/>
                <a:gd name="T42" fmla="*/ 1 w 196"/>
                <a:gd name="T43" fmla="*/ 1 h 312"/>
                <a:gd name="T44" fmla="*/ 1 w 196"/>
                <a:gd name="T45" fmla="*/ 1 h 312"/>
                <a:gd name="T46" fmla="*/ 1 w 196"/>
                <a:gd name="T47" fmla="*/ 1 h 312"/>
                <a:gd name="T48" fmla="*/ 1 w 196"/>
                <a:gd name="T49" fmla="*/ 1 h 312"/>
                <a:gd name="T50" fmla="*/ 1 w 196"/>
                <a:gd name="T51" fmla="*/ 1 h 312"/>
                <a:gd name="T52" fmla="*/ 1 w 196"/>
                <a:gd name="T53" fmla="*/ 1 h 312"/>
                <a:gd name="T54" fmla="*/ 1 w 196"/>
                <a:gd name="T55" fmla="*/ 1 h 312"/>
                <a:gd name="T56" fmla="*/ 1 w 196"/>
                <a:gd name="T57" fmla="*/ 1 h 312"/>
                <a:gd name="T58" fmla="*/ 1 w 196"/>
                <a:gd name="T59" fmla="*/ 1 h 312"/>
                <a:gd name="T60" fmla="*/ 1 w 196"/>
                <a:gd name="T61" fmla="*/ 0 h 312"/>
                <a:gd name="T62" fmla="*/ 1 w 196"/>
                <a:gd name="T63" fmla="*/ 0 h 312"/>
                <a:gd name="T64" fmla="*/ 1 w 196"/>
                <a:gd name="T65" fmla="*/ 1 h 312"/>
                <a:gd name="T66" fmla="*/ 1 w 196"/>
                <a:gd name="T67" fmla="*/ 1 h 312"/>
                <a:gd name="T68" fmla="*/ 1 w 196"/>
                <a:gd name="T69" fmla="*/ 1 h 312"/>
                <a:gd name="T70" fmla="*/ 1 w 196"/>
                <a:gd name="T71" fmla="*/ 1 h 312"/>
                <a:gd name="T72" fmla="*/ 1 w 196"/>
                <a:gd name="T73" fmla="*/ 1 h 312"/>
                <a:gd name="T74" fmla="*/ 1 w 196"/>
                <a:gd name="T75" fmla="*/ 1 h 312"/>
                <a:gd name="T76" fmla="*/ 1 w 196"/>
                <a:gd name="T77" fmla="*/ 1 h 312"/>
                <a:gd name="T78" fmla="*/ 1 w 196"/>
                <a:gd name="T79" fmla="*/ 1 h 312"/>
                <a:gd name="T80" fmla="*/ 0 w 196"/>
                <a:gd name="T81" fmla="*/ 1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 flipH="1">
              <a:off x="1080" y="2634"/>
              <a:ext cx="90" cy="147"/>
            </a:xfrm>
            <a:custGeom>
              <a:avLst/>
              <a:gdLst>
                <a:gd name="T0" fmla="*/ 1 w 180"/>
                <a:gd name="T1" fmla="*/ 1 h 294"/>
                <a:gd name="T2" fmla="*/ 1 w 180"/>
                <a:gd name="T3" fmla="*/ 1 h 294"/>
                <a:gd name="T4" fmla="*/ 1 w 180"/>
                <a:gd name="T5" fmla="*/ 1 h 294"/>
                <a:gd name="T6" fmla="*/ 1 w 180"/>
                <a:gd name="T7" fmla="*/ 1 h 294"/>
                <a:gd name="T8" fmla="*/ 1 w 180"/>
                <a:gd name="T9" fmla="*/ 1 h 294"/>
                <a:gd name="T10" fmla="*/ 1 w 180"/>
                <a:gd name="T11" fmla="*/ 1 h 294"/>
                <a:gd name="T12" fmla="*/ 1 w 180"/>
                <a:gd name="T13" fmla="*/ 1 h 294"/>
                <a:gd name="T14" fmla="*/ 1 w 180"/>
                <a:gd name="T15" fmla="*/ 1 h 294"/>
                <a:gd name="T16" fmla="*/ 1 w 180"/>
                <a:gd name="T17" fmla="*/ 1 h 294"/>
                <a:gd name="T18" fmla="*/ 1 w 180"/>
                <a:gd name="T19" fmla="*/ 1 h 294"/>
                <a:gd name="T20" fmla="*/ 1 w 180"/>
                <a:gd name="T21" fmla="*/ 1 h 294"/>
                <a:gd name="T22" fmla="*/ 1 w 180"/>
                <a:gd name="T23" fmla="*/ 1 h 294"/>
                <a:gd name="T24" fmla="*/ 1 w 180"/>
                <a:gd name="T25" fmla="*/ 1 h 294"/>
                <a:gd name="T26" fmla="*/ 1 w 180"/>
                <a:gd name="T27" fmla="*/ 1 h 294"/>
                <a:gd name="T28" fmla="*/ 1 w 180"/>
                <a:gd name="T29" fmla="*/ 0 h 294"/>
                <a:gd name="T30" fmla="*/ 1 w 180"/>
                <a:gd name="T31" fmla="*/ 0 h 294"/>
                <a:gd name="T32" fmla="*/ 1 w 180"/>
                <a:gd name="T33" fmla="*/ 1 h 294"/>
                <a:gd name="T34" fmla="*/ 1 w 180"/>
                <a:gd name="T35" fmla="*/ 1 h 294"/>
                <a:gd name="T36" fmla="*/ 1 w 180"/>
                <a:gd name="T37" fmla="*/ 1 h 294"/>
                <a:gd name="T38" fmla="*/ 1 w 180"/>
                <a:gd name="T39" fmla="*/ 1 h 294"/>
                <a:gd name="T40" fmla="*/ 0 w 180"/>
                <a:gd name="T41" fmla="*/ 1 h 294"/>
                <a:gd name="T42" fmla="*/ 1 w 180"/>
                <a:gd name="T43" fmla="*/ 1 h 294"/>
                <a:gd name="T44" fmla="*/ 1 w 180"/>
                <a:gd name="T45" fmla="*/ 1 h 294"/>
                <a:gd name="T46" fmla="*/ 1 w 180"/>
                <a:gd name="T47" fmla="*/ 1 h 294"/>
                <a:gd name="T48" fmla="*/ 1 w 180"/>
                <a:gd name="T49" fmla="*/ 1 h 294"/>
                <a:gd name="T50" fmla="*/ 1 w 180"/>
                <a:gd name="T51" fmla="*/ 1 h 294"/>
                <a:gd name="T52" fmla="*/ 1 w 180"/>
                <a:gd name="T53" fmla="*/ 1 h 294"/>
                <a:gd name="T54" fmla="*/ 1 w 180"/>
                <a:gd name="T55" fmla="*/ 1 h 294"/>
                <a:gd name="T56" fmla="*/ 1 w 180"/>
                <a:gd name="T57" fmla="*/ 1 h 294"/>
                <a:gd name="T58" fmla="*/ 1 w 180"/>
                <a:gd name="T59" fmla="*/ 1 h 294"/>
                <a:gd name="T60" fmla="*/ 1 w 180"/>
                <a:gd name="T61" fmla="*/ 1 h 294"/>
                <a:gd name="T62" fmla="*/ 1 w 180"/>
                <a:gd name="T63" fmla="*/ 1 h 294"/>
                <a:gd name="T64" fmla="*/ 1 w 180"/>
                <a:gd name="T65" fmla="*/ 1 h 294"/>
                <a:gd name="T66" fmla="*/ 1 w 180"/>
                <a:gd name="T67" fmla="*/ 1 h 294"/>
                <a:gd name="T68" fmla="*/ 1 w 180"/>
                <a:gd name="T69" fmla="*/ 1 h 294"/>
                <a:gd name="T70" fmla="*/ 1 w 180"/>
                <a:gd name="T71" fmla="*/ 1 h 294"/>
                <a:gd name="T72" fmla="*/ 1 w 180"/>
                <a:gd name="T73" fmla="*/ 1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 flipH="1">
              <a:off x="745" y="2181"/>
              <a:ext cx="199" cy="336"/>
            </a:xfrm>
            <a:custGeom>
              <a:avLst/>
              <a:gdLst>
                <a:gd name="T0" fmla="*/ 1 w 398"/>
                <a:gd name="T1" fmla="*/ 1 h 672"/>
                <a:gd name="T2" fmla="*/ 1 w 398"/>
                <a:gd name="T3" fmla="*/ 0 h 672"/>
                <a:gd name="T4" fmla="*/ 1 w 398"/>
                <a:gd name="T5" fmla="*/ 1 h 672"/>
                <a:gd name="T6" fmla="*/ 1 w 398"/>
                <a:gd name="T7" fmla="*/ 1 h 672"/>
                <a:gd name="T8" fmla="*/ 1 w 398"/>
                <a:gd name="T9" fmla="*/ 1 h 672"/>
                <a:gd name="T10" fmla="*/ 1 w 398"/>
                <a:gd name="T11" fmla="*/ 1 h 672"/>
                <a:gd name="T12" fmla="*/ 1 w 398"/>
                <a:gd name="T13" fmla="*/ 1 h 672"/>
                <a:gd name="T14" fmla="*/ 1 w 398"/>
                <a:gd name="T15" fmla="*/ 1 h 672"/>
                <a:gd name="T16" fmla="*/ 1 w 398"/>
                <a:gd name="T17" fmla="*/ 1 h 672"/>
                <a:gd name="T18" fmla="*/ 1 w 398"/>
                <a:gd name="T19" fmla="*/ 1 h 672"/>
                <a:gd name="T20" fmla="*/ 1 w 398"/>
                <a:gd name="T21" fmla="*/ 1 h 672"/>
                <a:gd name="T22" fmla="*/ 1 w 398"/>
                <a:gd name="T23" fmla="*/ 1 h 672"/>
                <a:gd name="T24" fmla="*/ 1 w 398"/>
                <a:gd name="T25" fmla="*/ 1 h 672"/>
                <a:gd name="T26" fmla="*/ 1 w 398"/>
                <a:gd name="T27" fmla="*/ 1 h 672"/>
                <a:gd name="T28" fmla="*/ 1 w 398"/>
                <a:gd name="T29" fmla="*/ 1 h 672"/>
                <a:gd name="T30" fmla="*/ 1 w 398"/>
                <a:gd name="T31" fmla="*/ 1 h 672"/>
                <a:gd name="T32" fmla="*/ 1 w 398"/>
                <a:gd name="T33" fmla="*/ 1 h 672"/>
                <a:gd name="T34" fmla="*/ 1 w 398"/>
                <a:gd name="T35" fmla="*/ 1 h 672"/>
                <a:gd name="T36" fmla="*/ 1 w 398"/>
                <a:gd name="T37" fmla="*/ 1 h 672"/>
                <a:gd name="T38" fmla="*/ 1 w 398"/>
                <a:gd name="T39" fmla="*/ 1 h 672"/>
                <a:gd name="T40" fmla="*/ 1 w 398"/>
                <a:gd name="T41" fmla="*/ 1 h 672"/>
                <a:gd name="T42" fmla="*/ 1 w 398"/>
                <a:gd name="T43" fmla="*/ 1 h 672"/>
                <a:gd name="T44" fmla="*/ 1 w 398"/>
                <a:gd name="T45" fmla="*/ 1 h 672"/>
                <a:gd name="T46" fmla="*/ 1 w 398"/>
                <a:gd name="T47" fmla="*/ 1 h 672"/>
                <a:gd name="T48" fmla="*/ 1 w 398"/>
                <a:gd name="T49" fmla="*/ 1 h 672"/>
                <a:gd name="T50" fmla="*/ 1 w 398"/>
                <a:gd name="T51" fmla="*/ 1 h 672"/>
                <a:gd name="T52" fmla="*/ 1 w 398"/>
                <a:gd name="T53" fmla="*/ 1 h 672"/>
                <a:gd name="T54" fmla="*/ 1 w 398"/>
                <a:gd name="T55" fmla="*/ 1 h 672"/>
                <a:gd name="T56" fmla="*/ 1 w 398"/>
                <a:gd name="T57" fmla="*/ 1 h 672"/>
                <a:gd name="T58" fmla="*/ 1 w 398"/>
                <a:gd name="T59" fmla="*/ 1 h 672"/>
                <a:gd name="T60" fmla="*/ 1 w 398"/>
                <a:gd name="T61" fmla="*/ 1 h 672"/>
                <a:gd name="T62" fmla="*/ 1 w 398"/>
                <a:gd name="T63" fmla="*/ 1 h 672"/>
                <a:gd name="T64" fmla="*/ 1 w 398"/>
                <a:gd name="T65" fmla="*/ 1 h 672"/>
                <a:gd name="T66" fmla="*/ 1 w 398"/>
                <a:gd name="T67" fmla="*/ 1 h 672"/>
                <a:gd name="T68" fmla="*/ 1 w 398"/>
                <a:gd name="T69" fmla="*/ 1 h 672"/>
                <a:gd name="T70" fmla="*/ 1 w 398"/>
                <a:gd name="T71" fmla="*/ 1 h 672"/>
                <a:gd name="T72" fmla="*/ 1 w 398"/>
                <a:gd name="T73" fmla="*/ 1 h 672"/>
                <a:gd name="T74" fmla="*/ 1 w 398"/>
                <a:gd name="T75" fmla="*/ 1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 flipH="1">
              <a:off x="750" y="2183"/>
              <a:ext cx="191" cy="328"/>
            </a:xfrm>
            <a:custGeom>
              <a:avLst/>
              <a:gdLst>
                <a:gd name="T0" fmla="*/ 1 w 382"/>
                <a:gd name="T1" fmla="*/ 1 h 656"/>
                <a:gd name="T2" fmla="*/ 1 w 382"/>
                <a:gd name="T3" fmla="*/ 1 h 656"/>
                <a:gd name="T4" fmla="*/ 1 w 382"/>
                <a:gd name="T5" fmla="*/ 1 h 656"/>
                <a:gd name="T6" fmla="*/ 1 w 382"/>
                <a:gd name="T7" fmla="*/ 1 h 656"/>
                <a:gd name="T8" fmla="*/ 1 w 382"/>
                <a:gd name="T9" fmla="*/ 1 h 656"/>
                <a:gd name="T10" fmla="*/ 1 w 382"/>
                <a:gd name="T11" fmla="*/ 1 h 656"/>
                <a:gd name="T12" fmla="*/ 1 w 382"/>
                <a:gd name="T13" fmla="*/ 1 h 656"/>
                <a:gd name="T14" fmla="*/ 1 w 382"/>
                <a:gd name="T15" fmla="*/ 1 h 656"/>
                <a:gd name="T16" fmla="*/ 1 w 382"/>
                <a:gd name="T17" fmla="*/ 1 h 656"/>
                <a:gd name="T18" fmla="*/ 1 w 382"/>
                <a:gd name="T19" fmla="*/ 1 h 656"/>
                <a:gd name="T20" fmla="*/ 1 w 382"/>
                <a:gd name="T21" fmla="*/ 1 h 656"/>
                <a:gd name="T22" fmla="*/ 1 w 382"/>
                <a:gd name="T23" fmla="*/ 1 h 656"/>
                <a:gd name="T24" fmla="*/ 1 w 382"/>
                <a:gd name="T25" fmla="*/ 1 h 656"/>
                <a:gd name="T26" fmla="*/ 1 w 382"/>
                <a:gd name="T27" fmla="*/ 1 h 656"/>
                <a:gd name="T28" fmla="*/ 1 w 382"/>
                <a:gd name="T29" fmla="*/ 1 h 656"/>
                <a:gd name="T30" fmla="*/ 1 w 382"/>
                <a:gd name="T31" fmla="*/ 1 h 656"/>
                <a:gd name="T32" fmla="*/ 1 w 382"/>
                <a:gd name="T33" fmla="*/ 1 h 656"/>
                <a:gd name="T34" fmla="*/ 1 w 382"/>
                <a:gd name="T35" fmla="*/ 1 h 656"/>
                <a:gd name="T36" fmla="*/ 1 w 382"/>
                <a:gd name="T37" fmla="*/ 1 h 656"/>
                <a:gd name="T38" fmla="*/ 1 w 382"/>
                <a:gd name="T39" fmla="*/ 1 h 656"/>
                <a:gd name="T40" fmla="*/ 1 w 382"/>
                <a:gd name="T41" fmla="*/ 1 h 656"/>
                <a:gd name="T42" fmla="*/ 1 w 382"/>
                <a:gd name="T43" fmla="*/ 1 h 656"/>
                <a:gd name="T44" fmla="*/ 1 w 382"/>
                <a:gd name="T45" fmla="*/ 1 h 656"/>
                <a:gd name="T46" fmla="*/ 1 w 382"/>
                <a:gd name="T47" fmla="*/ 1 h 656"/>
                <a:gd name="T48" fmla="*/ 1 w 382"/>
                <a:gd name="T49" fmla="*/ 1 h 656"/>
                <a:gd name="T50" fmla="*/ 1 w 382"/>
                <a:gd name="T51" fmla="*/ 1 h 656"/>
                <a:gd name="T52" fmla="*/ 1 w 382"/>
                <a:gd name="T53" fmla="*/ 1 h 656"/>
                <a:gd name="T54" fmla="*/ 1 w 382"/>
                <a:gd name="T55" fmla="*/ 1 h 656"/>
                <a:gd name="T56" fmla="*/ 1 w 382"/>
                <a:gd name="T57" fmla="*/ 1 h 656"/>
                <a:gd name="T58" fmla="*/ 1 w 382"/>
                <a:gd name="T59" fmla="*/ 0 h 656"/>
                <a:gd name="T60" fmla="*/ 1 w 382"/>
                <a:gd name="T61" fmla="*/ 1 h 656"/>
                <a:gd name="T62" fmla="*/ 1 w 382"/>
                <a:gd name="T63" fmla="*/ 1 h 656"/>
                <a:gd name="T64" fmla="*/ 1 w 382"/>
                <a:gd name="T65" fmla="*/ 1 h 656"/>
                <a:gd name="T66" fmla="*/ 1 w 382"/>
                <a:gd name="T67" fmla="*/ 1 h 656"/>
                <a:gd name="T68" fmla="*/ 1 w 382"/>
                <a:gd name="T69" fmla="*/ 1 h 656"/>
                <a:gd name="T70" fmla="*/ 1 w 382"/>
                <a:gd name="T71" fmla="*/ 1 h 656"/>
                <a:gd name="T72" fmla="*/ 1 w 382"/>
                <a:gd name="T73" fmla="*/ 1 h 656"/>
                <a:gd name="T74" fmla="*/ 1 w 382"/>
                <a:gd name="T75" fmla="*/ 1 h 656"/>
                <a:gd name="T76" fmla="*/ 1 w 382"/>
                <a:gd name="T77" fmla="*/ 1 h 656"/>
                <a:gd name="T78" fmla="*/ 1 w 382"/>
                <a:gd name="T79" fmla="*/ 1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 flipH="1">
              <a:off x="754" y="2186"/>
              <a:ext cx="184" cy="319"/>
            </a:xfrm>
            <a:custGeom>
              <a:avLst/>
              <a:gdLst>
                <a:gd name="T0" fmla="*/ 1 w 367"/>
                <a:gd name="T1" fmla="*/ 1 h 638"/>
                <a:gd name="T2" fmla="*/ 1 w 367"/>
                <a:gd name="T3" fmla="*/ 1 h 638"/>
                <a:gd name="T4" fmla="*/ 1 w 367"/>
                <a:gd name="T5" fmla="*/ 1 h 638"/>
                <a:gd name="T6" fmla="*/ 1 w 367"/>
                <a:gd name="T7" fmla="*/ 1 h 638"/>
                <a:gd name="T8" fmla="*/ 1 w 367"/>
                <a:gd name="T9" fmla="*/ 1 h 638"/>
                <a:gd name="T10" fmla="*/ 1 w 367"/>
                <a:gd name="T11" fmla="*/ 1 h 638"/>
                <a:gd name="T12" fmla="*/ 1 w 367"/>
                <a:gd name="T13" fmla="*/ 1 h 638"/>
                <a:gd name="T14" fmla="*/ 1 w 367"/>
                <a:gd name="T15" fmla="*/ 1 h 638"/>
                <a:gd name="T16" fmla="*/ 1 w 367"/>
                <a:gd name="T17" fmla="*/ 1 h 638"/>
                <a:gd name="T18" fmla="*/ 1 w 367"/>
                <a:gd name="T19" fmla="*/ 1 h 638"/>
                <a:gd name="T20" fmla="*/ 1 w 367"/>
                <a:gd name="T21" fmla="*/ 1 h 638"/>
                <a:gd name="T22" fmla="*/ 1 w 367"/>
                <a:gd name="T23" fmla="*/ 1 h 638"/>
                <a:gd name="T24" fmla="*/ 1 w 367"/>
                <a:gd name="T25" fmla="*/ 1 h 638"/>
                <a:gd name="T26" fmla="*/ 1 w 367"/>
                <a:gd name="T27" fmla="*/ 1 h 638"/>
                <a:gd name="T28" fmla="*/ 1 w 367"/>
                <a:gd name="T29" fmla="*/ 1 h 638"/>
                <a:gd name="T30" fmla="*/ 1 w 367"/>
                <a:gd name="T31" fmla="*/ 1 h 638"/>
                <a:gd name="T32" fmla="*/ 1 w 367"/>
                <a:gd name="T33" fmla="*/ 1 h 638"/>
                <a:gd name="T34" fmla="*/ 1 w 367"/>
                <a:gd name="T35" fmla="*/ 1 h 638"/>
                <a:gd name="T36" fmla="*/ 1 w 367"/>
                <a:gd name="T37" fmla="*/ 1 h 638"/>
                <a:gd name="T38" fmla="*/ 1 w 367"/>
                <a:gd name="T39" fmla="*/ 1 h 638"/>
                <a:gd name="T40" fmla="*/ 1 w 367"/>
                <a:gd name="T41" fmla="*/ 1 h 638"/>
                <a:gd name="T42" fmla="*/ 1 w 367"/>
                <a:gd name="T43" fmla="*/ 1 h 638"/>
                <a:gd name="T44" fmla="*/ 1 w 367"/>
                <a:gd name="T45" fmla="*/ 1 h 638"/>
                <a:gd name="T46" fmla="*/ 1 w 367"/>
                <a:gd name="T47" fmla="*/ 1 h 638"/>
                <a:gd name="T48" fmla="*/ 1 w 367"/>
                <a:gd name="T49" fmla="*/ 1 h 638"/>
                <a:gd name="T50" fmla="*/ 1 w 367"/>
                <a:gd name="T51" fmla="*/ 1 h 638"/>
                <a:gd name="T52" fmla="*/ 1 w 367"/>
                <a:gd name="T53" fmla="*/ 1 h 638"/>
                <a:gd name="T54" fmla="*/ 1 w 367"/>
                <a:gd name="T55" fmla="*/ 1 h 638"/>
                <a:gd name="T56" fmla="*/ 1 w 367"/>
                <a:gd name="T57" fmla="*/ 0 h 638"/>
                <a:gd name="T58" fmla="*/ 1 w 367"/>
                <a:gd name="T59" fmla="*/ 1 h 638"/>
                <a:gd name="T60" fmla="*/ 1 w 367"/>
                <a:gd name="T61" fmla="*/ 1 h 638"/>
                <a:gd name="T62" fmla="*/ 1 w 367"/>
                <a:gd name="T63" fmla="*/ 1 h 638"/>
                <a:gd name="T64" fmla="*/ 1 w 367"/>
                <a:gd name="T65" fmla="*/ 1 h 638"/>
                <a:gd name="T66" fmla="*/ 1 w 367"/>
                <a:gd name="T67" fmla="*/ 1 h 638"/>
                <a:gd name="T68" fmla="*/ 1 w 367"/>
                <a:gd name="T69" fmla="*/ 1 h 638"/>
                <a:gd name="T70" fmla="*/ 1 w 367"/>
                <a:gd name="T71" fmla="*/ 1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 flipH="1">
              <a:off x="761" y="2190"/>
              <a:ext cx="176" cy="309"/>
            </a:xfrm>
            <a:custGeom>
              <a:avLst/>
              <a:gdLst>
                <a:gd name="T0" fmla="*/ 1 w 351"/>
                <a:gd name="T1" fmla="*/ 0 h 620"/>
                <a:gd name="T2" fmla="*/ 1 w 351"/>
                <a:gd name="T3" fmla="*/ 0 h 620"/>
                <a:gd name="T4" fmla="*/ 1 w 351"/>
                <a:gd name="T5" fmla="*/ 0 h 620"/>
                <a:gd name="T6" fmla="*/ 1 w 351"/>
                <a:gd name="T7" fmla="*/ 0 h 620"/>
                <a:gd name="T8" fmla="*/ 1 w 351"/>
                <a:gd name="T9" fmla="*/ 0 h 620"/>
                <a:gd name="T10" fmla="*/ 1 w 351"/>
                <a:gd name="T11" fmla="*/ 0 h 620"/>
                <a:gd name="T12" fmla="*/ 1 w 351"/>
                <a:gd name="T13" fmla="*/ 0 h 620"/>
                <a:gd name="T14" fmla="*/ 1 w 351"/>
                <a:gd name="T15" fmla="*/ 0 h 620"/>
                <a:gd name="T16" fmla="*/ 1 w 351"/>
                <a:gd name="T17" fmla="*/ 0 h 620"/>
                <a:gd name="T18" fmla="*/ 1 w 351"/>
                <a:gd name="T19" fmla="*/ 0 h 620"/>
                <a:gd name="T20" fmla="*/ 1 w 351"/>
                <a:gd name="T21" fmla="*/ 0 h 620"/>
                <a:gd name="T22" fmla="*/ 1 w 351"/>
                <a:gd name="T23" fmla="*/ 0 h 620"/>
                <a:gd name="T24" fmla="*/ 1 w 351"/>
                <a:gd name="T25" fmla="*/ 0 h 620"/>
                <a:gd name="T26" fmla="*/ 1 w 351"/>
                <a:gd name="T27" fmla="*/ 0 h 620"/>
                <a:gd name="T28" fmla="*/ 1 w 351"/>
                <a:gd name="T29" fmla="*/ 0 h 620"/>
                <a:gd name="T30" fmla="*/ 1 w 351"/>
                <a:gd name="T31" fmla="*/ 0 h 620"/>
                <a:gd name="T32" fmla="*/ 1 w 351"/>
                <a:gd name="T33" fmla="*/ 0 h 620"/>
                <a:gd name="T34" fmla="*/ 1 w 351"/>
                <a:gd name="T35" fmla="*/ 0 h 620"/>
                <a:gd name="T36" fmla="*/ 1 w 351"/>
                <a:gd name="T37" fmla="*/ 0 h 620"/>
                <a:gd name="T38" fmla="*/ 1 w 351"/>
                <a:gd name="T39" fmla="*/ 0 h 620"/>
                <a:gd name="T40" fmla="*/ 1 w 351"/>
                <a:gd name="T41" fmla="*/ 0 h 620"/>
                <a:gd name="T42" fmla="*/ 1 w 351"/>
                <a:gd name="T43" fmla="*/ 0 h 620"/>
                <a:gd name="T44" fmla="*/ 1 w 351"/>
                <a:gd name="T45" fmla="*/ 0 h 620"/>
                <a:gd name="T46" fmla="*/ 1 w 351"/>
                <a:gd name="T47" fmla="*/ 0 h 620"/>
                <a:gd name="T48" fmla="*/ 1 w 351"/>
                <a:gd name="T49" fmla="*/ 0 h 620"/>
                <a:gd name="T50" fmla="*/ 1 w 351"/>
                <a:gd name="T51" fmla="*/ 0 h 620"/>
                <a:gd name="T52" fmla="*/ 1 w 351"/>
                <a:gd name="T53" fmla="*/ 0 h 620"/>
                <a:gd name="T54" fmla="*/ 1 w 351"/>
                <a:gd name="T55" fmla="*/ 0 h 620"/>
                <a:gd name="T56" fmla="*/ 1 w 351"/>
                <a:gd name="T57" fmla="*/ 0 h 620"/>
                <a:gd name="T58" fmla="*/ 1 w 351"/>
                <a:gd name="T59" fmla="*/ 0 h 620"/>
                <a:gd name="T60" fmla="*/ 1 w 351"/>
                <a:gd name="T61" fmla="*/ 0 h 620"/>
                <a:gd name="T62" fmla="*/ 1 w 351"/>
                <a:gd name="T63" fmla="*/ 0 h 620"/>
                <a:gd name="T64" fmla="*/ 1 w 351"/>
                <a:gd name="T65" fmla="*/ 0 h 620"/>
                <a:gd name="T66" fmla="*/ 1 w 351"/>
                <a:gd name="T67" fmla="*/ 0 h 620"/>
                <a:gd name="T68" fmla="*/ 1 w 351"/>
                <a:gd name="T69" fmla="*/ 0 h 620"/>
                <a:gd name="T70" fmla="*/ 1 w 351"/>
                <a:gd name="T71" fmla="*/ 0 h 620"/>
                <a:gd name="T72" fmla="*/ 1 w 351"/>
                <a:gd name="T73" fmla="*/ 0 h 620"/>
                <a:gd name="T74" fmla="*/ 1 w 351"/>
                <a:gd name="T75" fmla="*/ 0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 flipH="1">
              <a:off x="765" y="2192"/>
              <a:ext cx="169" cy="302"/>
            </a:xfrm>
            <a:custGeom>
              <a:avLst/>
              <a:gdLst>
                <a:gd name="T0" fmla="*/ 1 w 338"/>
                <a:gd name="T1" fmla="*/ 1 h 603"/>
                <a:gd name="T2" fmla="*/ 1 w 338"/>
                <a:gd name="T3" fmla="*/ 1 h 603"/>
                <a:gd name="T4" fmla="*/ 1 w 338"/>
                <a:gd name="T5" fmla="*/ 1 h 603"/>
                <a:gd name="T6" fmla="*/ 1 w 338"/>
                <a:gd name="T7" fmla="*/ 1 h 603"/>
                <a:gd name="T8" fmla="*/ 1 w 338"/>
                <a:gd name="T9" fmla="*/ 1 h 603"/>
                <a:gd name="T10" fmla="*/ 1 w 338"/>
                <a:gd name="T11" fmla="*/ 1 h 603"/>
                <a:gd name="T12" fmla="*/ 1 w 338"/>
                <a:gd name="T13" fmla="*/ 1 h 603"/>
                <a:gd name="T14" fmla="*/ 1 w 338"/>
                <a:gd name="T15" fmla="*/ 1 h 603"/>
                <a:gd name="T16" fmla="*/ 1 w 338"/>
                <a:gd name="T17" fmla="*/ 1 h 603"/>
                <a:gd name="T18" fmla="*/ 1 w 338"/>
                <a:gd name="T19" fmla="*/ 1 h 603"/>
                <a:gd name="T20" fmla="*/ 1 w 338"/>
                <a:gd name="T21" fmla="*/ 1 h 603"/>
                <a:gd name="T22" fmla="*/ 1 w 338"/>
                <a:gd name="T23" fmla="*/ 1 h 603"/>
                <a:gd name="T24" fmla="*/ 1 w 338"/>
                <a:gd name="T25" fmla="*/ 1 h 603"/>
                <a:gd name="T26" fmla="*/ 1 w 338"/>
                <a:gd name="T27" fmla="*/ 1 h 603"/>
                <a:gd name="T28" fmla="*/ 1 w 338"/>
                <a:gd name="T29" fmla="*/ 1 h 603"/>
                <a:gd name="T30" fmla="*/ 1 w 338"/>
                <a:gd name="T31" fmla="*/ 1 h 603"/>
                <a:gd name="T32" fmla="*/ 1 w 338"/>
                <a:gd name="T33" fmla="*/ 1 h 603"/>
                <a:gd name="T34" fmla="*/ 1 w 338"/>
                <a:gd name="T35" fmla="*/ 1 h 603"/>
                <a:gd name="T36" fmla="*/ 1 w 338"/>
                <a:gd name="T37" fmla="*/ 1 h 603"/>
                <a:gd name="T38" fmla="*/ 1 w 338"/>
                <a:gd name="T39" fmla="*/ 1 h 603"/>
                <a:gd name="T40" fmla="*/ 1 w 338"/>
                <a:gd name="T41" fmla="*/ 1 h 603"/>
                <a:gd name="T42" fmla="*/ 1 w 338"/>
                <a:gd name="T43" fmla="*/ 1 h 603"/>
                <a:gd name="T44" fmla="*/ 1 w 338"/>
                <a:gd name="T45" fmla="*/ 1 h 603"/>
                <a:gd name="T46" fmla="*/ 1 w 338"/>
                <a:gd name="T47" fmla="*/ 1 h 603"/>
                <a:gd name="T48" fmla="*/ 1 w 338"/>
                <a:gd name="T49" fmla="*/ 1 h 603"/>
                <a:gd name="T50" fmla="*/ 1 w 338"/>
                <a:gd name="T51" fmla="*/ 1 h 603"/>
                <a:gd name="T52" fmla="*/ 1 w 338"/>
                <a:gd name="T53" fmla="*/ 1 h 603"/>
                <a:gd name="T54" fmla="*/ 1 w 338"/>
                <a:gd name="T55" fmla="*/ 1 h 603"/>
                <a:gd name="T56" fmla="*/ 1 w 338"/>
                <a:gd name="T57" fmla="*/ 1 h 603"/>
                <a:gd name="T58" fmla="*/ 1 w 338"/>
                <a:gd name="T59" fmla="*/ 1 h 603"/>
                <a:gd name="T60" fmla="*/ 1 w 338"/>
                <a:gd name="T61" fmla="*/ 0 h 603"/>
                <a:gd name="T62" fmla="*/ 1 w 338"/>
                <a:gd name="T63" fmla="*/ 1 h 603"/>
                <a:gd name="T64" fmla="*/ 1 w 338"/>
                <a:gd name="T65" fmla="*/ 1 h 603"/>
                <a:gd name="T66" fmla="*/ 1 w 338"/>
                <a:gd name="T67" fmla="*/ 1 h 603"/>
                <a:gd name="T68" fmla="*/ 1 w 338"/>
                <a:gd name="T69" fmla="*/ 1 h 603"/>
                <a:gd name="T70" fmla="*/ 1 w 338"/>
                <a:gd name="T71" fmla="*/ 1 h 603"/>
                <a:gd name="T72" fmla="*/ 1 w 338"/>
                <a:gd name="T73" fmla="*/ 1 h 603"/>
                <a:gd name="T74" fmla="*/ 1 w 338"/>
                <a:gd name="T75" fmla="*/ 1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 flipH="1">
              <a:off x="769" y="2196"/>
              <a:ext cx="161" cy="293"/>
            </a:xfrm>
            <a:custGeom>
              <a:avLst/>
              <a:gdLst>
                <a:gd name="T0" fmla="*/ 1 w 322"/>
                <a:gd name="T1" fmla="*/ 1 h 586"/>
                <a:gd name="T2" fmla="*/ 1 w 322"/>
                <a:gd name="T3" fmla="*/ 1 h 586"/>
                <a:gd name="T4" fmla="*/ 1 w 322"/>
                <a:gd name="T5" fmla="*/ 1 h 586"/>
                <a:gd name="T6" fmla="*/ 1 w 322"/>
                <a:gd name="T7" fmla="*/ 1 h 586"/>
                <a:gd name="T8" fmla="*/ 1 w 322"/>
                <a:gd name="T9" fmla="*/ 1 h 586"/>
                <a:gd name="T10" fmla="*/ 1 w 322"/>
                <a:gd name="T11" fmla="*/ 1 h 586"/>
                <a:gd name="T12" fmla="*/ 1 w 322"/>
                <a:gd name="T13" fmla="*/ 1 h 586"/>
                <a:gd name="T14" fmla="*/ 1 w 322"/>
                <a:gd name="T15" fmla="*/ 1 h 586"/>
                <a:gd name="T16" fmla="*/ 1 w 322"/>
                <a:gd name="T17" fmla="*/ 1 h 586"/>
                <a:gd name="T18" fmla="*/ 1 w 322"/>
                <a:gd name="T19" fmla="*/ 1 h 586"/>
                <a:gd name="T20" fmla="*/ 1 w 322"/>
                <a:gd name="T21" fmla="*/ 1 h 586"/>
                <a:gd name="T22" fmla="*/ 1 w 322"/>
                <a:gd name="T23" fmla="*/ 1 h 586"/>
                <a:gd name="T24" fmla="*/ 1 w 322"/>
                <a:gd name="T25" fmla="*/ 1 h 586"/>
                <a:gd name="T26" fmla="*/ 1 w 322"/>
                <a:gd name="T27" fmla="*/ 1 h 586"/>
                <a:gd name="T28" fmla="*/ 1 w 322"/>
                <a:gd name="T29" fmla="*/ 1 h 586"/>
                <a:gd name="T30" fmla="*/ 1 w 322"/>
                <a:gd name="T31" fmla="*/ 1 h 586"/>
                <a:gd name="T32" fmla="*/ 1 w 322"/>
                <a:gd name="T33" fmla="*/ 1 h 586"/>
                <a:gd name="T34" fmla="*/ 1 w 322"/>
                <a:gd name="T35" fmla="*/ 1 h 586"/>
                <a:gd name="T36" fmla="*/ 1 w 322"/>
                <a:gd name="T37" fmla="*/ 1 h 586"/>
                <a:gd name="T38" fmla="*/ 1 w 322"/>
                <a:gd name="T39" fmla="*/ 1 h 586"/>
                <a:gd name="T40" fmla="*/ 1 w 322"/>
                <a:gd name="T41" fmla="*/ 1 h 586"/>
                <a:gd name="T42" fmla="*/ 1 w 322"/>
                <a:gd name="T43" fmla="*/ 1 h 586"/>
                <a:gd name="T44" fmla="*/ 1 w 322"/>
                <a:gd name="T45" fmla="*/ 1 h 586"/>
                <a:gd name="T46" fmla="*/ 1 w 322"/>
                <a:gd name="T47" fmla="*/ 1 h 586"/>
                <a:gd name="T48" fmla="*/ 1 w 322"/>
                <a:gd name="T49" fmla="*/ 1 h 586"/>
                <a:gd name="T50" fmla="*/ 1 w 322"/>
                <a:gd name="T51" fmla="*/ 1 h 586"/>
                <a:gd name="T52" fmla="*/ 1 w 322"/>
                <a:gd name="T53" fmla="*/ 1 h 586"/>
                <a:gd name="T54" fmla="*/ 1 w 322"/>
                <a:gd name="T55" fmla="*/ 1 h 586"/>
                <a:gd name="T56" fmla="*/ 1 w 322"/>
                <a:gd name="T57" fmla="*/ 1 h 586"/>
                <a:gd name="T58" fmla="*/ 1 w 322"/>
                <a:gd name="T59" fmla="*/ 1 h 586"/>
                <a:gd name="T60" fmla="*/ 1 w 322"/>
                <a:gd name="T61" fmla="*/ 0 h 586"/>
                <a:gd name="T62" fmla="*/ 1 w 322"/>
                <a:gd name="T63" fmla="*/ 1 h 586"/>
                <a:gd name="T64" fmla="*/ 1 w 322"/>
                <a:gd name="T65" fmla="*/ 1 h 586"/>
                <a:gd name="T66" fmla="*/ 1 w 322"/>
                <a:gd name="T67" fmla="*/ 1 h 586"/>
                <a:gd name="T68" fmla="*/ 1 w 322"/>
                <a:gd name="T69" fmla="*/ 1 h 586"/>
                <a:gd name="T70" fmla="*/ 1 w 322"/>
                <a:gd name="T71" fmla="*/ 1 h 586"/>
                <a:gd name="T72" fmla="*/ 1 w 322"/>
                <a:gd name="T73" fmla="*/ 1 h 586"/>
                <a:gd name="T74" fmla="*/ 1 w 322"/>
                <a:gd name="T75" fmla="*/ 1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 flipH="1">
              <a:off x="773" y="2199"/>
              <a:ext cx="154" cy="284"/>
            </a:xfrm>
            <a:custGeom>
              <a:avLst/>
              <a:gdLst>
                <a:gd name="T0" fmla="*/ 1 w 307"/>
                <a:gd name="T1" fmla="*/ 0 h 570"/>
                <a:gd name="T2" fmla="*/ 1 w 307"/>
                <a:gd name="T3" fmla="*/ 0 h 570"/>
                <a:gd name="T4" fmla="*/ 1 w 307"/>
                <a:gd name="T5" fmla="*/ 0 h 570"/>
                <a:gd name="T6" fmla="*/ 1 w 307"/>
                <a:gd name="T7" fmla="*/ 0 h 570"/>
                <a:gd name="T8" fmla="*/ 1 w 307"/>
                <a:gd name="T9" fmla="*/ 0 h 570"/>
                <a:gd name="T10" fmla="*/ 1 w 307"/>
                <a:gd name="T11" fmla="*/ 0 h 570"/>
                <a:gd name="T12" fmla="*/ 1 w 307"/>
                <a:gd name="T13" fmla="*/ 0 h 570"/>
                <a:gd name="T14" fmla="*/ 1 w 307"/>
                <a:gd name="T15" fmla="*/ 0 h 570"/>
                <a:gd name="T16" fmla="*/ 1 w 307"/>
                <a:gd name="T17" fmla="*/ 0 h 570"/>
                <a:gd name="T18" fmla="*/ 1 w 307"/>
                <a:gd name="T19" fmla="*/ 0 h 570"/>
                <a:gd name="T20" fmla="*/ 1 w 307"/>
                <a:gd name="T21" fmla="*/ 0 h 570"/>
                <a:gd name="T22" fmla="*/ 1 w 307"/>
                <a:gd name="T23" fmla="*/ 0 h 570"/>
                <a:gd name="T24" fmla="*/ 1 w 307"/>
                <a:gd name="T25" fmla="*/ 0 h 570"/>
                <a:gd name="T26" fmla="*/ 1 w 307"/>
                <a:gd name="T27" fmla="*/ 0 h 570"/>
                <a:gd name="T28" fmla="*/ 1 w 307"/>
                <a:gd name="T29" fmla="*/ 0 h 570"/>
                <a:gd name="T30" fmla="*/ 1 w 307"/>
                <a:gd name="T31" fmla="*/ 0 h 570"/>
                <a:gd name="T32" fmla="*/ 1 w 307"/>
                <a:gd name="T33" fmla="*/ 0 h 570"/>
                <a:gd name="T34" fmla="*/ 1 w 307"/>
                <a:gd name="T35" fmla="*/ 0 h 570"/>
                <a:gd name="T36" fmla="*/ 1 w 307"/>
                <a:gd name="T37" fmla="*/ 0 h 570"/>
                <a:gd name="T38" fmla="*/ 1 w 307"/>
                <a:gd name="T39" fmla="*/ 0 h 570"/>
                <a:gd name="T40" fmla="*/ 1 w 307"/>
                <a:gd name="T41" fmla="*/ 0 h 570"/>
                <a:gd name="T42" fmla="*/ 1 w 307"/>
                <a:gd name="T43" fmla="*/ 0 h 570"/>
                <a:gd name="T44" fmla="*/ 1 w 307"/>
                <a:gd name="T45" fmla="*/ 0 h 570"/>
                <a:gd name="T46" fmla="*/ 1 w 307"/>
                <a:gd name="T47" fmla="*/ 0 h 570"/>
                <a:gd name="T48" fmla="*/ 1 w 307"/>
                <a:gd name="T49" fmla="*/ 0 h 570"/>
                <a:gd name="T50" fmla="*/ 1 w 307"/>
                <a:gd name="T51" fmla="*/ 0 h 570"/>
                <a:gd name="T52" fmla="*/ 1 w 307"/>
                <a:gd name="T53" fmla="*/ 0 h 570"/>
                <a:gd name="T54" fmla="*/ 1 w 307"/>
                <a:gd name="T55" fmla="*/ 0 h 570"/>
                <a:gd name="T56" fmla="*/ 1 w 307"/>
                <a:gd name="T57" fmla="*/ 0 h 570"/>
                <a:gd name="T58" fmla="*/ 1 w 307"/>
                <a:gd name="T59" fmla="*/ 0 h 570"/>
                <a:gd name="T60" fmla="*/ 1 w 307"/>
                <a:gd name="T61" fmla="*/ 0 h 570"/>
                <a:gd name="T62" fmla="*/ 1 w 307"/>
                <a:gd name="T63" fmla="*/ 0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E1A679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 flipH="1">
              <a:off x="715" y="2171"/>
              <a:ext cx="114" cy="141"/>
            </a:xfrm>
            <a:custGeom>
              <a:avLst/>
              <a:gdLst>
                <a:gd name="T0" fmla="*/ 0 w 229"/>
                <a:gd name="T1" fmla="*/ 1 h 282"/>
                <a:gd name="T2" fmla="*/ 0 w 229"/>
                <a:gd name="T3" fmla="*/ 1 h 282"/>
                <a:gd name="T4" fmla="*/ 0 w 229"/>
                <a:gd name="T5" fmla="*/ 1 h 282"/>
                <a:gd name="T6" fmla="*/ 0 w 229"/>
                <a:gd name="T7" fmla="*/ 1 h 282"/>
                <a:gd name="T8" fmla="*/ 0 w 229"/>
                <a:gd name="T9" fmla="*/ 1 h 282"/>
                <a:gd name="T10" fmla="*/ 0 w 229"/>
                <a:gd name="T11" fmla="*/ 1 h 282"/>
                <a:gd name="T12" fmla="*/ 0 w 229"/>
                <a:gd name="T13" fmla="*/ 1 h 282"/>
                <a:gd name="T14" fmla="*/ 0 w 229"/>
                <a:gd name="T15" fmla="*/ 1 h 282"/>
                <a:gd name="T16" fmla="*/ 0 w 229"/>
                <a:gd name="T17" fmla="*/ 1 h 282"/>
                <a:gd name="T18" fmla="*/ 0 w 229"/>
                <a:gd name="T19" fmla="*/ 0 h 282"/>
                <a:gd name="T20" fmla="*/ 0 w 229"/>
                <a:gd name="T21" fmla="*/ 1 h 282"/>
                <a:gd name="T22" fmla="*/ 0 w 229"/>
                <a:gd name="T23" fmla="*/ 1 h 282"/>
                <a:gd name="T24" fmla="*/ 0 w 229"/>
                <a:gd name="T25" fmla="*/ 1 h 282"/>
                <a:gd name="T26" fmla="*/ 0 w 229"/>
                <a:gd name="T27" fmla="*/ 1 h 282"/>
                <a:gd name="T28" fmla="*/ 0 w 229"/>
                <a:gd name="T29" fmla="*/ 1 h 282"/>
                <a:gd name="T30" fmla="*/ 0 w 229"/>
                <a:gd name="T31" fmla="*/ 1 h 282"/>
                <a:gd name="T32" fmla="*/ 0 w 229"/>
                <a:gd name="T33" fmla="*/ 1 h 282"/>
                <a:gd name="T34" fmla="*/ 0 w 229"/>
                <a:gd name="T35" fmla="*/ 1 h 282"/>
                <a:gd name="T36" fmla="*/ 0 w 229"/>
                <a:gd name="T37" fmla="*/ 1 h 282"/>
                <a:gd name="T38" fmla="*/ 0 w 229"/>
                <a:gd name="T39" fmla="*/ 1 h 282"/>
                <a:gd name="T40" fmla="*/ 0 w 229"/>
                <a:gd name="T41" fmla="*/ 1 h 282"/>
                <a:gd name="T42" fmla="*/ 0 w 229"/>
                <a:gd name="T43" fmla="*/ 1 h 282"/>
                <a:gd name="T44" fmla="*/ 0 w 229"/>
                <a:gd name="T45" fmla="*/ 1 h 282"/>
                <a:gd name="T46" fmla="*/ 0 w 229"/>
                <a:gd name="T47" fmla="*/ 1 h 282"/>
                <a:gd name="T48" fmla="*/ 0 w 229"/>
                <a:gd name="T49" fmla="*/ 1 h 282"/>
                <a:gd name="T50" fmla="*/ 0 w 229"/>
                <a:gd name="T51" fmla="*/ 1 h 282"/>
                <a:gd name="T52" fmla="*/ 0 w 229"/>
                <a:gd name="T53" fmla="*/ 1 h 282"/>
                <a:gd name="T54" fmla="*/ 0 w 229"/>
                <a:gd name="T55" fmla="*/ 1 h 282"/>
                <a:gd name="T56" fmla="*/ 0 w 229"/>
                <a:gd name="T57" fmla="*/ 1 h 282"/>
                <a:gd name="T58" fmla="*/ 0 w 229"/>
                <a:gd name="T59" fmla="*/ 1 h 282"/>
                <a:gd name="T60" fmla="*/ 0 w 229"/>
                <a:gd name="T61" fmla="*/ 1 h 282"/>
                <a:gd name="T62" fmla="*/ 0 w 229"/>
                <a:gd name="T63" fmla="*/ 1 h 282"/>
                <a:gd name="T64" fmla="*/ 0 w 229"/>
                <a:gd name="T65" fmla="*/ 1 h 282"/>
                <a:gd name="T66" fmla="*/ 0 w 229"/>
                <a:gd name="T67" fmla="*/ 1 h 282"/>
                <a:gd name="T68" fmla="*/ 0 w 229"/>
                <a:gd name="T69" fmla="*/ 1 h 282"/>
                <a:gd name="T70" fmla="*/ 0 w 229"/>
                <a:gd name="T71" fmla="*/ 1 h 282"/>
                <a:gd name="T72" fmla="*/ 0 w 229"/>
                <a:gd name="T73" fmla="*/ 1 h 282"/>
                <a:gd name="T74" fmla="*/ 0 w 229"/>
                <a:gd name="T75" fmla="*/ 1 h 282"/>
                <a:gd name="T76" fmla="*/ 0 w 229"/>
                <a:gd name="T77" fmla="*/ 1 h 282"/>
                <a:gd name="T78" fmla="*/ 0 w 229"/>
                <a:gd name="T79" fmla="*/ 1 h 282"/>
                <a:gd name="T80" fmla="*/ 0 w 229"/>
                <a:gd name="T81" fmla="*/ 1 h 282"/>
                <a:gd name="T82" fmla="*/ 0 w 229"/>
                <a:gd name="T83" fmla="*/ 1 h 282"/>
                <a:gd name="T84" fmla="*/ 0 w 229"/>
                <a:gd name="T85" fmla="*/ 1 h 282"/>
                <a:gd name="T86" fmla="*/ 0 w 229"/>
                <a:gd name="T87" fmla="*/ 1 h 282"/>
                <a:gd name="T88" fmla="*/ 0 w 229"/>
                <a:gd name="T89" fmla="*/ 1 h 282"/>
                <a:gd name="T90" fmla="*/ 0 w 229"/>
                <a:gd name="T91" fmla="*/ 1 h 282"/>
                <a:gd name="T92" fmla="*/ 0 w 229"/>
                <a:gd name="T93" fmla="*/ 1 h 282"/>
                <a:gd name="T94" fmla="*/ 0 w 229"/>
                <a:gd name="T95" fmla="*/ 1 h 282"/>
                <a:gd name="T96" fmla="*/ 0 w 229"/>
                <a:gd name="T97" fmla="*/ 1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3"/>
            <p:cNvSpPr/>
            <p:nvPr/>
          </p:nvSpPr>
          <p:spPr bwMode="auto">
            <a:xfrm flipH="1">
              <a:off x="717" y="2172"/>
              <a:ext cx="108" cy="137"/>
            </a:xfrm>
            <a:custGeom>
              <a:avLst/>
              <a:gdLst>
                <a:gd name="T0" fmla="*/ 1 w 214"/>
                <a:gd name="T1" fmla="*/ 1 h 274"/>
                <a:gd name="T2" fmla="*/ 1 w 214"/>
                <a:gd name="T3" fmla="*/ 0 h 274"/>
                <a:gd name="T4" fmla="*/ 1 w 214"/>
                <a:gd name="T5" fmla="*/ 1 h 274"/>
                <a:gd name="T6" fmla="*/ 1 w 214"/>
                <a:gd name="T7" fmla="*/ 1 h 274"/>
                <a:gd name="T8" fmla="*/ 1 w 214"/>
                <a:gd name="T9" fmla="*/ 1 h 274"/>
                <a:gd name="T10" fmla="*/ 1 w 214"/>
                <a:gd name="T11" fmla="*/ 1 h 274"/>
                <a:gd name="T12" fmla="*/ 1 w 214"/>
                <a:gd name="T13" fmla="*/ 1 h 274"/>
                <a:gd name="T14" fmla="*/ 1 w 214"/>
                <a:gd name="T15" fmla="*/ 1 h 274"/>
                <a:gd name="T16" fmla="*/ 1 w 214"/>
                <a:gd name="T17" fmla="*/ 1 h 274"/>
                <a:gd name="T18" fmla="*/ 1 w 214"/>
                <a:gd name="T19" fmla="*/ 1 h 274"/>
                <a:gd name="T20" fmla="*/ 1 w 214"/>
                <a:gd name="T21" fmla="*/ 1 h 274"/>
                <a:gd name="T22" fmla="*/ 1 w 214"/>
                <a:gd name="T23" fmla="*/ 1 h 274"/>
                <a:gd name="T24" fmla="*/ 1 w 214"/>
                <a:gd name="T25" fmla="*/ 1 h 274"/>
                <a:gd name="T26" fmla="*/ 1 w 214"/>
                <a:gd name="T27" fmla="*/ 1 h 274"/>
                <a:gd name="T28" fmla="*/ 1 w 214"/>
                <a:gd name="T29" fmla="*/ 1 h 274"/>
                <a:gd name="T30" fmla="*/ 1 w 214"/>
                <a:gd name="T31" fmla="*/ 1 h 274"/>
                <a:gd name="T32" fmla="*/ 1 w 214"/>
                <a:gd name="T33" fmla="*/ 1 h 274"/>
                <a:gd name="T34" fmla="*/ 1 w 214"/>
                <a:gd name="T35" fmla="*/ 1 h 274"/>
                <a:gd name="T36" fmla="*/ 1 w 214"/>
                <a:gd name="T37" fmla="*/ 1 h 274"/>
                <a:gd name="T38" fmla="*/ 1 w 214"/>
                <a:gd name="T39" fmla="*/ 1 h 274"/>
                <a:gd name="T40" fmla="*/ 1 w 214"/>
                <a:gd name="T41" fmla="*/ 1 h 274"/>
                <a:gd name="T42" fmla="*/ 1 w 214"/>
                <a:gd name="T43" fmla="*/ 1 h 274"/>
                <a:gd name="T44" fmla="*/ 1 w 214"/>
                <a:gd name="T45" fmla="*/ 1 h 274"/>
                <a:gd name="T46" fmla="*/ 1 w 214"/>
                <a:gd name="T47" fmla="*/ 1 h 274"/>
                <a:gd name="T48" fmla="*/ 1 w 214"/>
                <a:gd name="T49" fmla="*/ 1 h 274"/>
                <a:gd name="T50" fmla="*/ 1 w 214"/>
                <a:gd name="T51" fmla="*/ 1 h 274"/>
                <a:gd name="T52" fmla="*/ 1 w 214"/>
                <a:gd name="T53" fmla="*/ 1 h 274"/>
                <a:gd name="T54" fmla="*/ 1 w 214"/>
                <a:gd name="T55" fmla="*/ 1 h 274"/>
                <a:gd name="T56" fmla="*/ 1 w 214"/>
                <a:gd name="T57" fmla="*/ 1 h 274"/>
                <a:gd name="T58" fmla="*/ 1 w 214"/>
                <a:gd name="T59" fmla="*/ 1 h 274"/>
                <a:gd name="T60" fmla="*/ 1 w 214"/>
                <a:gd name="T61" fmla="*/ 1 h 274"/>
                <a:gd name="T62" fmla="*/ 1 w 214"/>
                <a:gd name="T63" fmla="*/ 1 h 274"/>
                <a:gd name="T64" fmla="*/ 1 w 214"/>
                <a:gd name="T65" fmla="*/ 1 h 274"/>
                <a:gd name="T66" fmla="*/ 1 w 214"/>
                <a:gd name="T67" fmla="*/ 1 h 274"/>
                <a:gd name="T68" fmla="*/ 1 w 214"/>
                <a:gd name="T69" fmla="*/ 1 h 274"/>
                <a:gd name="T70" fmla="*/ 1 w 214"/>
                <a:gd name="T71" fmla="*/ 1 h 274"/>
                <a:gd name="T72" fmla="*/ 1 w 214"/>
                <a:gd name="T73" fmla="*/ 1 h 274"/>
                <a:gd name="T74" fmla="*/ 1 w 214"/>
                <a:gd name="T75" fmla="*/ 1 h 274"/>
                <a:gd name="T76" fmla="*/ 1 w 214"/>
                <a:gd name="T77" fmla="*/ 1 h 274"/>
                <a:gd name="T78" fmla="*/ 1 w 214"/>
                <a:gd name="T79" fmla="*/ 1 h 274"/>
                <a:gd name="T80" fmla="*/ 1 w 214"/>
                <a:gd name="T81" fmla="*/ 1 h 274"/>
                <a:gd name="T82" fmla="*/ 1 w 214"/>
                <a:gd name="T83" fmla="*/ 1 h 274"/>
                <a:gd name="T84" fmla="*/ 1 w 214"/>
                <a:gd name="T85" fmla="*/ 1 h 274"/>
                <a:gd name="T86" fmla="*/ 1 w 214"/>
                <a:gd name="T87" fmla="*/ 1 h 274"/>
                <a:gd name="T88" fmla="*/ 1 w 214"/>
                <a:gd name="T89" fmla="*/ 1 h 274"/>
                <a:gd name="T90" fmla="*/ 1 w 214"/>
                <a:gd name="T91" fmla="*/ 1 h 274"/>
                <a:gd name="T92" fmla="*/ 1 w 214"/>
                <a:gd name="T93" fmla="*/ 1 h 274"/>
                <a:gd name="T94" fmla="*/ 1 w 214"/>
                <a:gd name="T95" fmla="*/ 1 h 274"/>
                <a:gd name="T96" fmla="*/ 1 w 214"/>
                <a:gd name="T97" fmla="*/ 1 h 274"/>
                <a:gd name="T98" fmla="*/ 1 w 214"/>
                <a:gd name="T99" fmla="*/ 1 h 274"/>
                <a:gd name="T100" fmla="*/ 1 w 214"/>
                <a:gd name="T101" fmla="*/ 1 h 274"/>
                <a:gd name="T102" fmla="*/ 1 w 214"/>
                <a:gd name="T103" fmla="*/ 1 h 274"/>
                <a:gd name="T104" fmla="*/ 1 w 214"/>
                <a:gd name="T105" fmla="*/ 1 h 274"/>
                <a:gd name="T106" fmla="*/ 0 w 214"/>
                <a:gd name="T107" fmla="*/ 1 h 274"/>
                <a:gd name="T108" fmla="*/ 1 w 214"/>
                <a:gd name="T109" fmla="*/ 1 h 274"/>
                <a:gd name="T110" fmla="*/ 1 w 214"/>
                <a:gd name="T111" fmla="*/ 1 h 274"/>
                <a:gd name="T112" fmla="*/ 1 w 214"/>
                <a:gd name="T113" fmla="*/ 1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 flipH="1">
              <a:off x="719" y="2174"/>
              <a:ext cx="99" cy="134"/>
            </a:xfrm>
            <a:custGeom>
              <a:avLst/>
              <a:gdLst>
                <a:gd name="T0" fmla="*/ 0 w 200"/>
                <a:gd name="T1" fmla="*/ 1 h 267"/>
                <a:gd name="T2" fmla="*/ 0 w 200"/>
                <a:gd name="T3" fmla="*/ 0 h 267"/>
                <a:gd name="T4" fmla="*/ 0 w 200"/>
                <a:gd name="T5" fmla="*/ 1 h 267"/>
                <a:gd name="T6" fmla="*/ 0 w 200"/>
                <a:gd name="T7" fmla="*/ 1 h 267"/>
                <a:gd name="T8" fmla="*/ 0 w 200"/>
                <a:gd name="T9" fmla="*/ 1 h 267"/>
                <a:gd name="T10" fmla="*/ 0 w 200"/>
                <a:gd name="T11" fmla="*/ 1 h 267"/>
                <a:gd name="T12" fmla="*/ 0 w 200"/>
                <a:gd name="T13" fmla="*/ 1 h 267"/>
                <a:gd name="T14" fmla="*/ 0 w 200"/>
                <a:gd name="T15" fmla="*/ 1 h 267"/>
                <a:gd name="T16" fmla="*/ 0 w 200"/>
                <a:gd name="T17" fmla="*/ 1 h 267"/>
                <a:gd name="T18" fmla="*/ 0 w 200"/>
                <a:gd name="T19" fmla="*/ 1 h 267"/>
                <a:gd name="T20" fmla="*/ 0 w 200"/>
                <a:gd name="T21" fmla="*/ 1 h 267"/>
                <a:gd name="T22" fmla="*/ 0 w 200"/>
                <a:gd name="T23" fmla="*/ 1 h 267"/>
                <a:gd name="T24" fmla="*/ 0 w 200"/>
                <a:gd name="T25" fmla="*/ 1 h 267"/>
                <a:gd name="T26" fmla="*/ 0 w 200"/>
                <a:gd name="T27" fmla="*/ 1 h 267"/>
                <a:gd name="T28" fmla="*/ 0 w 200"/>
                <a:gd name="T29" fmla="*/ 1 h 267"/>
                <a:gd name="T30" fmla="*/ 0 w 200"/>
                <a:gd name="T31" fmla="*/ 1 h 267"/>
                <a:gd name="T32" fmla="*/ 0 w 200"/>
                <a:gd name="T33" fmla="*/ 1 h 267"/>
                <a:gd name="T34" fmla="*/ 0 w 200"/>
                <a:gd name="T35" fmla="*/ 1 h 267"/>
                <a:gd name="T36" fmla="*/ 0 w 200"/>
                <a:gd name="T37" fmla="*/ 1 h 267"/>
                <a:gd name="T38" fmla="*/ 0 w 200"/>
                <a:gd name="T39" fmla="*/ 1 h 267"/>
                <a:gd name="T40" fmla="*/ 0 w 200"/>
                <a:gd name="T41" fmla="*/ 1 h 267"/>
                <a:gd name="T42" fmla="*/ 0 w 200"/>
                <a:gd name="T43" fmla="*/ 1 h 267"/>
                <a:gd name="T44" fmla="*/ 0 w 200"/>
                <a:gd name="T45" fmla="*/ 1 h 267"/>
                <a:gd name="T46" fmla="*/ 0 w 200"/>
                <a:gd name="T47" fmla="*/ 1 h 267"/>
                <a:gd name="T48" fmla="*/ 0 w 200"/>
                <a:gd name="T49" fmla="*/ 1 h 267"/>
                <a:gd name="T50" fmla="*/ 0 w 200"/>
                <a:gd name="T51" fmla="*/ 1 h 267"/>
                <a:gd name="T52" fmla="*/ 0 w 200"/>
                <a:gd name="T53" fmla="*/ 1 h 267"/>
                <a:gd name="T54" fmla="*/ 0 w 200"/>
                <a:gd name="T55" fmla="*/ 1 h 267"/>
                <a:gd name="T56" fmla="*/ 0 w 200"/>
                <a:gd name="T57" fmla="*/ 1 h 267"/>
                <a:gd name="T58" fmla="*/ 0 w 200"/>
                <a:gd name="T59" fmla="*/ 1 h 267"/>
                <a:gd name="T60" fmla="*/ 0 w 200"/>
                <a:gd name="T61" fmla="*/ 1 h 267"/>
                <a:gd name="T62" fmla="*/ 0 w 200"/>
                <a:gd name="T63" fmla="*/ 1 h 267"/>
                <a:gd name="T64" fmla="*/ 0 w 200"/>
                <a:gd name="T65" fmla="*/ 1 h 267"/>
                <a:gd name="T66" fmla="*/ 0 w 200"/>
                <a:gd name="T67" fmla="*/ 1 h 267"/>
                <a:gd name="T68" fmla="*/ 0 w 200"/>
                <a:gd name="T69" fmla="*/ 1 h 267"/>
                <a:gd name="T70" fmla="*/ 0 w 200"/>
                <a:gd name="T71" fmla="*/ 1 h 267"/>
                <a:gd name="T72" fmla="*/ 0 w 200"/>
                <a:gd name="T73" fmla="*/ 1 h 267"/>
                <a:gd name="T74" fmla="*/ 0 w 200"/>
                <a:gd name="T75" fmla="*/ 1 h 267"/>
                <a:gd name="T76" fmla="*/ 0 w 200"/>
                <a:gd name="T77" fmla="*/ 1 h 267"/>
                <a:gd name="T78" fmla="*/ 0 w 200"/>
                <a:gd name="T79" fmla="*/ 1 h 267"/>
                <a:gd name="T80" fmla="*/ 0 w 200"/>
                <a:gd name="T81" fmla="*/ 1 h 267"/>
                <a:gd name="T82" fmla="*/ 0 w 200"/>
                <a:gd name="T83" fmla="*/ 1 h 267"/>
                <a:gd name="T84" fmla="*/ 0 w 200"/>
                <a:gd name="T85" fmla="*/ 1 h 267"/>
                <a:gd name="T86" fmla="*/ 0 w 200"/>
                <a:gd name="T87" fmla="*/ 1 h 267"/>
                <a:gd name="T88" fmla="*/ 0 w 200"/>
                <a:gd name="T89" fmla="*/ 1 h 267"/>
                <a:gd name="T90" fmla="*/ 0 w 200"/>
                <a:gd name="T91" fmla="*/ 1 h 267"/>
                <a:gd name="T92" fmla="*/ 0 w 200"/>
                <a:gd name="T93" fmla="*/ 1 h 267"/>
                <a:gd name="T94" fmla="*/ 0 w 200"/>
                <a:gd name="T95" fmla="*/ 1 h 267"/>
                <a:gd name="T96" fmla="*/ 0 w 200"/>
                <a:gd name="T97" fmla="*/ 1 h 267"/>
                <a:gd name="T98" fmla="*/ 0 w 200"/>
                <a:gd name="T99" fmla="*/ 1 h 267"/>
                <a:gd name="T100" fmla="*/ 0 w 200"/>
                <a:gd name="T101" fmla="*/ 1 h 267"/>
                <a:gd name="T102" fmla="*/ 0 w 200"/>
                <a:gd name="T103" fmla="*/ 1 h 267"/>
                <a:gd name="T104" fmla="*/ 0 w 200"/>
                <a:gd name="T105" fmla="*/ 1 h 267"/>
                <a:gd name="T106" fmla="*/ 0 w 200"/>
                <a:gd name="T107" fmla="*/ 1 h 267"/>
                <a:gd name="T108" fmla="*/ 0 w 200"/>
                <a:gd name="T109" fmla="*/ 1 h 267"/>
                <a:gd name="T110" fmla="*/ 0 w 200"/>
                <a:gd name="T111" fmla="*/ 1 h 267"/>
                <a:gd name="T112" fmla="*/ 0 w 200"/>
                <a:gd name="T113" fmla="*/ 1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 flipH="1">
              <a:off x="720" y="2176"/>
              <a:ext cx="92" cy="129"/>
            </a:xfrm>
            <a:custGeom>
              <a:avLst/>
              <a:gdLst>
                <a:gd name="T0" fmla="*/ 1 w 183"/>
                <a:gd name="T1" fmla="*/ 0 h 260"/>
                <a:gd name="T2" fmla="*/ 1 w 183"/>
                <a:gd name="T3" fmla="*/ 0 h 260"/>
                <a:gd name="T4" fmla="*/ 1 w 183"/>
                <a:gd name="T5" fmla="*/ 0 h 260"/>
                <a:gd name="T6" fmla="*/ 1 w 183"/>
                <a:gd name="T7" fmla="*/ 0 h 260"/>
                <a:gd name="T8" fmla="*/ 1 w 183"/>
                <a:gd name="T9" fmla="*/ 0 h 260"/>
                <a:gd name="T10" fmla="*/ 1 w 183"/>
                <a:gd name="T11" fmla="*/ 0 h 260"/>
                <a:gd name="T12" fmla="*/ 1 w 183"/>
                <a:gd name="T13" fmla="*/ 0 h 260"/>
                <a:gd name="T14" fmla="*/ 1 w 183"/>
                <a:gd name="T15" fmla="*/ 0 h 260"/>
                <a:gd name="T16" fmla="*/ 1 w 183"/>
                <a:gd name="T17" fmla="*/ 0 h 260"/>
                <a:gd name="T18" fmla="*/ 1 w 183"/>
                <a:gd name="T19" fmla="*/ 0 h 260"/>
                <a:gd name="T20" fmla="*/ 1 w 183"/>
                <a:gd name="T21" fmla="*/ 0 h 260"/>
                <a:gd name="T22" fmla="*/ 1 w 183"/>
                <a:gd name="T23" fmla="*/ 0 h 260"/>
                <a:gd name="T24" fmla="*/ 1 w 183"/>
                <a:gd name="T25" fmla="*/ 0 h 260"/>
                <a:gd name="T26" fmla="*/ 1 w 183"/>
                <a:gd name="T27" fmla="*/ 0 h 260"/>
                <a:gd name="T28" fmla="*/ 1 w 183"/>
                <a:gd name="T29" fmla="*/ 0 h 260"/>
                <a:gd name="T30" fmla="*/ 1 w 183"/>
                <a:gd name="T31" fmla="*/ 0 h 260"/>
                <a:gd name="T32" fmla="*/ 1 w 183"/>
                <a:gd name="T33" fmla="*/ 0 h 260"/>
                <a:gd name="T34" fmla="*/ 1 w 183"/>
                <a:gd name="T35" fmla="*/ 0 h 260"/>
                <a:gd name="T36" fmla="*/ 1 w 183"/>
                <a:gd name="T37" fmla="*/ 0 h 260"/>
                <a:gd name="T38" fmla="*/ 1 w 183"/>
                <a:gd name="T39" fmla="*/ 0 h 260"/>
                <a:gd name="T40" fmla="*/ 1 w 183"/>
                <a:gd name="T41" fmla="*/ 0 h 260"/>
                <a:gd name="T42" fmla="*/ 1 w 183"/>
                <a:gd name="T43" fmla="*/ 0 h 260"/>
                <a:gd name="T44" fmla="*/ 1 w 183"/>
                <a:gd name="T45" fmla="*/ 0 h 260"/>
                <a:gd name="T46" fmla="*/ 1 w 183"/>
                <a:gd name="T47" fmla="*/ 0 h 260"/>
                <a:gd name="T48" fmla="*/ 1 w 183"/>
                <a:gd name="T49" fmla="*/ 0 h 260"/>
                <a:gd name="T50" fmla="*/ 1 w 183"/>
                <a:gd name="T51" fmla="*/ 0 h 260"/>
                <a:gd name="T52" fmla="*/ 1 w 183"/>
                <a:gd name="T53" fmla="*/ 0 h 260"/>
                <a:gd name="T54" fmla="*/ 1 w 183"/>
                <a:gd name="T55" fmla="*/ 0 h 260"/>
                <a:gd name="T56" fmla="*/ 1 w 183"/>
                <a:gd name="T57" fmla="*/ 0 h 260"/>
                <a:gd name="T58" fmla="*/ 1 w 183"/>
                <a:gd name="T59" fmla="*/ 0 h 260"/>
                <a:gd name="T60" fmla="*/ 1 w 183"/>
                <a:gd name="T61" fmla="*/ 0 h 260"/>
                <a:gd name="T62" fmla="*/ 1 w 183"/>
                <a:gd name="T63" fmla="*/ 0 h 260"/>
                <a:gd name="T64" fmla="*/ 1 w 183"/>
                <a:gd name="T65" fmla="*/ 0 h 260"/>
                <a:gd name="T66" fmla="*/ 1 w 183"/>
                <a:gd name="T67" fmla="*/ 0 h 260"/>
                <a:gd name="T68" fmla="*/ 1 w 183"/>
                <a:gd name="T69" fmla="*/ 0 h 260"/>
                <a:gd name="T70" fmla="*/ 1 w 183"/>
                <a:gd name="T71" fmla="*/ 0 h 260"/>
                <a:gd name="T72" fmla="*/ 1 w 183"/>
                <a:gd name="T73" fmla="*/ 0 h 260"/>
                <a:gd name="T74" fmla="*/ 1 w 183"/>
                <a:gd name="T75" fmla="*/ 0 h 260"/>
                <a:gd name="T76" fmla="*/ 1 w 183"/>
                <a:gd name="T77" fmla="*/ 0 h 260"/>
                <a:gd name="T78" fmla="*/ 1 w 183"/>
                <a:gd name="T79" fmla="*/ 0 h 260"/>
                <a:gd name="T80" fmla="*/ 1 w 183"/>
                <a:gd name="T81" fmla="*/ 0 h 260"/>
                <a:gd name="T82" fmla="*/ 1 w 183"/>
                <a:gd name="T83" fmla="*/ 0 h 260"/>
                <a:gd name="T84" fmla="*/ 1 w 183"/>
                <a:gd name="T85" fmla="*/ 0 h 260"/>
                <a:gd name="T86" fmla="*/ 1 w 183"/>
                <a:gd name="T87" fmla="*/ 0 h 260"/>
                <a:gd name="T88" fmla="*/ 1 w 183"/>
                <a:gd name="T89" fmla="*/ 0 h 260"/>
                <a:gd name="T90" fmla="*/ 0 w 183"/>
                <a:gd name="T91" fmla="*/ 0 h 260"/>
                <a:gd name="T92" fmla="*/ 0 w 183"/>
                <a:gd name="T93" fmla="*/ 0 h 260"/>
                <a:gd name="T94" fmla="*/ 1 w 183"/>
                <a:gd name="T95" fmla="*/ 0 h 260"/>
                <a:gd name="T96" fmla="*/ 1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 flipH="1">
              <a:off x="722" y="2177"/>
              <a:ext cx="85" cy="127"/>
            </a:xfrm>
            <a:custGeom>
              <a:avLst/>
              <a:gdLst>
                <a:gd name="T0" fmla="*/ 1 w 170"/>
                <a:gd name="T1" fmla="*/ 0 h 252"/>
                <a:gd name="T2" fmla="*/ 1 w 170"/>
                <a:gd name="T3" fmla="*/ 1 h 252"/>
                <a:gd name="T4" fmla="*/ 1 w 170"/>
                <a:gd name="T5" fmla="*/ 1 h 252"/>
                <a:gd name="T6" fmla="*/ 1 w 170"/>
                <a:gd name="T7" fmla="*/ 1 h 252"/>
                <a:gd name="T8" fmla="*/ 1 w 170"/>
                <a:gd name="T9" fmla="*/ 1 h 252"/>
                <a:gd name="T10" fmla="*/ 1 w 170"/>
                <a:gd name="T11" fmla="*/ 1 h 252"/>
                <a:gd name="T12" fmla="*/ 1 w 170"/>
                <a:gd name="T13" fmla="*/ 1 h 252"/>
                <a:gd name="T14" fmla="*/ 1 w 170"/>
                <a:gd name="T15" fmla="*/ 1 h 252"/>
                <a:gd name="T16" fmla="*/ 1 w 170"/>
                <a:gd name="T17" fmla="*/ 1 h 252"/>
                <a:gd name="T18" fmla="*/ 1 w 170"/>
                <a:gd name="T19" fmla="*/ 1 h 252"/>
                <a:gd name="T20" fmla="*/ 1 w 170"/>
                <a:gd name="T21" fmla="*/ 1 h 252"/>
                <a:gd name="T22" fmla="*/ 1 w 170"/>
                <a:gd name="T23" fmla="*/ 1 h 252"/>
                <a:gd name="T24" fmla="*/ 1 w 170"/>
                <a:gd name="T25" fmla="*/ 1 h 252"/>
                <a:gd name="T26" fmla="*/ 1 w 170"/>
                <a:gd name="T27" fmla="*/ 1 h 252"/>
                <a:gd name="T28" fmla="*/ 1 w 170"/>
                <a:gd name="T29" fmla="*/ 1 h 252"/>
                <a:gd name="T30" fmla="*/ 1 w 170"/>
                <a:gd name="T31" fmla="*/ 1 h 252"/>
                <a:gd name="T32" fmla="*/ 1 w 170"/>
                <a:gd name="T33" fmla="*/ 1 h 252"/>
                <a:gd name="T34" fmla="*/ 1 w 170"/>
                <a:gd name="T35" fmla="*/ 1 h 252"/>
                <a:gd name="T36" fmla="*/ 1 w 170"/>
                <a:gd name="T37" fmla="*/ 1 h 252"/>
                <a:gd name="T38" fmla="*/ 1 w 170"/>
                <a:gd name="T39" fmla="*/ 1 h 252"/>
                <a:gd name="T40" fmla="*/ 1 w 170"/>
                <a:gd name="T41" fmla="*/ 1 h 252"/>
                <a:gd name="T42" fmla="*/ 1 w 170"/>
                <a:gd name="T43" fmla="*/ 1 h 252"/>
                <a:gd name="T44" fmla="*/ 1 w 170"/>
                <a:gd name="T45" fmla="*/ 1 h 252"/>
                <a:gd name="T46" fmla="*/ 1 w 170"/>
                <a:gd name="T47" fmla="*/ 1 h 252"/>
                <a:gd name="T48" fmla="*/ 1 w 170"/>
                <a:gd name="T49" fmla="*/ 1 h 252"/>
                <a:gd name="T50" fmla="*/ 1 w 170"/>
                <a:gd name="T51" fmla="*/ 1 h 252"/>
                <a:gd name="T52" fmla="*/ 1 w 170"/>
                <a:gd name="T53" fmla="*/ 1 h 252"/>
                <a:gd name="T54" fmla="*/ 1 w 170"/>
                <a:gd name="T55" fmla="*/ 1 h 252"/>
                <a:gd name="T56" fmla="*/ 1 w 170"/>
                <a:gd name="T57" fmla="*/ 1 h 252"/>
                <a:gd name="T58" fmla="*/ 1 w 170"/>
                <a:gd name="T59" fmla="*/ 1 h 252"/>
                <a:gd name="T60" fmla="*/ 1 w 170"/>
                <a:gd name="T61" fmla="*/ 1 h 252"/>
                <a:gd name="T62" fmla="*/ 1 w 170"/>
                <a:gd name="T63" fmla="*/ 1 h 252"/>
                <a:gd name="T64" fmla="*/ 1 w 170"/>
                <a:gd name="T65" fmla="*/ 1 h 252"/>
                <a:gd name="T66" fmla="*/ 1 w 170"/>
                <a:gd name="T67" fmla="*/ 1 h 252"/>
                <a:gd name="T68" fmla="*/ 1 w 170"/>
                <a:gd name="T69" fmla="*/ 1 h 252"/>
                <a:gd name="T70" fmla="*/ 1 w 170"/>
                <a:gd name="T71" fmla="*/ 1 h 252"/>
                <a:gd name="T72" fmla="*/ 1 w 170"/>
                <a:gd name="T73" fmla="*/ 1 h 252"/>
                <a:gd name="T74" fmla="*/ 1 w 170"/>
                <a:gd name="T75" fmla="*/ 1 h 252"/>
                <a:gd name="T76" fmla="*/ 1 w 170"/>
                <a:gd name="T77" fmla="*/ 1 h 252"/>
                <a:gd name="T78" fmla="*/ 1 w 170"/>
                <a:gd name="T79" fmla="*/ 1 h 252"/>
                <a:gd name="T80" fmla="*/ 1 w 170"/>
                <a:gd name="T81" fmla="*/ 1 h 252"/>
                <a:gd name="T82" fmla="*/ 1 w 170"/>
                <a:gd name="T83" fmla="*/ 1 h 252"/>
                <a:gd name="T84" fmla="*/ 1 w 170"/>
                <a:gd name="T85" fmla="*/ 1 h 252"/>
                <a:gd name="T86" fmla="*/ 1 w 170"/>
                <a:gd name="T87" fmla="*/ 1 h 252"/>
                <a:gd name="T88" fmla="*/ 1 w 170"/>
                <a:gd name="T89" fmla="*/ 1 h 252"/>
                <a:gd name="T90" fmla="*/ 1 w 170"/>
                <a:gd name="T91" fmla="*/ 1 h 252"/>
                <a:gd name="T92" fmla="*/ 0 w 170"/>
                <a:gd name="T93" fmla="*/ 1 h 252"/>
                <a:gd name="T94" fmla="*/ 1 w 170"/>
                <a:gd name="T95" fmla="*/ 1 h 252"/>
                <a:gd name="T96" fmla="*/ 1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 flipH="1">
              <a:off x="724" y="2179"/>
              <a:ext cx="77" cy="122"/>
            </a:xfrm>
            <a:custGeom>
              <a:avLst/>
              <a:gdLst>
                <a:gd name="T0" fmla="*/ 1 w 154"/>
                <a:gd name="T1" fmla="*/ 0 h 245"/>
                <a:gd name="T2" fmla="*/ 1 w 154"/>
                <a:gd name="T3" fmla="*/ 0 h 245"/>
                <a:gd name="T4" fmla="*/ 1 w 154"/>
                <a:gd name="T5" fmla="*/ 0 h 245"/>
                <a:gd name="T6" fmla="*/ 1 w 154"/>
                <a:gd name="T7" fmla="*/ 0 h 245"/>
                <a:gd name="T8" fmla="*/ 1 w 154"/>
                <a:gd name="T9" fmla="*/ 0 h 245"/>
                <a:gd name="T10" fmla="*/ 1 w 154"/>
                <a:gd name="T11" fmla="*/ 0 h 245"/>
                <a:gd name="T12" fmla="*/ 1 w 154"/>
                <a:gd name="T13" fmla="*/ 0 h 245"/>
                <a:gd name="T14" fmla="*/ 1 w 154"/>
                <a:gd name="T15" fmla="*/ 0 h 245"/>
                <a:gd name="T16" fmla="*/ 1 w 154"/>
                <a:gd name="T17" fmla="*/ 0 h 245"/>
                <a:gd name="T18" fmla="*/ 1 w 154"/>
                <a:gd name="T19" fmla="*/ 0 h 245"/>
                <a:gd name="T20" fmla="*/ 1 w 154"/>
                <a:gd name="T21" fmla="*/ 0 h 245"/>
                <a:gd name="T22" fmla="*/ 1 w 154"/>
                <a:gd name="T23" fmla="*/ 0 h 245"/>
                <a:gd name="T24" fmla="*/ 1 w 154"/>
                <a:gd name="T25" fmla="*/ 0 h 245"/>
                <a:gd name="T26" fmla="*/ 1 w 154"/>
                <a:gd name="T27" fmla="*/ 0 h 245"/>
                <a:gd name="T28" fmla="*/ 1 w 154"/>
                <a:gd name="T29" fmla="*/ 0 h 245"/>
                <a:gd name="T30" fmla="*/ 1 w 154"/>
                <a:gd name="T31" fmla="*/ 0 h 245"/>
                <a:gd name="T32" fmla="*/ 1 w 154"/>
                <a:gd name="T33" fmla="*/ 0 h 245"/>
                <a:gd name="T34" fmla="*/ 1 w 154"/>
                <a:gd name="T35" fmla="*/ 0 h 245"/>
                <a:gd name="T36" fmla="*/ 1 w 154"/>
                <a:gd name="T37" fmla="*/ 0 h 245"/>
                <a:gd name="T38" fmla="*/ 1 w 154"/>
                <a:gd name="T39" fmla="*/ 0 h 245"/>
                <a:gd name="T40" fmla="*/ 1 w 154"/>
                <a:gd name="T41" fmla="*/ 0 h 245"/>
                <a:gd name="T42" fmla="*/ 1 w 154"/>
                <a:gd name="T43" fmla="*/ 0 h 245"/>
                <a:gd name="T44" fmla="*/ 1 w 154"/>
                <a:gd name="T45" fmla="*/ 0 h 245"/>
                <a:gd name="T46" fmla="*/ 1 w 154"/>
                <a:gd name="T47" fmla="*/ 0 h 245"/>
                <a:gd name="T48" fmla="*/ 1 w 154"/>
                <a:gd name="T49" fmla="*/ 0 h 245"/>
                <a:gd name="T50" fmla="*/ 1 w 154"/>
                <a:gd name="T51" fmla="*/ 0 h 245"/>
                <a:gd name="T52" fmla="*/ 1 w 154"/>
                <a:gd name="T53" fmla="*/ 0 h 245"/>
                <a:gd name="T54" fmla="*/ 1 w 154"/>
                <a:gd name="T55" fmla="*/ 0 h 245"/>
                <a:gd name="T56" fmla="*/ 1 w 154"/>
                <a:gd name="T57" fmla="*/ 0 h 245"/>
                <a:gd name="T58" fmla="*/ 1 w 154"/>
                <a:gd name="T59" fmla="*/ 0 h 245"/>
                <a:gd name="T60" fmla="*/ 1 w 154"/>
                <a:gd name="T61" fmla="*/ 0 h 245"/>
                <a:gd name="T62" fmla="*/ 1 w 154"/>
                <a:gd name="T63" fmla="*/ 0 h 245"/>
                <a:gd name="T64" fmla="*/ 1 w 154"/>
                <a:gd name="T65" fmla="*/ 0 h 245"/>
                <a:gd name="T66" fmla="*/ 1 w 154"/>
                <a:gd name="T67" fmla="*/ 0 h 245"/>
                <a:gd name="T68" fmla="*/ 1 w 154"/>
                <a:gd name="T69" fmla="*/ 0 h 245"/>
                <a:gd name="T70" fmla="*/ 1 w 154"/>
                <a:gd name="T71" fmla="*/ 0 h 245"/>
                <a:gd name="T72" fmla="*/ 1 w 154"/>
                <a:gd name="T73" fmla="*/ 0 h 245"/>
                <a:gd name="T74" fmla="*/ 1 w 154"/>
                <a:gd name="T75" fmla="*/ 0 h 245"/>
                <a:gd name="T76" fmla="*/ 1 w 154"/>
                <a:gd name="T77" fmla="*/ 0 h 245"/>
                <a:gd name="T78" fmla="*/ 1 w 154"/>
                <a:gd name="T79" fmla="*/ 0 h 245"/>
                <a:gd name="T80" fmla="*/ 1 w 154"/>
                <a:gd name="T81" fmla="*/ 0 h 245"/>
                <a:gd name="T82" fmla="*/ 1 w 154"/>
                <a:gd name="T83" fmla="*/ 0 h 245"/>
                <a:gd name="T84" fmla="*/ 1 w 154"/>
                <a:gd name="T85" fmla="*/ 0 h 245"/>
                <a:gd name="T86" fmla="*/ 1 w 154"/>
                <a:gd name="T87" fmla="*/ 0 h 245"/>
                <a:gd name="T88" fmla="*/ 1 w 154"/>
                <a:gd name="T89" fmla="*/ 0 h 245"/>
                <a:gd name="T90" fmla="*/ 1 w 154"/>
                <a:gd name="T91" fmla="*/ 0 h 245"/>
                <a:gd name="T92" fmla="*/ 0 w 154"/>
                <a:gd name="T93" fmla="*/ 0 h 245"/>
                <a:gd name="T94" fmla="*/ 1 w 154"/>
                <a:gd name="T95" fmla="*/ 0 h 245"/>
                <a:gd name="T96" fmla="*/ 1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 flipH="1">
              <a:off x="726" y="2180"/>
              <a:ext cx="69" cy="120"/>
            </a:xfrm>
            <a:custGeom>
              <a:avLst/>
              <a:gdLst>
                <a:gd name="T0" fmla="*/ 0 w 140"/>
                <a:gd name="T1" fmla="*/ 0 h 238"/>
                <a:gd name="T2" fmla="*/ 0 w 140"/>
                <a:gd name="T3" fmla="*/ 1 h 238"/>
                <a:gd name="T4" fmla="*/ 0 w 140"/>
                <a:gd name="T5" fmla="*/ 1 h 238"/>
                <a:gd name="T6" fmla="*/ 0 w 140"/>
                <a:gd name="T7" fmla="*/ 1 h 238"/>
                <a:gd name="T8" fmla="*/ 0 w 140"/>
                <a:gd name="T9" fmla="*/ 1 h 238"/>
                <a:gd name="T10" fmla="*/ 0 w 140"/>
                <a:gd name="T11" fmla="*/ 1 h 238"/>
                <a:gd name="T12" fmla="*/ 0 w 140"/>
                <a:gd name="T13" fmla="*/ 1 h 238"/>
                <a:gd name="T14" fmla="*/ 0 w 140"/>
                <a:gd name="T15" fmla="*/ 1 h 238"/>
                <a:gd name="T16" fmla="*/ 0 w 140"/>
                <a:gd name="T17" fmla="*/ 1 h 238"/>
                <a:gd name="T18" fmla="*/ 0 w 140"/>
                <a:gd name="T19" fmla="*/ 1 h 238"/>
                <a:gd name="T20" fmla="*/ 0 w 140"/>
                <a:gd name="T21" fmla="*/ 1 h 238"/>
                <a:gd name="T22" fmla="*/ 0 w 140"/>
                <a:gd name="T23" fmla="*/ 1 h 238"/>
                <a:gd name="T24" fmla="*/ 0 w 140"/>
                <a:gd name="T25" fmla="*/ 1 h 238"/>
                <a:gd name="T26" fmla="*/ 0 w 140"/>
                <a:gd name="T27" fmla="*/ 1 h 238"/>
                <a:gd name="T28" fmla="*/ 0 w 140"/>
                <a:gd name="T29" fmla="*/ 1 h 238"/>
                <a:gd name="T30" fmla="*/ 0 w 140"/>
                <a:gd name="T31" fmla="*/ 1 h 238"/>
                <a:gd name="T32" fmla="*/ 0 w 140"/>
                <a:gd name="T33" fmla="*/ 1 h 238"/>
                <a:gd name="T34" fmla="*/ 0 w 140"/>
                <a:gd name="T35" fmla="*/ 1 h 238"/>
                <a:gd name="T36" fmla="*/ 0 w 140"/>
                <a:gd name="T37" fmla="*/ 1 h 238"/>
                <a:gd name="T38" fmla="*/ 0 w 140"/>
                <a:gd name="T39" fmla="*/ 1 h 238"/>
                <a:gd name="T40" fmla="*/ 0 w 140"/>
                <a:gd name="T41" fmla="*/ 1 h 238"/>
                <a:gd name="T42" fmla="*/ 0 w 140"/>
                <a:gd name="T43" fmla="*/ 1 h 238"/>
                <a:gd name="T44" fmla="*/ 0 w 140"/>
                <a:gd name="T45" fmla="*/ 1 h 238"/>
                <a:gd name="T46" fmla="*/ 0 w 140"/>
                <a:gd name="T47" fmla="*/ 1 h 238"/>
                <a:gd name="T48" fmla="*/ 0 w 140"/>
                <a:gd name="T49" fmla="*/ 1 h 238"/>
                <a:gd name="T50" fmla="*/ 0 w 140"/>
                <a:gd name="T51" fmla="*/ 1 h 238"/>
                <a:gd name="T52" fmla="*/ 0 w 140"/>
                <a:gd name="T53" fmla="*/ 1 h 238"/>
                <a:gd name="T54" fmla="*/ 0 w 140"/>
                <a:gd name="T55" fmla="*/ 1 h 238"/>
                <a:gd name="T56" fmla="*/ 0 w 140"/>
                <a:gd name="T57" fmla="*/ 1 h 238"/>
                <a:gd name="T58" fmla="*/ 0 w 140"/>
                <a:gd name="T59" fmla="*/ 1 h 238"/>
                <a:gd name="T60" fmla="*/ 0 w 140"/>
                <a:gd name="T61" fmla="*/ 1 h 238"/>
                <a:gd name="T62" fmla="*/ 0 w 140"/>
                <a:gd name="T63" fmla="*/ 1 h 238"/>
                <a:gd name="T64" fmla="*/ 0 w 140"/>
                <a:gd name="T65" fmla="*/ 1 h 238"/>
                <a:gd name="T66" fmla="*/ 0 w 140"/>
                <a:gd name="T67" fmla="*/ 1 h 238"/>
                <a:gd name="T68" fmla="*/ 0 w 140"/>
                <a:gd name="T69" fmla="*/ 1 h 238"/>
                <a:gd name="T70" fmla="*/ 0 w 140"/>
                <a:gd name="T71" fmla="*/ 1 h 238"/>
                <a:gd name="T72" fmla="*/ 0 w 140"/>
                <a:gd name="T73" fmla="*/ 1 h 238"/>
                <a:gd name="T74" fmla="*/ 0 w 140"/>
                <a:gd name="T75" fmla="*/ 1 h 238"/>
                <a:gd name="T76" fmla="*/ 0 w 140"/>
                <a:gd name="T77" fmla="*/ 1 h 238"/>
                <a:gd name="T78" fmla="*/ 0 w 140"/>
                <a:gd name="T79" fmla="*/ 1 h 238"/>
                <a:gd name="T80" fmla="*/ 0 w 140"/>
                <a:gd name="T81" fmla="*/ 1 h 238"/>
                <a:gd name="T82" fmla="*/ 0 w 140"/>
                <a:gd name="T83" fmla="*/ 1 h 238"/>
                <a:gd name="T84" fmla="*/ 0 w 140"/>
                <a:gd name="T85" fmla="*/ 1 h 238"/>
                <a:gd name="T86" fmla="*/ 0 w 140"/>
                <a:gd name="T87" fmla="*/ 1 h 238"/>
                <a:gd name="T88" fmla="*/ 0 w 140"/>
                <a:gd name="T89" fmla="*/ 1 h 238"/>
                <a:gd name="T90" fmla="*/ 0 w 140"/>
                <a:gd name="T91" fmla="*/ 1 h 238"/>
                <a:gd name="T92" fmla="*/ 0 w 140"/>
                <a:gd name="T93" fmla="*/ 1 h 238"/>
                <a:gd name="T94" fmla="*/ 0 w 140"/>
                <a:gd name="T95" fmla="*/ 1 h 238"/>
                <a:gd name="T96" fmla="*/ 0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 flipH="1">
              <a:off x="727" y="2182"/>
              <a:ext cx="63" cy="115"/>
            </a:xfrm>
            <a:custGeom>
              <a:avLst/>
              <a:gdLst>
                <a:gd name="T0" fmla="*/ 1 w 124"/>
                <a:gd name="T1" fmla="*/ 1 h 230"/>
                <a:gd name="T2" fmla="*/ 1 w 124"/>
                <a:gd name="T3" fmla="*/ 1 h 230"/>
                <a:gd name="T4" fmla="*/ 1 w 124"/>
                <a:gd name="T5" fmla="*/ 1 h 230"/>
                <a:gd name="T6" fmla="*/ 1 w 124"/>
                <a:gd name="T7" fmla="*/ 1 h 230"/>
                <a:gd name="T8" fmla="*/ 1 w 124"/>
                <a:gd name="T9" fmla="*/ 1 h 230"/>
                <a:gd name="T10" fmla="*/ 1 w 124"/>
                <a:gd name="T11" fmla="*/ 1 h 230"/>
                <a:gd name="T12" fmla="*/ 0 w 124"/>
                <a:gd name="T13" fmla="*/ 1 h 230"/>
                <a:gd name="T14" fmla="*/ 1 w 124"/>
                <a:gd name="T15" fmla="*/ 1 h 230"/>
                <a:gd name="T16" fmla="*/ 1 w 124"/>
                <a:gd name="T17" fmla="*/ 0 h 230"/>
                <a:gd name="T18" fmla="*/ 1 w 124"/>
                <a:gd name="T19" fmla="*/ 1 h 230"/>
                <a:gd name="T20" fmla="*/ 1 w 124"/>
                <a:gd name="T21" fmla="*/ 1 h 230"/>
                <a:gd name="T22" fmla="*/ 1 w 124"/>
                <a:gd name="T23" fmla="*/ 1 h 230"/>
                <a:gd name="T24" fmla="*/ 1 w 124"/>
                <a:gd name="T25" fmla="*/ 1 h 230"/>
                <a:gd name="T26" fmla="*/ 1 w 124"/>
                <a:gd name="T27" fmla="*/ 1 h 230"/>
                <a:gd name="T28" fmla="*/ 1 w 124"/>
                <a:gd name="T29" fmla="*/ 1 h 230"/>
                <a:gd name="T30" fmla="*/ 1 w 124"/>
                <a:gd name="T31" fmla="*/ 1 h 230"/>
                <a:gd name="T32" fmla="*/ 1 w 124"/>
                <a:gd name="T33" fmla="*/ 1 h 230"/>
                <a:gd name="T34" fmla="*/ 1 w 124"/>
                <a:gd name="T35" fmla="*/ 1 h 230"/>
                <a:gd name="T36" fmla="*/ 1 w 124"/>
                <a:gd name="T37" fmla="*/ 1 h 230"/>
                <a:gd name="T38" fmla="*/ 1 w 124"/>
                <a:gd name="T39" fmla="*/ 1 h 230"/>
                <a:gd name="T40" fmla="*/ 1 w 124"/>
                <a:gd name="T41" fmla="*/ 1 h 230"/>
                <a:gd name="T42" fmla="*/ 1 w 124"/>
                <a:gd name="T43" fmla="*/ 1 h 230"/>
                <a:gd name="T44" fmla="*/ 1 w 124"/>
                <a:gd name="T45" fmla="*/ 1 h 230"/>
                <a:gd name="T46" fmla="*/ 1 w 124"/>
                <a:gd name="T47" fmla="*/ 1 h 230"/>
                <a:gd name="T48" fmla="*/ 1 w 124"/>
                <a:gd name="T49" fmla="*/ 1 h 230"/>
                <a:gd name="T50" fmla="*/ 1 w 124"/>
                <a:gd name="T51" fmla="*/ 1 h 230"/>
                <a:gd name="T52" fmla="*/ 1 w 124"/>
                <a:gd name="T53" fmla="*/ 1 h 230"/>
                <a:gd name="T54" fmla="*/ 1 w 124"/>
                <a:gd name="T55" fmla="*/ 1 h 230"/>
                <a:gd name="T56" fmla="*/ 1 w 124"/>
                <a:gd name="T57" fmla="*/ 1 h 230"/>
                <a:gd name="T58" fmla="*/ 1 w 124"/>
                <a:gd name="T59" fmla="*/ 1 h 230"/>
                <a:gd name="T60" fmla="*/ 1 w 124"/>
                <a:gd name="T61" fmla="*/ 1 h 230"/>
                <a:gd name="T62" fmla="*/ 1 w 124"/>
                <a:gd name="T63" fmla="*/ 1 h 230"/>
                <a:gd name="T64" fmla="*/ 1 w 124"/>
                <a:gd name="T65" fmla="*/ 1 h 230"/>
                <a:gd name="T66" fmla="*/ 1 w 124"/>
                <a:gd name="T67" fmla="*/ 1 h 230"/>
                <a:gd name="T68" fmla="*/ 1 w 124"/>
                <a:gd name="T69" fmla="*/ 1 h 230"/>
                <a:gd name="T70" fmla="*/ 1 w 124"/>
                <a:gd name="T71" fmla="*/ 1 h 230"/>
                <a:gd name="T72" fmla="*/ 1 w 124"/>
                <a:gd name="T73" fmla="*/ 1 h 230"/>
                <a:gd name="T74" fmla="*/ 1 w 124"/>
                <a:gd name="T75" fmla="*/ 1 h 230"/>
                <a:gd name="T76" fmla="*/ 1 w 124"/>
                <a:gd name="T77" fmla="*/ 1 h 230"/>
                <a:gd name="T78" fmla="*/ 1 w 124"/>
                <a:gd name="T79" fmla="*/ 1 h 230"/>
                <a:gd name="T80" fmla="*/ 1 w 124"/>
                <a:gd name="T81" fmla="*/ 1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 flipH="1">
              <a:off x="1029" y="2749"/>
              <a:ext cx="76" cy="106"/>
            </a:xfrm>
            <a:custGeom>
              <a:avLst/>
              <a:gdLst>
                <a:gd name="T0" fmla="*/ 0 w 154"/>
                <a:gd name="T1" fmla="*/ 0 h 210"/>
                <a:gd name="T2" fmla="*/ 0 w 154"/>
                <a:gd name="T3" fmla="*/ 1 h 210"/>
                <a:gd name="T4" fmla="*/ 0 w 154"/>
                <a:gd name="T5" fmla="*/ 1 h 210"/>
                <a:gd name="T6" fmla="*/ 0 w 154"/>
                <a:gd name="T7" fmla="*/ 1 h 210"/>
                <a:gd name="T8" fmla="*/ 0 w 154"/>
                <a:gd name="T9" fmla="*/ 1 h 210"/>
                <a:gd name="T10" fmla="*/ 0 w 154"/>
                <a:gd name="T11" fmla="*/ 1 h 210"/>
                <a:gd name="T12" fmla="*/ 0 w 154"/>
                <a:gd name="T13" fmla="*/ 1 h 210"/>
                <a:gd name="T14" fmla="*/ 0 w 154"/>
                <a:gd name="T15" fmla="*/ 1 h 210"/>
                <a:gd name="T16" fmla="*/ 0 w 154"/>
                <a:gd name="T17" fmla="*/ 1 h 210"/>
                <a:gd name="T18" fmla="*/ 0 w 154"/>
                <a:gd name="T19" fmla="*/ 1 h 210"/>
                <a:gd name="T20" fmla="*/ 0 w 154"/>
                <a:gd name="T21" fmla="*/ 1 h 210"/>
                <a:gd name="T22" fmla="*/ 0 w 154"/>
                <a:gd name="T23" fmla="*/ 1 h 210"/>
                <a:gd name="T24" fmla="*/ 0 w 154"/>
                <a:gd name="T25" fmla="*/ 1 h 210"/>
                <a:gd name="T26" fmla="*/ 0 w 154"/>
                <a:gd name="T27" fmla="*/ 1 h 210"/>
                <a:gd name="T28" fmla="*/ 0 w 154"/>
                <a:gd name="T29" fmla="*/ 1 h 210"/>
                <a:gd name="T30" fmla="*/ 0 w 154"/>
                <a:gd name="T31" fmla="*/ 1 h 210"/>
                <a:gd name="T32" fmla="*/ 0 w 154"/>
                <a:gd name="T33" fmla="*/ 1 h 210"/>
                <a:gd name="T34" fmla="*/ 0 w 154"/>
                <a:gd name="T35" fmla="*/ 1 h 210"/>
                <a:gd name="T36" fmla="*/ 0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 flipH="1">
              <a:off x="762" y="2453"/>
              <a:ext cx="238" cy="338"/>
            </a:xfrm>
            <a:custGeom>
              <a:avLst/>
              <a:gdLst>
                <a:gd name="T0" fmla="*/ 1 w 476"/>
                <a:gd name="T1" fmla="*/ 0 h 677"/>
                <a:gd name="T2" fmla="*/ 1 w 476"/>
                <a:gd name="T3" fmla="*/ 0 h 677"/>
                <a:gd name="T4" fmla="*/ 1 w 476"/>
                <a:gd name="T5" fmla="*/ 0 h 677"/>
                <a:gd name="T6" fmla="*/ 1 w 476"/>
                <a:gd name="T7" fmla="*/ 0 h 677"/>
                <a:gd name="T8" fmla="*/ 1 w 476"/>
                <a:gd name="T9" fmla="*/ 0 h 677"/>
                <a:gd name="T10" fmla="*/ 1 w 476"/>
                <a:gd name="T11" fmla="*/ 0 h 677"/>
                <a:gd name="T12" fmla="*/ 1 w 476"/>
                <a:gd name="T13" fmla="*/ 0 h 677"/>
                <a:gd name="T14" fmla="*/ 1 w 476"/>
                <a:gd name="T15" fmla="*/ 0 h 677"/>
                <a:gd name="T16" fmla="*/ 1 w 476"/>
                <a:gd name="T17" fmla="*/ 0 h 677"/>
                <a:gd name="T18" fmla="*/ 1 w 476"/>
                <a:gd name="T19" fmla="*/ 0 h 677"/>
                <a:gd name="T20" fmla="*/ 1 w 476"/>
                <a:gd name="T21" fmla="*/ 0 h 677"/>
                <a:gd name="T22" fmla="*/ 1 w 476"/>
                <a:gd name="T23" fmla="*/ 0 h 677"/>
                <a:gd name="T24" fmla="*/ 1 w 476"/>
                <a:gd name="T25" fmla="*/ 0 h 677"/>
                <a:gd name="T26" fmla="*/ 1 w 476"/>
                <a:gd name="T27" fmla="*/ 0 h 677"/>
                <a:gd name="T28" fmla="*/ 1 w 476"/>
                <a:gd name="T29" fmla="*/ 0 h 677"/>
                <a:gd name="T30" fmla="*/ 1 w 476"/>
                <a:gd name="T31" fmla="*/ 0 h 677"/>
                <a:gd name="T32" fmla="*/ 1 w 476"/>
                <a:gd name="T33" fmla="*/ 0 h 677"/>
                <a:gd name="T34" fmla="*/ 0 w 476"/>
                <a:gd name="T35" fmla="*/ 0 h 677"/>
                <a:gd name="T36" fmla="*/ 0 w 476"/>
                <a:gd name="T37" fmla="*/ 0 h 677"/>
                <a:gd name="T38" fmla="*/ 0 w 476"/>
                <a:gd name="T39" fmla="*/ 0 h 677"/>
                <a:gd name="T40" fmla="*/ 0 w 476"/>
                <a:gd name="T41" fmla="*/ 0 h 677"/>
                <a:gd name="T42" fmla="*/ 1 w 476"/>
                <a:gd name="T43" fmla="*/ 0 h 677"/>
                <a:gd name="T44" fmla="*/ 1 w 476"/>
                <a:gd name="T45" fmla="*/ 0 h 677"/>
                <a:gd name="T46" fmla="*/ 1 w 476"/>
                <a:gd name="T47" fmla="*/ 0 h 677"/>
                <a:gd name="T48" fmla="*/ 1 w 476"/>
                <a:gd name="T49" fmla="*/ 0 h 677"/>
                <a:gd name="T50" fmla="*/ 1 w 476"/>
                <a:gd name="T51" fmla="*/ 0 h 677"/>
                <a:gd name="T52" fmla="*/ 1 w 476"/>
                <a:gd name="T53" fmla="*/ 0 h 677"/>
                <a:gd name="T54" fmla="*/ 1 w 476"/>
                <a:gd name="T55" fmla="*/ 0 h 677"/>
                <a:gd name="T56" fmla="*/ 1 w 476"/>
                <a:gd name="T57" fmla="*/ 0 h 677"/>
                <a:gd name="T58" fmla="*/ 1 w 476"/>
                <a:gd name="T59" fmla="*/ 0 h 677"/>
                <a:gd name="T60" fmla="*/ 1 w 476"/>
                <a:gd name="T61" fmla="*/ 0 h 677"/>
                <a:gd name="T62" fmla="*/ 1 w 476"/>
                <a:gd name="T63" fmla="*/ 0 h 677"/>
                <a:gd name="T64" fmla="*/ 1 w 476"/>
                <a:gd name="T65" fmla="*/ 0 h 677"/>
                <a:gd name="T66" fmla="*/ 1 w 476"/>
                <a:gd name="T67" fmla="*/ 0 h 677"/>
                <a:gd name="T68" fmla="*/ 1 w 476"/>
                <a:gd name="T69" fmla="*/ 0 h 677"/>
                <a:gd name="T70" fmla="*/ 1 w 476"/>
                <a:gd name="T71" fmla="*/ 0 h 677"/>
                <a:gd name="T72" fmla="*/ 1 w 476"/>
                <a:gd name="T73" fmla="*/ 0 h 677"/>
                <a:gd name="T74" fmla="*/ 1 w 476"/>
                <a:gd name="T75" fmla="*/ 0 h 677"/>
                <a:gd name="T76" fmla="*/ 1 w 476"/>
                <a:gd name="T77" fmla="*/ 0 h 677"/>
                <a:gd name="T78" fmla="*/ 1 w 476"/>
                <a:gd name="T79" fmla="*/ 0 h 677"/>
                <a:gd name="T80" fmla="*/ 1 w 476"/>
                <a:gd name="T81" fmla="*/ 0 h 677"/>
                <a:gd name="T82" fmla="*/ 1 w 476"/>
                <a:gd name="T83" fmla="*/ 0 h 677"/>
                <a:gd name="T84" fmla="*/ 1 w 476"/>
                <a:gd name="T85" fmla="*/ 0 h 677"/>
                <a:gd name="T86" fmla="*/ 1 w 476"/>
                <a:gd name="T87" fmla="*/ 0 h 677"/>
                <a:gd name="T88" fmla="*/ 1 w 476"/>
                <a:gd name="T89" fmla="*/ 0 h 677"/>
                <a:gd name="T90" fmla="*/ 1 w 476"/>
                <a:gd name="T91" fmla="*/ 0 h 677"/>
                <a:gd name="T92" fmla="*/ 1 w 476"/>
                <a:gd name="T93" fmla="*/ 0 h 677"/>
                <a:gd name="T94" fmla="*/ 1 w 476"/>
                <a:gd name="T95" fmla="*/ 0 h 677"/>
                <a:gd name="T96" fmla="*/ 1 w 476"/>
                <a:gd name="T97" fmla="*/ 0 h 677"/>
                <a:gd name="T98" fmla="*/ 1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 flipH="1">
              <a:off x="923" y="2275"/>
              <a:ext cx="32" cy="166"/>
            </a:xfrm>
            <a:custGeom>
              <a:avLst/>
              <a:gdLst>
                <a:gd name="T0" fmla="*/ 0 w 65"/>
                <a:gd name="T1" fmla="*/ 0 h 332"/>
                <a:gd name="T2" fmla="*/ 0 w 65"/>
                <a:gd name="T3" fmla="*/ 1 h 332"/>
                <a:gd name="T4" fmla="*/ 0 w 65"/>
                <a:gd name="T5" fmla="*/ 1 h 332"/>
                <a:gd name="T6" fmla="*/ 0 w 65"/>
                <a:gd name="T7" fmla="*/ 1 h 332"/>
                <a:gd name="T8" fmla="*/ 0 w 65"/>
                <a:gd name="T9" fmla="*/ 1 h 332"/>
                <a:gd name="T10" fmla="*/ 0 w 65"/>
                <a:gd name="T11" fmla="*/ 1 h 332"/>
                <a:gd name="T12" fmla="*/ 0 w 65"/>
                <a:gd name="T13" fmla="*/ 1 h 332"/>
                <a:gd name="T14" fmla="*/ 0 w 65"/>
                <a:gd name="T15" fmla="*/ 1 h 332"/>
                <a:gd name="T16" fmla="*/ 0 w 65"/>
                <a:gd name="T17" fmla="*/ 1 h 332"/>
                <a:gd name="T18" fmla="*/ 0 w 65"/>
                <a:gd name="T19" fmla="*/ 1 h 332"/>
                <a:gd name="T20" fmla="*/ 0 w 65"/>
                <a:gd name="T21" fmla="*/ 1 h 332"/>
                <a:gd name="T22" fmla="*/ 0 w 65"/>
                <a:gd name="T23" fmla="*/ 1 h 332"/>
                <a:gd name="T24" fmla="*/ 0 w 65"/>
                <a:gd name="T25" fmla="*/ 1 h 332"/>
                <a:gd name="T26" fmla="*/ 0 w 65"/>
                <a:gd name="T27" fmla="*/ 1 h 332"/>
                <a:gd name="T28" fmla="*/ 0 w 65"/>
                <a:gd name="T29" fmla="*/ 1 h 332"/>
                <a:gd name="T30" fmla="*/ 0 w 65"/>
                <a:gd name="T31" fmla="*/ 1 h 332"/>
                <a:gd name="T32" fmla="*/ 0 w 65"/>
                <a:gd name="T33" fmla="*/ 1 h 332"/>
                <a:gd name="T34" fmla="*/ 0 w 65"/>
                <a:gd name="T35" fmla="*/ 1 h 332"/>
                <a:gd name="T36" fmla="*/ 0 w 65"/>
                <a:gd name="T37" fmla="*/ 1 h 332"/>
                <a:gd name="T38" fmla="*/ 0 w 65"/>
                <a:gd name="T39" fmla="*/ 1 h 332"/>
                <a:gd name="T40" fmla="*/ 0 w 65"/>
                <a:gd name="T41" fmla="*/ 1 h 332"/>
                <a:gd name="T42" fmla="*/ 0 w 65"/>
                <a:gd name="T43" fmla="*/ 1 h 332"/>
                <a:gd name="T44" fmla="*/ 0 w 65"/>
                <a:gd name="T45" fmla="*/ 1 h 332"/>
                <a:gd name="T46" fmla="*/ 0 w 65"/>
                <a:gd name="T47" fmla="*/ 1 h 332"/>
                <a:gd name="T48" fmla="*/ 0 w 65"/>
                <a:gd name="T49" fmla="*/ 1 h 332"/>
                <a:gd name="T50" fmla="*/ 0 w 65"/>
                <a:gd name="T51" fmla="*/ 1 h 332"/>
                <a:gd name="T52" fmla="*/ 0 w 65"/>
                <a:gd name="T53" fmla="*/ 1 h 332"/>
                <a:gd name="T54" fmla="*/ 0 w 65"/>
                <a:gd name="T55" fmla="*/ 1 h 332"/>
                <a:gd name="T56" fmla="*/ 0 w 65"/>
                <a:gd name="T57" fmla="*/ 1 h 332"/>
                <a:gd name="T58" fmla="*/ 0 w 65"/>
                <a:gd name="T59" fmla="*/ 1 h 332"/>
                <a:gd name="T60" fmla="*/ 0 w 65"/>
                <a:gd name="T61" fmla="*/ 1 h 332"/>
                <a:gd name="T62" fmla="*/ 0 w 65"/>
                <a:gd name="T63" fmla="*/ 1 h 332"/>
                <a:gd name="T64" fmla="*/ 0 w 65"/>
                <a:gd name="T65" fmla="*/ 1 h 332"/>
                <a:gd name="T66" fmla="*/ 0 w 65"/>
                <a:gd name="T67" fmla="*/ 1 h 332"/>
                <a:gd name="T68" fmla="*/ 0 w 65"/>
                <a:gd name="T69" fmla="*/ 1 h 332"/>
                <a:gd name="T70" fmla="*/ 0 w 65"/>
                <a:gd name="T71" fmla="*/ 1 h 332"/>
                <a:gd name="T72" fmla="*/ 0 w 65"/>
                <a:gd name="T73" fmla="*/ 1 h 332"/>
                <a:gd name="T74" fmla="*/ 0 w 65"/>
                <a:gd name="T75" fmla="*/ 1 h 332"/>
                <a:gd name="T76" fmla="*/ 0 w 65"/>
                <a:gd name="T77" fmla="*/ 1 h 332"/>
                <a:gd name="T78" fmla="*/ 0 w 65"/>
                <a:gd name="T79" fmla="*/ 1 h 332"/>
                <a:gd name="T80" fmla="*/ 0 w 65"/>
                <a:gd name="T81" fmla="*/ 1 h 332"/>
                <a:gd name="T82" fmla="*/ 0 w 65"/>
                <a:gd name="T83" fmla="*/ 1 h 332"/>
                <a:gd name="T84" fmla="*/ 0 w 65"/>
                <a:gd name="T85" fmla="*/ 1 h 332"/>
                <a:gd name="T86" fmla="*/ 0 w 65"/>
                <a:gd name="T87" fmla="*/ 1 h 332"/>
                <a:gd name="T88" fmla="*/ 0 w 65"/>
                <a:gd name="T89" fmla="*/ 1 h 332"/>
                <a:gd name="T90" fmla="*/ 0 w 65"/>
                <a:gd name="T91" fmla="*/ 1 h 332"/>
                <a:gd name="T92" fmla="*/ 0 w 65"/>
                <a:gd name="T93" fmla="*/ 1 h 332"/>
                <a:gd name="T94" fmla="*/ 0 w 65"/>
                <a:gd name="T95" fmla="*/ 1 h 332"/>
                <a:gd name="T96" fmla="*/ 0 w 65"/>
                <a:gd name="T97" fmla="*/ 0 h 332"/>
                <a:gd name="T98" fmla="*/ 0 w 65"/>
                <a:gd name="T99" fmla="*/ 0 h 332"/>
                <a:gd name="T100" fmla="*/ 0 w 65"/>
                <a:gd name="T101" fmla="*/ 0 h 332"/>
                <a:gd name="T102" fmla="*/ 0 w 65"/>
                <a:gd name="T103" fmla="*/ 0 h 332"/>
                <a:gd name="T104" fmla="*/ 0 w 65"/>
                <a:gd name="T105" fmla="*/ 0 h 332"/>
                <a:gd name="T106" fmla="*/ 0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 flipH="1">
              <a:off x="790" y="2375"/>
              <a:ext cx="133" cy="78"/>
            </a:xfrm>
            <a:custGeom>
              <a:avLst/>
              <a:gdLst>
                <a:gd name="T0" fmla="*/ 0 w 267"/>
                <a:gd name="T1" fmla="*/ 0 h 157"/>
                <a:gd name="T2" fmla="*/ 0 w 267"/>
                <a:gd name="T3" fmla="*/ 0 h 157"/>
                <a:gd name="T4" fmla="*/ 0 w 267"/>
                <a:gd name="T5" fmla="*/ 0 h 157"/>
                <a:gd name="T6" fmla="*/ 0 w 267"/>
                <a:gd name="T7" fmla="*/ 0 h 157"/>
                <a:gd name="T8" fmla="*/ 0 w 267"/>
                <a:gd name="T9" fmla="*/ 0 h 157"/>
                <a:gd name="T10" fmla="*/ 0 w 267"/>
                <a:gd name="T11" fmla="*/ 0 h 157"/>
                <a:gd name="T12" fmla="*/ 0 w 267"/>
                <a:gd name="T13" fmla="*/ 0 h 157"/>
                <a:gd name="T14" fmla="*/ 0 w 267"/>
                <a:gd name="T15" fmla="*/ 0 h 157"/>
                <a:gd name="T16" fmla="*/ 0 w 267"/>
                <a:gd name="T17" fmla="*/ 0 h 157"/>
                <a:gd name="T18" fmla="*/ 0 w 267"/>
                <a:gd name="T19" fmla="*/ 0 h 157"/>
                <a:gd name="T20" fmla="*/ 0 w 267"/>
                <a:gd name="T21" fmla="*/ 0 h 157"/>
                <a:gd name="T22" fmla="*/ 0 w 267"/>
                <a:gd name="T23" fmla="*/ 0 h 157"/>
                <a:gd name="T24" fmla="*/ 0 w 267"/>
                <a:gd name="T25" fmla="*/ 0 h 157"/>
                <a:gd name="T26" fmla="*/ 0 w 267"/>
                <a:gd name="T27" fmla="*/ 0 h 157"/>
                <a:gd name="T28" fmla="*/ 0 w 267"/>
                <a:gd name="T29" fmla="*/ 0 h 157"/>
                <a:gd name="T30" fmla="*/ 0 w 267"/>
                <a:gd name="T31" fmla="*/ 0 h 157"/>
                <a:gd name="T32" fmla="*/ 0 w 267"/>
                <a:gd name="T33" fmla="*/ 0 h 157"/>
                <a:gd name="T34" fmla="*/ 0 w 267"/>
                <a:gd name="T35" fmla="*/ 0 h 157"/>
                <a:gd name="T36" fmla="*/ 0 w 267"/>
                <a:gd name="T37" fmla="*/ 0 h 157"/>
                <a:gd name="T38" fmla="*/ 0 w 267"/>
                <a:gd name="T39" fmla="*/ 0 h 157"/>
                <a:gd name="T40" fmla="*/ 0 w 267"/>
                <a:gd name="T41" fmla="*/ 0 h 157"/>
                <a:gd name="T42" fmla="*/ 0 w 267"/>
                <a:gd name="T43" fmla="*/ 0 h 157"/>
                <a:gd name="T44" fmla="*/ 0 w 267"/>
                <a:gd name="T45" fmla="*/ 0 h 157"/>
                <a:gd name="T46" fmla="*/ 0 w 267"/>
                <a:gd name="T47" fmla="*/ 0 h 157"/>
                <a:gd name="T48" fmla="*/ 0 w 267"/>
                <a:gd name="T49" fmla="*/ 0 h 157"/>
                <a:gd name="T50" fmla="*/ 0 w 267"/>
                <a:gd name="T51" fmla="*/ 0 h 157"/>
                <a:gd name="T52" fmla="*/ 0 w 267"/>
                <a:gd name="T53" fmla="*/ 0 h 157"/>
                <a:gd name="T54" fmla="*/ 0 w 267"/>
                <a:gd name="T55" fmla="*/ 0 h 157"/>
                <a:gd name="T56" fmla="*/ 0 w 267"/>
                <a:gd name="T57" fmla="*/ 0 h 157"/>
                <a:gd name="T58" fmla="*/ 0 w 267"/>
                <a:gd name="T59" fmla="*/ 0 h 157"/>
                <a:gd name="T60" fmla="*/ 0 w 267"/>
                <a:gd name="T61" fmla="*/ 0 h 157"/>
                <a:gd name="T62" fmla="*/ 0 w 267"/>
                <a:gd name="T63" fmla="*/ 0 h 157"/>
                <a:gd name="T64" fmla="*/ 0 w 267"/>
                <a:gd name="T65" fmla="*/ 0 h 157"/>
                <a:gd name="T66" fmla="*/ 0 w 267"/>
                <a:gd name="T67" fmla="*/ 0 h 157"/>
                <a:gd name="T68" fmla="*/ 0 w 267"/>
                <a:gd name="T69" fmla="*/ 0 h 157"/>
                <a:gd name="T70" fmla="*/ 0 w 267"/>
                <a:gd name="T71" fmla="*/ 0 h 157"/>
                <a:gd name="T72" fmla="*/ 0 w 267"/>
                <a:gd name="T73" fmla="*/ 0 h 157"/>
                <a:gd name="T74" fmla="*/ 0 w 267"/>
                <a:gd name="T75" fmla="*/ 0 h 157"/>
                <a:gd name="T76" fmla="*/ 0 w 267"/>
                <a:gd name="T77" fmla="*/ 0 h 157"/>
                <a:gd name="T78" fmla="*/ 0 w 267"/>
                <a:gd name="T79" fmla="*/ 0 h 157"/>
                <a:gd name="T80" fmla="*/ 0 w 267"/>
                <a:gd name="T81" fmla="*/ 0 h 157"/>
                <a:gd name="T82" fmla="*/ 0 w 267"/>
                <a:gd name="T83" fmla="*/ 0 h 157"/>
                <a:gd name="T84" fmla="*/ 0 w 267"/>
                <a:gd name="T85" fmla="*/ 0 h 157"/>
                <a:gd name="T86" fmla="*/ 0 w 267"/>
                <a:gd name="T87" fmla="*/ 0 h 157"/>
                <a:gd name="T88" fmla="*/ 0 w 267"/>
                <a:gd name="T89" fmla="*/ 0 h 157"/>
                <a:gd name="T90" fmla="*/ 0 w 267"/>
                <a:gd name="T91" fmla="*/ 0 h 157"/>
                <a:gd name="T92" fmla="*/ 0 w 267"/>
                <a:gd name="T93" fmla="*/ 0 h 157"/>
                <a:gd name="T94" fmla="*/ 0 w 267"/>
                <a:gd name="T95" fmla="*/ 0 h 157"/>
                <a:gd name="T96" fmla="*/ 0 w 267"/>
                <a:gd name="T97" fmla="*/ 0 h 157"/>
                <a:gd name="T98" fmla="*/ 0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 flipH="1">
              <a:off x="915" y="2238"/>
              <a:ext cx="32" cy="134"/>
            </a:xfrm>
            <a:custGeom>
              <a:avLst/>
              <a:gdLst>
                <a:gd name="T0" fmla="*/ 0 w 64"/>
                <a:gd name="T1" fmla="*/ 0 h 267"/>
                <a:gd name="T2" fmla="*/ 1 w 64"/>
                <a:gd name="T3" fmla="*/ 1 h 267"/>
                <a:gd name="T4" fmla="*/ 1 w 64"/>
                <a:gd name="T5" fmla="*/ 1 h 267"/>
                <a:gd name="T6" fmla="*/ 1 w 64"/>
                <a:gd name="T7" fmla="*/ 1 h 267"/>
                <a:gd name="T8" fmla="*/ 1 w 64"/>
                <a:gd name="T9" fmla="*/ 1 h 267"/>
                <a:gd name="T10" fmla="*/ 1 w 64"/>
                <a:gd name="T11" fmla="*/ 1 h 267"/>
                <a:gd name="T12" fmla="*/ 1 w 64"/>
                <a:gd name="T13" fmla="*/ 1 h 267"/>
                <a:gd name="T14" fmla="*/ 1 w 64"/>
                <a:gd name="T15" fmla="*/ 1 h 267"/>
                <a:gd name="T16" fmla="*/ 1 w 64"/>
                <a:gd name="T17" fmla="*/ 1 h 267"/>
                <a:gd name="T18" fmla="*/ 1 w 64"/>
                <a:gd name="T19" fmla="*/ 1 h 267"/>
                <a:gd name="T20" fmla="*/ 1 w 64"/>
                <a:gd name="T21" fmla="*/ 1 h 267"/>
                <a:gd name="T22" fmla="*/ 1 w 64"/>
                <a:gd name="T23" fmla="*/ 1 h 267"/>
                <a:gd name="T24" fmla="*/ 1 w 64"/>
                <a:gd name="T25" fmla="*/ 1 h 267"/>
                <a:gd name="T26" fmla="*/ 1 w 64"/>
                <a:gd name="T27" fmla="*/ 1 h 267"/>
                <a:gd name="T28" fmla="*/ 1 w 64"/>
                <a:gd name="T29" fmla="*/ 1 h 267"/>
                <a:gd name="T30" fmla="*/ 1 w 64"/>
                <a:gd name="T31" fmla="*/ 1 h 267"/>
                <a:gd name="T32" fmla="*/ 1 w 64"/>
                <a:gd name="T33" fmla="*/ 1 h 267"/>
                <a:gd name="T34" fmla="*/ 1 w 64"/>
                <a:gd name="T35" fmla="*/ 1 h 267"/>
                <a:gd name="T36" fmla="*/ 1 w 64"/>
                <a:gd name="T37" fmla="*/ 1 h 267"/>
                <a:gd name="T38" fmla="*/ 1 w 64"/>
                <a:gd name="T39" fmla="*/ 1 h 267"/>
                <a:gd name="T40" fmla="*/ 1 w 64"/>
                <a:gd name="T41" fmla="*/ 1 h 267"/>
                <a:gd name="T42" fmla="*/ 1 w 64"/>
                <a:gd name="T43" fmla="*/ 1 h 267"/>
                <a:gd name="T44" fmla="*/ 1 w 64"/>
                <a:gd name="T45" fmla="*/ 1 h 267"/>
                <a:gd name="T46" fmla="*/ 1 w 64"/>
                <a:gd name="T47" fmla="*/ 1 h 267"/>
                <a:gd name="T48" fmla="*/ 1 w 64"/>
                <a:gd name="T49" fmla="*/ 1 h 267"/>
                <a:gd name="T50" fmla="*/ 1 w 64"/>
                <a:gd name="T51" fmla="*/ 1 h 267"/>
                <a:gd name="T52" fmla="*/ 1 w 64"/>
                <a:gd name="T53" fmla="*/ 1 h 267"/>
                <a:gd name="T54" fmla="*/ 1 w 64"/>
                <a:gd name="T55" fmla="*/ 1 h 267"/>
                <a:gd name="T56" fmla="*/ 1 w 64"/>
                <a:gd name="T57" fmla="*/ 1 h 267"/>
                <a:gd name="T58" fmla="*/ 1 w 64"/>
                <a:gd name="T59" fmla="*/ 1 h 267"/>
                <a:gd name="T60" fmla="*/ 1 w 64"/>
                <a:gd name="T61" fmla="*/ 1 h 267"/>
                <a:gd name="T62" fmla="*/ 1 w 64"/>
                <a:gd name="T63" fmla="*/ 1 h 267"/>
                <a:gd name="T64" fmla="*/ 1 w 64"/>
                <a:gd name="T65" fmla="*/ 1 h 267"/>
                <a:gd name="T66" fmla="*/ 1 w 64"/>
                <a:gd name="T67" fmla="*/ 1 h 267"/>
                <a:gd name="T68" fmla="*/ 1 w 64"/>
                <a:gd name="T69" fmla="*/ 1 h 267"/>
                <a:gd name="T70" fmla="*/ 1 w 64"/>
                <a:gd name="T71" fmla="*/ 1 h 267"/>
                <a:gd name="T72" fmla="*/ 1 w 64"/>
                <a:gd name="T73" fmla="*/ 0 h 267"/>
                <a:gd name="T74" fmla="*/ 1 w 64"/>
                <a:gd name="T75" fmla="*/ 0 h 267"/>
                <a:gd name="T76" fmla="*/ 1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 flipH="1">
              <a:off x="916" y="2274"/>
              <a:ext cx="20" cy="13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0 h 27"/>
                <a:gd name="T4" fmla="*/ 0 w 41"/>
                <a:gd name="T5" fmla="*/ 0 h 27"/>
                <a:gd name="T6" fmla="*/ 0 w 41"/>
                <a:gd name="T7" fmla="*/ 0 h 27"/>
                <a:gd name="T8" fmla="*/ 0 w 41"/>
                <a:gd name="T9" fmla="*/ 0 h 27"/>
                <a:gd name="T10" fmla="*/ 0 w 41"/>
                <a:gd name="T11" fmla="*/ 0 h 27"/>
                <a:gd name="T12" fmla="*/ 0 w 41"/>
                <a:gd name="T13" fmla="*/ 0 h 27"/>
                <a:gd name="T14" fmla="*/ 0 w 41"/>
                <a:gd name="T15" fmla="*/ 0 h 27"/>
                <a:gd name="T16" fmla="*/ 0 w 41"/>
                <a:gd name="T17" fmla="*/ 0 h 27"/>
                <a:gd name="T18" fmla="*/ 0 w 41"/>
                <a:gd name="T19" fmla="*/ 0 h 27"/>
                <a:gd name="T20" fmla="*/ 0 w 41"/>
                <a:gd name="T21" fmla="*/ 0 h 27"/>
                <a:gd name="T22" fmla="*/ 0 w 41"/>
                <a:gd name="T23" fmla="*/ 0 h 27"/>
                <a:gd name="T24" fmla="*/ 0 w 41"/>
                <a:gd name="T25" fmla="*/ 0 h 27"/>
                <a:gd name="T26" fmla="*/ 0 w 41"/>
                <a:gd name="T27" fmla="*/ 0 h 27"/>
                <a:gd name="T28" fmla="*/ 0 w 41"/>
                <a:gd name="T29" fmla="*/ 0 h 27"/>
                <a:gd name="T30" fmla="*/ 0 w 41"/>
                <a:gd name="T31" fmla="*/ 0 h 27"/>
                <a:gd name="T32" fmla="*/ 0 w 41"/>
                <a:gd name="T33" fmla="*/ 0 h 27"/>
                <a:gd name="T34" fmla="*/ 0 w 41"/>
                <a:gd name="T35" fmla="*/ 0 h 27"/>
                <a:gd name="T36" fmla="*/ 0 w 41"/>
                <a:gd name="T37" fmla="*/ 0 h 27"/>
                <a:gd name="T38" fmla="*/ 0 w 41"/>
                <a:gd name="T39" fmla="*/ 0 h 27"/>
                <a:gd name="T40" fmla="*/ 0 w 41"/>
                <a:gd name="T41" fmla="*/ 0 h 27"/>
                <a:gd name="T42" fmla="*/ 0 w 41"/>
                <a:gd name="T43" fmla="*/ 0 h 27"/>
                <a:gd name="T44" fmla="*/ 0 w 41"/>
                <a:gd name="T45" fmla="*/ 0 h 27"/>
                <a:gd name="T46" fmla="*/ 0 w 41"/>
                <a:gd name="T47" fmla="*/ 0 h 27"/>
                <a:gd name="T48" fmla="*/ 0 w 41"/>
                <a:gd name="T49" fmla="*/ 0 h 27"/>
                <a:gd name="T50" fmla="*/ 0 w 41"/>
                <a:gd name="T51" fmla="*/ 0 h 27"/>
                <a:gd name="T52" fmla="*/ 0 w 41"/>
                <a:gd name="T53" fmla="*/ 0 h 27"/>
                <a:gd name="T54" fmla="*/ 0 w 41"/>
                <a:gd name="T55" fmla="*/ 0 h 27"/>
                <a:gd name="T56" fmla="*/ 0 w 41"/>
                <a:gd name="T57" fmla="*/ 0 h 27"/>
                <a:gd name="T58" fmla="*/ 0 w 41"/>
                <a:gd name="T59" fmla="*/ 0 h 27"/>
                <a:gd name="T60" fmla="*/ 0 w 41"/>
                <a:gd name="T61" fmla="*/ 0 h 27"/>
                <a:gd name="T62" fmla="*/ 0 w 41"/>
                <a:gd name="T63" fmla="*/ 0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 flipH="1">
              <a:off x="829" y="2291"/>
              <a:ext cx="53" cy="14"/>
            </a:xfrm>
            <a:custGeom>
              <a:avLst/>
              <a:gdLst>
                <a:gd name="T0" fmla="*/ 0 w 106"/>
                <a:gd name="T1" fmla="*/ 0 h 27"/>
                <a:gd name="T2" fmla="*/ 1 w 106"/>
                <a:gd name="T3" fmla="*/ 1 h 27"/>
                <a:gd name="T4" fmla="*/ 1 w 106"/>
                <a:gd name="T5" fmla="*/ 1 h 27"/>
                <a:gd name="T6" fmla="*/ 1 w 106"/>
                <a:gd name="T7" fmla="*/ 1 h 27"/>
                <a:gd name="T8" fmla="*/ 1 w 106"/>
                <a:gd name="T9" fmla="*/ 1 h 27"/>
                <a:gd name="T10" fmla="*/ 1 w 106"/>
                <a:gd name="T11" fmla="*/ 1 h 27"/>
                <a:gd name="T12" fmla="*/ 1 w 106"/>
                <a:gd name="T13" fmla="*/ 1 h 27"/>
                <a:gd name="T14" fmla="*/ 1 w 106"/>
                <a:gd name="T15" fmla="*/ 1 h 27"/>
                <a:gd name="T16" fmla="*/ 1 w 106"/>
                <a:gd name="T17" fmla="*/ 1 h 27"/>
                <a:gd name="T18" fmla="*/ 1 w 106"/>
                <a:gd name="T19" fmla="*/ 1 h 27"/>
                <a:gd name="T20" fmla="*/ 1 w 106"/>
                <a:gd name="T21" fmla="*/ 1 h 27"/>
                <a:gd name="T22" fmla="*/ 1 w 106"/>
                <a:gd name="T23" fmla="*/ 1 h 27"/>
                <a:gd name="T24" fmla="*/ 1 w 106"/>
                <a:gd name="T25" fmla="*/ 1 h 27"/>
                <a:gd name="T26" fmla="*/ 1 w 106"/>
                <a:gd name="T27" fmla="*/ 1 h 27"/>
                <a:gd name="T28" fmla="*/ 1 w 106"/>
                <a:gd name="T29" fmla="*/ 1 h 27"/>
                <a:gd name="T30" fmla="*/ 1 w 106"/>
                <a:gd name="T31" fmla="*/ 1 h 27"/>
                <a:gd name="T32" fmla="*/ 1 w 106"/>
                <a:gd name="T33" fmla="*/ 1 h 27"/>
                <a:gd name="T34" fmla="*/ 1 w 106"/>
                <a:gd name="T35" fmla="*/ 1 h 27"/>
                <a:gd name="T36" fmla="*/ 1 w 106"/>
                <a:gd name="T37" fmla="*/ 1 h 27"/>
                <a:gd name="T38" fmla="*/ 1 w 106"/>
                <a:gd name="T39" fmla="*/ 1 h 27"/>
                <a:gd name="T40" fmla="*/ 1 w 106"/>
                <a:gd name="T41" fmla="*/ 1 h 27"/>
                <a:gd name="T42" fmla="*/ 1 w 106"/>
                <a:gd name="T43" fmla="*/ 1 h 27"/>
                <a:gd name="T44" fmla="*/ 1 w 106"/>
                <a:gd name="T45" fmla="*/ 1 h 27"/>
                <a:gd name="T46" fmla="*/ 1 w 106"/>
                <a:gd name="T47" fmla="*/ 1 h 27"/>
                <a:gd name="T48" fmla="*/ 1 w 106"/>
                <a:gd name="T49" fmla="*/ 1 h 27"/>
                <a:gd name="T50" fmla="*/ 1 w 106"/>
                <a:gd name="T51" fmla="*/ 1 h 27"/>
                <a:gd name="T52" fmla="*/ 1 w 106"/>
                <a:gd name="T53" fmla="*/ 1 h 27"/>
                <a:gd name="T54" fmla="*/ 1 w 106"/>
                <a:gd name="T55" fmla="*/ 1 h 27"/>
                <a:gd name="T56" fmla="*/ 1 w 106"/>
                <a:gd name="T57" fmla="*/ 1 h 27"/>
                <a:gd name="T58" fmla="*/ 1 w 106"/>
                <a:gd name="T59" fmla="*/ 1 h 27"/>
                <a:gd name="T60" fmla="*/ 1 w 106"/>
                <a:gd name="T61" fmla="*/ 1 h 27"/>
                <a:gd name="T62" fmla="*/ 1 w 106"/>
                <a:gd name="T63" fmla="*/ 1 h 27"/>
                <a:gd name="T64" fmla="*/ 1 w 106"/>
                <a:gd name="T65" fmla="*/ 1 h 27"/>
                <a:gd name="T66" fmla="*/ 1 w 106"/>
                <a:gd name="T67" fmla="*/ 1 h 27"/>
                <a:gd name="T68" fmla="*/ 1 w 106"/>
                <a:gd name="T69" fmla="*/ 1 h 27"/>
                <a:gd name="T70" fmla="*/ 1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 flipH="1">
              <a:off x="809" y="2259"/>
              <a:ext cx="80" cy="32"/>
            </a:xfrm>
            <a:custGeom>
              <a:avLst/>
              <a:gdLst>
                <a:gd name="T0" fmla="*/ 0 w 160"/>
                <a:gd name="T1" fmla="*/ 0 h 65"/>
                <a:gd name="T2" fmla="*/ 0 w 160"/>
                <a:gd name="T3" fmla="*/ 0 h 65"/>
                <a:gd name="T4" fmla="*/ 0 w 160"/>
                <a:gd name="T5" fmla="*/ 0 h 65"/>
                <a:gd name="T6" fmla="*/ 0 w 160"/>
                <a:gd name="T7" fmla="*/ 0 h 65"/>
                <a:gd name="T8" fmla="*/ 0 w 160"/>
                <a:gd name="T9" fmla="*/ 0 h 65"/>
                <a:gd name="T10" fmla="*/ 1 w 160"/>
                <a:gd name="T11" fmla="*/ 0 h 65"/>
                <a:gd name="T12" fmla="*/ 1 w 160"/>
                <a:gd name="T13" fmla="*/ 0 h 65"/>
                <a:gd name="T14" fmla="*/ 1 w 160"/>
                <a:gd name="T15" fmla="*/ 0 h 65"/>
                <a:gd name="T16" fmla="*/ 1 w 160"/>
                <a:gd name="T17" fmla="*/ 0 h 65"/>
                <a:gd name="T18" fmla="*/ 1 w 160"/>
                <a:gd name="T19" fmla="*/ 0 h 65"/>
                <a:gd name="T20" fmla="*/ 1 w 160"/>
                <a:gd name="T21" fmla="*/ 0 h 65"/>
                <a:gd name="T22" fmla="*/ 1 w 160"/>
                <a:gd name="T23" fmla="*/ 0 h 65"/>
                <a:gd name="T24" fmla="*/ 1 w 160"/>
                <a:gd name="T25" fmla="*/ 0 h 65"/>
                <a:gd name="T26" fmla="*/ 1 w 160"/>
                <a:gd name="T27" fmla="*/ 0 h 65"/>
                <a:gd name="T28" fmla="*/ 1 w 160"/>
                <a:gd name="T29" fmla="*/ 0 h 65"/>
                <a:gd name="T30" fmla="*/ 1 w 160"/>
                <a:gd name="T31" fmla="*/ 0 h 65"/>
                <a:gd name="T32" fmla="*/ 1 w 160"/>
                <a:gd name="T33" fmla="*/ 0 h 65"/>
                <a:gd name="T34" fmla="*/ 1 w 160"/>
                <a:gd name="T35" fmla="*/ 0 h 65"/>
                <a:gd name="T36" fmla="*/ 1 w 160"/>
                <a:gd name="T37" fmla="*/ 0 h 65"/>
                <a:gd name="T38" fmla="*/ 1 w 160"/>
                <a:gd name="T39" fmla="*/ 0 h 65"/>
                <a:gd name="T40" fmla="*/ 1 w 160"/>
                <a:gd name="T41" fmla="*/ 0 h 65"/>
                <a:gd name="T42" fmla="*/ 1 w 160"/>
                <a:gd name="T43" fmla="*/ 0 h 65"/>
                <a:gd name="T44" fmla="*/ 1 w 160"/>
                <a:gd name="T45" fmla="*/ 0 h 65"/>
                <a:gd name="T46" fmla="*/ 1 w 160"/>
                <a:gd name="T47" fmla="*/ 0 h 65"/>
                <a:gd name="T48" fmla="*/ 1 w 160"/>
                <a:gd name="T49" fmla="*/ 0 h 65"/>
                <a:gd name="T50" fmla="*/ 1 w 160"/>
                <a:gd name="T51" fmla="*/ 0 h 65"/>
                <a:gd name="T52" fmla="*/ 1 w 160"/>
                <a:gd name="T53" fmla="*/ 0 h 65"/>
                <a:gd name="T54" fmla="*/ 1 w 160"/>
                <a:gd name="T55" fmla="*/ 0 h 65"/>
                <a:gd name="T56" fmla="*/ 1 w 160"/>
                <a:gd name="T57" fmla="*/ 0 h 65"/>
                <a:gd name="T58" fmla="*/ 1 w 160"/>
                <a:gd name="T59" fmla="*/ 0 h 65"/>
                <a:gd name="T60" fmla="*/ 1 w 160"/>
                <a:gd name="T61" fmla="*/ 0 h 65"/>
                <a:gd name="T62" fmla="*/ 1 w 160"/>
                <a:gd name="T63" fmla="*/ 0 h 65"/>
                <a:gd name="T64" fmla="*/ 1 w 160"/>
                <a:gd name="T65" fmla="*/ 0 h 65"/>
                <a:gd name="T66" fmla="*/ 1 w 160"/>
                <a:gd name="T67" fmla="*/ 0 h 65"/>
                <a:gd name="T68" fmla="*/ 1 w 160"/>
                <a:gd name="T69" fmla="*/ 0 h 65"/>
                <a:gd name="T70" fmla="*/ 1 w 160"/>
                <a:gd name="T71" fmla="*/ 0 h 65"/>
                <a:gd name="T72" fmla="*/ 1 w 160"/>
                <a:gd name="T73" fmla="*/ 0 h 65"/>
                <a:gd name="T74" fmla="*/ 1 w 160"/>
                <a:gd name="T75" fmla="*/ 0 h 65"/>
                <a:gd name="T76" fmla="*/ 1 w 160"/>
                <a:gd name="T77" fmla="*/ 0 h 65"/>
                <a:gd name="T78" fmla="*/ 1 w 160"/>
                <a:gd name="T79" fmla="*/ 0 h 65"/>
                <a:gd name="T80" fmla="*/ 1 w 160"/>
                <a:gd name="T81" fmla="*/ 0 h 65"/>
                <a:gd name="T82" fmla="*/ 1 w 160"/>
                <a:gd name="T83" fmla="*/ 0 h 65"/>
                <a:gd name="T84" fmla="*/ 1 w 160"/>
                <a:gd name="T85" fmla="*/ 0 h 65"/>
                <a:gd name="T86" fmla="*/ 1 w 160"/>
                <a:gd name="T87" fmla="*/ 0 h 65"/>
                <a:gd name="T88" fmla="*/ 1 w 160"/>
                <a:gd name="T89" fmla="*/ 0 h 65"/>
                <a:gd name="T90" fmla="*/ 1 w 160"/>
                <a:gd name="T91" fmla="*/ 0 h 65"/>
                <a:gd name="T92" fmla="*/ 1 w 160"/>
                <a:gd name="T93" fmla="*/ 0 h 65"/>
                <a:gd name="T94" fmla="*/ 1 w 160"/>
                <a:gd name="T95" fmla="*/ 0 h 65"/>
                <a:gd name="T96" fmla="*/ 1 w 160"/>
                <a:gd name="T97" fmla="*/ 0 h 65"/>
                <a:gd name="T98" fmla="*/ 1 w 160"/>
                <a:gd name="T99" fmla="*/ 0 h 65"/>
                <a:gd name="T100" fmla="*/ 1 w 160"/>
                <a:gd name="T101" fmla="*/ 0 h 65"/>
                <a:gd name="T102" fmla="*/ 1 w 160"/>
                <a:gd name="T103" fmla="*/ 0 h 65"/>
                <a:gd name="T104" fmla="*/ 0 w 160"/>
                <a:gd name="T105" fmla="*/ 0 h 65"/>
                <a:gd name="T106" fmla="*/ 0 w 160"/>
                <a:gd name="T107" fmla="*/ 0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 flipH="1">
              <a:off x="928" y="2282"/>
              <a:ext cx="57" cy="64"/>
            </a:xfrm>
            <a:custGeom>
              <a:avLst/>
              <a:gdLst>
                <a:gd name="T0" fmla="*/ 1 w 113"/>
                <a:gd name="T1" fmla="*/ 1 h 128"/>
                <a:gd name="T2" fmla="*/ 1 w 113"/>
                <a:gd name="T3" fmla="*/ 1 h 128"/>
                <a:gd name="T4" fmla="*/ 1 w 113"/>
                <a:gd name="T5" fmla="*/ 1 h 128"/>
                <a:gd name="T6" fmla="*/ 1 w 113"/>
                <a:gd name="T7" fmla="*/ 1 h 128"/>
                <a:gd name="T8" fmla="*/ 1 w 113"/>
                <a:gd name="T9" fmla="*/ 1 h 128"/>
                <a:gd name="T10" fmla="*/ 1 w 113"/>
                <a:gd name="T11" fmla="*/ 1 h 128"/>
                <a:gd name="T12" fmla="*/ 1 w 113"/>
                <a:gd name="T13" fmla="*/ 1 h 128"/>
                <a:gd name="T14" fmla="*/ 1 w 113"/>
                <a:gd name="T15" fmla="*/ 1 h 128"/>
                <a:gd name="T16" fmla="*/ 1 w 113"/>
                <a:gd name="T17" fmla="*/ 1 h 128"/>
                <a:gd name="T18" fmla="*/ 1 w 113"/>
                <a:gd name="T19" fmla="*/ 0 h 128"/>
                <a:gd name="T20" fmla="*/ 1 w 113"/>
                <a:gd name="T21" fmla="*/ 1 h 128"/>
                <a:gd name="T22" fmla="*/ 1 w 113"/>
                <a:gd name="T23" fmla="*/ 1 h 128"/>
                <a:gd name="T24" fmla="*/ 1 w 113"/>
                <a:gd name="T25" fmla="*/ 1 h 128"/>
                <a:gd name="T26" fmla="*/ 1 w 113"/>
                <a:gd name="T27" fmla="*/ 1 h 128"/>
                <a:gd name="T28" fmla="*/ 1 w 113"/>
                <a:gd name="T29" fmla="*/ 1 h 128"/>
                <a:gd name="T30" fmla="*/ 1 w 113"/>
                <a:gd name="T31" fmla="*/ 1 h 128"/>
                <a:gd name="T32" fmla="*/ 1 w 113"/>
                <a:gd name="T33" fmla="*/ 1 h 128"/>
                <a:gd name="T34" fmla="*/ 0 w 113"/>
                <a:gd name="T35" fmla="*/ 1 h 128"/>
                <a:gd name="T36" fmla="*/ 1 w 113"/>
                <a:gd name="T37" fmla="*/ 1 h 128"/>
                <a:gd name="T38" fmla="*/ 1 w 113"/>
                <a:gd name="T39" fmla="*/ 1 h 128"/>
                <a:gd name="T40" fmla="*/ 1 w 113"/>
                <a:gd name="T41" fmla="*/ 1 h 128"/>
                <a:gd name="T42" fmla="*/ 1 w 113"/>
                <a:gd name="T43" fmla="*/ 1 h 128"/>
                <a:gd name="T44" fmla="*/ 1 w 113"/>
                <a:gd name="T45" fmla="*/ 1 h 128"/>
                <a:gd name="T46" fmla="*/ 1 w 113"/>
                <a:gd name="T47" fmla="*/ 1 h 128"/>
                <a:gd name="T48" fmla="*/ 1 w 113"/>
                <a:gd name="T49" fmla="*/ 1 h 128"/>
                <a:gd name="T50" fmla="*/ 1 w 113"/>
                <a:gd name="T51" fmla="*/ 1 h 128"/>
                <a:gd name="T52" fmla="*/ 1 w 113"/>
                <a:gd name="T53" fmla="*/ 1 h 128"/>
                <a:gd name="T54" fmla="*/ 1 w 113"/>
                <a:gd name="T55" fmla="*/ 1 h 128"/>
                <a:gd name="T56" fmla="*/ 1 w 113"/>
                <a:gd name="T57" fmla="*/ 1 h 128"/>
                <a:gd name="T58" fmla="*/ 1 w 113"/>
                <a:gd name="T59" fmla="*/ 1 h 128"/>
                <a:gd name="T60" fmla="*/ 1 w 113"/>
                <a:gd name="T61" fmla="*/ 1 h 128"/>
                <a:gd name="T62" fmla="*/ 1 w 113"/>
                <a:gd name="T63" fmla="*/ 1 h 128"/>
                <a:gd name="T64" fmla="*/ 1 w 113"/>
                <a:gd name="T65" fmla="*/ 1 h 128"/>
                <a:gd name="T66" fmla="*/ 1 w 113"/>
                <a:gd name="T67" fmla="*/ 1 h 128"/>
                <a:gd name="T68" fmla="*/ 1 w 113"/>
                <a:gd name="T69" fmla="*/ 1 h 128"/>
                <a:gd name="T70" fmla="*/ 1 w 113"/>
                <a:gd name="T71" fmla="*/ 1 h 128"/>
                <a:gd name="T72" fmla="*/ 1 w 113"/>
                <a:gd name="T73" fmla="*/ 1 h 128"/>
                <a:gd name="T74" fmla="*/ 1 w 113"/>
                <a:gd name="T75" fmla="*/ 1 h 128"/>
                <a:gd name="T76" fmla="*/ 1 w 113"/>
                <a:gd name="T77" fmla="*/ 1 h 128"/>
                <a:gd name="T78" fmla="*/ 1 w 113"/>
                <a:gd name="T79" fmla="*/ 1 h 128"/>
                <a:gd name="T80" fmla="*/ 1 w 113"/>
                <a:gd name="T81" fmla="*/ 1 h 128"/>
                <a:gd name="T82" fmla="*/ 1 w 113"/>
                <a:gd name="T83" fmla="*/ 1 h 128"/>
                <a:gd name="T84" fmla="*/ 1 w 113"/>
                <a:gd name="T85" fmla="*/ 1 h 128"/>
                <a:gd name="T86" fmla="*/ 1 w 113"/>
                <a:gd name="T87" fmla="*/ 1 h 128"/>
                <a:gd name="T88" fmla="*/ 1 w 113"/>
                <a:gd name="T89" fmla="*/ 1 h 128"/>
                <a:gd name="T90" fmla="*/ 1 w 113"/>
                <a:gd name="T91" fmla="*/ 1 h 128"/>
                <a:gd name="T92" fmla="*/ 1 w 113"/>
                <a:gd name="T93" fmla="*/ 1 h 128"/>
                <a:gd name="T94" fmla="*/ 1 w 113"/>
                <a:gd name="T95" fmla="*/ 1 h 128"/>
                <a:gd name="T96" fmla="*/ 1 w 113"/>
                <a:gd name="T97" fmla="*/ 1 h 128"/>
                <a:gd name="T98" fmla="*/ 1 w 113"/>
                <a:gd name="T99" fmla="*/ 1 h 128"/>
                <a:gd name="T100" fmla="*/ 1 w 113"/>
                <a:gd name="T101" fmla="*/ 1 h 128"/>
                <a:gd name="T102" fmla="*/ 1 w 113"/>
                <a:gd name="T103" fmla="*/ 1 h 128"/>
                <a:gd name="T104" fmla="*/ 1 w 113"/>
                <a:gd name="T105" fmla="*/ 1 h 128"/>
                <a:gd name="T106" fmla="*/ 1 w 113"/>
                <a:gd name="T107" fmla="*/ 1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 flipH="1">
              <a:off x="905" y="2313"/>
              <a:ext cx="25" cy="19"/>
            </a:xfrm>
            <a:custGeom>
              <a:avLst/>
              <a:gdLst>
                <a:gd name="T0" fmla="*/ 0 w 48"/>
                <a:gd name="T1" fmla="*/ 0 h 39"/>
                <a:gd name="T2" fmla="*/ 1 w 48"/>
                <a:gd name="T3" fmla="*/ 0 h 39"/>
                <a:gd name="T4" fmla="*/ 1 w 48"/>
                <a:gd name="T5" fmla="*/ 0 h 39"/>
                <a:gd name="T6" fmla="*/ 1 w 48"/>
                <a:gd name="T7" fmla="*/ 0 h 39"/>
                <a:gd name="T8" fmla="*/ 1 w 48"/>
                <a:gd name="T9" fmla="*/ 0 h 39"/>
                <a:gd name="T10" fmla="*/ 1 w 48"/>
                <a:gd name="T11" fmla="*/ 0 h 39"/>
                <a:gd name="T12" fmla="*/ 1 w 48"/>
                <a:gd name="T13" fmla="*/ 0 h 39"/>
                <a:gd name="T14" fmla="*/ 1 w 48"/>
                <a:gd name="T15" fmla="*/ 0 h 39"/>
                <a:gd name="T16" fmla="*/ 1 w 48"/>
                <a:gd name="T17" fmla="*/ 0 h 39"/>
                <a:gd name="T18" fmla="*/ 1 w 48"/>
                <a:gd name="T19" fmla="*/ 0 h 39"/>
                <a:gd name="T20" fmla="*/ 1 w 48"/>
                <a:gd name="T21" fmla="*/ 0 h 39"/>
                <a:gd name="T22" fmla="*/ 1 w 48"/>
                <a:gd name="T23" fmla="*/ 0 h 39"/>
                <a:gd name="T24" fmla="*/ 1 w 48"/>
                <a:gd name="T25" fmla="*/ 0 h 39"/>
                <a:gd name="T26" fmla="*/ 1 w 48"/>
                <a:gd name="T27" fmla="*/ 0 h 39"/>
                <a:gd name="T28" fmla="*/ 1 w 48"/>
                <a:gd name="T29" fmla="*/ 0 h 39"/>
                <a:gd name="T30" fmla="*/ 1 w 48"/>
                <a:gd name="T31" fmla="*/ 0 h 39"/>
                <a:gd name="T32" fmla="*/ 1 w 48"/>
                <a:gd name="T33" fmla="*/ 0 h 39"/>
                <a:gd name="T34" fmla="*/ 1 w 48"/>
                <a:gd name="T35" fmla="*/ 0 h 39"/>
                <a:gd name="T36" fmla="*/ 1 w 48"/>
                <a:gd name="T37" fmla="*/ 0 h 39"/>
                <a:gd name="T38" fmla="*/ 1 w 48"/>
                <a:gd name="T39" fmla="*/ 0 h 39"/>
                <a:gd name="T40" fmla="*/ 1 w 48"/>
                <a:gd name="T41" fmla="*/ 0 h 39"/>
                <a:gd name="T42" fmla="*/ 1 w 48"/>
                <a:gd name="T43" fmla="*/ 0 h 39"/>
                <a:gd name="T44" fmla="*/ 1 w 48"/>
                <a:gd name="T45" fmla="*/ 0 h 39"/>
                <a:gd name="T46" fmla="*/ 1 w 48"/>
                <a:gd name="T47" fmla="*/ 0 h 39"/>
                <a:gd name="T48" fmla="*/ 0 w 48"/>
                <a:gd name="T49" fmla="*/ 0 h 39"/>
                <a:gd name="T50" fmla="*/ 0 w 48"/>
                <a:gd name="T51" fmla="*/ 0 h 39"/>
                <a:gd name="T52" fmla="*/ 0 w 48"/>
                <a:gd name="T53" fmla="*/ 0 h 39"/>
                <a:gd name="T54" fmla="*/ 0 w 48"/>
                <a:gd name="T55" fmla="*/ 0 h 39"/>
                <a:gd name="T56" fmla="*/ 0 w 48"/>
                <a:gd name="T57" fmla="*/ 0 h 39"/>
                <a:gd name="T58" fmla="*/ 0 w 48"/>
                <a:gd name="T59" fmla="*/ 0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 flipH="1">
              <a:off x="847" y="2309"/>
              <a:ext cx="62" cy="61"/>
            </a:xfrm>
            <a:custGeom>
              <a:avLst/>
              <a:gdLst>
                <a:gd name="T0" fmla="*/ 1 w 124"/>
                <a:gd name="T1" fmla="*/ 1 h 121"/>
                <a:gd name="T2" fmla="*/ 1 w 124"/>
                <a:gd name="T3" fmla="*/ 1 h 121"/>
                <a:gd name="T4" fmla="*/ 1 w 124"/>
                <a:gd name="T5" fmla="*/ 1 h 121"/>
                <a:gd name="T6" fmla="*/ 1 w 124"/>
                <a:gd name="T7" fmla="*/ 1 h 121"/>
                <a:gd name="T8" fmla="*/ 1 w 124"/>
                <a:gd name="T9" fmla="*/ 1 h 121"/>
                <a:gd name="T10" fmla="*/ 1 w 124"/>
                <a:gd name="T11" fmla="*/ 1 h 121"/>
                <a:gd name="T12" fmla="*/ 1 w 124"/>
                <a:gd name="T13" fmla="*/ 1 h 121"/>
                <a:gd name="T14" fmla="*/ 1 w 124"/>
                <a:gd name="T15" fmla="*/ 1 h 121"/>
                <a:gd name="T16" fmla="*/ 1 w 124"/>
                <a:gd name="T17" fmla="*/ 1 h 121"/>
                <a:gd name="T18" fmla="*/ 1 w 124"/>
                <a:gd name="T19" fmla="*/ 1 h 121"/>
                <a:gd name="T20" fmla="*/ 1 w 124"/>
                <a:gd name="T21" fmla="*/ 1 h 121"/>
                <a:gd name="T22" fmla="*/ 1 w 124"/>
                <a:gd name="T23" fmla="*/ 1 h 121"/>
                <a:gd name="T24" fmla="*/ 1 w 124"/>
                <a:gd name="T25" fmla="*/ 1 h 121"/>
                <a:gd name="T26" fmla="*/ 1 w 124"/>
                <a:gd name="T27" fmla="*/ 1 h 121"/>
                <a:gd name="T28" fmla="*/ 1 w 124"/>
                <a:gd name="T29" fmla="*/ 1 h 121"/>
                <a:gd name="T30" fmla="*/ 0 w 124"/>
                <a:gd name="T31" fmla="*/ 1 h 121"/>
                <a:gd name="T32" fmla="*/ 1 w 124"/>
                <a:gd name="T33" fmla="*/ 1 h 121"/>
                <a:gd name="T34" fmla="*/ 1 w 124"/>
                <a:gd name="T35" fmla="*/ 1 h 121"/>
                <a:gd name="T36" fmla="*/ 1 w 124"/>
                <a:gd name="T37" fmla="*/ 1 h 121"/>
                <a:gd name="T38" fmla="*/ 1 w 124"/>
                <a:gd name="T39" fmla="*/ 1 h 121"/>
                <a:gd name="T40" fmla="*/ 1 w 124"/>
                <a:gd name="T41" fmla="*/ 1 h 121"/>
                <a:gd name="T42" fmla="*/ 1 w 124"/>
                <a:gd name="T43" fmla="*/ 1 h 121"/>
                <a:gd name="T44" fmla="*/ 1 w 124"/>
                <a:gd name="T45" fmla="*/ 1 h 121"/>
                <a:gd name="T46" fmla="*/ 1 w 124"/>
                <a:gd name="T47" fmla="*/ 1 h 121"/>
                <a:gd name="T48" fmla="*/ 1 w 124"/>
                <a:gd name="T49" fmla="*/ 1 h 121"/>
                <a:gd name="T50" fmla="*/ 1 w 124"/>
                <a:gd name="T51" fmla="*/ 1 h 121"/>
                <a:gd name="T52" fmla="*/ 1 w 124"/>
                <a:gd name="T53" fmla="*/ 1 h 121"/>
                <a:gd name="T54" fmla="*/ 1 w 124"/>
                <a:gd name="T55" fmla="*/ 1 h 121"/>
                <a:gd name="T56" fmla="*/ 1 w 124"/>
                <a:gd name="T57" fmla="*/ 1 h 121"/>
                <a:gd name="T58" fmla="*/ 1 w 124"/>
                <a:gd name="T59" fmla="*/ 1 h 121"/>
                <a:gd name="T60" fmla="*/ 1 w 124"/>
                <a:gd name="T61" fmla="*/ 1 h 121"/>
                <a:gd name="T62" fmla="*/ 1 w 124"/>
                <a:gd name="T63" fmla="*/ 1 h 121"/>
                <a:gd name="T64" fmla="*/ 1 w 124"/>
                <a:gd name="T65" fmla="*/ 1 h 121"/>
                <a:gd name="T66" fmla="*/ 1 w 124"/>
                <a:gd name="T67" fmla="*/ 1 h 121"/>
                <a:gd name="T68" fmla="*/ 1 w 124"/>
                <a:gd name="T69" fmla="*/ 1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 flipH="1">
              <a:off x="791" y="2332"/>
              <a:ext cx="65" cy="14"/>
            </a:xfrm>
            <a:custGeom>
              <a:avLst/>
              <a:gdLst>
                <a:gd name="T0" fmla="*/ 0 w 131"/>
                <a:gd name="T1" fmla="*/ 0 h 28"/>
                <a:gd name="T2" fmla="*/ 0 w 131"/>
                <a:gd name="T3" fmla="*/ 1 h 28"/>
                <a:gd name="T4" fmla="*/ 0 w 131"/>
                <a:gd name="T5" fmla="*/ 1 h 28"/>
                <a:gd name="T6" fmla="*/ 0 w 131"/>
                <a:gd name="T7" fmla="*/ 1 h 28"/>
                <a:gd name="T8" fmla="*/ 0 w 131"/>
                <a:gd name="T9" fmla="*/ 1 h 28"/>
                <a:gd name="T10" fmla="*/ 0 w 131"/>
                <a:gd name="T11" fmla="*/ 1 h 28"/>
                <a:gd name="T12" fmla="*/ 0 w 131"/>
                <a:gd name="T13" fmla="*/ 1 h 28"/>
                <a:gd name="T14" fmla="*/ 0 w 131"/>
                <a:gd name="T15" fmla="*/ 1 h 28"/>
                <a:gd name="T16" fmla="*/ 0 w 131"/>
                <a:gd name="T17" fmla="*/ 1 h 28"/>
                <a:gd name="T18" fmla="*/ 0 w 131"/>
                <a:gd name="T19" fmla="*/ 1 h 28"/>
                <a:gd name="T20" fmla="*/ 0 w 131"/>
                <a:gd name="T21" fmla="*/ 1 h 28"/>
                <a:gd name="T22" fmla="*/ 0 w 131"/>
                <a:gd name="T23" fmla="*/ 1 h 28"/>
                <a:gd name="T24" fmla="*/ 0 w 131"/>
                <a:gd name="T25" fmla="*/ 1 h 28"/>
                <a:gd name="T26" fmla="*/ 0 w 131"/>
                <a:gd name="T27" fmla="*/ 1 h 28"/>
                <a:gd name="T28" fmla="*/ 0 w 131"/>
                <a:gd name="T29" fmla="*/ 1 h 28"/>
                <a:gd name="T30" fmla="*/ 0 w 131"/>
                <a:gd name="T31" fmla="*/ 1 h 28"/>
                <a:gd name="T32" fmla="*/ 0 w 131"/>
                <a:gd name="T33" fmla="*/ 1 h 28"/>
                <a:gd name="T34" fmla="*/ 0 w 131"/>
                <a:gd name="T35" fmla="*/ 1 h 28"/>
                <a:gd name="T36" fmla="*/ 0 w 131"/>
                <a:gd name="T37" fmla="*/ 1 h 28"/>
                <a:gd name="T38" fmla="*/ 0 w 131"/>
                <a:gd name="T39" fmla="*/ 1 h 28"/>
                <a:gd name="T40" fmla="*/ 0 w 131"/>
                <a:gd name="T41" fmla="*/ 0 h 28"/>
                <a:gd name="T42" fmla="*/ 0 w 131"/>
                <a:gd name="T43" fmla="*/ 0 h 28"/>
                <a:gd name="T44" fmla="*/ 0 w 131"/>
                <a:gd name="T45" fmla="*/ 0 h 28"/>
                <a:gd name="T46" fmla="*/ 0 w 131"/>
                <a:gd name="T47" fmla="*/ 0 h 28"/>
                <a:gd name="T48" fmla="*/ 0 w 131"/>
                <a:gd name="T49" fmla="*/ 0 h 28"/>
                <a:gd name="T50" fmla="*/ 0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 flipH="1">
              <a:off x="750" y="2190"/>
              <a:ext cx="53" cy="159"/>
            </a:xfrm>
            <a:custGeom>
              <a:avLst/>
              <a:gdLst>
                <a:gd name="T0" fmla="*/ 1 w 106"/>
                <a:gd name="T1" fmla="*/ 0 h 319"/>
                <a:gd name="T2" fmla="*/ 1 w 106"/>
                <a:gd name="T3" fmla="*/ 0 h 319"/>
                <a:gd name="T4" fmla="*/ 1 w 106"/>
                <a:gd name="T5" fmla="*/ 0 h 319"/>
                <a:gd name="T6" fmla="*/ 1 w 106"/>
                <a:gd name="T7" fmla="*/ 0 h 319"/>
                <a:gd name="T8" fmla="*/ 1 w 106"/>
                <a:gd name="T9" fmla="*/ 0 h 319"/>
                <a:gd name="T10" fmla="*/ 1 w 106"/>
                <a:gd name="T11" fmla="*/ 0 h 319"/>
                <a:gd name="T12" fmla="*/ 1 w 106"/>
                <a:gd name="T13" fmla="*/ 0 h 319"/>
                <a:gd name="T14" fmla="*/ 1 w 106"/>
                <a:gd name="T15" fmla="*/ 0 h 319"/>
                <a:gd name="T16" fmla="*/ 1 w 106"/>
                <a:gd name="T17" fmla="*/ 0 h 319"/>
                <a:gd name="T18" fmla="*/ 1 w 106"/>
                <a:gd name="T19" fmla="*/ 0 h 319"/>
                <a:gd name="T20" fmla="*/ 1 w 106"/>
                <a:gd name="T21" fmla="*/ 0 h 319"/>
                <a:gd name="T22" fmla="*/ 1 w 106"/>
                <a:gd name="T23" fmla="*/ 0 h 319"/>
                <a:gd name="T24" fmla="*/ 1 w 106"/>
                <a:gd name="T25" fmla="*/ 0 h 319"/>
                <a:gd name="T26" fmla="*/ 1 w 106"/>
                <a:gd name="T27" fmla="*/ 0 h 319"/>
                <a:gd name="T28" fmla="*/ 1 w 106"/>
                <a:gd name="T29" fmla="*/ 0 h 319"/>
                <a:gd name="T30" fmla="*/ 1 w 106"/>
                <a:gd name="T31" fmla="*/ 0 h 319"/>
                <a:gd name="T32" fmla="*/ 1 w 106"/>
                <a:gd name="T33" fmla="*/ 0 h 319"/>
                <a:gd name="T34" fmla="*/ 1 w 106"/>
                <a:gd name="T35" fmla="*/ 0 h 319"/>
                <a:gd name="T36" fmla="*/ 1 w 106"/>
                <a:gd name="T37" fmla="*/ 0 h 319"/>
                <a:gd name="T38" fmla="*/ 1 w 106"/>
                <a:gd name="T39" fmla="*/ 0 h 319"/>
                <a:gd name="T40" fmla="*/ 1 w 106"/>
                <a:gd name="T41" fmla="*/ 0 h 319"/>
                <a:gd name="T42" fmla="*/ 1 w 106"/>
                <a:gd name="T43" fmla="*/ 0 h 319"/>
                <a:gd name="T44" fmla="*/ 1 w 106"/>
                <a:gd name="T45" fmla="*/ 0 h 319"/>
                <a:gd name="T46" fmla="*/ 1 w 106"/>
                <a:gd name="T47" fmla="*/ 0 h 319"/>
                <a:gd name="T48" fmla="*/ 1 w 106"/>
                <a:gd name="T49" fmla="*/ 0 h 319"/>
                <a:gd name="T50" fmla="*/ 1 w 106"/>
                <a:gd name="T51" fmla="*/ 0 h 319"/>
                <a:gd name="T52" fmla="*/ 1 w 106"/>
                <a:gd name="T53" fmla="*/ 0 h 319"/>
                <a:gd name="T54" fmla="*/ 1 w 106"/>
                <a:gd name="T55" fmla="*/ 0 h 319"/>
                <a:gd name="T56" fmla="*/ 1 w 106"/>
                <a:gd name="T57" fmla="*/ 0 h 319"/>
                <a:gd name="T58" fmla="*/ 1 w 106"/>
                <a:gd name="T59" fmla="*/ 0 h 319"/>
                <a:gd name="T60" fmla="*/ 0 w 106"/>
                <a:gd name="T61" fmla="*/ 0 h 319"/>
                <a:gd name="T62" fmla="*/ 0 w 106"/>
                <a:gd name="T63" fmla="*/ 0 h 319"/>
                <a:gd name="T64" fmla="*/ 0 w 106"/>
                <a:gd name="T65" fmla="*/ 0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 flipH="1">
              <a:off x="856" y="2178"/>
              <a:ext cx="85" cy="107"/>
            </a:xfrm>
            <a:custGeom>
              <a:avLst/>
              <a:gdLst>
                <a:gd name="T0" fmla="*/ 1 w 169"/>
                <a:gd name="T1" fmla="*/ 0 h 214"/>
                <a:gd name="T2" fmla="*/ 1 w 169"/>
                <a:gd name="T3" fmla="*/ 0 h 214"/>
                <a:gd name="T4" fmla="*/ 1 w 169"/>
                <a:gd name="T5" fmla="*/ 1 h 214"/>
                <a:gd name="T6" fmla="*/ 1 w 169"/>
                <a:gd name="T7" fmla="*/ 1 h 214"/>
                <a:gd name="T8" fmla="*/ 1 w 169"/>
                <a:gd name="T9" fmla="*/ 1 h 214"/>
                <a:gd name="T10" fmla="*/ 1 w 169"/>
                <a:gd name="T11" fmla="*/ 1 h 214"/>
                <a:gd name="T12" fmla="*/ 1 w 169"/>
                <a:gd name="T13" fmla="*/ 1 h 214"/>
                <a:gd name="T14" fmla="*/ 1 w 169"/>
                <a:gd name="T15" fmla="*/ 1 h 214"/>
                <a:gd name="T16" fmla="*/ 1 w 169"/>
                <a:gd name="T17" fmla="*/ 1 h 214"/>
                <a:gd name="T18" fmla="*/ 1 w 169"/>
                <a:gd name="T19" fmla="*/ 1 h 214"/>
                <a:gd name="T20" fmla="*/ 1 w 169"/>
                <a:gd name="T21" fmla="*/ 1 h 214"/>
                <a:gd name="T22" fmla="*/ 1 w 169"/>
                <a:gd name="T23" fmla="*/ 1 h 214"/>
                <a:gd name="T24" fmla="*/ 1 w 169"/>
                <a:gd name="T25" fmla="*/ 1 h 214"/>
                <a:gd name="T26" fmla="*/ 0 w 169"/>
                <a:gd name="T27" fmla="*/ 1 h 214"/>
                <a:gd name="T28" fmla="*/ 1 w 169"/>
                <a:gd name="T29" fmla="*/ 1 h 214"/>
                <a:gd name="T30" fmla="*/ 1 w 169"/>
                <a:gd name="T31" fmla="*/ 1 h 214"/>
                <a:gd name="T32" fmla="*/ 1 w 169"/>
                <a:gd name="T33" fmla="*/ 1 h 214"/>
                <a:gd name="T34" fmla="*/ 1 w 169"/>
                <a:gd name="T35" fmla="*/ 1 h 214"/>
                <a:gd name="T36" fmla="*/ 1 w 169"/>
                <a:gd name="T37" fmla="*/ 1 h 214"/>
                <a:gd name="T38" fmla="*/ 1 w 169"/>
                <a:gd name="T39" fmla="*/ 1 h 214"/>
                <a:gd name="T40" fmla="*/ 1 w 169"/>
                <a:gd name="T41" fmla="*/ 1 h 214"/>
                <a:gd name="T42" fmla="*/ 1 w 169"/>
                <a:gd name="T43" fmla="*/ 1 h 214"/>
                <a:gd name="T44" fmla="*/ 1 w 169"/>
                <a:gd name="T45" fmla="*/ 1 h 214"/>
                <a:gd name="T46" fmla="*/ 1 w 169"/>
                <a:gd name="T47" fmla="*/ 1 h 214"/>
                <a:gd name="T48" fmla="*/ 1 w 169"/>
                <a:gd name="T49" fmla="*/ 1 h 214"/>
                <a:gd name="T50" fmla="*/ 1 w 169"/>
                <a:gd name="T51" fmla="*/ 1 h 214"/>
                <a:gd name="T52" fmla="*/ 1 w 169"/>
                <a:gd name="T53" fmla="*/ 1 h 214"/>
                <a:gd name="T54" fmla="*/ 1 w 169"/>
                <a:gd name="T55" fmla="*/ 1 h 214"/>
                <a:gd name="T56" fmla="*/ 1 w 169"/>
                <a:gd name="T57" fmla="*/ 1 h 214"/>
                <a:gd name="T58" fmla="*/ 1 w 169"/>
                <a:gd name="T59" fmla="*/ 1 h 214"/>
                <a:gd name="T60" fmla="*/ 1 w 169"/>
                <a:gd name="T61" fmla="*/ 1 h 214"/>
                <a:gd name="T62" fmla="*/ 1 w 169"/>
                <a:gd name="T63" fmla="*/ 1 h 214"/>
                <a:gd name="T64" fmla="*/ 1 w 169"/>
                <a:gd name="T65" fmla="*/ 1 h 214"/>
                <a:gd name="T66" fmla="*/ 1 w 169"/>
                <a:gd name="T67" fmla="*/ 1 h 214"/>
                <a:gd name="T68" fmla="*/ 1 w 169"/>
                <a:gd name="T69" fmla="*/ 1 h 214"/>
                <a:gd name="T70" fmla="*/ 1 w 169"/>
                <a:gd name="T71" fmla="*/ 1 h 214"/>
                <a:gd name="T72" fmla="*/ 1 w 169"/>
                <a:gd name="T73" fmla="*/ 0 h 214"/>
                <a:gd name="T74" fmla="*/ 1 w 169"/>
                <a:gd name="T75" fmla="*/ 0 h 214"/>
                <a:gd name="T76" fmla="*/ 1 w 169"/>
                <a:gd name="T77" fmla="*/ 0 h 214"/>
                <a:gd name="T78" fmla="*/ 1 w 169"/>
                <a:gd name="T79" fmla="*/ 0 h 214"/>
                <a:gd name="T80" fmla="*/ 1 w 169"/>
                <a:gd name="T81" fmla="*/ 0 h 214"/>
                <a:gd name="T82" fmla="*/ 1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 flipH="1">
              <a:off x="712" y="2160"/>
              <a:ext cx="144" cy="163"/>
            </a:xfrm>
            <a:custGeom>
              <a:avLst/>
              <a:gdLst>
                <a:gd name="T0" fmla="*/ 0 w 290"/>
                <a:gd name="T1" fmla="*/ 0 h 327"/>
                <a:gd name="T2" fmla="*/ 0 w 290"/>
                <a:gd name="T3" fmla="*/ 0 h 327"/>
                <a:gd name="T4" fmla="*/ 0 w 290"/>
                <a:gd name="T5" fmla="*/ 0 h 327"/>
                <a:gd name="T6" fmla="*/ 0 w 290"/>
                <a:gd name="T7" fmla="*/ 0 h 327"/>
                <a:gd name="T8" fmla="*/ 0 w 290"/>
                <a:gd name="T9" fmla="*/ 0 h 327"/>
                <a:gd name="T10" fmla="*/ 0 w 290"/>
                <a:gd name="T11" fmla="*/ 0 h 327"/>
                <a:gd name="T12" fmla="*/ 0 w 290"/>
                <a:gd name="T13" fmla="*/ 0 h 327"/>
                <a:gd name="T14" fmla="*/ 0 w 290"/>
                <a:gd name="T15" fmla="*/ 0 h 327"/>
                <a:gd name="T16" fmla="*/ 0 w 290"/>
                <a:gd name="T17" fmla="*/ 0 h 327"/>
                <a:gd name="T18" fmla="*/ 0 w 290"/>
                <a:gd name="T19" fmla="*/ 0 h 327"/>
                <a:gd name="T20" fmla="*/ 0 w 290"/>
                <a:gd name="T21" fmla="*/ 0 h 327"/>
                <a:gd name="T22" fmla="*/ 0 w 290"/>
                <a:gd name="T23" fmla="*/ 0 h 327"/>
                <a:gd name="T24" fmla="*/ 0 w 290"/>
                <a:gd name="T25" fmla="*/ 0 h 327"/>
                <a:gd name="T26" fmla="*/ 0 w 290"/>
                <a:gd name="T27" fmla="*/ 0 h 327"/>
                <a:gd name="T28" fmla="*/ 0 w 290"/>
                <a:gd name="T29" fmla="*/ 0 h 327"/>
                <a:gd name="T30" fmla="*/ 0 w 290"/>
                <a:gd name="T31" fmla="*/ 0 h 327"/>
                <a:gd name="T32" fmla="*/ 0 w 290"/>
                <a:gd name="T33" fmla="*/ 0 h 327"/>
                <a:gd name="T34" fmla="*/ 0 w 290"/>
                <a:gd name="T35" fmla="*/ 0 h 327"/>
                <a:gd name="T36" fmla="*/ 0 w 290"/>
                <a:gd name="T37" fmla="*/ 0 h 327"/>
                <a:gd name="T38" fmla="*/ 0 w 290"/>
                <a:gd name="T39" fmla="*/ 0 h 327"/>
                <a:gd name="T40" fmla="*/ 0 w 290"/>
                <a:gd name="T41" fmla="*/ 0 h 327"/>
                <a:gd name="T42" fmla="*/ 0 w 290"/>
                <a:gd name="T43" fmla="*/ 0 h 327"/>
                <a:gd name="T44" fmla="*/ 0 w 290"/>
                <a:gd name="T45" fmla="*/ 0 h 327"/>
                <a:gd name="T46" fmla="*/ 0 w 290"/>
                <a:gd name="T47" fmla="*/ 0 h 327"/>
                <a:gd name="T48" fmla="*/ 0 w 290"/>
                <a:gd name="T49" fmla="*/ 0 h 327"/>
                <a:gd name="T50" fmla="*/ 0 w 290"/>
                <a:gd name="T51" fmla="*/ 0 h 327"/>
                <a:gd name="T52" fmla="*/ 0 w 290"/>
                <a:gd name="T53" fmla="*/ 0 h 327"/>
                <a:gd name="T54" fmla="*/ 0 w 290"/>
                <a:gd name="T55" fmla="*/ 0 h 327"/>
                <a:gd name="T56" fmla="*/ 0 w 290"/>
                <a:gd name="T57" fmla="*/ 0 h 327"/>
                <a:gd name="T58" fmla="*/ 0 w 290"/>
                <a:gd name="T59" fmla="*/ 0 h 327"/>
                <a:gd name="T60" fmla="*/ 0 w 290"/>
                <a:gd name="T61" fmla="*/ 0 h 327"/>
                <a:gd name="T62" fmla="*/ 0 w 290"/>
                <a:gd name="T63" fmla="*/ 0 h 327"/>
                <a:gd name="T64" fmla="*/ 0 w 290"/>
                <a:gd name="T65" fmla="*/ 0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 flipH="1">
              <a:off x="713" y="2184"/>
              <a:ext cx="127" cy="67"/>
            </a:xfrm>
            <a:custGeom>
              <a:avLst/>
              <a:gdLst>
                <a:gd name="T0" fmla="*/ 0 w 253"/>
                <a:gd name="T1" fmla="*/ 0 h 133"/>
                <a:gd name="T2" fmla="*/ 1 w 253"/>
                <a:gd name="T3" fmla="*/ 1 h 133"/>
                <a:gd name="T4" fmla="*/ 1 w 253"/>
                <a:gd name="T5" fmla="*/ 1 h 133"/>
                <a:gd name="T6" fmla="*/ 1 w 253"/>
                <a:gd name="T7" fmla="*/ 1 h 133"/>
                <a:gd name="T8" fmla="*/ 1 w 253"/>
                <a:gd name="T9" fmla="*/ 1 h 133"/>
                <a:gd name="T10" fmla="*/ 1 w 253"/>
                <a:gd name="T11" fmla="*/ 1 h 133"/>
                <a:gd name="T12" fmla="*/ 1 w 253"/>
                <a:gd name="T13" fmla="*/ 1 h 133"/>
                <a:gd name="T14" fmla="*/ 1 w 253"/>
                <a:gd name="T15" fmla="*/ 1 h 133"/>
                <a:gd name="T16" fmla="*/ 1 w 253"/>
                <a:gd name="T17" fmla="*/ 1 h 133"/>
                <a:gd name="T18" fmla="*/ 1 w 253"/>
                <a:gd name="T19" fmla="*/ 1 h 133"/>
                <a:gd name="T20" fmla="*/ 1 w 253"/>
                <a:gd name="T21" fmla="*/ 1 h 133"/>
                <a:gd name="T22" fmla="*/ 1 w 253"/>
                <a:gd name="T23" fmla="*/ 1 h 133"/>
                <a:gd name="T24" fmla="*/ 1 w 253"/>
                <a:gd name="T25" fmla="*/ 1 h 133"/>
                <a:gd name="T26" fmla="*/ 1 w 253"/>
                <a:gd name="T27" fmla="*/ 1 h 133"/>
                <a:gd name="T28" fmla="*/ 1 w 253"/>
                <a:gd name="T29" fmla="*/ 1 h 133"/>
                <a:gd name="T30" fmla="*/ 1 w 253"/>
                <a:gd name="T31" fmla="*/ 1 h 133"/>
                <a:gd name="T32" fmla="*/ 1 w 253"/>
                <a:gd name="T33" fmla="*/ 1 h 133"/>
                <a:gd name="T34" fmla="*/ 1 w 253"/>
                <a:gd name="T35" fmla="*/ 1 h 133"/>
                <a:gd name="T36" fmla="*/ 1 w 253"/>
                <a:gd name="T37" fmla="*/ 1 h 133"/>
                <a:gd name="T38" fmla="*/ 1 w 253"/>
                <a:gd name="T39" fmla="*/ 1 h 133"/>
                <a:gd name="T40" fmla="*/ 1 w 253"/>
                <a:gd name="T41" fmla="*/ 1 h 133"/>
                <a:gd name="T42" fmla="*/ 1 w 253"/>
                <a:gd name="T43" fmla="*/ 1 h 133"/>
                <a:gd name="T44" fmla="*/ 1 w 253"/>
                <a:gd name="T45" fmla="*/ 1 h 133"/>
                <a:gd name="T46" fmla="*/ 1 w 253"/>
                <a:gd name="T47" fmla="*/ 1 h 133"/>
                <a:gd name="T48" fmla="*/ 1 w 253"/>
                <a:gd name="T49" fmla="*/ 1 h 133"/>
                <a:gd name="T50" fmla="*/ 1 w 253"/>
                <a:gd name="T51" fmla="*/ 1 h 133"/>
                <a:gd name="T52" fmla="*/ 1 w 253"/>
                <a:gd name="T53" fmla="*/ 1 h 133"/>
                <a:gd name="T54" fmla="*/ 1 w 253"/>
                <a:gd name="T55" fmla="*/ 1 h 133"/>
                <a:gd name="T56" fmla="*/ 1 w 253"/>
                <a:gd name="T57" fmla="*/ 1 h 133"/>
                <a:gd name="T58" fmla="*/ 1 w 253"/>
                <a:gd name="T59" fmla="*/ 1 h 133"/>
                <a:gd name="T60" fmla="*/ 1 w 253"/>
                <a:gd name="T61" fmla="*/ 1 h 133"/>
                <a:gd name="T62" fmla="*/ 1 w 253"/>
                <a:gd name="T63" fmla="*/ 1 h 133"/>
                <a:gd name="T64" fmla="*/ 1 w 253"/>
                <a:gd name="T65" fmla="*/ 1 h 133"/>
                <a:gd name="T66" fmla="*/ 1 w 253"/>
                <a:gd name="T67" fmla="*/ 1 h 133"/>
                <a:gd name="T68" fmla="*/ 1 w 253"/>
                <a:gd name="T69" fmla="*/ 1 h 133"/>
                <a:gd name="T70" fmla="*/ 1 w 253"/>
                <a:gd name="T71" fmla="*/ 1 h 133"/>
                <a:gd name="T72" fmla="*/ 1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 flipH="1">
              <a:off x="741" y="2306"/>
              <a:ext cx="54" cy="69"/>
            </a:xfrm>
            <a:custGeom>
              <a:avLst/>
              <a:gdLst>
                <a:gd name="T0" fmla="*/ 0 w 109"/>
                <a:gd name="T1" fmla="*/ 1 h 138"/>
                <a:gd name="T2" fmla="*/ 0 w 109"/>
                <a:gd name="T3" fmla="*/ 1 h 138"/>
                <a:gd name="T4" fmla="*/ 0 w 109"/>
                <a:gd name="T5" fmla="*/ 1 h 138"/>
                <a:gd name="T6" fmla="*/ 0 w 109"/>
                <a:gd name="T7" fmla="*/ 1 h 138"/>
                <a:gd name="T8" fmla="*/ 0 w 109"/>
                <a:gd name="T9" fmla="*/ 1 h 138"/>
                <a:gd name="T10" fmla="*/ 0 w 109"/>
                <a:gd name="T11" fmla="*/ 1 h 138"/>
                <a:gd name="T12" fmla="*/ 0 w 109"/>
                <a:gd name="T13" fmla="*/ 1 h 138"/>
                <a:gd name="T14" fmla="*/ 0 w 109"/>
                <a:gd name="T15" fmla="*/ 1 h 138"/>
                <a:gd name="T16" fmla="*/ 0 w 109"/>
                <a:gd name="T17" fmla="*/ 1 h 138"/>
                <a:gd name="T18" fmla="*/ 0 w 109"/>
                <a:gd name="T19" fmla="*/ 1 h 138"/>
                <a:gd name="T20" fmla="*/ 0 w 109"/>
                <a:gd name="T21" fmla="*/ 1 h 138"/>
                <a:gd name="T22" fmla="*/ 0 w 109"/>
                <a:gd name="T23" fmla="*/ 1 h 138"/>
                <a:gd name="T24" fmla="*/ 0 w 109"/>
                <a:gd name="T25" fmla="*/ 1 h 138"/>
                <a:gd name="T26" fmla="*/ 0 w 109"/>
                <a:gd name="T27" fmla="*/ 1 h 138"/>
                <a:gd name="T28" fmla="*/ 0 w 109"/>
                <a:gd name="T29" fmla="*/ 1 h 138"/>
                <a:gd name="T30" fmla="*/ 0 w 109"/>
                <a:gd name="T31" fmla="*/ 1 h 138"/>
                <a:gd name="T32" fmla="*/ 0 w 109"/>
                <a:gd name="T33" fmla="*/ 1 h 138"/>
                <a:gd name="T34" fmla="*/ 0 w 109"/>
                <a:gd name="T35" fmla="*/ 1 h 138"/>
                <a:gd name="T36" fmla="*/ 0 w 109"/>
                <a:gd name="T37" fmla="*/ 1 h 138"/>
                <a:gd name="T38" fmla="*/ 0 w 109"/>
                <a:gd name="T39" fmla="*/ 1 h 138"/>
                <a:gd name="T40" fmla="*/ 0 w 109"/>
                <a:gd name="T41" fmla="*/ 1 h 138"/>
                <a:gd name="T42" fmla="*/ 0 w 109"/>
                <a:gd name="T43" fmla="*/ 1 h 138"/>
                <a:gd name="T44" fmla="*/ 0 w 109"/>
                <a:gd name="T45" fmla="*/ 1 h 138"/>
                <a:gd name="T46" fmla="*/ 0 w 109"/>
                <a:gd name="T47" fmla="*/ 1 h 138"/>
                <a:gd name="T48" fmla="*/ 0 w 109"/>
                <a:gd name="T49" fmla="*/ 1 h 138"/>
                <a:gd name="T50" fmla="*/ 0 w 109"/>
                <a:gd name="T51" fmla="*/ 1 h 138"/>
                <a:gd name="T52" fmla="*/ 0 w 109"/>
                <a:gd name="T53" fmla="*/ 1 h 138"/>
                <a:gd name="T54" fmla="*/ 0 w 109"/>
                <a:gd name="T55" fmla="*/ 1 h 138"/>
                <a:gd name="T56" fmla="*/ 0 w 109"/>
                <a:gd name="T57" fmla="*/ 1 h 138"/>
                <a:gd name="T58" fmla="*/ 0 w 109"/>
                <a:gd name="T59" fmla="*/ 1 h 138"/>
                <a:gd name="T60" fmla="*/ 0 w 109"/>
                <a:gd name="T61" fmla="*/ 1 h 138"/>
                <a:gd name="T62" fmla="*/ 0 w 109"/>
                <a:gd name="T63" fmla="*/ 1 h 138"/>
                <a:gd name="T64" fmla="*/ 0 w 109"/>
                <a:gd name="T65" fmla="*/ 1 h 138"/>
                <a:gd name="T66" fmla="*/ 0 w 109"/>
                <a:gd name="T67" fmla="*/ 1 h 138"/>
                <a:gd name="T68" fmla="*/ 0 w 109"/>
                <a:gd name="T69" fmla="*/ 1 h 138"/>
                <a:gd name="T70" fmla="*/ 0 w 109"/>
                <a:gd name="T71" fmla="*/ 1 h 138"/>
                <a:gd name="T72" fmla="*/ 0 w 109"/>
                <a:gd name="T73" fmla="*/ 0 h 138"/>
                <a:gd name="T74" fmla="*/ 0 w 109"/>
                <a:gd name="T75" fmla="*/ 0 h 138"/>
                <a:gd name="T76" fmla="*/ 0 w 109"/>
                <a:gd name="T77" fmla="*/ 1 h 138"/>
                <a:gd name="T78" fmla="*/ 0 w 109"/>
                <a:gd name="T79" fmla="*/ 1 h 138"/>
                <a:gd name="T80" fmla="*/ 0 w 109"/>
                <a:gd name="T81" fmla="*/ 1 h 138"/>
                <a:gd name="T82" fmla="*/ 0 w 109"/>
                <a:gd name="T83" fmla="*/ 1 h 138"/>
                <a:gd name="T84" fmla="*/ 0 w 109"/>
                <a:gd name="T85" fmla="*/ 1 h 138"/>
                <a:gd name="T86" fmla="*/ 0 w 109"/>
                <a:gd name="T87" fmla="*/ 1 h 138"/>
                <a:gd name="T88" fmla="*/ 0 w 109"/>
                <a:gd name="T89" fmla="*/ 1 h 138"/>
                <a:gd name="T90" fmla="*/ 0 w 109"/>
                <a:gd name="T91" fmla="*/ 1 h 138"/>
                <a:gd name="T92" fmla="*/ 0 w 109"/>
                <a:gd name="T93" fmla="*/ 1 h 138"/>
                <a:gd name="T94" fmla="*/ 0 w 109"/>
                <a:gd name="T95" fmla="*/ 1 h 138"/>
                <a:gd name="T96" fmla="*/ 0 w 109"/>
                <a:gd name="T97" fmla="*/ 1 h 138"/>
                <a:gd name="T98" fmla="*/ 0 w 109"/>
                <a:gd name="T99" fmla="*/ 1 h 138"/>
                <a:gd name="T100" fmla="*/ 0 w 109"/>
                <a:gd name="T101" fmla="*/ 1 h 138"/>
                <a:gd name="T102" fmla="*/ 0 w 109"/>
                <a:gd name="T103" fmla="*/ 1 h 138"/>
                <a:gd name="T104" fmla="*/ 0 w 109"/>
                <a:gd name="T105" fmla="*/ 1 h 138"/>
                <a:gd name="T106" fmla="*/ 0 w 109"/>
                <a:gd name="T107" fmla="*/ 1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 flipH="1">
              <a:off x="521" y="2360"/>
              <a:ext cx="248" cy="268"/>
            </a:xfrm>
            <a:custGeom>
              <a:avLst/>
              <a:gdLst>
                <a:gd name="T0" fmla="*/ 0 w 497"/>
                <a:gd name="T1" fmla="*/ 1 h 536"/>
                <a:gd name="T2" fmla="*/ 0 w 497"/>
                <a:gd name="T3" fmla="*/ 1 h 536"/>
                <a:gd name="T4" fmla="*/ 0 w 497"/>
                <a:gd name="T5" fmla="*/ 1 h 536"/>
                <a:gd name="T6" fmla="*/ 0 w 497"/>
                <a:gd name="T7" fmla="*/ 1 h 536"/>
                <a:gd name="T8" fmla="*/ 0 w 497"/>
                <a:gd name="T9" fmla="*/ 1 h 536"/>
                <a:gd name="T10" fmla="*/ 0 w 497"/>
                <a:gd name="T11" fmla="*/ 1 h 536"/>
                <a:gd name="T12" fmla="*/ 0 w 497"/>
                <a:gd name="T13" fmla="*/ 1 h 536"/>
                <a:gd name="T14" fmla="*/ 0 w 497"/>
                <a:gd name="T15" fmla="*/ 1 h 536"/>
                <a:gd name="T16" fmla="*/ 0 w 497"/>
                <a:gd name="T17" fmla="*/ 1 h 536"/>
                <a:gd name="T18" fmla="*/ 0 w 497"/>
                <a:gd name="T19" fmla="*/ 1 h 536"/>
                <a:gd name="T20" fmla="*/ 0 w 497"/>
                <a:gd name="T21" fmla="*/ 1 h 536"/>
                <a:gd name="T22" fmla="*/ 0 w 497"/>
                <a:gd name="T23" fmla="*/ 1 h 536"/>
                <a:gd name="T24" fmla="*/ 0 w 497"/>
                <a:gd name="T25" fmla="*/ 1 h 536"/>
                <a:gd name="T26" fmla="*/ 0 w 497"/>
                <a:gd name="T27" fmla="*/ 1 h 536"/>
                <a:gd name="T28" fmla="*/ 0 w 497"/>
                <a:gd name="T29" fmla="*/ 1 h 536"/>
                <a:gd name="T30" fmla="*/ 0 w 497"/>
                <a:gd name="T31" fmla="*/ 1 h 536"/>
                <a:gd name="T32" fmla="*/ 0 w 497"/>
                <a:gd name="T33" fmla="*/ 1 h 536"/>
                <a:gd name="T34" fmla="*/ 0 w 497"/>
                <a:gd name="T35" fmla="*/ 1 h 536"/>
                <a:gd name="T36" fmla="*/ 0 w 497"/>
                <a:gd name="T37" fmla="*/ 1 h 536"/>
                <a:gd name="T38" fmla="*/ 0 w 497"/>
                <a:gd name="T39" fmla="*/ 1 h 536"/>
                <a:gd name="T40" fmla="*/ 0 w 497"/>
                <a:gd name="T41" fmla="*/ 1 h 536"/>
                <a:gd name="T42" fmla="*/ 0 w 497"/>
                <a:gd name="T43" fmla="*/ 1 h 536"/>
                <a:gd name="T44" fmla="*/ 0 w 497"/>
                <a:gd name="T45" fmla="*/ 1 h 536"/>
                <a:gd name="T46" fmla="*/ 0 w 497"/>
                <a:gd name="T47" fmla="*/ 1 h 536"/>
                <a:gd name="T48" fmla="*/ 0 w 497"/>
                <a:gd name="T49" fmla="*/ 1 h 536"/>
                <a:gd name="T50" fmla="*/ 0 w 497"/>
                <a:gd name="T51" fmla="*/ 1 h 536"/>
                <a:gd name="T52" fmla="*/ 0 w 497"/>
                <a:gd name="T53" fmla="*/ 1 h 536"/>
                <a:gd name="T54" fmla="*/ 0 w 497"/>
                <a:gd name="T55" fmla="*/ 1 h 536"/>
                <a:gd name="T56" fmla="*/ 0 w 497"/>
                <a:gd name="T57" fmla="*/ 1 h 536"/>
                <a:gd name="T58" fmla="*/ 0 w 497"/>
                <a:gd name="T59" fmla="*/ 1 h 536"/>
                <a:gd name="T60" fmla="*/ 0 w 497"/>
                <a:gd name="T61" fmla="*/ 1 h 536"/>
                <a:gd name="T62" fmla="*/ 0 w 497"/>
                <a:gd name="T63" fmla="*/ 1 h 536"/>
                <a:gd name="T64" fmla="*/ 0 w 497"/>
                <a:gd name="T65" fmla="*/ 1 h 536"/>
                <a:gd name="T66" fmla="*/ 0 w 497"/>
                <a:gd name="T67" fmla="*/ 1 h 536"/>
                <a:gd name="T68" fmla="*/ 0 w 497"/>
                <a:gd name="T69" fmla="*/ 1 h 536"/>
                <a:gd name="T70" fmla="*/ 0 w 497"/>
                <a:gd name="T71" fmla="*/ 1 h 536"/>
                <a:gd name="T72" fmla="*/ 0 w 497"/>
                <a:gd name="T73" fmla="*/ 1 h 536"/>
                <a:gd name="T74" fmla="*/ 0 w 497"/>
                <a:gd name="T75" fmla="*/ 1 h 536"/>
                <a:gd name="T76" fmla="*/ 0 w 497"/>
                <a:gd name="T77" fmla="*/ 1 h 536"/>
                <a:gd name="T78" fmla="*/ 0 w 497"/>
                <a:gd name="T79" fmla="*/ 1 h 536"/>
                <a:gd name="T80" fmla="*/ 0 w 497"/>
                <a:gd name="T81" fmla="*/ 0 h 536"/>
                <a:gd name="T82" fmla="*/ 0 w 497"/>
                <a:gd name="T83" fmla="*/ 0 h 536"/>
                <a:gd name="T84" fmla="*/ 0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 flipH="1">
              <a:off x="529" y="2604"/>
              <a:ext cx="333" cy="428"/>
            </a:xfrm>
            <a:custGeom>
              <a:avLst/>
              <a:gdLst>
                <a:gd name="T0" fmla="*/ 1 w 665"/>
                <a:gd name="T1" fmla="*/ 1 h 856"/>
                <a:gd name="T2" fmla="*/ 1 w 665"/>
                <a:gd name="T3" fmla="*/ 1 h 856"/>
                <a:gd name="T4" fmla="*/ 1 w 665"/>
                <a:gd name="T5" fmla="*/ 1 h 856"/>
                <a:gd name="T6" fmla="*/ 1 w 665"/>
                <a:gd name="T7" fmla="*/ 1 h 856"/>
                <a:gd name="T8" fmla="*/ 1 w 665"/>
                <a:gd name="T9" fmla="*/ 1 h 856"/>
                <a:gd name="T10" fmla="*/ 1 w 665"/>
                <a:gd name="T11" fmla="*/ 1 h 856"/>
                <a:gd name="T12" fmla="*/ 1 w 665"/>
                <a:gd name="T13" fmla="*/ 1 h 856"/>
                <a:gd name="T14" fmla="*/ 1 w 665"/>
                <a:gd name="T15" fmla="*/ 1 h 856"/>
                <a:gd name="T16" fmla="*/ 1 w 665"/>
                <a:gd name="T17" fmla="*/ 1 h 856"/>
                <a:gd name="T18" fmla="*/ 1 w 665"/>
                <a:gd name="T19" fmla="*/ 1 h 856"/>
                <a:gd name="T20" fmla="*/ 1 w 665"/>
                <a:gd name="T21" fmla="*/ 1 h 856"/>
                <a:gd name="T22" fmla="*/ 1 w 665"/>
                <a:gd name="T23" fmla="*/ 1 h 856"/>
                <a:gd name="T24" fmla="*/ 1 w 665"/>
                <a:gd name="T25" fmla="*/ 1 h 856"/>
                <a:gd name="T26" fmla="*/ 0 w 665"/>
                <a:gd name="T27" fmla="*/ 1 h 856"/>
                <a:gd name="T28" fmla="*/ 1 w 665"/>
                <a:gd name="T29" fmla="*/ 1 h 856"/>
                <a:gd name="T30" fmla="*/ 1 w 665"/>
                <a:gd name="T31" fmla="*/ 1 h 856"/>
                <a:gd name="T32" fmla="*/ 1 w 665"/>
                <a:gd name="T33" fmla="*/ 1 h 856"/>
                <a:gd name="T34" fmla="*/ 1 w 665"/>
                <a:gd name="T35" fmla="*/ 1 h 856"/>
                <a:gd name="T36" fmla="*/ 1 w 665"/>
                <a:gd name="T37" fmla="*/ 1 h 856"/>
                <a:gd name="T38" fmla="*/ 1 w 665"/>
                <a:gd name="T39" fmla="*/ 1 h 856"/>
                <a:gd name="T40" fmla="*/ 1 w 665"/>
                <a:gd name="T41" fmla="*/ 1 h 856"/>
                <a:gd name="T42" fmla="*/ 1 w 665"/>
                <a:gd name="T43" fmla="*/ 1 h 856"/>
                <a:gd name="T44" fmla="*/ 1 w 665"/>
                <a:gd name="T45" fmla="*/ 1 h 856"/>
                <a:gd name="T46" fmla="*/ 1 w 665"/>
                <a:gd name="T47" fmla="*/ 1 h 856"/>
                <a:gd name="T48" fmla="*/ 1 w 665"/>
                <a:gd name="T49" fmla="*/ 1 h 856"/>
                <a:gd name="T50" fmla="*/ 1 w 665"/>
                <a:gd name="T51" fmla="*/ 1 h 856"/>
                <a:gd name="T52" fmla="*/ 1 w 665"/>
                <a:gd name="T53" fmla="*/ 1 h 856"/>
                <a:gd name="T54" fmla="*/ 1 w 665"/>
                <a:gd name="T55" fmla="*/ 1 h 856"/>
                <a:gd name="T56" fmla="*/ 1 w 665"/>
                <a:gd name="T57" fmla="*/ 1 h 856"/>
                <a:gd name="T58" fmla="*/ 1 w 665"/>
                <a:gd name="T59" fmla="*/ 1 h 856"/>
                <a:gd name="T60" fmla="*/ 1 w 665"/>
                <a:gd name="T61" fmla="*/ 1 h 856"/>
                <a:gd name="T62" fmla="*/ 1 w 665"/>
                <a:gd name="T63" fmla="*/ 1 h 856"/>
                <a:gd name="T64" fmla="*/ 1 w 665"/>
                <a:gd name="T65" fmla="*/ 1 h 856"/>
                <a:gd name="T66" fmla="*/ 1 w 665"/>
                <a:gd name="T67" fmla="*/ 1 h 856"/>
                <a:gd name="T68" fmla="*/ 1 w 665"/>
                <a:gd name="T69" fmla="*/ 0 h 856"/>
                <a:gd name="T70" fmla="*/ 1 w 665"/>
                <a:gd name="T71" fmla="*/ 0 h 856"/>
                <a:gd name="T72" fmla="*/ 1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 flipH="1">
              <a:off x="1056" y="2745"/>
              <a:ext cx="46" cy="77"/>
            </a:xfrm>
            <a:custGeom>
              <a:avLst/>
              <a:gdLst>
                <a:gd name="T0" fmla="*/ 0 w 94"/>
                <a:gd name="T1" fmla="*/ 0 h 153"/>
                <a:gd name="T2" fmla="*/ 0 w 94"/>
                <a:gd name="T3" fmla="*/ 1 h 153"/>
                <a:gd name="T4" fmla="*/ 0 w 94"/>
                <a:gd name="T5" fmla="*/ 1 h 153"/>
                <a:gd name="T6" fmla="*/ 0 w 94"/>
                <a:gd name="T7" fmla="*/ 1 h 153"/>
                <a:gd name="T8" fmla="*/ 0 w 94"/>
                <a:gd name="T9" fmla="*/ 1 h 153"/>
                <a:gd name="T10" fmla="*/ 0 w 94"/>
                <a:gd name="T11" fmla="*/ 1 h 153"/>
                <a:gd name="T12" fmla="*/ 0 w 94"/>
                <a:gd name="T13" fmla="*/ 1 h 153"/>
                <a:gd name="T14" fmla="*/ 0 w 94"/>
                <a:gd name="T15" fmla="*/ 1 h 153"/>
                <a:gd name="T16" fmla="*/ 0 w 94"/>
                <a:gd name="T17" fmla="*/ 1 h 153"/>
                <a:gd name="T18" fmla="*/ 0 w 94"/>
                <a:gd name="T19" fmla="*/ 1 h 153"/>
                <a:gd name="T20" fmla="*/ 0 w 94"/>
                <a:gd name="T21" fmla="*/ 1 h 153"/>
                <a:gd name="T22" fmla="*/ 0 w 94"/>
                <a:gd name="T23" fmla="*/ 1 h 153"/>
                <a:gd name="T24" fmla="*/ 0 w 94"/>
                <a:gd name="T25" fmla="*/ 1 h 153"/>
                <a:gd name="T26" fmla="*/ 0 w 94"/>
                <a:gd name="T27" fmla="*/ 1 h 153"/>
                <a:gd name="T28" fmla="*/ 0 w 94"/>
                <a:gd name="T29" fmla="*/ 1 h 153"/>
                <a:gd name="T30" fmla="*/ 0 w 94"/>
                <a:gd name="T31" fmla="*/ 1 h 153"/>
                <a:gd name="T32" fmla="*/ 0 w 94"/>
                <a:gd name="T33" fmla="*/ 1 h 153"/>
                <a:gd name="T34" fmla="*/ 0 w 94"/>
                <a:gd name="T35" fmla="*/ 1 h 153"/>
                <a:gd name="T36" fmla="*/ 0 w 94"/>
                <a:gd name="T37" fmla="*/ 1 h 153"/>
                <a:gd name="T38" fmla="*/ 0 w 94"/>
                <a:gd name="T39" fmla="*/ 1 h 153"/>
                <a:gd name="T40" fmla="*/ 0 w 94"/>
                <a:gd name="T41" fmla="*/ 1 h 153"/>
                <a:gd name="T42" fmla="*/ 0 w 94"/>
                <a:gd name="T43" fmla="*/ 1 h 153"/>
                <a:gd name="T44" fmla="*/ 0 w 94"/>
                <a:gd name="T45" fmla="*/ 1 h 153"/>
                <a:gd name="T46" fmla="*/ 0 w 94"/>
                <a:gd name="T47" fmla="*/ 1 h 153"/>
                <a:gd name="T48" fmla="*/ 0 w 94"/>
                <a:gd name="T49" fmla="*/ 1 h 153"/>
                <a:gd name="T50" fmla="*/ 0 w 94"/>
                <a:gd name="T51" fmla="*/ 1 h 153"/>
                <a:gd name="T52" fmla="*/ 0 w 94"/>
                <a:gd name="T53" fmla="*/ 1 h 153"/>
                <a:gd name="T54" fmla="*/ 0 w 94"/>
                <a:gd name="T55" fmla="*/ 1 h 153"/>
                <a:gd name="T56" fmla="*/ 0 w 94"/>
                <a:gd name="T57" fmla="*/ 1 h 153"/>
                <a:gd name="T58" fmla="*/ 0 w 94"/>
                <a:gd name="T59" fmla="*/ 1 h 153"/>
                <a:gd name="T60" fmla="*/ 0 w 94"/>
                <a:gd name="T61" fmla="*/ 1 h 153"/>
                <a:gd name="T62" fmla="*/ 0 w 94"/>
                <a:gd name="T63" fmla="*/ 1 h 153"/>
                <a:gd name="T64" fmla="*/ 0 w 94"/>
                <a:gd name="T65" fmla="*/ 0 h 153"/>
                <a:gd name="T66" fmla="*/ 0 w 94"/>
                <a:gd name="T67" fmla="*/ 0 h 153"/>
                <a:gd name="T68" fmla="*/ 0 w 94"/>
                <a:gd name="T69" fmla="*/ 0 h 153"/>
                <a:gd name="T70" fmla="*/ 0 w 94"/>
                <a:gd name="T71" fmla="*/ 0 h 153"/>
                <a:gd name="T72" fmla="*/ 0 w 94"/>
                <a:gd name="T73" fmla="*/ 0 h 153"/>
                <a:gd name="T74" fmla="*/ 0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 flipH="1">
              <a:off x="1035" y="2761"/>
              <a:ext cx="60" cy="105"/>
            </a:xfrm>
            <a:custGeom>
              <a:avLst/>
              <a:gdLst>
                <a:gd name="T0" fmla="*/ 0 w 121"/>
                <a:gd name="T1" fmla="*/ 0 h 210"/>
                <a:gd name="T2" fmla="*/ 0 w 121"/>
                <a:gd name="T3" fmla="*/ 1 h 210"/>
                <a:gd name="T4" fmla="*/ 0 w 121"/>
                <a:gd name="T5" fmla="*/ 1 h 210"/>
                <a:gd name="T6" fmla="*/ 0 w 121"/>
                <a:gd name="T7" fmla="*/ 1 h 210"/>
                <a:gd name="T8" fmla="*/ 0 w 121"/>
                <a:gd name="T9" fmla="*/ 1 h 210"/>
                <a:gd name="T10" fmla="*/ 0 w 121"/>
                <a:gd name="T11" fmla="*/ 1 h 210"/>
                <a:gd name="T12" fmla="*/ 0 w 121"/>
                <a:gd name="T13" fmla="*/ 1 h 210"/>
                <a:gd name="T14" fmla="*/ 0 w 121"/>
                <a:gd name="T15" fmla="*/ 1 h 210"/>
                <a:gd name="T16" fmla="*/ 0 w 121"/>
                <a:gd name="T17" fmla="*/ 1 h 210"/>
                <a:gd name="T18" fmla="*/ 0 w 121"/>
                <a:gd name="T19" fmla="*/ 1 h 210"/>
                <a:gd name="T20" fmla="*/ 0 w 121"/>
                <a:gd name="T21" fmla="*/ 1 h 210"/>
                <a:gd name="T22" fmla="*/ 0 w 121"/>
                <a:gd name="T23" fmla="*/ 1 h 210"/>
                <a:gd name="T24" fmla="*/ 0 w 121"/>
                <a:gd name="T25" fmla="*/ 1 h 210"/>
                <a:gd name="T26" fmla="*/ 0 w 121"/>
                <a:gd name="T27" fmla="*/ 1 h 210"/>
                <a:gd name="T28" fmla="*/ 0 w 121"/>
                <a:gd name="T29" fmla="*/ 1 h 210"/>
                <a:gd name="T30" fmla="*/ 0 w 121"/>
                <a:gd name="T31" fmla="*/ 1 h 210"/>
                <a:gd name="T32" fmla="*/ 0 w 121"/>
                <a:gd name="T33" fmla="*/ 1 h 210"/>
                <a:gd name="T34" fmla="*/ 0 w 121"/>
                <a:gd name="T35" fmla="*/ 1 h 210"/>
                <a:gd name="T36" fmla="*/ 0 w 121"/>
                <a:gd name="T37" fmla="*/ 1 h 210"/>
                <a:gd name="T38" fmla="*/ 0 w 121"/>
                <a:gd name="T39" fmla="*/ 1 h 210"/>
                <a:gd name="T40" fmla="*/ 0 w 121"/>
                <a:gd name="T41" fmla="*/ 1 h 210"/>
                <a:gd name="T42" fmla="*/ 0 w 121"/>
                <a:gd name="T43" fmla="*/ 1 h 210"/>
                <a:gd name="T44" fmla="*/ 0 w 121"/>
                <a:gd name="T45" fmla="*/ 1 h 210"/>
                <a:gd name="T46" fmla="*/ 0 w 121"/>
                <a:gd name="T47" fmla="*/ 1 h 210"/>
                <a:gd name="T48" fmla="*/ 0 w 121"/>
                <a:gd name="T49" fmla="*/ 1 h 210"/>
                <a:gd name="T50" fmla="*/ 0 w 121"/>
                <a:gd name="T51" fmla="*/ 1 h 210"/>
                <a:gd name="T52" fmla="*/ 0 w 121"/>
                <a:gd name="T53" fmla="*/ 1 h 210"/>
                <a:gd name="T54" fmla="*/ 0 w 121"/>
                <a:gd name="T55" fmla="*/ 1 h 210"/>
                <a:gd name="T56" fmla="*/ 0 w 121"/>
                <a:gd name="T57" fmla="*/ 1 h 210"/>
                <a:gd name="T58" fmla="*/ 0 w 121"/>
                <a:gd name="T59" fmla="*/ 1 h 210"/>
                <a:gd name="T60" fmla="*/ 0 w 121"/>
                <a:gd name="T61" fmla="*/ 1 h 210"/>
                <a:gd name="T62" fmla="*/ 0 w 121"/>
                <a:gd name="T63" fmla="*/ 1 h 210"/>
                <a:gd name="T64" fmla="*/ 0 w 121"/>
                <a:gd name="T65" fmla="*/ 0 h 210"/>
                <a:gd name="T66" fmla="*/ 0 w 121"/>
                <a:gd name="T67" fmla="*/ 0 h 210"/>
                <a:gd name="T68" fmla="*/ 0 w 121"/>
                <a:gd name="T69" fmla="*/ 0 h 210"/>
                <a:gd name="T70" fmla="*/ 0 w 121"/>
                <a:gd name="T71" fmla="*/ 0 h 210"/>
                <a:gd name="T72" fmla="*/ 0 w 121"/>
                <a:gd name="T73" fmla="*/ 0 h 210"/>
                <a:gd name="T74" fmla="*/ 0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 flipH="1">
              <a:off x="1056" y="2571"/>
              <a:ext cx="174" cy="197"/>
            </a:xfrm>
            <a:custGeom>
              <a:avLst/>
              <a:gdLst>
                <a:gd name="T0" fmla="*/ 1 w 348"/>
                <a:gd name="T1" fmla="*/ 0 h 395"/>
                <a:gd name="T2" fmla="*/ 1 w 348"/>
                <a:gd name="T3" fmla="*/ 0 h 395"/>
                <a:gd name="T4" fmla="*/ 1 w 348"/>
                <a:gd name="T5" fmla="*/ 0 h 395"/>
                <a:gd name="T6" fmla="*/ 1 w 348"/>
                <a:gd name="T7" fmla="*/ 0 h 395"/>
                <a:gd name="T8" fmla="*/ 1 w 348"/>
                <a:gd name="T9" fmla="*/ 0 h 395"/>
                <a:gd name="T10" fmla="*/ 1 w 348"/>
                <a:gd name="T11" fmla="*/ 0 h 395"/>
                <a:gd name="T12" fmla="*/ 1 w 348"/>
                <a:gd name="T13" fmla="*/ 0 h 395"/>
                <a:gd name="T14" fmla="*/ 1 w 348"/>
                <a:gd name="T15" fmla="*/ 0 h 395"/>
                <a:gd name="T16" fmla="*/ 1 w 348"/>
                <a:gd name="T17" fmla="*/ 0 h 395"/>
                <a:gd name="T18" fmla="*/ 1 w 348"/>
                <a:gd name="T19" fmla="*/ 0 h 395"/>
                <a:gd name="T20" fmla="*/ 1 w 348"/>
                <a:gd name="T21" fmla="*/ 0 h 395"/>
                <a:gd name="T22" fmla="*/ 1 w 348"/>
                <a:gd name="T23" fmla="*/ 0 h 395"/>
                <a:gd name="T24" fmla="*/ 1 w 348"/>
                <a:gd name="T25" fmla="*/ 0 h 395"/>
                <a:gd name="T26" fmla="*/ 1 w 348"/>
                <a:gd name="T27" fmla="*/ 0 h 395"/>
                <a:gd name="T28" fmla="*/ 1 w 348"/>
                <a:gd name="T29" fmla="*/ 0 h 395"/>
                <a:gd name="T30" fmla="*/ 1 w 348"/>
                <a:gd name="T31" fmla="*/ 0 h 395"/>
                <a:gd name="T32" fmla="*/ 1 w 348"/>
                <a:gd name="T33" fmla="*/ 0 h 395"/>
                <a:gd name="T34" fmla="*/ 1 w 348"/>
                <a:gd name="T35" fmla="*/ 0 h 395"/>
                <a:gd name="T36" fmla="*/ 1 w 348"/>
                <a:gd name="T37" fmla="*/ 0 h 395"/>
                <a:gd name="T38" fmla="*/ 1 w 348"/>
                <a:gd name="T39" fmla="*/ 0 h 395"/>
                <a:gd name="T40" fmla="*/ 1 w 348"/>
                <a:gd name="T41" fmla="*/ 0 h 395"/>
                <a:gd name="T42" fmla="*/ 0 w 348"/>
                <a:gd name="T43" fmla="*/ 0 h 395"/>
                <a:gd name="T44" fmla="*/ 1 w 348"/>
                <a:gd name="T45" fmla="*/ 0 h 395"/>
                <a:gd name="T46" fmla="*/ 1 w 348"/>
                <a:gd name="T47" fmla="*/ 0 h 395"/>
                <a:gd name="T48" fmla="*/ 1 w 348"/>
                <a:gd name="T49" fmla="*/ 0 h 395"/>
                <a:gd name="T50" fmla="*/ 1 w 348"/>
                <a:gd name="T51" fmla="*/ 0 h 395"/>
                <a:gd name="T52" fmla="*/ 1 w 348"/>
                <a:gd name="T53" fmla="*/ 0 h 395"/>
                <a:gd name="T54" fmla="*/ 1 w 348"/>
                <a:gd name="T55" fmla="*/ 0 h 395"/>
                <a:gd name="T56" fmla="*/ 1 w 348"/>
                <a:gd name="T57" fmla="*/ 0 h 395"/>
                <a:gd name="T58" fmla="*/ 1 w 348"/>
                <a:gd name="T59" fmla="*/ 0 h 395"/>
                <a:gd name="T60" fmla="*/ 1 w 348"/>
                <a:gd name="T61" fmla="*/ 0 h 395"/>
                <a:gd name="T62" fmla="*/ 1 w 348"/>
                <a:gd name="T63" fmla="*/ 0 h 395"/>
                <a:gd name="T64" fmla="*/ 1 w 348"/>
                <a:gd name="T65" fmla="*/ 0 h 395"/>
                <a:gd name="T66" fmla="*/ 1 w 348"/>
                <a:gd name="T67" fmla="*/ 0 h 395"/>
                <a:gd name="T68" fmla="*/ 1 w 348"/>
                <a:gd name="T69" fmla="*/ 0 h 395"/>
                <a:gd name="T70" fmla="*/ 1 w 348"/>
                <a:gd name="T71" fmla="*/ 0 h 395"/>
                <a:gd name="T72" fmla="*/ 1 w 348"/>
                <a:gd name="T73" fmla="*/ 0 h 395"/>
                <a:gd name="T74" fmla="*/ 1 w 348"/>
                <a:gd name="T75" fmla="*/ 0 h 395"/>
                <a:gd name="T76" fmla="*/ 1 w 348"/>
                <a:gd name="T77" fmla="*/ 0 h 395"/>
                <a:gd name="T78" fmla="*/ 1 w 348"/>
                <a:gd name="T79" fmla="*/ 0 h 395"/>
                <a:gd name="T80" fmla="*/ 1 w 348"/>
                <a:gd name="T81" fmla="*/ 0 h 395"/>
                <a:gd name="T82" fmla="*/ 1 w 348"/>
                <a:gd name="T83" fmla="*/ 0 h 395"/>
                <a:gd name="T84" fmla="*/ 1 w 348"/>
                <a:gd name="T85" fmla="*/ 0 h 395"/>
                <a:gd name="T86" fmla="*/ 1 w 348"/>
                <a:gd name="T87" fmla="*/ 0 h 395"/>
                <a:gd name="T88" fmla="*/ 1 w 348"/>
                <a:gd name="T89" fmla="*/ 0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 flipH="1">
              <a:off x="1085" y="2696"/>
              <a:ext cx="91" cy="118"/>
            </a:xfrm>
            <a:custGeom>
              <a:avLst/>
              <a:gdLst>
                <a:gd name="T0" fmla="*/ 0 w 183"/>
                <a:gd name="T1" fmla="*/ 0 h 237"/>
                <a:gd name="T2" fmla="*/ 0 w 183"/>
                <a:gd name="T3" fmla="*/ 0 h 237"/>
                <a:gd name="T4" fmla="*/ 0 w 183"/>
                <a:gd name="T5" fmla="*/ 0 h 237"/>
                <a:gd name="T6" fmla="*/ 0 w 183"/>
                <a:gd name="T7" fmla="*/ 0 h 237"/>
                <a:gd name="T8" fmla="*/ 0 w 183"/>
                <a:gd name="T9" fmla="*/ 0 h 237"/>
                <a:gd name="T10" fmla="*/ 0 w 183"/>
                <a:gd name="T11" fmla="*/ 0 h 237"/>
                <a:gd name="T12" fmla="*/ 0 w 183"/>
                <a:gd name="T13" fmla="*/ 0 h 237"/>
                <a:gd name="T14" fmla="*/ 0 w 183"/>
                <a:gd name="T15" fmla="*/ 0 h 237"/>
                <a:gd name="T16" fmla="*/ 0 w 183"/>
                <a:gd name="T17" fmla="*/ 0 h 237"/>
                <a:gd name="T18" fmla="*/ 0 w 183"/>
                <a:gd name="T19" fmla="*/ 0 h 237"/>
                <a:gd name="T20" fmla="*/ 0 w 183"/>
                <a:gd name="T21" fmla="*/ 0 h 237"/>
                <a:gd name="T22" fmla="*/ 0 w 183"/>
                <a:gd name="T23" fmla="*/ 0 h 237"/>
                <a:gd name="T24" fmla="*/ 0 w 183"/>
                <a:gd name="T25" fmla="*/ 0 h 237"/>
                <a:gd name="T26" fmla="*/ 0 w 183"/>
                <a:gd name="T27" fmla="*/ 0 h 237"/>
                <a:gd name="T28" fmla="*/ 0 w 183"/>
                <a:gd name="T29" fmla="*/ 0 h 237"/>
                <a:gd name="T30" fmla="*/ 0 w 183"/>
                <a:gd name="T31" fmla="*/ 0 h 237"/>
                <a:gd name="T32" fmla="*/ 0 w 183"/>
                <a:gd name="T33" fmla="*/ 0 h 237"/>
                <a:gd name="T34" fmla="*/ 0 w 183"/>
                <a:gd name="T35" fmla="*/ 0 h 237"/>
                <a:gd name="T36" fmla="*/ 0 w 183"/>
                <a:gd name="T37" fmla="*/ 0 h 237"/>
                <a:gd name="T38" fmla="*/ 0 w 183"/>
                <a:gd name="T39" fmla="*/ 0 h 237"/>
                <a:gd name="T40" fmla="*/ 0 w 183"/>
                <a:gd name="T41" fmla="*/ 0 h 237"/>
                <a:gd name="T42" fmla="*/ 0 w 183"/>
                <a:gd name="T43" fmla="*/ 0 h 237"/>
                <a:gd name="T44" fmla="*/ 0 w 183"/>
                <a:gd name="T45" fmla="*/ 0 h 237"/>
                <a:gd name="T46" fmla="*/ 0 w 183"/>
                <a:gd name="T47" fmla="*/ 0 h 237"/>
                <a:gd name="T48" fmla="*/ 0 w 183"/>
                <a:gd name="T49" fmla="*/ 0 h 237"/>
                <a:gd name="T50" fmla="*/ 0 w 183"/>
                <a:gd name="T51" fmla="*/ 0 h 237"/>
                <a:gd name="T52" fmla="*/ 0 w 183"/>
                <a:gd name="T53" fmla="*/ 0 h 237"/>
                <a:gd name="T54" fmla="*/ 0 w 183"/>
                <a:gd name="T55" fmla="*/ 0 h 237"/>
                <a:gd name="T56" fmla="*/ 0 w 183"/>
                <a:gd name="T57" fmla="*/ 0 h 237"/>
                <a:gd name="T58" fmla="*/ 0 w 183"/>
                <a:gd name="T59" fmla="*/ 0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 flipH="1">
              <a:off x="1146" y="2676"/>
              <a:ext cx="68" cy="36"/>
            </a:xfrm>
            <a:custGeom>
              <a:avLst/>
              <a:gdLst>
                <a:gd name="T0" fmla="*/ 1 w 136"/>
                <a:gd name="T1" fmla="*/ 1 h 72"/>
                <a:gd name="T2" fmla="*/ 0 w 136"/>
                <a:gd name="T3" fmla="*/ 1 h 72"/>
                <a:gd name="T4" fmla="*/ 1 w 136"/>
                <a:gd name="T5" fmla="*/ 1 h 72"/>
                <a:gd name="T6" fmla="*/ 1 w 136"/>
                <a:gd name="T7" fmla="*/ 1 h 72"/>
                <a:gd name="T8" fmla="*/ 1 w 136"/>
                <a:gd name="T9" fmla="*/ 1 h 72"/>
                <a:gd name="T10" fmla="*/ 1 w 136"/>
                <a:gd name="T11" fmla="*/ 1 h 72"/>
                <a:gd name="T12" fmla="*/ 1 w 136"/>
                <a:gd name="T13" fmla="*/ 1 h 72"/>
                <a:gd name="T14" fmla="*/ 1 w 136"/>
                <a:gd name="T15" fmla="*/ 1 h 72"/>
                <a:gd name="T16" fmla="*/ 1 w 136"/>
                <a:gd name="T17" fmla="*/ 1 h 72"/>
                <a:gd name="T18" fmla="*/ 1 w 136"/>
                <a:gd name="T19" fmla="*/ 1 h 72"/>
                <a:gd name="T20" fmla="*/ 1 w 136"/>
                <a:gd name="T21" fmla="*/ 1 h 72"/>
                <a:gd name="T22" fmla="*/ 1 w 136"/>
                <a:gd name="T23" fmla="*/ 1 h 72"/>
                <a:gd name="T24" fmla="*/ 1 w 136"/>
                <a:gd name="T25" fmla="*/ 1 h 72"/>
                <a:gd name="T26" fmla="*/ 1 w 136"/>
                <a:gd name="T27" fmla="*/ 1 h 72"/>
                <a:gd name="T28" fmla="*/ 1 w 136"/>
                <a:gd name="T29" fmla="*/ 1 h 72"/>
                <a:gd name="T30" fmla="*/ 1 w 136"/>
                <a:gd name="T31" fmla="*/ 1 h 72"/>
                <a:gd name="T32" fmla="*/ 1 w 136"/>
                <a:gd name="T33" fmla="*/ 1 h 72"/>
                <a:gd name="T34" fmla="*/ 1 w 136"/>
                <a:gd name="T35" fmla="*/ 1 h 72"/>
                <a:gd name="T36" fmla="*/ 1 w 136"/>
                <a:gd name="T37" fmla="*/ 1 h 72"/>
                <a:gd name="T38" fmla="*/ 1 w 136"/>
                <a:gd name="T39" fmla="*/ 1 h 72"/>
                <a:gd name="T40" fmla="*/ 1 w 136"/>
                <a:gd name="T41" fmla="*/ 0 h 72"/>
                <a:gd name="T42" fmla="*/ 1 w 136"/>
                <a:gd name="T43" fmla="*/ 1 h 72"/>
                <a:gd name="T44" fmla="*/ 1 w 136"/>
                <a:gd name="T45" fmla="*/ 1 h 72"/>
                <a:gd name="T46" fmla="*/ 1 w 136"/>
                <a:gd name="T47" fmla="*/ 1 h 72"/>
                <a:gd name="T48" fmla="*/ 1 w 136"/>
                <a:gd name="T49" fmla="*/ 1 h 72"/>
                <a:gd name="T50" fmla="*/ 1 w 136"/>
                <a:gd name="T51" fmla="*/ 1 h 72"/>
                <a:gd name="T52" fmla="*/ 1 w 136"/>
                <a:gd name="T53" fmla="*/ 1 h 72"/>
                <a:gd name="T54" fmla="*/ 0 w 136"/>
                <a:gd name="T55" fmla="*/ 1 h 72"/>
                <a:gd name="T56" fmla="*/ 0 w 136"/>
                <a:gd name="T57" fmla="*/ 1 h 72"/>
                <a:gd name="T58" fmla="*/ 0 w 136"/>
                <a:gd name="T59" fmla="*/ 1 h 72"/>
                <a:gd name="T60" fmla="*/ 1 w 136"/>
                <a:gd name="T61" fmla="*/ 1 h 72"/>
                <a:gd name="T62" fmla="*/ 1 w 136"/>
                <a:gd name="T63" fmla="*/ 1 h 72"/>
                <a:gd name="T64" fmla="*/ 1 w 136"/>
                <a:gd name="T65" fmla="*/ 1 h 72"/>
                <a:gd name="T66" fmla="*/ 1 w 136"/>
                <a:gd name="T67" fmla="*/ 1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 flipH="1">
              <a:off x="1164" y="2703"/>
              <a:ext cx="32" cy="21"/>
            </a:xfrm>
            <a:custGeom>
              <a:avLst/>
              <a:gdLst>
                <a:gd name="T0" fmla="*/ 0 w 63"/>
                <a:gd name="T1" fmla="*/ 1 h 41"/>
                <a:gd name="T2" fmla="*/ 1 w 63"/>
                <a:gd name="T3" fmla="*/ 1 h 41"/>
                <a:gd name="T4" fmla="*/ 1 w 63"/>
                <a:gd name="T5" fmla="*/ 1 h 41"/>
                <a:gd name="T6" fmla="*/ 1 w 63"/>
                <a:gd name="T7" fmla="*/ 1 h 41"/>
                <a:gd name="T8" fmla="*/ 1 w 63"/>
                <a:gd name="T9" fmla="*/ 1 h 41"/>
                <a:gd name="T10" fmla="*/ 1 w 63"/>
                <a:gd name="T11" fmla="*/ 1 h 41"/>
                <a:gd name="T12" fmla="*/ 1 w 63"/>
                <a:gd name="T13" fmla="*/ 1 h 41"/>
                <a:gd name="T14" fmla="*/ 1 w 63"/>
                <a:gd name="T15" fmla="*/ 1 h 41"/>
                <a:gd name="T16" fmla="*/ 1 w 63"/>
                <a:gd name="T17" fmla="*/ 1 h 41"/>
                <a:gd name="T18" fmla="*/ 1 w 63"/>
                <a:gd name="T19" fmla="*/ 1 h 41"/>
                <a:gd name="T20" fmla="*/ 1 w 63"/>
                <a:gd name="T21" fmla="*/ 1 h 41"/>
                <a:gd name="T22" fmla="*/ 1 w 63"/>
                <a:gd name="T23" fmla="*/ 1 h 41"/>
                <a:gd name="T24" fmla="*/ 1 w 63"/>
                <a:gd name="T25" fmla="*/ 1 h 41"/>
                <a:gd name="T26" fmla="*/ 1 w 63"/>
                <a:gd name="T27" fmla="*/ 1 h 41"/>
                <a:gd name="T28" fmla="*/ 1 w 63"/>
                <a:gd name="T29" fmla="*/ 1 h 41"/>
                <a:gd name="T30" fmla="*/ 1 w 63"/>
                <a:gd name="T31" fmla="*/ 1 h 41"/>
                <a:gd name="T32" fmla="*/ 1 w 63"/>
                <a:gd name="T33" fmla="*/ 1 h 41"/>
                <a:gd name="T34" fmla="*/ 1 w 63"/>
                <a:gd name="T35" fmla="*/ 1 h 41"/>
                <a:gd name="T36" fmla="*/ 1 w 63"/>
                <a:gd name="T37" fmla="*/ 1 h 41"/>
                <a:gd name="T38" fmla="*/ 1 w 63"/>
                <a:gd name="T39" fmla="*/ 1 h 41"/>
                <a:gd name="T40" fmla="*/ 1 w 63"/>
                <a:gd name="T41" fmla="*/ 1 h 41"/>
                <a:gd name="T42" fmla="*/ 1 w 63"/>
                <a:gd name="T43" fmla="*/ 1 h 41"/>
                <a:gd name="T44" fmla="*/ 1 w 63"/>
                <a:gd name="T45" fmla="*/ 1 h 41"/>
                <a:gd name="T46" fmla="*/ 1 w 63"/>
                <a:gd name="T47" fmla="*/ 1 h 41"/>
                <a:gd name="T48" fmla="*/ 1 w 63"/>
                <a:gd name="T49" fmla="*/ 1 h 41"/>
                <a:gd name="T50" fmla="*/ 1 w 63"/>
                <a:gd name="T51" fmla="*/ 1 h 41"/>
                <a:gd name="T52" fmla="*/ 1 w 63"/>
                <a:gd name="T53" fmla="*/ 1 h 41"/>
                <a:gd name="T54" fmla="*/ 1 w 63"/>
                <a:gd name="T55" fmla="*/ 1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 flipH="1">
              <a:off x="1158" y="2714"/>
              <a:ext cx="54" cy="39"/>
            </a:xfrm>
            <a:custGeom>
              <a:avLst/>
              <a:gdLst>
                <a:gd name="T0" fmla="*/ 0 w 107"/>
                <a:gd name="T1" fmla="*/ 1 h 78"/>
                <a:gd name="T2" fmla="*/ 1 w 107"/>
                <a:gd name="T3" fmla="*/ 1 h 78"/>
                <a:gd name="T4" fmla="*/ 1 w 107"/>
                <a:gd name="T5" fmla="*/ 1 h 78"/>
                <a:gd name="T6" fmla="*/ 1 w 107"/>
                <a:gd name="T7" fmla="*/ 1 h 78"/>
                <a:gd name="T8" fmla="*/ 1 w 107"/>
                <a:gd name="T9" fmla="*/ 1 h 78"/>
                <a:gd name="T10" fmla="*/ 1 w 107"/>
                <a:gd name="T11" fmla="*/ 1 h 78"/>
                <a:gd name="T12" fmla="*/ 1 w 107"/>
                <a:gd name="T13" fmla="*/ 1 h 78"/>
                <a:gd name="T14" fmla="*/ 1 w 107"/>
                <a:gd name="T15" fmla="*/ 1 h 78"/>
                <a:gd name="T16" fmla="*/ 1 w 107"/>
                <a:gd name="T17" fmla="*/ 1 h 78"/>
                <a:gd name="T18" fmla="*/ 1 w 107"/>
                <a:gd name="T19" fmla="*/ 1 h 78"/>
                <a:gd name="T20" fmla="*/ 1 w 107"/>
                <a:gd name="T21" fmla="*/ 1 h 78"/>
                <a:gd name="T22" fmla="*/ 1 w 107"/>
                <a:gd name="T23" fmla="*/ 1 h 78"/>
                <a:gd name="T24" fmla="*/ 1 w 107"/>
                <a:gd name="T25" fmla="*/ 1 h 78"/>
                <a:gd name="T26" fmla="*/ 1 w 107"/>
                <a:gd name="T27" fmla="*/ 1 h 78"/>
                <a:gd name="T28" fmla="*/ 1 w 107"/>
                <a:gd name="T29" fmla="*/ 1 h 78"/>
                <a:gd name="T30" fmla="*/ 1 w 107"/>
                <a:gd name="T31" fmla="*/ 1 h 78"/>
                <a:gd name="T32" fmla="*/ 1 w 107"/>
                <a:gd name="T33" fmla="*/ 1 h 78"/>
                <a:gd name="T34" fmla="*/ 1 w 107"/>
                <a:gd name="T35" fmla="*/ 1 h 78"/>
                <a:gd name="T36" fmla="*/ 1 w 107"/>
                <a:gd name="T37" fmla="*/ 1 h 78"/>
                <a:gd name="T38" fmla="*/ 1 w 107"/>
                <a:gd name="T39" fmla="*/ 1 h 78"/>
                <a:gd name="T40" fmla="*/ 1 w 107"/>
                <a:gd name="T41" fmla="*/ 1 h 78"/>
                <a:gd name="T42" fmla="*/ 1 w 107"/>
                <a:gd name="T43" fmla="*/ 1 h 78"/>
                <a:gd name="T44" fmla="*/ 1 w 107"/>
                <a:gd name="T45" fmla="*/ 1 h 78"/>
                <a:gd name="T46" fmla="*/ 1 w 107"/>
                <a:gd name="T47" fmla="*/ 1 h 78"/>
                <a:gd name="T48" fmla="*/ 1 w 107"/>
                <a:gd name="T49" fmla="*/ 1 h 78"/>
                <a:gd name="T50" fmla="*/ 1 w 107"/>
                <a:gd name="T51" fmla="*/ 1 h 78"/>
                <a:gd name="T52" fmla="*/ 1 w 107"/>
                <a:gd name="T53" fmla="*/ 1 h 78"/>
                <a:gd name="T54" fmla="*/ 1 w 107"/>
                <a:gd name="T55" fmla="*/ 1 h 78"/>
                <a:gd name="T56" fmla="*/ 1 w 107"/>
                <a:gd name="T57" fmla="*/ 1 h 78"/>
                <a:gd name="T58" fmla="*/ 1 w 107"/>
                <a:gd name="T59" fmla="*/ 1 h 78"/>
                <a:gd name="T60" fmla="*/ 1 w 107"/>
                <a:gd name="T61" fmla="*/ 1 h 78"/>
                <a:gd name="T62" fmla="*/ 1 w 107"/>
                <a:gd name="T63" fmla="*/ 1 h 78"/>
                <a:gd name="T64" fmla="*/ 1 w 107"/>
                <a:gd name="T65" fmla="*/ 1 h 78"/>
                <a:gd name="T66" fmla="*/ 1 w 107"/>
                <a:gd name="T67" fmla="*/ 1 h 78"/>
                <a:gd name="T68" fmla="*/ 1 w 107"/>
                <a:gd name="T69" fmla="*/ 1 h 78"/>
                <a:gd name="T70" fmla="*/ 1 w 107"/>
                <a:gd name="T71" fmla="*/ 1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1 h 78"/>
                <a:gd name="T80" fmla="*/ 0 w 107"/>
                <a:gd name="T81" fmla="*/ 1 h 78"/>
                <a:gd name="T82" fmla="*/ 0 w 107"/>
                <a:gd name="T83" fmla="*/ 1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 flipH="1">
              <a:off x="1135" y="2661"/>
              <a:ext cx="84" cy="37"/>
            </a:xfrm>
            <a:custGeom>
              <a:avLst/>
              <a:gdLst>
                <a:gd name="T0" fmla="*/ 0 w 170"/>
                <a:gd name="T1" fmla="*/ 1 h 73"/>
                <a:gd name="T2" fmla="*/ 0 w 170"/>
                <a:gd name="T3" fmla="*/ 1 h 73"/>
                <a:gd name="T4" fmla="*/ 0 w 170"/>
                <a:gd name="T5" fmla="*/ 1 h 73"/>
                <a:gd name="T6" fmla="*/ 0 w 170"/>
                <a:gd name="T7" fmla="*/ 1 h 73"/>
                <a:gd name="T8" fmla="*/ 0 w 170"/>
                <a:gd name="T9" fmla="*/ 1 h 73"/>
                <a:gd name="T10" fmla="*/ 0 w 170"/>
                <a:gd name="T11" fmla="*/ 1 h 73"/>
                <a:gd name="T12" fmla="*/ 0 w 170"/>
                <a:gd name="T13" fmla="*/ 1 h 73"/>
                <a:gd name="T14" fmla="*/ 0 w 170"/>
                <a:gd name="T15" fmla="*/ 1 h 73"/>
                <a:gd name="T16" fmla="*/ 0 w 170"/>
                <a:gd name="T17" fmla="*/ 1 h 73"/>
                <a:gd name="T18" fmla="*/ 0 w 170"/>
                <a:gd name="T19" fmla="*/ 1 h 73"/>
                <a:gd name="T20" fmla="*/ 0 w 170"/>
                <a:gd name="T21" fmla="*/ 1 h 73"/>
                <a:gd name="T22" fmla="*/ 0 w 170"/>
                <a:gd name="T23" fmla="*/ 1 h 73"/>
                <a:gd name="T24" fmla="*/ 0 w 170"/>
                <a:gd name="T25" fmla="*/ 1 h 73"/>
                <a:gd name="T26" fmla="*/ 0 w 170"/>
                <a:gd name="T27" fmla="*/ 1 h 73"/>
                <a:gd name="T28" fmla="*/ 0 w 170"/>
                <a:gd name="T29" fmla="*/ 1 h 73"/>
                <a:gd name="T30" fmla="*/ 0 w 170"/>
                <a:gd name="T31" fmla="*/ 1 h 73"/>
                <a:gd name="T32" fmla="*/ 0 w 170"/>
                <a:gd name="T33" fmla="*/ 1 h 73"/>
                <a:gd name="T34" fmla="*/ 0 w 170"/>
                <a:gd name="T35" fmla="*/ 1 h 73"/>
                <a:gd name="T36" fmla="*/ 0 w 170"/>
                <a:gd name="T37" fmla="*/ 1 h 73"/>
                <a:gd name="T38" fmla="*/ 0 w 170"/>
                <a:gd name="T39" fmla="*/ 1 h 73"/>
                <a:gd name="T40" fmla="*/ 0 w 170"/>
                <a:gd name="T41" fmla="*/ 1 h 73"/>
                <a:gd name="T42" fmla="*/ 0 w 170"/>
                <a:gd name="T43" fmla="*/ 1 h 73"/>
                <a:gd name="T44" fmla="*/ 0 w 170"/>
                <a:gd name="T45" fmla="*/ 1 h 73"/>
                <a:gd name="T46" fmla="*/ 0 w 170"/>
                <a:gd name="T47" fmla="*/ 1 h 73"/>
                <a:gd name="T48" fmla="*/ 0 w 170"/>
                <a:gd name="T49" fmla="*/ 0 h 73"/>
                <a:gd name="T50" fmla="*/ 0 w 170"/>
                <a:gd name="T51" fmla="*/ 0 h 73"/>
                <a:gd name="T52" fmla="*/ 0 w 170"/>
                <a:gd name="T53" fmla="*/ 1 h 73"/>
                <a:gd name="T54" fmla="*/ 0 w 170"/>
                <a:gd name="T55" fmla="*/ 1 h 73"/>
                <a:gd name="T56" fmla="*/ 0 w 170"/>
                <a:gd name="T57" fmla="*/ 1 h 73"/>
                <a:gd name="T58" fmla="*/ 0 w 170"/>
                <a:gd name="T59" fmla="*/ 1 h 73"/>
                <a:gd name="T60" fmla="*/ 0 w 170"/>
                <a:gd name="T61" fmla="*/ 1 h 73"/>
                <a:gd name="T62" fmla="*/ 0 w 170"/>
                <a:gd name="T63" fmla="*/ 1 h 73"/>
                <a:gd name="T64" fmla="*/ 0 w 170"/>
                <a:gd name="T65" fmla="*/ 1 h 73"/>
                <a:gd name="T66" fmla="*/ 0 w 170"/>
                <a:gd name="T67" fmla="*/ 1 h 73"/>
                <a:gd name="T68" fmla="*/ 0 w 170"/>
                <a:gd name="T69" fmla="*/ 1 h 73"/>
                <a:gd name="T70" fmla="*/ 0 w 170"/>
                <a:gd name="T71" fmla="*/ 1 h 73"/>
                <a:gd name="T72" fmla="*/ 0 w 170"/>
                <a:gd name="T73" fmla="*/ 1 h 73"/>
                <a:gd name="T74" fmla="*/ 0 w 170"/>
                <a:gd name="T75" fmla="*/ 1 h 73"/>
                <a:gd name="T76" fmla="*/ 0 w 170"/>
                <a:gd name="T77" fmla="*/ 1 h 73"/>
                <a:gd name="T78" fmla="*/ 0 w 170"/>
                <a:gd name="T79" fmla="*/ 1 h 73"/>
                <a:gd name="T80" fmla="*/ 0 w 170"/>
                <a:gd name="T81" fmla="*/ 1 h 73"/>
                <a:gd name="T82" fmla="*/ 0 w 170"/>
                <a:gd name="T83" fmla="*/ 1 h 73"/>
                <a:gd name="T84" fmla="*/ 0 w 170"/>
                <a:gd name="T85" fmla="*/ 1 h 73"/>
                <a:gd name="T86" fmla="*/ 0 w 170"/>
                <a:gd name="T87" fmla="*/ 1 h 73"/>
                <a:gd name="T88" fmla="*/ 0 w 170"/>
                <a:gd name="T89" fmla="*/ 1 h 73"/>
                <a:gd name="T90" fmla="*/ 0 w 170"/>
                <a:gd name="T91" fmla="*/ 1 h 73"/>
                <a:gd name="T92" fmla="*/ 0 w 170"/>
                <a:gd name="T93" fmla="*/ 1 h 73"/>
                <a:gd name="T94" fmla="*/ 0 w 170"/>
                <a:gd name="T95" fmla="*/ 1 h 73"/>
                <a:gd name="T96" fmla="*/ 0 w 170"/>
                <a:gd name="T97" fmla="*/ 1 h 73"/>
                <a:gd name="T98" fmla="*/ 0 w 170"/>
                <a:gd name="T99" fmla="*/ 1 h 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73"/>
                <a:gd name="T152" fmla="*/ 170 w 170"/>
                <a:gd name="T153" fmla="*/ 73 h 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73">
                  <a:moveTo>
                    <a:pt x="7" y="73"/>
                  </a:moveTo>
                  <a:lnTo>
                    <a:pt x="3" y="56"/>
                  </a:lnTo>
                  <a:lnTo>
                    <a:pt x="5" y="43"/>
                  </a:lnTo>
                  <a:lnTo>
                    <a:pt x="13" y="34"/>
                  </a:lnTo>
                  <a:lnTo>
                    <a:pt x="24" y="28"/>
                  </a:lnTo>
                  <a:lnTo>
                    <a:pt x="39" y="25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1"/>
                  </a:lnTo>
                  <a:lnTo>
                    <a:pt x="103" y="19"/>
                  </a:lnTo>
                  <a:lnTo>
                    <a:pt x="114" y="17"/>
                  </a:lnTo>
                  <a:lnTo>
                    <a:pt x="125" y="13"/>
                  </a:lnTo>
                  <a:lnTo>
                    <a:pt x="135" y="11"/>
                  </a:lnTo>
                  <a:lnTo>
                    <a:pt x="147" y="9"/>
                  </a:lnTo>
                  <a:lnTo>
                    <a:pt x="157" y="9"/>
                  </a:lnTo>
                  <a:lnTo>
                    <a:pt x="167" y="10"/>
                  </a:lnTo>
                  <a:lnTo>
                    <a:pt x="169" y="10"/>
                  </a:lnTo>
                  <a:lnTo>
                    <a:pt x="170" y="9"/>
                  </a:lnTo>
                  <a:lnTo>
                    <a:pt x="170" y="7"/>
                  </a:lnTo>
                  <a:lnTo>
                    <a:pt x="164" y="4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2"/>
                  </a:lnTo>
                  <a:lnTo>
                    <a:pt x="126" y="2"/>
                  </a:lnTo>
                  <a:lnTo>
                    <a:pt x="119" y="2"/>
                  </a:lnTo>
                  <a:lnTo>
                    <a:pt x="109" y="2"/>
                  </a:lnTo>
                  <a:lnTo>
                    <a:pt x="98" y="3"/>
                  </a:lnTo>
                  <a:lnTo>
                    <a:pt x="88" y="3"/>
                  </a:lnTo>
                  <a:lnTo>
                    <a:pt x="79" y="4"/>
                  </a:lnTo>
                  <a:lnTo>
                    <a:pt x="68" y="5"/>
                  </a:lnTo>
                  <a:lnTo>
                    <a:pt x="58" y="6"/>
                  </a:lnTo>
                  <a:lnTo>
                    <a:pt x="48" y="9"/>
                  </a:lnTo>
                  <a:lnTo>
                    <a:pt x="37" y="11"/>
                  </a:lnTo>
                  <a:lnTo>
                    <a:pt x="26" y="14"/>
                  </a:lnTo>
                  <a:lnTo>
                    <a:pt x="16" y="19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3" y="63"/>
                  </a:lnTo>
                  <a:lnTo>
                    <a:pt x="7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 flipH="1">
              <a:off x="1128" y="2636"/>
              <a:ext cx="82" cy="32"/>
            </a:xfrm>
            <a:custGeom>
              <a:avLst/>
              <a:gdLst>
                <a:gd name="T0" fmla="*/ 1 w 162"/>
                <a:gd name="T1" fmla="*/ 1 h 64"/>
                <a:gd name="T2" fmla="*/ 1 w 162"/>
                <a:gd name="T3" fmla="*/ 1 h 64"/>
                <a:gd name="T4" fmla="*/ 1 w 162"/>
                <a:gd name="T5" fmla="*/ 1 h 64"/>
                <a:gd name="T6" fmla="*/ 1 w 162"/>
                <a:gd name="T7" fmla="*/ 1 h 64"/>
                <a:gd name="T8" fmla="*/ 1 w 162"/>
                <a:gd name="T9" fmla="*/ 1 h 64"/>
                <a:gd name="T10" fmla="*/ 1 w 162"/>
                <a:gd name="T11" fmla="*/ 1 h 64"/>
                <a:gd name="T12" fmla="*/ 1 w 162"/>
                <a:gd name="T13" fmla="*/ 1 h 64"/>
                <a:gd name="T14" fmla="*/ 1 w 162"/>
                <a:gd name="T15" fmla="*/ 1 h 64"/>
                <a:gd name="T16" fmla="*/ 1 w 162"/>
                <a:gd name="T17" fmla="*/ 1 h 64"/>
                <a:gd name="T18" fmla="*/ 1 w 162"/>
                <a:gd name="T19" fmla="*/ 1 h 64"/>
                <a:gd name="T20" fmla="*/ 1 w 162"/>
                <a:gd name="T21" fmla="*/ 1 h 64"/>
                <a:gd name="T22" fmla="*/ 1 w 162"/>
                <a:gd name="T23" fmla="*/ 1 h 64"/>
                <a:gd name="T24" fmla="*/ 1 w 162"/>
                <a:gd name="T25" fmla="*/ 1 h 64"/>
                <a:gd name="T26" fmla="*/ 1 w 162"/>
                <a:gd name="T27" fmla="*/ 1 h 64"/>
                <a:gd name="T28" fmla="*/ 1 w 162"/>
                <a:gd name="T29" fmla="*/ 1 h 64"/>
                <a:gd name="T30" fmla="*/ 1 w 162"/>
                <a:gd name="T31" fmla="*/ 1 h 64"/>
                <a:gd name="T32" fmla="*/ 1 w 162"/>
                <a:gd name="T33" fmla="*/ 1 h 64"/>
                <a:gd name="T34" fmla="*/ 1 w 162"/>
                <a:gd name="T35" fmla="*/ 1 h 64"/>
                <a:gd name="T36" fmla="*/ 1 w 162"/>
                <a:gd name="T37" fmla="*/ 1 h 64"/>
                <a:gd name="T38" fmla="*/ 1 w 162"/>
                <a:gd name="T39" fmla="*/ 1 h 64"/>
                <a:gd name="T40" fmla="*/ 1 w 162"/>
                <a:gd name="T41" fmla="*/ 1 h 64"/>
                <a:gd name="T42" fmla="*/ 1 w 162"/>
                <a:gd name="T43" fmla="*/ 1 h 64"/>
                <a:gd name="T44" fmla="*/ 1 w 162"/>
                <a:gd name="T45" fmla="*/ 1 h 64"/>
                <a:gd name="T46" fmla="*/ 1 w 162"/>
                <a:gd name="T47" fmla="*/ 1 h 64"/>
                <a:gd name="T48" fmla="*/ 1 w 162"/>
                <a:gd name="T49" fmla="*/ 1 h 64"/>
                <a:gd name="T50" fmla="*/ 1 w 162"/>
                <a:gd name="T51" fmla="*/ 1 h 64"/>
                <a:gd name="T52" fmla="*/ 1 w 162"/>
                <a:gd name="T53" fmla="*/ 1 h 64"/>
                <a:gd name="T54" fmla="*/ 1 w 162"/>
                <a:gd name="T55" fmla="*/ 1 h 64"/>
                <a:gd name="T56" fmla="*/ 1 w 162"/>
                <a:gd name="T57" fmla="*/ 1 h 64"/>
                <a:gd name="T58" fmla="*/ 1 w 162"/>
                <a:gd name="T59" fmla="*/ 1 h 64"/>
                <a:gd name="T60" fmla="*/ 1 w 162"/>
                <a:gd name="T61" fmla="*/ 1 h 64"/>
                <a:gd name="T62" fmla="*/ 1 w 162"/>
                <a:gd name="T63" fmla="*/ 1 h 64"/>
                <a:gd name="T64" fmla="*/ 1 w 162"/>
                <a:gd name="T65" fmla="*/ 1 h 64"/>
                <a:gd name="T66" fmla="*/ 1 w 162"/>
                <a:gd name="T67" fmla="*/ 1 h 64"/>
                <a:gd name="T68" fmla="*/ 1 w 162"/>
                <a:gd name="T69" fmla="*/ 1 h 64"/>
                <a:gd name="T70" fmla="*/ 1 w 162"/>
                <a:gd name="T71" fmla="*/ 1 h 64"/>
                <a:gd name="T72" fmla="*/ 1 w 162"/>
                <a:gd name="T73" fmla="*/ 1 h 64"/>
                <a:gd name="T74" fmla="*/ 1 w 162"/>
                <a:gd name="T75" fmla="*/ 1 h 64"/>
                <a:gd name="T76" fmla="*/ 1 w 162"/>
                <a:gd name="T77" fmla="*/ 0 h 64"/>
                <a:gd name="T78" fmla="*/ 1 w 162"/>
                <a:gd name="T79" fmla="*/ 0 h 64"/>
                <a:gd name="T80" fmla="*/ 1 w 162"/>
                <a:gd name="T81" fmla="*/ 1 h 64"/>
                <a:gd name="T82" fmla="*/ 1 w 162"/>
                <a:gd name="T83" fmla="*/ 1 h 64"/>
                <a:gd name="T84" fmla="*/ 1 w 162"/>
                <a:gd name="T85" fmla="*/ 1 h 64"/>
                <a:gd name="T86" fmla="*/ 1 w 162"/>
                <a:gd name="T87" fmla="*/ 1 h 64"/>
                <a:gd name="T88" fmla="*/ 1 w 162"/>
                <a:gd name="T89" fmla="*/ 1 h 64"/>
                <a:gd name="T90" fmla="*/ 1 w 162"/>
                <a:gd name="T91" fmla="*/ 1 h 64"/>
                <a:gd name="T92" fmla="*/ 1 w 162"/>
                <a:gd name="T93" fmla="*/ 1 h 64"/>
                <a:gd name="T94" fmla="*/ 1 w 162"/>
                <a:gd name="T95" fmla="*/ 1 h 64"/>
                <a:gd name="T96" fmla="*/ 1 w 162"/>
                <a:gd name="T97" fmla="*/ 1 h 64"/>
                <a:gd name="T98" fmla="*/ 0 w 162"/>
                <a:gd name="T99" fmla="*/ 1 h 64"/>
                <a:gd name="T100" fmla="*/ 0 w 162"/>
                <a:gd name="T101" fmla="*/ 1 h 64"/>
                <a:gd name="T102" fmla="*/ 1 w 162"/>
                <a:gd name="T103" fmla="*/ 1 h 64"/>
                <a:gd name="T104" fmla="*/ 1 w 162"/>
                <a:gd name="T105" fmla="*/ 1 h 64"/>
                <a:gd name="T106" fmla="*/ 1 w 162"/>
                <a:gd name="T107" fmla="*/ 1 h 64"/>
                <a:gd name="T108" fmla="*/ 1 w 162"/>
                <a:gd name="T109" fmla="*/ 1 h 64"/>
                <a:gd name="T110" fmla="*/ 1 w 162"/>
                <a:gd name="T111" fmla="*/ 1 h 64"/>
                <a:gd name="T112" fmla="*/ 1 w 162"/>
                <a:gd name="T113" fmla="*/ 1 h 64"/>
                <a:gd name="T114" fmla="*/ 1 w 162"/>
                <a:gd name="T115" fmla="*/ 1 h 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2"/>
                <a:gd name="T175" fmla="*/ 0 h 64"/>
                <a:gd name="T176" fmla="*/ 162 w 162"/>
                <a:gd name="T177" fmla="*/ 64 h 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2" h="64">
                  <a:moveTo>
                    <a:pt x="2" y="64"/>
                  </a:moveTo>
                  <a:lnTo>
                    <a:pt x="4" y="49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7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7"/>
                  </a:lnTo>
                  <a:lnTo>
                    <a:pt x="63" y="27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5"/>
                  </a:lnTo>
                  <a:lnTo>
                    <a:pt x="162" y="35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0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2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4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2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5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 flipH="1">
              <a:off x="1136" y="2677"/>
              <a:ext cx="22" cy="26"/>
            </a:xfrm>
            <a:custGeom>
              <a:avLst/>
              <a:gdLst>
                <a:gd name="T0" fmla="*/ 0 w 45"/>
                <a:gd name="T1" fmla="*/ 0 h 53"/>
                <a:gd name="T2" fmla="*/ 0 w 45"/>
                <a:gd name="T3" fmla="*/ 0 h 53"/>
                <a:gd name="T4" fmla="*/ 0 w 45"/>
                <a:gd name="T5" fmla="*/ 0 h 53"/>
                <a:gd name="T6" fmla="*/ 0 w 45"/>
                <a:gd name="T7" fmla="*/ 0 h 53"/>
                <a:gd name="T8" fmla="*/ 0 w 45"/>
                <a:gd name="T9" fmla="*/ 0 h 53"/>
                <a:gd name="T10" fmla="*/ 0 w 45"/>
                <a:gd name="T11" fmla="*/ 0 h 53"/>
                <a:gd name="T12" fmla="*/ 0 w 45"/>
                <a:gd name="T13" fmla="*/ 0 h 53"/>
                <a:gd name="T14" fmla="*/ 0 w 45"/>
                <a:gd name="T15" fmla="*/ 0 h 53"/>
                <a:gd name="T16" fmla="*/ 0 w 45"/>
                <a:gd name="T17" fmla="*/ 0 h 53"/>
                <a:gd name="T18" fmla="*/ 0 w 45"/>
                <a:gd name="T19" fmla="*/ 0 h 53"/>
                <a:gd name="T20" fmla="*/ 0 w 45"/>
                <a:gd name="T21" fmla="*/ 0 h 53"/>
                <a:gd name="T22" fmla="*/ 0 w 45"/>
                <a:gd name="T23" fmla="*/ 0 h 53"/>
                <a:gd name="T24" fmla="*/ 0 w 45"/>
                <a:gd name="T25" fmla="*/ 0 h 53"/>
                <a:gd name="T26" fmla="*/ 0 w 45"/>
                <a:gd name="T27" fmla="*/ 0 h 53"/>
                <a:gd name="T28" fmla="*/ 0 w 45"/>
                <a:gd name="T29" fmla="*/ 0 h 53"/>
                <a:gd name="T30" fmla="*/ 0 w 45"/>
                <a:gd name="T31" fmla="*/ 0 h 53"/>
                <a:gd name="T32" fmla="*/ 0 w 45"/>
                <a:gd name="T33" fmla="*/ 0 h 53"/>
                <a:gd name="T34" fmla="*/ 0 w 45"/>
                <a:gd name="T35" fmla="*/ 0 h 53"/>
                <a:gd name="T36" fmla="*/ 0 w 45"/>
                <a:gd name="T37" fmla="*/ 0 h 53"/>
                <a:gd name="T38" fmla="*/ 0 w 45"/>
                <a:gd name="T39" fmla="*/ 0 h 53"/>
                <a:gd name="T40" fmla="*/ 0 w 45"/>
                <a:gd name="T41" fmla="*/ 0 h 53"/>
                <a:gd name="T42" fmla="*/ 0 w 45"/>
                <a:gd name="T43" fmla="*/ 0 h 53"/>
                <a:gd name="T44" fmla="*/ 0 w 45"/>
                <a:gd name="T45" fmla="*/ 0 h 53"/>
                <a:gd name="T46" fmla="*/ 0 w 45"/>
                <a:gd name="T47" fmla="*/ 0 h 53"/>
                <a:gd name="T48" fmla="*/ 0 w 45"/>
                <a:gd name="T49" fmla="*/ 0 h 53"/>
                <a:gd name="T50" fmla="*/ 0 w 45"/>
                <a:gd name="T51" fmla="*/ 0 h 53"/>
                <a:gd name="T52" fmla="*/ 0 w 45"/>
                <a:gd name="T53" fmla="*/ 0 h 53"/>
                <a:gd name="T54" fmla="*/ 0 w 45"/>
                <a:gd name="T55" fmla="*/ 0 h 53"/>
                <a:gd name="T56" fmla="*/ 0 w 45"/>
                <a:gd name="T57" fmla="*/ 0 h 53"/>
                <a:gd name="T58" fmla="*/ 0 w 45"/>
                <a:gd name="T59" fmla="*/ 0 h 53"/>
                <a:gd name="T60" fmla="*/ 0 w 45"/>
                <a:gd name="T61" fmla="*/ 0 h 53"/>
                <a:gd name="T62" fmla="*/ 0 w 45"/>
                <a:gd name="T63" fmla="*/ 0 h 53"/>
                <a:gd name="T64" fmla="*/ 0 w 45"/>
                <a:gd name="T65" fmla="*/ 0 h 53"/>
                <a:gd name="T66" fmla="*/ 0 w 45"/>
                <a:gd name="T67" fmla="*/ 0 h 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"/>
                <a:gd name="T103" fmla="*/ 0 h 53"/>
                <a:gd name="T104" fmla="*/ 45 w 45"/>
                <a:gd name="T105" fmla="*/ 53 h 5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" h="53">
                  <a:moveTo>
                    <a:pt x="0" y="5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6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3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3" y="51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8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 flipH="1">
              <a:off x="1121" y="2664"/>
              <a:ext cx="23" cy="20"/>
            </a:xfrm>
            <a:custGeom>
              <a:avLst/>
              <a:gdLst>
                <a:gd name="T0" fmla="*/ 0 w 46"/>
                <a:gd name="T1" fmla="*/ 0 h 42"/>
                <a:gd name="T2" fmla="*/ 1 w 46"/>
                <a:gd name="T3" fmla="*/ 0 h 42"/>
                <a:gd name="T4" fmla="*/ 1 w 46"/>
                <a:gd name="T5" fmla="*/ 0 h 42"/>
                <a:gd name="T6" fmla="*/ 1 w 46"/>
                <a:gd name="T7" fmla="*/ 0 h 42"/>
                <a:gd name="T8" fmla="*/ 1 w 46"/>
                <a:gd name="T9" fmla="*/ 0 h 42"/>
                <a:gd name="T10" fmla="*/ 1 w 46"/>
                <a:gd name="T11" fmla="*/ 0 h 42"/>
                <a:gd name="T12" fmla="*/ 1 w 46"/>
                <a:gd name="T13" fmla="*/ 0 h 42"/>
                <a:gd name="T14" fmla="*/ 1 w 46"/>
                <a:gd name="T15" fmla="*/ 0 h 42"/>
                <a:gd name="T16" fmla="*/ 1 w 46"/>
                <a:gd name="T17" fmla="*/ 0 h 42"/>
                <a:gd name="T18" fmla="*/ 1 w 46"/>
                <a:gd name="T19" fmla="*/ 0 h 42"/>
                <a:gd name="T20" fmla="*/ 1 w 46"/>
                <a:gd name="T21" fmla="*/ 0 h 42"/>
                <a:gd name="T22" fmla="*/ 1 w 46"/>
                <a:gd name="T23" fmla="*/ 0 h 42"/>
                <a:gd name="T24" fmla="*/ 1 w 46"/>
                <a:gd name="T25" fmla="*/ 0 h 42"/>
                <a:gd name="T26" fmla="*/ 1 w 46"/>
                <a:gd name="T27" fmla="*/ 0 h 42"/>
                <a:gd name="T28" fmla="*/ 1 w 46"/>
                <a:gd name="T29" fmla="*/ 0 h 42"/>
                <a:gd name="T30" fmla="*/ 1 w 46"/>
                <a:gd name="T31" fmla="*/ 0 h 42"/>
                <a:gd name="T32" fmla="*/ 1 w 46"/>
                <a:gd name="T33" fmla="*/ 0 h 42"/>
                <a:gd name="T34" fmla="*/ 1 w 46"/>
                <a:gd name="T35" fmla="*/ 0 h 42"/>
                <a:gd name="T36" fmla="*/ 1 w 46"/>
                <a:gd name="T37" fmla="*/ 0 h 42"/>
                <a:gd name="T38" fmla="*/ 1 w 46"/>
                <a:gd name="T39" fmla="*/ 0 h 42"/>
                <a:gd name="T40" fmla="*/ 1 w 46"/>
                <a:gd name="T41" fmla="*/ 0 h 42"/>
                <a:gd name="T42" fmla="*/ 1 w 46"/>
                <a:gd name="T43" fmla="*/ 0 h 42"/>
                <a:gd name="T44" fmla="*/ 1 w 46"/>
                <a:gd name="T45" fmla="*/ 0 h 42"/>
                <a:gd name="T46" fmla="*/ 1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42"/>
                <a:gd name="T92" fmla="*/ 46 w 4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42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5"/>
                  </a:lnTo>
                  <a:lnTo>
                    <a:pt x="43" y="33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0"/>
                  </a:lnTo>
                  <a:lnTo>
                    <a:pt x="45" y="32"/>
                  </a:lnTo>
                  <a:lnTo>
                    <a:pt x="43" y="25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0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2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 flipH="1">
              <a:off x="1113" y="2651"/>
              <a:ext cx="23" cy="21"/>
            </a:xfrm>
            <a:custGeom>
              <a:avLst/>
              <a:gdLst>
                <a:gd name="T0" fmla="*/ 0 w 45"/>
                <a:gd name="T1" fmla="*/ 0 h 42"/>
                <a:gd name="T2" fmla="*/ 1 w 45"/>
                <a:gd name="T3" fmla="*/ 1 h 42"/>
                <a:gd name="T4" fmla="*/ 1 w 45"/>
                <a:gd name="T5" fmla="*/ 1 h 42"/>
                <a:gd name="T6" fmla="*/ 1 w 45"/>
                <a:gd name="T7" fmla="*/ 1 h 42"/>
                <a:gd name="T8" fmla="*/ 1 w 45"/>
                <a:gd name="T9" fmla="*/ 1 h 42"/>
                <a:gd name="T10" fmla="*/ 1 w 45"/>
                <a:gd name="T11" fmla="*/ 1 h 42"/>
                <a:gd name="T12" fmla="*/ 1 w 45"/>
                <a:gd name="T13" fmla="*/ 1 h 42"/>
                <a:gd name="T14" fmla="*/ 1 w 45"/>
                <a:gd name="T15" fmla="*/ 1 h 42"/>
                <a:gd name="T16" fmla="*/ 1 w 45"/>
                <a:gd name="T17" fmla="*/ 1 h 42"/>
                <a:gd name="T18" fmla="*/ 1 w 45"/>
                <a:gd name="T19" fmla="*/ 1 h 42"/>
                <a:gd name="T20" fmla="*/ 1 w 45"/>
                <a:gd name="T21" fmla="*/ 1 h 42"/>
                <a:gd name="T22" fmla="*/ 1 w 45"/>
                <a:gd name="T23" fmla="*/ 1 h 42"/>
                <a:gd name="T24" fmla="*/ 1 w 45"/>
                <a:gd name="T25" fmla="*/ 1 h 42"/>
                <a:gd name="T26" fmla="*/ 1 w 45"/>
                <a:gd name="T27" fmla="*/ 1 h 42"/>
                <a:gd name="T28" fmla="*/ 1 w 45"/>
                <a:gd name="T29" fmla="*/ 1 h 42"/>
                <a:gd name="T30" fmla="*/ 1 w 45"/>
                <a:gd name="T31" fmla="*/ 1 h 42"/>
                <a:gd name="T32" fmla="*/ 1 w 45"/>
                <a:gd name="T33" fmla="*/ 1 h 42"/>
                <a:gd name="T34" fmla="*/ 1 w 45"/>
                <a:gd name="T35" fmla="*/ 1 h 42"/>
                <a:gd name="T36" fmla="*/ 1 w 45"/>
                <a:gd name="T37" fmla="*/ 1 h 42"/>
                <a:gd name="T38" fmla="*/ 1 w 45"/>
                <a:gd name="T39" fmla="*/ 1 h 42"/>
                <a:gd name="T40" fmla="*/ 1 w 45"/>
                <a:gd name="T41" fmla="*/ 0 h 42"/>
                <a:gd name="T42" fmla="*/ 1 w 45"/>
                <a:gd name="T43" fmla="*/ 0 h 42"/>
                <a:gd name="T44" fmla="*/ 1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 flipH="1">
              <a:off x="833" y="2825"/>
              <a:ext cx="272" cy="209"/>
            </a:xfrm>
            <a:custGeom>
              <a:avLst/>
              <a:gdLst>
                <a:gd name="T0" fmla="*/ 1 w 544"/>
                <a:gd name="T1" fmla="*/ 1 h 418"/>
                <a:gd name="T2" fmla="*/ 1 w 544"/>
                <a:gd name="T3" fmla="*/ 1 h 418"/>
                <a:gd name="T4" fmla="*/ 1 w 544"/>
                <a:gd name="T5" fmla="*/ 1 h 418"/>
                <a:gd name="T6" fmla="*/ 1 w 544"/>
                <a:gd name="T7" fmla="*/ 1 h 418"/>
                <a:gd name="T8" fmla="*/ 1 w 544"/>
                <a:gd name="T9" fmla="*/ 1 h 418"/>
                <a:gd name="T10" fmla="*/ 1 w 544"/>
                <a:gd name="T11" fmla="*/ 1 h 418"/>
                <a:gd name="T12" fmla="*/ 1 w 544"/>
                <a:gd name="T13" fmla="*/ 1 h 418"/>
                <a:gd name="T14" fmla="*/ 1 w 544"/>
                <a:gd name="T15" fmla="*/ 1 h 418"/>
                <a:gd name="T16" fmla="*/ 1 w 544"/>
                <a:gd name="T17" fmla="*/ 1 h 418"/>
                <a:gd name="T18" fmla="*/ 1 w 544"/>
                <a:gd name="T19" fmla="*/ 1 h 418"/>
                <a:gd name="T20" fmla="*/ 1 w 544"/>
                <a:gd name="T21" fmla="*/ 1 h 418"/>
                <a:gd name="T22" fmla="*/ 1 w 544"/>
                <a:gd name="T23" fmla="*/ 1 h 418"/>
                <a:gd name="T24" fmla="*/ 1 w 544"/>
                <a:gd name="T25" fmla="*/ 1 h 418"/>
                <a:gd name="T26" fmla="*/ 1 w 544"/>
                <a:gd name="T27" fmla="*/ 1 h 418"/>
                <a:gd name="T28" fmla="*/ 1 w 544"/>
                <a:gd name="T29" fmla="*/ 1 h 418"/>
                <a:gd name="T30" fmla="*/ 1 w 544"/>
                <a:gd name="T31" fmla="*/ 1 h 418"/>
                <a:gd name="T32" fmla="*/ 1 w 544"/>
                <a:gd name="T33" fmla="*/ 1 h 418"/>
                <a:gd name="T34" fmla="*/ 1 w 544"/>
                <a:gd name="T35" fmla="*/ 1 h 418"/>
                <a:gd name="T36" fmla="*/ 1 w 544"/>
                <a:gd name="T37" fmla="*/ 1 h 418"/>
                <a:gd name="T38" fmla="*/ 1 w 544"/>
                <a:gd name="T39" fmla="*/ 1 h 418"/>
                <a:gd name="T40" fmla="*/ 1 w 544"/>
                <a:gd name="T41" fmla="*/ 1 h 418"/>
                <a:gd name="T42" fmla="*/ 1 w 544"/>
                <a:gd name="T43" fmla="*/ 1 h 418"/>
                <a:gd name="T44" fmla="*/ 1 w 544"/>
                <a:gd name="T45" fmla="*/ 1 h 418"/>
                <a:gd name="T46" fmla="*/ 1 w 544"/>
                <a:gd name="T47" fmla="*/ 1 h 418"/>
                <a:gd name="T48" fmla="*/ 1 w 544"/>
                <a:gd name="T49" fmla="*/ 1 h 418"/>
                <a:gd name="T50" fmla="*/ 1 w 544"/>
                <a:gd name="T51" fmla="*/ 1 h 418"/>
                <a:gd name="T52" fmla="*/ 1 w 544"/>
                <a:gd name="T53" fmla="*/ 1 h 418"/>
                <a:gd name="T54" fmla="*/ 1 w 544"/>
                <a:gd name="T55" fmla="*/ 1 h 418"/>
                <a:gd name="T56" fmla="*/ 1 w 544"/>
                <a:gd name="T57" fmla="*/ 1 h 418"/>
                <a:gd name="T58" fmla="*/ 1 w 544"/>
                <a:gd name="T59" fmla="*/ 1 h 418"/>
                <a:gd name="T60" fmla="*/ 1 w 544"/>
                <a:gd name="T61" fmla="*/ 1 h 418"/>
                <a:gd name="T62" fmla="*/ 1 w 544"/>
                <a:gd name="T63" fmla="*/ 1 h 418"/>
                <a:gd name="T64" fmla="*/ 1 w 544"/>
                <a:gd name="T65" fmla="*/ 1 h 418"/>
                <a:gd name="T66" fmla="*/ 1 w 544"/>
                <a:gd name="T67" fmla="*/ 1 h 418"/>
                <a:gd name="T68" fmla="*/ 1 w 544"/>
                <a:gd name="T69" fmla="*/ 1 h 418"/>
                <a:gd name="T70" fmla="*/ 1 w 544"/>
                <a:gd name="T71" fmla="*/ 1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 flipH="1">
              <a:off x="817" y="2749"/>
              <a:ext cx="239" cy="190"/>
            </a:xfrm>
            <a:custGeom>
              <a:avLst/>
              <a:gdLst>
                <a:gd name="T0" fmla="*/ 1 w 478"/>
                <a:gd name="T1" fmla="*/ 0 h 381"/>
                <a:gd name="T2" fmla="*/ 1 w 478"/>
                <a:gd name="T3" fmla="*/ 0 h 381"/>
                <a:gd name="T4" fmla="*/ 1 w 478"/>
                <a:gd name="T5" fmla="*/ 0 h 381"/>
                <a:gd name="T6" fmla="*/ 1 w 478"/>
                <a:gd name="T7" fmla="*/ 0 h 381"/>
                <a:gd name="T8" fmla="*/ 1 w 478"/>
                <a:gd name="T9" fmla="*/ 0 h 381"/>
                <a:gd name="T10" fmla="*/ 1 w 478"/>
                <a:gd name="T11" fmla="*/ 0 h 381"/>
                <a:gd name="T12" fmla="*/ 1 w 478"/>
                <a:gd name="T13" fmla="*/ 0 h 381"/>
                <a:gd name="T14" fmla="*/ 1 w 478"/>
                <a:gd name="T15" fmla="*/ 0 h 381"/>
                <a:gd name="T16" fmla="*/ 1 w 478"/>
                <a:gd name="T17" fmla="*/ 0 h 381"/>
                <a:gd name="T18" fmla="*/ 1 w 478"/>
                <a:gd name="T19" fmla="*/ 0 h 381"/>
                <a:gd name="T20" fmla="*/ 1 w 478"/>
                <a:gd name="T21" fmla="*/ 0 h 381"/>
                <a:gd name="T22" fmla="*/ 1 w 478"/>
                <a:gd name="T23" fmla="*/ 0 h 381"/>
                <a:gd name="T24" fmla="*/ 1 w 478"/>
                <a:gd name="T25" fmla="*/ 0 h 381"/>
                <a:gd name="T26" fmla="*/ 1 w 478"/>
                <a:gd name="T27" fmla="*/ 0 h 381"/>
                <a:gd name="T28" fmla="*/ 1 w 478"/>
                <a:gd name="T29" fmla="*/ 0 h 381"/>
                <a:gd name="T30" fmla="*/ 1 w 478"/>
                <a:gd name="T31" fmla="*/ 0 h 381"/>
                <a:gd name="T32" fmla="*/ 1 w 478"/>
                <a:gd name="T33" fmla="*/ 0 h 381"/>
                <a:gd name="T34" fmla="*/ 1 w 478"/>
                <a:gd name="T35" fmla="*/ 0 h 381"/>
                <a:gd name="T36" fmla="*/ 1 w 478"/>
                <a:gd name="T37" fmla="*/ 0 h 381"/>
                <a:gd name="T38" fmla="*/ 1 w 478"/>
                <a:gd name="T39" fmla="*/ 0 h 381"/>
                <a:gd name="T40" fmla="*/ 1 w 478"/>
                <a:gd name="T41" fmla="*/ 0 h 381"/>
                <a:gd name="T42" fmla="*/ 1 w 478"/>
                <a:gd name="T43" fmla="*/ 0 h 381"/>
                <a:gd name="T44" fmla="*/ 1 w 478"/>
                <a:gd name="T45" fmla="*/ 0 h 381"/>
                <a:gd name="T46" fmla="*/ 1 w 478"/>
                <a:gd name="T47" fmla="*/ 0 h 381"/>
                <a:gd name="T48" fmla="*/ 1 w 478"/>
                <a:gd name="T49" fmla="*/ 0 h 381"/>
                <a:gd name="T50" fmla="*/ 1 w 478"/>
                <a:gd name="T51" fmla="*/ 0 h 381"/>
                <a:gd name="T52" fmla="*/ 1 w 478"/>
                <a:gd name="T53" fmla="*/ 0 h 381"/>
                <a:gd name="T54" fmla="*/ 1 w 478"/>
                <a:gd name="T55" fmla="*/ 0 h 381"/>
                <a:gd name="T56" fmla="*/ 1 w 478"/>
                <a:gd name="T57" fmla="*/ 0 h 381"/>
                <a:gd name="T58" fmla="*/ 1 w 478"/>
                <a:gd name="T59" fmla="*/ 0 h 381"/>
                <a:gd name="T60" fmla="*/ 1 w 478"/>
                <a:gd name="T61" fmla="*/ 0 h 381"/>
                <a:gd name="T62" fmla="*/ 1 w 478"/>
                <a:gd name="T63" fmla="*/ 0 h 381"/>
                <a:gd name="T64" fmla="*/ 1 w 478"/>
                <a:gd name="T65" fmla="*/ 0 h 381"/>
                <a:gd name="T66" fmla="*/ 1 w 478"/>
                <a:gd name="T67" fmla="*/ 0 h 381"/>
                <a:gd name="T68" fmla="*/ 1 w 478"/>
                <a:gd name="T69" fmla="*/ 0 h 381"/>
                <a:gd name="T70" fmla="*/ 1 w 478"/>
                <a:gd name="T71" fmla="*/ 0 h 381"/>
                <a:gd name="T72" fmla="*/ 1 w 478"/>
                <a:gd name="T73" fmla="*/ 0 h 381"/>
                <a:gd name="T74" fmla="*/ 1 w 478"/>
                <a:gd name="T75" fmla="*/ 0 h 381"/>
                <a:gd name="T76" fmla="*/ 1 w 478"/>
                <a:gd name="T77" fmla="*/ 0 h 381"/>
                <a:gd name="T78" fmla="*/ 1 w 478"/>
                <a:gd name="T79" fmla="*/ 0 h 381"/>
                <a:gd name="T80" fmla="*/ 1 w 478"/>
                <a:gd name="T81" fmla="*/ 0 h 381"/>
                <a:gd name="T82" fmla="*/ 1 w 478"/>
                <a:gd name="T83" fmla="*/ 0 h 381"/>
                <a:gd name="T84" fmla="*/ 1 w 478"/>
                <a:gd name="T85" fmla="*/ 0 h 381"/>
                <a:gd name="T86" fmla="*/ 1 w 478"/>
                <a:gd name="T87" fmla="*/ 0 h 381"/>
                <a:gd name="T88" fmla="*/ 1 w 478"/>
                <a:gd name="T89" fmla="*/ 0 h 381"/>
                <a:gd name="T90" fmla="*/ 1 w 478"/>
                <a:gd name="T91" fmla="*/ 0 h 381"/>
                <a:gd name="T92" fmla="*/ 0 w 478"/>
                <a:gd name="T93" fmla="*/ 0 h 381"/>
                <a:gd name="T94" fmla="*/ 0 w 478"/>
                <a:gd name="T95" fmla="*/ 0 h 381"/>
                <a:gd name="T96" fmla="*/ 0 w 478"/>
                <a:gd name="T97" fmla="*/ 0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 flipH="1">
              <a:off x="556" y="2607"/>
              <a:ext cx="288" cy="262"/>
            </a:xfrm>
            <a:custGeom>
              <a:avLst/>
              <a:gdLst>
                <a:gd name="T0" fmla="*/ 0 w 578"/>
                <a:gd name="T1" fmla="*/ 1 h 524"/>
                <a:gd name="T2" fmla="*/ 0 w 578"/>
                <a:gd name="T3" fmla="*/ 0 h 524"/>
                <a:gd name="T4" fmla="*/ 0 w 578"/>
                <a:gd name="T5" fmla="*/ 1 h 524"/>
                <a:gd name="T6" fmla="*/ 0 w 578"/>
                <a:gd name="T7" fmla="*/ 1 h 524"/>
                <a:gd name="T8" fmla="*/ 0 w 578"/>
                <a:gd name="T9" fmla="*/ 1 h 524"/>
                <a:gd name="T10" fmla="*/ 0 w 578"/>
                <a:gd name="T11" fmla="*/ 1 h 524"/>
                <a:gd name="T12" fmla="*/ 0 w 578"/>
                <a:gd name="T13" fmla="*/ 1 h 524"/>
                <a:gd name="T14" fmla="*/ 0 w 578"/>
                <a:gd name="T15" fmla="*/ 1 h 524"/>
                <a:gd name="T16" fmla="*/ 0 w 578"/>
                <a:gd name="T17" fmla="*/ 1 h 524"/>
                <a:gd name="T18" fmla="*/ 0 w 578"/>
                <a:gd name="T19" fmla="*/ 1 h 524"/>
                <a:gd name="T20" fmla="*/ 0 w 578"/>
                <a:gd name="T21" fmla="*/ 1 h 524"/>
                <a:gd name="T22" fmla="*/ 0 w 578"/>
                <a:gd name="T23" fmla="*/ 1 h 524"/>
                <a:gd name="T24" fmla="*/ 0 w 578"/>
                <a:gd name="T25" fmla="*/ 1 h 524"/>
                <a:gd name="T26" fmla="*/ 0 w 578"/>
                <a:gd name="T27" fmla="*/ 1 h 524"/>
                <a:gd name="T28" fmla="*/ 0 w 578"/>
                <a:gd name="T29" fmla="*/ 1 h 524"/>
                <a:gd name="T30" fmla="*/ 0 w 578"/>
                <a:gd name="T31" fmla="*/ 1 h 524"/>
                <a:gd name="T32" fmla="*/ 0 w 578"/>
                <a:gd name="T33" fmla="*/ 1 h 524"/>
                <a:gd name="T34" fmla="*/ 0 w 578"/>
                <a:gd name="T35" fmla="*/ 1 h 524"/>
                <a:gd name="T36" fmla="*/ 0 w 578"/>
                <a:gd name="T37" fmla="*/ 1 h 524"/>
                <a:gd name="T38" fmla="*/ 0 w 578"/>
                <a:gd name="T39" fmla="*/ 1 h 524"/>
                <a:gd name="T40" fmla="*/ 0 w 578"/>
                <a:gd name="T41" fmla="*/ 1 h 524"/>
                <a:gd name="T42" fmla="*/ 0 w 578"/>
                <a:gd name="T43" fmla="*/ 1 h 524"/>
                <a:gd name="T44" fmla="*/ 0 w 578"/>
                <a:gd name="T45" fmla="*/ 1 h 524"/>
                <a:gd name="T46" fmla="*/ 0 w 578"/>
                <a:gd name="T47" fmla="*/ 1 h 524"/>
                <a:gd name="T48" fmla="*/ 0 w 578"/>
                <a:gd name="T49" fmla="*/ 1 h 524"/>
                <a:gd name="T50" fmla="*/ 0 w 578"/>
                <a:gd name="T51" fmla="*/ 1 h 524"/>
                <a:gd name="T52" fmla="*/ 0 w 578"/>
                <a:gd name="T53" fmla="*/ 1 h 524"/>
                <a:gd name="T54" fmla="*/ 0 w 578"/>
                <a:gd name="T55" fmla="*/ 1 h 524"/>
                <a:gd name="T56" fmla="*/ 0 w 578"/>
                <a:gd name="T57" fmla="*/ 1 h 524"/>
                <a:gd name="T58" fmla="*/ 0 w 578"/>
                <a:gd name="T59" fmla="*/ 1 h 524"/>
                <a:gd name="T60" fmla="*/ 0 w 578"/>
                <a:gd name="T61" fmla="*/ 1 h 524"/>
                <a:gd name="T62" fmla="*/ 0 w 578"/>
                <a:gd name="T63" fmla="*/ 1 h 524"/>
                <a:gd name="T64" fmla="*/ 0 w 578"/>
                <a:gd name="T65" fmla="*/ 1 h 524"/>
                <a:gd name="T66" fmla="*/ 0 w 578"/>
                <a:gd name="T67" fmla="*/ 1 h 524"/>
                <a:gd name="T68" fmla="*/ 0 w 578"/>
                <a:gd name="T69" fmla="*/ 1 h 524"/>
                <a:gd name="T70" fmla="*/ 0 w 578"/>
                <a:gd name="T71" fmla="*/ 1 h 524"/>
                <a:gd name="T72" fmla="*/ 0 w 578"/>
                <a:gd name="T73" fmla="*/ 1 h 524"/>
                <a:gd name="T74" fmla="*/ 0 w 578"/>
                <a:gd name="T75" fmla="*/ 1 h 524"/>
                <a:gd name="T76" fmla="*/ 0 w 578"/>
                <a:gd name="T77" fmla="*/ 1 h 524"/>
                <a:gd name="T78" fmla="*/ 0 w 578"/>
                <a:gd name="T79" fmla="*/ 1 h 524"/>
                <a:gd name="T80" fmla="*/ 0 w 578"/>
                <a:gd name="T81" fmla="*/ 1 h 524"/>
                <a:gd name="T82" fmla="*/ 0 w 578"/>
                <a:gd name="T83" fmla="*/ 1 h 524"/>
                <a:gd name="T84" fmla="*/ 0 w 578"/>
                <a:gd name="T85" fmla="*/ 1 h 524"/>
                <a:gd name="T86" fmla="*/ 0 w 578"/>
                <a:gd name="T87" fmla="*/ 1 h 524"/>
                <a:gd name="T88" fmla="*/ 0 w 578"/>
                <a:gd name="T89" fmla="*/ 1 h 524"/>
                <a:gd name="T90" fmla="*/ 0 w 578"/>
                <a:gd name="T91" fmla="*/ 1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 flipH="1">
              <a:off x="747" y="2438"/>
              <a:ext cx="226" cy="397"/>
            </a:xfrm>
            <a:custGeom>
              <a:avLst/>
              <a:gdLst>
                <a:gd name="T0" fmla="*/ 1 w 452"/>
                <a:gd name="T1" fmla="*/ 1 h 792"/>
                <a:gd name="T2" fmla="*/ 1 w 452"/>
                <a:gd name="T3" fmla="*/ 1 h 792"/>
                <a:gd name="T4" fmla="*/ 1 w 452"/>
                <a:gd name="T5" fmla="*/ 1 h 792"/>
                <a:gd name="T6" fmla="*/ 1 w 452"/>
                <a:gd name="T7" fmla="*/ 1 h 792"/>
                <a:gd name="T8" fmla="*/ 1 w 452"/>
                <a:gd name="T9" fmla="*/ 1 h 792"/>
                <a:gd name="T10" fmla="*/ 1 w 452"/>
                <a:gd name="T11" fmla="*/ 1 h 792"/>
                <a:gd name="T12" fmla="*/ 1 w 452"/>
                <a:gd name="T13" fmla="*/ 1 h 792"/>
                <a:gd name="T14" fmla="*/ 1 w 452"/>
                <a:gd name="T15" fmla="*/ 1 h 792"/>
                <a:gd name="T16" fmla="*/ 1 w 452"/>
                <a:gd name="T17" fmla="*/ 1 h 792"/>
                <a:gd name="T18" fmla="*/ 1 w 452"/>
                <a:gd name="T19" fmla="*/ 1 h 792"/>
                <a:gd name="T20" fmla="*/ 1 w 452"/>
                <a:gd name="T21" fmla="*/ 1 h 792"/>
                <a:gd name="T22" fmla="*/ 1 w 452"/>
                <a:gd name="T23" fmla="*/ 1 h 792"/>
                <a:gd name="T24" fmla="*/ 1 w 452"/>
                <a:gd name="T25" fmla="*/ 1 h 792"/>
                <a:gd name="T26" fmla="*/ 1 w 452"/>
                <a:gd name="T27" fmla="*/ 1 h 792"/>
                <a:gd name="T28" fmla="*/ 1 w 452"/>
                <a:gd name="T29" fmla="*/ 1 h 792"/>
                <a:gd name="T30" fmla="*/ 1 w 452"/>
                <a:gd name="T31" fmla="*/ 1 h 792"/>
                <a:gd name="T32" fmla="*/ 1 w 452"/>
                <a:gd name="T33" fmla="*/ 1 h 792"/>
                <a:gd name="T34" fmla="*/ 1 w 452"/>
                <a:gd name="T35" fmla="*/ 1 h 792"/>
                <a:gd name="T36" fmla="*/ 1 w 452"/>
                <a:gd name="T37" fmla="*/ 1 h 792"/>
                <a:gd name="T38" fmla="*/ 1 w 452"/>
                <a:gd name="T39" fmla="*/ 1 h 792"/>
                <a:gd name="T40" fmla="*/ 1 w 452"/>
                <a:gd name="T41" fmla="*/ 1 h 792"/>
                <a:gd name="T42" fmla="*/ 1 w 452"/>
                <a:gd name="T43" fmla="*/ 1 h 792"/>
                <a:gd name="T44" fmla="*/ 1 w 452"/>
                <a:gd name="T45" fmla="*/ 1 h 792"/>
                <a:gd name="T46" fmla="*/ 1 w 452"/>
                <a:gd name="T47" fmla="*/ 1 h 792"/>
                <a:gd name="T48" fmla="*/ 1 w 452"/>
                <a:gd name="T49" fmla="*/ 1 h 792"/>
                <a:gd name="T50" fmla="*/ 1 w 452"/>
                <a:gd name="T51" fmla="*/ 1 h 792"/>
                <a:gd name="T52" fmla="*/ 1 w 452"/>
                <a:gd name="T53" fmla="*/ 1 h 792"/>
                <a:gd name="T54" fmla="*/ 1 w 452"/>
                <a:gd name="T55" fmla="*/ 1 h 792"/>
                <a:gd name="T56" fmla="*/ 1 w 452"/>
                <a:gd name="T57" fmla="*/ 1 h 792"/>
                <a:gd name="T58" fmla="*/ 1 w 452"/>
                <a:gd name="T59" fmla="*/ 1 h 792"/>
                <a:gd name="T60" fmla="*/ 1 w 452"/>
                <a:gd name="T61" fmla="*/ 1 h 792"/>
                <a:gd name="T62" fmla="*/ 1 w 452"/>
                <a:gd name="T63" fmla="*/ 1 h 792"/>
                <a:gd name="T64" fmla="*/ 1 w 452"/>
                <a:gd name="T65" fmla="*/ 1 h 792"/>
                <a:gd name="T66" fmla="*/ 1 w 452"/>
                <a:gd name="T67" fmla="*/ 1 h 792"/>
                <a:gd name="T68" fmla="*/ 1 w 452"/>
                <a:gd name="T69" fmla="*/ 0 h 792"/>
                <a:gd name="T70" fmla="*/ 1 w 452"/>
                <a:gd name="T71" fmla="*/ 0 h 792"/>
                <a:gd name="T72" fmla="*/ 1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 flipH="1">
              <a:off x="742" y="2464"/>
              <a:ext cx="86" cy="144"/>
            </a:xfrm>
            <a:custGeom>
              <a:avLst/>
              <a:gdLst>
                <a:gd name="T0" fmla="*/ 0 w 173"/>
                <a:gd name="T1" fmla="*/ 0 h 288"/>
                <a:gd name="T2" fmla="*/ 0 w 173"/>
                <a:gd name="T3" fmla="*/ 1 h 288"/>
                <a:gd name="T4" fmla="*/ 0 w 173"/>
                <a:gd name="T5" fmla="*/ 1 h 288"/>
                <a:gd name="T6" fmla="*/ 0 w 173"/>
                <a:gd name="T7" fmla="*/ 1 h 288"/>
                <a:gd name="T8" fmla="*/ 0 w 173"/>
                <a:gd name="T9" fmla="*/ 1 h 288"/>
                <a:gd name="T10" fmla="*/ 0 w 173"/>
                <a:gd name="T11" fmla="*/ 1 h 288"/>
                <a:gd name="T12" fmla="*/ 0 w 173"/>
                <a:gd name="T13" fmla="*/ 1 h 288"/>
                <a:gd name="T14" fmla="*/ 0 w 173"/>
                <a:gd name="T15" fmla="*/ 1 h 288"/>
                <a:gd name="T16" fmla="*/ 0 w 173"/>
                <a:gd name="T17" fmla="*/ 1 h 288"/>
                <a:gd name="T18" fmla="*/ 0 w 173"/>
                <a:gd name="T19" fmla="*/ 1 h 288"/>
                <a:gd name="T20" fmla="*/ 0 w 173"/>
                <a:gd name="T21" fmla="*/ 1 h 288"/>
                <a:gd name="T22" fmla="*/ 0 w 173"/>
                <a:gd name="T23" fmla="*/ 1 h 288"/>
                <a:gd name="T24" fmla="*/ 0 w 173"/>
                <a:gd name="T25" fmla="*/ 1 h 288"/>
                <a:gd name="T26" fmla="*/ 0 w 173"/>
                <a:gd name="T27" fmla="*/ 1 h 288"/>
                <a:gd name="T28" fmla="*/ 0 w 173"/>
                <a:gd name="T29" fmla="*/ 1 h 288"/>
                <a:gd name="T30" fmla="*/ 0 w 173"/>
                <a:gd name="T31" fmla="*/ 1 h 288"/>
                <a:gd name="T32" fmla="*/ 0 w 173"/>
                <a:gd name="T33" fmla="*/ 1 h 288"/>
                <a:gd name="T34" fmla="*/ 0 w 173"/>
                <a:gd name="T35" fmla="*/ 1 h 288"/>
                <a:gd name="T36" fmla="*/ 0 w 173"/>
                <a:gd name="T37" fmla="*/ 1 h 288"/>
                <a:gd name="T38" fmla="*/ 0 w 173"/>
                <a:gd name="T39" fmla="*/ 1 h 288"/>
                <a:gd name="T40" fmla="*/ 0 w 173"/>
                <a:gd name="T41" fmla="*/ 1 h 288"/>
                <a:gd name="T42" fmla="*/ 0 w 173"/>
                <a:gd name="T43" fmla="*/ 1 h 288"/>
                <a:gd name="T44" fmla="*/ 0 w 173"/>
                <a:gd name="T45" fmla="*/ 1 h 288"/>
                <a:gd name="T46" fmla="*/ 0 w 173"/>
                <a:gd name="T47" fmla="*/ 1 h 288"/>
                <a:gd name="T48" fmla="*/ 0 w 173"/>
                <a:gd name="T49" fmla="*/ 1 h 288"/>
                <a:gd name="T50" fmla="*/ 0 w 173"/>
                <a:gd name="T51" fmla="*/ 1 h 288"/>
                <a:gd name="T52" fmla="*/ 0 w 173"/>
                <a:gd name="T53" fmla="*/ 1 h 288"/>
                <a:gd name="T54" fmla="*/ 0 w 173"/>
                <a:gd name="T55" fmla="*/ 1 h 288"/>
                <a:gd name="T56" fmla="*/ 0 w 173"/>
                <a:gd name="T57" fmla="*/ 1 h 288"/>
                <a:gd name="T58" fmla="*/ 0 w 173"/>
                <a:gd name="T59" fmla="*/ 1 h 288"/>
                <a:gd name="T60" fmla="*/ 0 w 173"/>
                <a:gd name="T61" fmla="*/ 1 h 288"/>
                <a:gd name="T62" fmla="*/ 0 w 173"/>
                <a:gd name="T63" fmla="*/ 1 h 288"/>
                <a:gd name="T64" fmla="*/ 0 w 173"/>
                <a:gd name="T65" fmla="*/ 1 h 288"/>
                <a:gd name="T66" fmla="*/ 0 w 173"/>
                <a:gd name="T67" fmla="*/ 1 h 288"/>
                <a:gd name="T68" fmla="*/ 0 w 173"/>
                <a:gd name="T69" fmla="*/ 1 h 288"/>
                <a:gd name="T70" fmla="*/ 0 w 173"/>
                <a:gd name="T71" fmla="*/ 1 h 288"/>
                <a:gd name="T72" fmla="*/ 0 w 173"/>
                <a:gd name="T73" fmla="*/ 1 h 288"/>
                <a:gd name="T74" fmla="*/ 0 w 173"/>
                <a:gd name="T75" fmla="*/ 1 h 288"/>
                <a:gd name="T76" fmla="*/ 0 w 173"/>
                <a:gd name="T77" fmla="*/ 0 h 288"/>
                <a:gd name="T78" fmla="*/ 0 w 173"/>
                <a:gd name="T79" fmla="*/ 0 h 288"/>
                <a:gd name="T80" fmla="*/ 0 w 173"/>
                <a:gd name="T81" fmla="*/ 0 h 288"/>
                <a:gd name="T82" fmla="*/ 0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 flipH="1">
              <a:off x="818" y="2600"/>
              <a:ext cx="96" cy="30"/>
            </a:xfrm>
            <a:custGeom>
              <a:avLst/>
              <a:gdLst>
                <a:gd name="T0" fmla="*/ 1 w 191"/>
                <a:gd name="T1" fmla="*/ 1 h 60"/>
                <a:gd name="T2" fmla="*/ 1 w 191"/>
                <a:gd name="T3" fmla="*/ 1 h 60"/>
                <a:gd name="T4" fmla="*/ 1 w 191"/>
                <a:gd name="T5" fmla="*/ 1 h 60"/>
                <a:gd name="T6" fmla="*/ 1 w 191"/>
                <a:gd name="T7" fmla="*/ 1 h 60"/>
                <a:gd name="T8" fmla="*/ 1 w 191"/>
                <a:gd name="T9" fmla="*/ 1 h 60"/>
                <a:gd name="T10" fmla="*/ 1 w 191"/>
                <a:gd name="T11" fmla="*/ 1 h 60"/>
                <a:gd name="T12" fmla="*/ 1 w 191"/>
                <a:gd name="T13" fmla="*/ 1 h 60"/>
                <a:gd name="T14" fmla="*/ 1 w 191"/>
                <a:gd name="T15" fmla="*/ 1 h 60"/>
                <a:gd name="T16" fmla="*/ 1 w 191"/>
                <a:gd name="T17" fmla="*/ 1 h 60"/>
                <a:gd name="T18" fmla="*/ 1 w 191"/>
                <a:gd name="T19" fmla="*/ 1 h 60"/>
                <a:gd name="T20" fmla="*/ 1 w 191"/>
                <a:gd name="T21" fmla="*/ 1 h 60"/>
                <a:gd name="T22" fmla="*/ 1 w 191"/>
                <a:gd name="T23" fmla="*/ 1 h 60"/>
                <a:gd name="T24" fmla="*/ 1 w 191"/>
                <a:gd name="T25" fmla="*/ 1 h 60"/>
                <a:gd name="T26" fmla="*/ 1 w 191"/>
                <a:gd name="T27" fmla="*/ 1 h 60"/>
                <a:gd name="T28" fmla="*/ 1 w 191"/>
                <a:gd name="T29" fmla="*/ 1 h 60"/>
                <a:gd name="T30" fmla="*/ 1 w 191"/>
                <a:gd name="T31" fmla="*/ 1 h 60"/>
                <a:gd name="T32" fmla="*/ 1 w 191"/>
                <a:gd name="T33" fmla="*/ 1 h 60"/>
                <a:gd name="T34" fmla="*/ 1 w 191"/>
                <a:gd name="T35" fmla="*/ 1 h 60"/>
                <a:gd name="T36" fmla="*/ 1 w 191"/>
                <a:gd name="T37" fmla="*/ 1 h 60"/>
                <a:gd name="T38" fmla="*/ 1 w 191"/>
                <a:gd name="T39" fmla="*/ 1 h 60"/>
                <a:gd name="T40" fmla="*/ 1 w 191"/>
                <a:gd name="T41" fmla="*/ 1 h 60"/>
                <a:gd name="T42" fmla="*/ 1 w 191"/>
                <a:gd name="T43" fmla="*/ 0 h 60"/>
                <a:gd name="T44" fmla="*/ 1 w 191"/>
                <a:gd name="T45" fmla="*/ 0 h 60"/>
                <a:gd name="T46" fmla="*/ 1 w 191"/>
                <a:gd name="T47" fmla="*/ 0 h 60"/>
                <a:gd name="T48" fmla="*/ 1 w 191"/>
                <a:gd name="T49" fmla="*/ 1 h 60"/>
                <a:gd name="T50" fmla="*/ 1 w 191"/>
                <a:gd name="T51" fmla="*/ 1 h 60"/>
                <a:gd name="T52" fmla="*/ 1 w 191"/>
                <a:gd name="T53" fmla="*/ 1 h 60"/>
                <a:gd name="T54" fmla="*/ 1 w 191"/>
                <a:gd name="T55" fmla="*/ 1 h 60"/>
                <a:gd name="T56" fmla="*/ 1 w 191"/>
                <a:gd name="T57" fmla="*/ 1 h 60"/>
                <a:gd name="T58" fmla="*/ 1 w 191"/>
                <a:gd name="T59" fmla="*/ 1 h 60"/>
                <a:gd name="T60" fmla="*/ 1 w 191"/>
                <a:gd name="T61" fmla="*/ 1 h 60"/>
                <a:gd name="T62" fmla="*/ 1 w 191"/>
                <a:gd name="T63" fmla="*/ 1 h 60"/>
                <a:gd name="T64" fmla="*/ 1 w 191"/>
                <a:gd name="T65" fmla="*/ 1 h 60"/>
                <a:gd name="T66" fmla="*/ 1 w 191"/>
                <a:gd name="T67" fmla="*/ 1 h 60"/>
                <a:gd name="T68" fmla="*/ 1 w 191"/>
                <a:gd name="T69" fmla="*/ 1 h 60"/>
                <a:gd name="T70" fmla="*/ 1 w 191"/>
                <a:gd name="T71" fmla="*/ 1 h 60"/>
                <a:gd name="T72" fmla="*/ 0 w 191"/>
                <a:gd name="T73" fmla="*/ 1 h 60"/>
                <a:gd name="T74" fmla="*/ 0 w 191"/>
                <a:gd name="T75" fmla="*/ 1 h 60"/>
                <a:gd name="T76" fmla="*/ 0 w 191"/>
                <a:gd name="T77" fmla="*/ 1 h 60"/>
                <a:gd name="T78" fmla="*/ 0 w 191"/>
                <a:gd name="T79" fmla="*/ 1 h 60"/>
                <a:gd name="T80" fmla="*/ 1 w 191"/>
                <a:gd name="T81" fmla="*/ 1 h 60"/>
                <a:gd name="T82" fmla="*/ 1 w 191"/>
                <a:gd name="T83" fmla="*/ 1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 flipH="1">
              <a:off x="862" y="2618"/>
              <a:ext cx="58" cy="66"/>
            </a:xfrm>
            <a:custGeom>
              <a:avLst/>
              <a:gdLst>
                <a:gd name="T0" fmla="*/ 0 w 115"/>
                <a:gd name="T1" fmla="*/ 0 h 133"/>
                <a:gd name="T2" fmla="*/ 1 w 115"/>
                <a:gd name="T3" fmla="*/ 0 h 133"/>
                <a:gd name="T4" fmla="*/ 1 w 115"/>
                <a:gd name="T5" fmla="*/ 0 h 133"/>
                <a:gd name="T6" fmla="*/ 1 w 115"/>
                <a:gd name="T7" fmla="*/ 0 h 133"/>
                <a:gd name="T8" fmla="*/ 1 w 115"/>
                <a:gd name="T9" fmla="*/ 0 h 133"/>
                <a:gd name="T10" fmla="*/ 1 w 115"/>
                <a:gd name="T11" fmla="*/ 0 h 133"/>
                <a:gd name="T12" fmla="*/ 1 w 115"/>
                <a:gd name="T13" fmla="*/ 0 h 133"/>
                <a:gd name="T14" fmla="*/ 1 w 115"/>
                <a:gd name="T15" fmla="*/ 0 h 133"/>
                <a:gd name="T16" fmla="*/ 1 w 115"/>
                <a:gd name="T17" fmla="*/ 0 h 133"/>
                <a:gd name="T18" fmla="*/ 1 w 115"/>
                <a:gd name="T19" fmla="*/ 0 h 133"/>
                <a:gd name="T20" fmla="*/ 1 w 115"/>
                <a:gd name="T21" fmla="*/ 0 h 133"/>
                <a:gd name="T22" fmla="*/ 1 w 115"/>
                <a:gd name="T23" fmla="*/ 0 h 133"/>
                <a:gd name="T24" fmla="*/ 1 w 115"/>
                <a:gd name="T25" fmla="*/ 0 h 133"/>
                <a:gd name="T26" fmla="*/ 1 w 115"/>
                <a:gd name="T27" fmla="*/ 0 h 133"/>
                <a:gd name="T28" fmla="*/ 1 w 115"/>
                <a:gd name="T29" fmla="*/ 0 h 133"/>
                <a:gd name="T30" fmla="*/ 1 w 115"/>
                <a:gd name="T31" fmla="*/ 0 h 133"/>
                <a:gd name="T32" fmla="*/ 1 w 115"/>
                <a:gd name="T33" fmla="*/ 0 h 133"/>
                <a:gd name="T34" fmla="*/ 1 w 115"/>
                <a:gd name="T35" fmla="*/ 0 h 133"/>
                <a:gd name="T36" fmla="*/ 1 w 115"/>
                <a:gd name="T37" fmla="*/ 0 h 133"/>
                <a:gd name="T38" fmla="*/ 1 w 115"/>
                <a:gd name="T39" fmla="*/ 0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 flipH="1">
              <a:off x="864" y="2681"/>
              <a:ext cx="87" cy="138"/>
            </a:xfrm>
            <a:custGeom>
              <a:avLst/>
              <a:gdLst>
                <a:gd name="T0" fmla="*/ 0 w 174"/>
                <a:gd name="T1" fmla="*/ 1 h 275"/>
                <a:gd name="T2" fmla="*/ 1 w 174"/>
                <a:gd name="T3" fmla="*/ 1 h 275"/>
                <a:gd name="T4" fmla="*/ 1 w 174"/>
                <a:gd name="T5" fmla="*/ 1 h 275"/>
                <a:gd name="T6" fmla="*/ 1 w 174"/>
                <a:gd name="T7" fmla="*/ 1 h 275"/>
                <a:gd name="T8" fmla="*/ 1 w 174"/>
                <a:gd name="T9" fmla="*/ 1 h 275"/>
                <a:gd name="T10" fmla="*/ 1 w 174"/>
                <a:gd name="T11" fmla="*/ 1 h 275"/>
                <a:gd name="T12" fmla="*/ 1 w 174"/>
                <a:gd name="T13" fmla="*/ 1 h 275"/>
                <a:gd name="T14" fmla="*/ 1 w 174"/>
                <a:gd name="T15" fmla="*/ 1 h 275"/>
                <a:gd name="T16" fmla="*/ 1 w 174"/>
                <a:gd name="T17" fmla="*/ 1 h 275"/>
                <a:gd name="T18" fmla="*/ 1 w 174"/>
                <a:gd name="T19" fmla="*/ 1 h 275"/>
                <a:gd name="T20" fmla="*/ 1 w 174"/>
                <a:gd name="T21" fmla="*/ 1 h 275"/>
                <a:gd name="T22" fmla="*/ 1 w 174"/>
                <a:gd name="T23" fmla="*/ 1 h 275"/>
                <a:gd name="T24" fmla="*/ 1 w 174"/>
                <a:gd name="T25" fmla="*/ 1 h 275"/>
                <a:gd name="T26" fmla="*/ 1 w 174"/>
                <a:gd name="T27" fmla="*/ 1 h 275"/>
                <a:gd name="T28" fmla="*/ 1 w 174"/>
                <a:gd name="T29" fmla="*/ 1 h 275"/>
                <a:gd name="T30" fmla="*/ 1 w 174"/>
                <a:gd name="T31" fmla="*/ 1 h 275"/>
                <a:gd name="T32" fmla="*/ 1 w 174"/>
                <a:gd name="T33" fmla="*/ 1 h 275"/>
                <a:gd name="T34" fmla="*/ 1 w 174"/>
                <a:gd name="T35" fmla="*/ 1 h 275"/>
                <a:gd name="T36" fmla="*/ 1 w 174"/>
                <a:gd name="T37" fmla="*/ 1 h 275"/>
                <a:gd name="T38" fmla="*/ 1 w 174"/>
                <a:gd name="T39" fmla="*/ 1 h 275"/>
                <a:gd name="T40" fmla="*/ 1 w 174"/>
                <a:gd name="T41" fmla="*/ 1 h 275"/>
                <a:gd name="T42" fmla="*/ 1 w 174"/>
                <a:gd name="T43" fmla="*/ 1 h 275"/>
                <a:gd name="T44" fmla="*/ 1 w 174"/>
                <a:gd name="T45" fmla="*/ 1 h 275"/>
                <a:gd name="T46" fmla="*/ 1 w 174"/>
                <a:gd name="T47" fmla="*/ 1 h 275"/>
                <a:gd name="T48" fmla="*/ 1 w 174"/>
                <a:gd name="T49" fmla="*/ 1 h 275"/>
                <a:gd name="T50" fmla="*/ 1 w 174"/>
                <a:gd name="T51" fmla="*/ 1 h 275"/>
                <a:gd name="T52" fmla="*/ 1 w 174"/>
                <a:gd name="T53" fmla="*/ 1 h 275"/>
                <a:gd name="T54" fmla="*/ 1 w 174"/>
                <a:gd name="T55" fmla="*/ 1 h 275"/>
                <a:gd name="T56" fmla="*/ 1 w 174"/>
                <a:gd name="T57" fmla="*/ 1 h 275"/>
                <a:gd name="T58" fmla="*/ 1 w 174"/>
                <a:gd name="T59" fmla="*/ 1 h 275"/>
                <a:gd name="T60" fmla="*/ 1 w 174"/>
                <a:gd name="T61" fmla="*/ 1 h 275"/>
                <a:gd name="T62" fmla="*/ 1 w 174"/>
                <a:gd name="T63" fmla="*/ 1 h 275"/>
                <a:gd name="T64" fmla="*/ 1 w 174"/>
                <a:gd name="T65" fmla="*/ 1 h 275"/>
                <a:gd name="T66" fmla="*/ 1 w 174"/>
                <a:gd name="T67" fmla="*/ 1 h 275"/>
                <a:gd name="T68" fmla="*/ 1 w 174"/>
                <a:gd name="T69" fmla="*/ 1 h 275"/>
                <a:gd name="T70" fmla="*/ 1 w 174"/>
                <a:gd name="T71" fmla="*/ 0 h 275"/>
                <a:gd name="T72" fmla="*/ 1 w 174"/>
                <a:gd name="T73" fmla="*/ 1 h 275"/>
                <a:gd name="T74" fmla="*/ 1 w 174"/>
                <a:gd name="T75" fmla="*/ 1 h 275"/>
                <a:gd name="T76" fmla="*/ 1 w 174"/>
                <a:gd name="T77" fmla="*/ 1 h 275"/>
                <a:gd name="T78" fmla="*/ 1 w 174"/>
                <a:gd name="T79" fmla="*/ 1 h 275"/>
                <a:gd name="T80" fmla="*/ 1 w 174"/>
                <a:gd name="T81" fmla="*/ 1 h 275"/>
                <a:gd name="T82" fmla="*/ 1 w 174"/>
                <a:gd name="T83" fmla="*/ 1 h 275"/>
                <a:gd name="T84" fmla="*/ 1 w 174"/>
                <a:gd name="T85" fmla="*/ 1 h 275"/>
                <a:gd name="T86" fmla="*/ 1 w 174"/>
                <a:gd name="T87" fmla="*/ 1 h 275"/>
                <a:gd name="T88" fmla="*/ 1 w 174"/>
                <a:gd name="T89" fmla="*/ 1 h 275"/>
                <a:gd name="T90" fmla="*/ 1 w 174"/>
                <a:gd name="T91" fmla="*/ 1 h 275"/>
                <a:gd name="T92" fmla="*/ 1 w 174"/>
                <a:gd name="T93" fmla="*/ 1 h 275"/>
                <a:gd name="T94" fmla="*/ 1 w 174"/>
                <a:gd name="T95" fmla="*/ 1 h 275"/>
                <a:gd name="T96" fmla="*/ 1 w 174"/>
                <a:gd name="T97" fmla="*/ 1 h 275"/>
                <a:gd name="T98" fmla="*/ 1 w 174"/>
                <a:gd name="T99" fmla="*/ 1 h 275"/>
                <a:gd name="T100" fmla="*/ 1 w 174"/>
                <a:gd name="T101" fmla="*/ 1 h 275"/>
                <a:gd name="T102" fmla="*/ 1 w 174"/>
                <a:gd name="T103" fmla="*/ 1 h 275"/>
                <a:gd name="T104" fmla="*/ 1 w 174"/>
                <a:gd name="T105" fmla="*/ 1 h 275"/>
                <a:gd name="T106" fmla="*/ 1 w 174"/>
                <a:gd name="T107" fmla="*/ 1 h 275"/>
                <a:gd name="T108" fmla="*/ 1 w 174"/>
                <a:gd name="T109" fmla="*/ 1 h 275"/>
                <a:gd name="T110" fmla="*/ 1 w 174"/>
                <a:gd name="T111" fmla="*/ 1 h 275"/>
                <a:gd name="T112" fmla="*/ 0 w 174"/>
                <a:gd name="T113" fmla="*/ 1 h 275"/>
                <a:gd name="T114" fmla="*/ 0 w 174"/>
                <a:gd name="T115" fmla="*/ 1 h 275"/>
                <a:gd name="T116" fmla="*/ 0 w 174"/>
                <a:gd name="T117" fmla="*/ 1 h 275"/>
                <a:gd name="T118" fmla="*/ 0 w 174"/>
                <a:gd name="T119" fmla="*/ 1 h 275"/>
                <a:gd name="T120" fmla="*/ 0 w 174"/>
                <a:gd name="T121" fmla="*/ 1 h 275"/>
                <a:gd name="T122" fmla="*/ 0 w 174"/>
                <a:gd name="T123" fmla="*/ 1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 flipH="1">
              <a:off x="1170" y="2576"/>
              <a:ext cx="60" cy="48"/>
            </a:xfrm>
            <a:custGeom>
              <a:avLst/>
              <a:gdLst>
                <a:gd name="T0" fmla="*/ 0 w 120"/>
                <a:gd name="T1" fmla="*/ 0 h 97"/>
                <a:gd name="T2" fmla="*/ 1 w 120"/>
                <a:gd name="T3" fmla="*/ 0 h 97"/>
                <a:gd name="T4" fmla="*/ 1 w 120"/>
                <a:gd name="T5" fmla="*/ 0 h 97"/>
                <a:gd name="T6" fmla="*/ 1 w 120"/>
                <a:gd name="T7" fmla="*/ 0 h 97"/>
                <a:gd name="T8" fmla="*/ 1 w 120"/>
                <a:gd name="T9" fmla="*/ 0 h 97"/>
                <a:gd name="T10" fmla="*/ 1 w 120"/>
                <a:gd name="T11" fmla="*/ 0 h 97"/>
                <a:gd name="T12" fmla="*/ 1 w 120"/>
                <a:gd name="T13" fmla="*/ 0 h 97"/>
                <a:gd name="T14" fmla="*/ 1 w 120"/>
                <a:gd name="T15" fmla="*/ 0 h 97"/>
                <a:gd name="T16" fmla="*/ 1 w 120"/>
                <a:gd name="T17" fmla="*/ 0 h 97"/>
                <a:gd name="T18" fmla="*/ 1 w 120"/>
                <a:gd name="T19" fmla="*/ 0 h 97"/>
                <a:gd name="T20" fmla="*/ 1 w 120"/>
                <a:gd name="T21" fmla="*/ 0 h 97"/>
                <a:gd name="T22" fmla="*/ 1 w 120"/>
                <a:gd name="T23" fmla="*/ 0 h 97"/>
                <a:gd name="T24" fmla="*/ 1 w 120"/>
                <a:gd name="T25" fmla="*/ 0 h 97"/>
                <a:gd name="T26" fmla="*/ 1 w 120"/>
                <a:gd name="T27" fmla="*/ 0 h 97"/>
                <a:gd name="T28" fmla="*/ 1 w 120"/>
                <a:gd name="T29" fmla="*/ 0 h 97"/>
                <a:gd name="T30" fmla="*/ 1 w 120"/>
                <a:gd name="T31" fmla="*/ 0 h 97"/>
                <a:gd name="T32" fmla="*/ 1 w 120"/>
                <a:gd name="T33" fmla="*/ 0 h 97"/>
                <a:gd name="T34" fmla="*/ 1 w 120"/>
                <a:gd name="T35" fmla="*/ 0 h 97"/>
                <a:gd name="T36" fmla="*/ 1 w 120"/>
                <a:gd name="T37" fmla="*/ 0 h 97"/>
                <a:gd name="T38" fmla="*/ 1 w 120"/>
                <a:gd name="T39" fmla="*/ 0 h 97"/>
                <a:gd name="T40" fmla="*/ 1 w 120"/>
                <a:gd name="T41" fmla="*/ 0 h 97"/>
                <a:gd name="T42" fmla="*/ 1 w 120"/>
                <a:gd name="T43" fmla="*/ 0 h 97"/>
                <a:gd name="T44" fmla="*/ 1 w 120"/>
                <a:gd name="T45" fmla="*/ 0 h 97"/>
                <a:gd name="T46" fmla="*/ 1 w 120"/>
                <a:gd name="T47" fmla="*/ 0 h 97"/>
                <a:gd name="T48" fmla="*/ 1 w 120"/>
                <a:gd name="T49" fmla="*/ 0 h 97"/>
                <a:gd name="T50" fmla="*/ 1 w 120"/>
                <a:gd name="T51" fmla="*/ 0 h 97"/>
                <a:gd name="T52" fmla="*/ 1 w 120"/>
                <a:gd name="T53" fmla="*/ 0 h 97"/>
                <a:gd name="T54" fmla="*/ 1 w 120"/>
                <a:gd name="T55" fmla="*/ 0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97"/>
                <a:gd name="T104" fmla="*/ 120 w 120"/>
                <a:gd name="T105" fmla="*/ 97 h 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 flipH="1">
              <a:off x="1139" y="2617"/>
              <a:ext cx="42" cy="34"/>
            </a:xfrm>
            <a:custGeom>
              <a:avLst/>
              <a:gdLst>
                <a:gd name="T0" fmla="*/ 0 w 84"/>
                <a:gd name="T1" fmla="*/ 0 h 68"/>
                <a:gd name="T2" fmla="*/ 1 w 84"/>
                <a:gd name="T3" fmla="*/ 1 h 68"/>
                <a:gd name="T4" fmla="*/ 1 w 84"/>
                <a:gd name="T5" fmla="*/ 1 h 68"/>
                <a:gd name="T6" fmla="*/ 1 w 84"/>
                <a:gd name="T7" fmla="*/ 1 h 68"/>
                <a:gd name="T8" fmla="*/ 1 w 84"/>
                <a:gd name="T9" fmla="*/ 1 h 68"/>
                <a:gd name="T10" fmla="*/ 1 w 84"/>
                <a:gd name="T11" fmla="*/ 1 h 68"/>
                <a:gd name="T12" fmla="*/ 1 w 84"/>
                <a:gd name="T13" fmla="*/ 1 h 68"/>
                <a:gd name="T14" fmla="*/ 1 w 84"/>
                <a:gd name="T15" fmla="*/ 1 h 68"/>
                <a:gd name="T16" fmla="*/ 1 w 84"/>
                <a:gd name="T17" fmla="*/ 1 h 68"/>
                <a:gd name="T18" fmla="*/ 1 w 84"/>
                <a:gd name="T19" fmla="*/ 1 h 68"/>
                <a:gd name="T20" fmla="*/ 1 w 84"/>
                <a:gd name="T21" fmla="*/ 1 h 68"/>
                <a:gd name="T22" fmla="*/ 1 w 84"/>
                <a:gd name="T23" fmla="*/ 1 h 68"/>
                <a:gd name="T24" fmla="*/ 1 w 84"/>
                <a:gd name="T25" fmla="*/ 1 h 68"/>
                <a:gd name="T26" fmla="*/ 1 w 84"/>
                <a:gd name="T27" fmla="*/ 1 h 68"/>
                <a:gd name="T28" fmla="*/ 1 w 84"/>
                <a:gd name="T29" fmla="*/ 1 h 68"/>
                <a:gd name="T30" fmla="*/ 1 w 84"/>
                <a:gd name="T31" fmla="*/ 1 h 68"/>
                <a:gd name="T32" fmla="*/ 1 w 84"/>
                <a:gd name="T33" fmla="*/ 1 h 68"/>
                <a:gd name="T34" fmla="*/ 1 w 84"/>
                <a:gd name="T35" fmla="*/ 1 h 68"/>
                <a:gd name="T36" fmla="*/ 1 w 84"/>
                <a:gd name="T37" fmla="*/ 1 h 68"/>
                <a:gd name="T38" fmla="*/ 1 w 84"/>
                <a:gd name="T39" fmla="*/ 1 h 68"/>
                <a:gd name="T40" fmla="*/ 1 w 84"/>
                <a:gd name="T41" fmla="*/ 1 h 68"/>
                <a:gd name="T42" fmla="*/ 1 w 84"/>
                <a:gd name="T43" fmla="*/ 1 h 68"/>
                <a:gd name="T44" fmla="*/ 1 w 84"/>
                <a:gd name="T45" fmla="*/ 1 h 68"/>
                <a:gd name="T46" fmla="*/ 1 w 84"/>
                <a:gd name="T47" fmla="*/ 1 h 68"/>
                <a:gd name="T48" fmla="*/ 1 w 84"/>
                <a:gd name="T49" fmla="*/ 1 h 68"/>
                <a:gd name="T50" fmla="*/ 1 w 84"/>
                <a:gd name="T51" fmla="*/ 1 h 68"/>
                <a:gd name="T52" fmla="*/ 1 w 84"/>
                <a:gd name="T53" fmla="*/ 1 h 68"/>
                <a:gd name="T54" fmla="*/ 1 w 84"/>
                <a:gd name="T55" fmla="*/ 1 h 68"/>
                <a:gd name="T56" fmla="*/ 1 w 84"/>
                <a:gd name="T57" fmla="*/ 1 h 68"/>
                <a:gd name="T58" fmla="*/ 1 w 84"/>
                <a:gd name="T59" fmla="*/ 1 h 68"/>
                <a:gd name="T60" fmla="*/ 1 w 84"/>
                <a:gd name="T61" fmla="*/ 1 h 68"/>
                <a:gd name="T62" fmla="*/ 1 w 84"/>
                <a:gd name="T63" fmla="*/ 1 h 68"/>
                <a:gd name="T64" fmla="*/ 1 w 84"/>
                <a:gd name="T65" fmla="*/ 1 h 68"/>
                <a:gd name="T66" fmla="*/ 1 w 84"/>
                <a:gd name="T67" fmla="*/ 1 h 68"/>
                <a:gd name="T68" fmla="*/ 1 w 84"/>
                <a:gd name="T69" fmla="*/ 1 h 68"/>
                <a:gd name="T70" fmla="*/ 1 w 84"/>
                <a:gd name="T71" fmla="*/ 1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4"/>
                <a:gd name="T127" fmla="*/ 0 h 68"/>
                <a:gd name="T128" fmla="*/ 84 w 84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4" h="68">
                  <a:moveTo>
                    <a:pt x="0" y="0"/>
                  </a:moveTo>
                  <a:lnTo>
                    <a:pt x="5" y="3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4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6"/>
                  </a:lnTo>
                  <a:lnTo>
                    <a:pt x="67" y="60"/>
                  </a:lnTo>
                  <a:lnTo>
                    <a:pt x="73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4"/>
                  </a:lnTo>
                  <a:lnTo>
                    <a:pt x="83" y="62"/>
                  </a:lnTo>
                  <a:lnTo>
                    <a:pt x="79" y="57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4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3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 flipH="1">
              <a:off x="1181" y="2392"/>
              <a:ext cx="171" cy="253"/>
            </a:xfrm>
            <a:custGeom>
              <a:avLst/>
              <a:gdLst>
                <a:gd name="T0" fmla="*/ 1 w 342"/>
                <a:gd name="T1" fmla="*/ 1 h 506"/>
                <a:gd name="T2" fmla="*/ 1 w 342"/>
                <a:gd name="T3" fmla="*/ 1 h 506"/>
                <a:gd name="T4" fmla="*/ 1 w 342"/>
                <a:gd name="T5" fmla="*/ 1 h 506"/>
                <a:gd name="T6" fmla="*/ 1 w 342"/>
                <a:gd name="T7" fmla="*/ 1 h 506"/>
                <a:gd name="T8" fmla="*/ 1 w 342"/>
                <a:gd name="T9" fmla="*/ 1 h 506"/>
                <a:gd name="T10" fmla="*/ 1 w 342"/>
                <a:gd name="T11" fmla="*/ 1 h 506"/>
                <a:gd name="T12" fmla="*/ 1 w 342"/>
                <a:gd name="T13" fmla="*/ 1 h 506"/>
                <a:gd name="T14" fmla="*/ 1 w 342"/>
                <a:gd name="T15" fmla="*/ 1 h 506"/>
                <a:gd name="T16" fmla="*/ 1 w 342"/>
                <a:gd name="T17" fmla="*/ 1 h 506"/>
                <a:gd name="T18" fmla="*/ 1 w 342"/>
                <a:gd name="T19" fmla="*/ 1 h 506"/>
                <a:gd name="T20" fmla="*/ 1 w 342"/>
                <a:gd name="T21" fmla="*/ 1 h 506"/>
                <a:gd name="T22" fmla="*/ 1 w 342"/>
                <a:gd name="T23" fmla="*/ 1 h 506"/>
                <a:gd name="T24" fmla="*/ 1 w 342"/>
                <a:gd name="T25" fmla="*/ 1 h 506"/>
                <a:gd name="T26" fmla="*/ 1 w 342"/>
                <a:gd name="T27" fmla="*/ 1 h 506"/>
                <a:gd name="T28" fmla="*/ 1 w 342"/>
                <a:gd name="T29" fmla="*/ 1 h 506"/>
                <a:gd name="T30" fmla="*/ 1 w 342"/>
                <a:gd name="T31" fmla="*/ 1 h 506"/>
                <a:gd name="T32" fmla="*/ 1 w 342"/>
                <a:gd name="T33" fmla="*/ 1 h 506"/>
                <a:gd name="T34" fmla="*/ 1 w 342"/>
                <a:gd name="T35" fmla="*/ 1 h 506"/>
                <a:gd name="T36" fmla="*/ 1 w 342"/>
                <a:gd name="T37" fmla="*/ 1 h 506"/>
                <a:gd name="T38" fmla="*/ 1 w 342"/>
                <a:gd name="T39" fmla="*/ 1 h 506"/>
                <a:gd name="T40" fmla="*/ 1 w 342"/>
                <a:gd name="T41" fmla="*/ 1 h 506"/>
                <a:gd name="T42" fmla="*/ 1 w 342"/>
                <a:gd name="T43" fmla="*/ 1 h 506"/>
                <a:gd name="T44" fmla="*/ 1 w 342"/>
                <a:gd name="T45" fmla="*/ 1 h 506"/>
                <a:gd name="T46" fmla="*/ 1 w 342"/>
                <a:gd name="T47" fmla="*/ 1 h 506"/>
                <a:gd name="T48" fmla="*/ 1 w 342"/>
                <a:gd name="T49" fmla="*/ 1 h 506"/>
                <a:gd name="T50" fmla="*/ 1 w 342"/>
                <a:gd name="T51" fmla="*/ 1 h 506"/>
                <a:gd name="T52" fmla="*/ 1 w 342"/>
                <a:gd name="T53" fmla="*/ 1 h 506"/>
                <a:gd name="T54" fmla="*/ 1 w 342"/>
                <a:gd name="T55" fmla="*/ 1 h 506"/>
                <a:gd name="T56" fmla="*/ 1 w 342"/>
                <a:gd name="T57" fmla="*/ 1 h 506"/>
                <a:gd name="T58" fmla="*/ 1 w 342"/>
                <a:gd name="T59" fmla="*/ 1 h 506"/>
                <a:gd name="T60" fmla="*/ 1 w 342"/>
                <a:gd name="T61" fmla="*/ 1 h 506"/>
                <a:gd name="T62" fmla="*/ 1 w 342"/>
                <a:gd name="T63" fmla="*/ 1 h 506"/>
                <a:gd name="T64" fmla="*/ 0 w 342"/>
                <a:gd name="T65" fmla="*/ 0 h 506"/>
                <a:gd name="T66" fmla="*/ 0 w 342"/>
                <a:gd name="T67" fmla="*/ 0 h 506"/>
                <a:gd name="T68" fmla="*/ 0 w 342"/>
                <a:gd name="T69" fmla="*/ 0 h 5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2"/>
                <a:gd name="T106" fmla="*/ 0 h 506"/>
                <a:gd name="T107" fmla="*/ 342 w 342"/>
                <a:gd name="T108" fmla="*/ 506 h 50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2" h="506">
                  <a:moveTo>
                    <a:pt x="0" y="0"/>
                  </a:moveTo>
                  <a:lnTo>
                    <a:pt x="21" y="35"/>
                  </a:lnTo>
                  <a:lnTo>
                    <a:pt x="42" y="68"/>
                  </a:lnTo>
                  <a:lnTo>
                    <a:pt x="62" y="103"/>
                  </a:lnTo>
                  <a:lnTo>
                    <a:pt x="84" y="136"/>
                  </a:lnTo>
                  <a:lnTo>
                    <a:pt x="106" y="170"/>
                  </a:lnTo>
                  <a:lnTo>
                    <a:pt x="127" y="204"/>
                  </a:lnTo>
                  <a:lnTo>
                    <a:pt x="148" y="238"/>
                  </a:lnTo>
                  <a:lnTo>
                    <a:pt x="168" y="272"/>
                  </a:lnTo>
                  <a:lnTo>
                    <a:pt x="178" y="288"/>
                  </a:lnTo>
                  <a:lnTo>
                    <a:pt x="187" y="306"/>
                  </a:lnTo>
                  <a:lnTo>
                    <a:pt x="196" y="322"/>
                  </a:lnTo>
                  <a:lnTo>
                    <a:pt x="205" y="339"/>
                  </a:lnTo>
                  <a:lnTo>
                    <a:pt x="214" y="355"/>
                  </a:lnTo>
                  <a:lnTo>
                    <a:pt x="224" y="372"/>
                  </a:lnTo>
                  <a:lnTo>
                    <a:pt x="233" y="389"/>
                  </a:lnTo>
                  <a:lnTo>
                    <a:pt x="242" y="406"/>
                  </a:lnTo>
                  <a:lnTo>
                    <a:pt x="250" y="421"/>
                  </a:lnTo>
                  <a:lnTo>
                    <a:pt x="258" y="435"/>
                  </a:lnTo>
                  <a:lnTo>
                    <a:pt x="267" y="448"/>
                  </a:lnTo>
                  <a:lnTo>
                    <a:pt x="275" y="463"/>
                  </a:lnTo>
                  <a:lnTo>
                    <a:pt x="279" y="469"/>
                  </a:lnTo>
                  <a:lnTo>
                    <a:pt x="284" y="476"/>
                  </a:lnTo>
                  <a:lnTo>
                    <a:pt x="288" y="483"/>
                  </a:lnTo>
                  <a:lnTo>
                    <a:pt x="293" y="489"/>
                  </a:lnTo>
                  <a:lnTo>
                    <a:pt x="297" y="495"/>
                  </a:lnTo>
                  <a:lnTo>
                    <a:pt x="303" y="499"/>
                  </a:lnTo>
                  <a:lnTo>
                    <a:pt x="310" y="504"/>
                  </a:lnTo>
                  <a:lnTo>
                    <a:pt x="317" y="506"/>
                  </a:lnTo>
                  <a:lnTo>
                    <a:pt x="328" y="505"/>
                  </a:lnTo>
                  <a:lnTo>
                    <a:pt x="338" y="498"/>
                  </a:lnTo>
                  <a:lnTo>
                    <a:pt x="342" y="486"/>
                  </a:lnTo>
                  <a:lnTo>
                    <a:pt x="341" y="475"/>
                  </a:lnTo>
                  <a:lnTo>
                    <a:pt x="338" y="469"/>
                  </a:lnTo>
                  <a:lnTo>
                    <a:pt x="333" y="462"/>
                  </a:lnTo>
                  <a:lnTo>
                    <a:pt x="328" y="457"/>
                  </a:lnTo>
                  <a:lnTo>
                    <a:pt x="324" y="451"/>
                  </a:lnTo>
                  <a:lnTo>
                    <a:pt x="318" y="445"/>
                  </a:lnTo>
                  <a:lnTo>
                    <a:pt x="312" y="439"/>
                  </a:lnTo>
                  <a:lnTo>
                    <a:pt x="308" y="433"/>
                  </a:lnTo>
                  <a:lnTo>
                    <a:pt x="303" y="428"/>
                  </a:lnTo>
                  <a:lnTo>
                    <a:pt x="299" y="421"/>
                  </a:lnTo>
                  <a:lnTo>
                    <a:pt x="293" y="414"/>
                  </a:lnTo>
                  <a:lnTo>
                    <a:pt x="288" y="407"/>
                  </a:lnTo>
                  <a:lnTo>
                    <a:pt x="282" y="400"/>
                  </a:lnTo>
                  <a:lnTo>
                    <a:pt x="278" y="394"/>
                  </a:lnTo>
                  <a:lnTo>
                    <a:pt x="272" y="387"/>
                  </a:lnTo>
                  <a:lnTo>
                    <a:pt x="267" y="380"/>
                  </a:lnTo>
                  <a:lnTo>
                    <a:pt x="263" y="374"/>
                  </a:lnTo>
                  <a:lnTo>
                    <a:pt x="251" y="359"/>
                  </a:lnTo>
                  <a:lnTo>
                    <a:pt x="241" y="342"/>
                  </a:lnTo>
                  <a:lnTo>
                    <a:pt x="229" y="327"/>
                  </a:lnTo>
                  <a:lnTo>
                    <a:pt x="219" y="311"/>
                  </a:lnTo>
                  <a:lnTo>
                    <a:pt x="209" y="296"/>
                  </a:lnTo>
                  <a:lnTo>
                    <a:pt x="197" y="281"/>
                  </a:lnTo>
                  <a:lnTo>
                    <a:pt x="187" y="265"/>
                  </a:lnTo>
                  <a:lnTo>
                    <a:pt x="175" y="250"/>
                  </a:lnTo>
                  <a:lnTo>
                    <a:pt x="152" y="220"/>
                  </a:lnTo>
                  <a:lnTo>
                    <a:pt x="130" y="189"/>
                  </a:lnTo>
                  <a:lnTo>
                    <a:pt x="107" y="158"/>
                  </a:lnTo>
                  <a:lnTo>
                    <a:pt x="85" y="127"/>
                  </a:lnTo>
                  <a:lnTo>
                    <a:pt x="63" y="96"/>
                  </a:lnTo>
                  <a:lnTo>
                    <a:pt x="42" y="65"/>
                  </a:lnTo>
                  <a:lnTo>
                    <a:pt x="2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 flipH="1">
              <a:off x="892" y="2385"/>
              <a:ext cx="34" cy="15"/>
            </a:xfrm>
            <a:custGeom>
              <a:avLst/>
              <a:gdLst>
                <a:gd name="T0" fmla="*/ 0 w 68"/>
                <a:gd name="T1" fmla="*/ 0 h 30"/>
                <a:gd name="T2" fmla="*/ 1 w 68"/>
                <a:gd name="T3" fmla="*/ 1 h 30"/>
                <a:gd name="T4" fmla="*/ 1 w 68"/>
                <a:gd name="T5" fmla="*/ 1 h 30"/>
                <a:gd name="T6" fmla="*/ 1 w 68"/>
                <a:gd name="T7" fmla="*/ 1 h 30"/>
                <a:gd name="T8" fmla="*/ 1 w 68"/>
                <a:gd name="T9" fmla="*/ 1 h 30"/>
                <a:gd name="T10" fmla="*/ 1 w 68"/>
                <a:gd name="T11" fmla="*/ 1 h 30"/>
                <a:gd name="T12" fmla="*/ 1 w 68"/>
                <a:gd name="T13" fmla="*/ 1 h 30"/>
                <a:gd name="T14" fmla="*/ 1 w 68"/>
                <a:gd name="T15" fmla="*/ 1 h 30"/>
                <a:gd name="T16" fmla="*/ 1 w 68"/>
                <a:gd name="T17" fmla="*/ 1 h 30"/>
                <a:gd name="T18" fmla="*/ 1 w 68"/>
                <a:gd name="T19" fmla="*/ 1 h 30"/>
                <a:gd name="T20" fmla="*/ 1 w 68"/>
                <a:gd name="T21" fmla="*/ 1 h 30"/>
                <a:gd name="T22" fmla="*/ 1 w 68"/>
                <a:gd name="T23" fmla="*/ 1 h 30"/>
                <a:gd name="T24" fmla="*/ 1 w 68"/>
                <a:gd name="T25" fmla="*/ 1 h 30"/>
                <a:gd name="T26" fmla="*/ 1 w 68"/>
                <a:gd name="T27" fmla="*/ 1 h 30"/>
                <a:gd name="T28" fmla="*/ 1 w 68"/>
                <a:gd name="T29" fmla="*/ 1 h 30"/>
                <a:gd name="T30" fmla="*/ 1 w 68"/>
                <a:gd name="T31" fmla="*/ 1 h 30"/>
                <a:gd name="T32" fmla="*/ 1 w 68"/>
                <a:gd name="T33" fmla="*/ 1 h 30"/>
                <a:gd name="T34" fmla="*/ 1 w 68"/>
                <a:gd name="T35" fmla="*/ 1 h 30"/>
                <a:gd name="T36" fmla="*/ 1 w 68"/>
                <a:gd name="T37" fmla="*/ 1 h 30"/>
                <a:gd name="T38" fmla="*/ 1 w 68"/>
                <a:gd name="T39" fmla="*/ 1 h 30"/>
                <a:gd name="T40" fmla="*/ 1 w 68"/>
                <a:gd name="T41" fmla="*/ 1 h 30"/>
                <a:gd name="T42" fmla="*/ 1 w 68"/>
                <a:gd name="T43" fmla="*/ 1 h 30"/>
                <a:gd name="T44" fmla="*/ 1 w 68"/>
                <a:gd name="T45" fmla="*/ 1 h 30"/>
                <a:gd name="T46" fmla="*/ 1 w 68"/>
                <a:gd name="T47" fmla="*/ 1 h 30"/>
                <a:gd name="T48" fmla="*/ 1 w 68"/>
                <a:gd name="T49" fmla="*/ 1 h 30"/>
                <a:gd name="T50" fmla="*/ 1 w 68"/>
                <a:gd name="T51" fmla="*/ 1 h 30"/>
                <a:gd name="T52" fmla="*/ 1 w 68"/>
                <a:gd name="T53" fmla="*/ 1 h 30"/>
                <a:gd name="T54" fmla="*/ 1 w 68"/>
                <a:gd name="T55" fmla="*/ 1 h 30"/>
                <a:gd name="T56" fmla="*/ 1 w 68"/>
                <a:gd name="T57" fmla="*/ 1 h 30"/>
                <a:gd name="T58" fmla="*/ 1 w 68"/>
                <a:gd name="T59" fmla="*/ 1 h 30"/>
                <a:gd name="T60" fmla="*/ 1 w 68"/>
                <a:gd name="T61" fmla="*/ 1 h 30"/>
                <a:gd name="T62" fmla="*/ 1 w 68"/>
                <a:gd name="T63" fmla="*/ 1 h 30"/>
                <a:gd name="T64" fmla="*/ 1 w 68"/>
                <a:gd name="T65" fmla="*/ 1 h 30"/>
                <a:gd name="T66" fmla="*/ 1 w 68"/>
                <a:gd name="T67" fmla="*/ 1 h 30"/>
                <a:gd name="T68" fmla="*/ 1 w 68"/>
                <a:gd name="T69" fmla="*/ 1 h 30"/>
                <a:gd name="T70" fmla="*/ 1 w 68"/>
                <a:gd name="T71" fmla="*/ 1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 flipH="1">
              <a:off x="894" y="2396"/>
              <a:ext cx="24" cy="20"/>
            </a:xfrm>
            <a:custGeom>
              <a:avLst/>
              <a:gdLst>
                <a:gd name="T0" fmla="*/ 0 w 48"/>
                <a:gd name="T1" fmla="*/ 0 h 42"/>
                <a:gd name="T2" fmla="*/ 1 w 48"/>
                <a:gd name="T3" fmla="*/ 0 h 42"/>
                <a:gd name="T4" fmla="*/ 1 w 48"/>
                <a:gd name="T5" fmla="*/ 0 h 42"/>
                <a:gd name="T6" fmla="*/ 1 w 48"/>
                <a:gd name="T7" fmla="*/ 0 h 42"/>
                <a:gd name="T8" fmla="*/ 1 w 48"/>
                <a:gd name="T9" fmla="*/ 0 h 42"/>
                <a:gd name="T10" fmla="*/ 1 w 48"/>
                <a:gd name="T11" fmla="*/ 0 h 42"/>
                <a:gd name="T12" fmla="*/ 1 w 48"/>
                <a:gd name="T13" fmla="*/ 0 h 42"/>
                <a:gd name="T14" fmla="*/ 1 w 48"/>
                <a:gd name="T15" fmla="*/ 0 h 42"/>
                <a:gd name="T16" fmla="*/ 0 w 48"/>
                <a:gd name="T17" fmla="*/ 0 h 42"/>
                <a:gd name="T18" fmla="*/ 0 w 48"/>
                <a:gd name="T19" fmla="*/ 0 h 42"/>
                <a:gd name="T20" fmla="*/ 1 w 48"/>
                <a:gd name="T21" fmla="*/ 0 h 42"/>
                <a:gd name="T22" fmla="*/ 1 w 48"/>
                <a:gd name="T23" fmla="*/ 0 h 42"/>
                <a:gd name="T24" fmla="*/ 1 w 48"/>
                <a:gd name="T25" fmla="*/ 0 h 42"/>
                <a:gd name="T26" fmla="*/ 1 w 48"/>
                <a:gd name="T27" fmla="*/ 0 h 42"/>
                <a:gd name="T28" fmla="*/ 1 w 48"/>
                <a:gd name="T29" fmla="*/ 0 h 42"/>
                <a:gd name="T30" fmla="*/ 1 w 48"/>
                <a:gd name="T31" fmla="*/ 0 h 42"/>
                <a:gd name="T32" fmla="*/ 1 w 48"/>
                <a:gd name="T33" fmla="*/ 0 h 42"/>
                <a:gd name="T34" fmla="*/ 1 w 48"/>
                <a:gd name="T35" fmla="*/ 0 h 42"/>
                <a:gd name="T36" fmla="*/ 1 w 48"/>
                <a:gd name="T37" fmla="*/ 0 h 42"/>
                <a:gd name="T38" fmla="*/ 1 w 48"/>
                <a:gd name="T39" fmla="*/ 0 h 42"/>
                <a:gd name="T40" fmla="*/ 1 w 48"/>
                <a:gd name="T41" fmla="*/ 0 h 42"/>
                <a:gd name="T42" fmla="*/ 1 w 48"/>
                <a:gd name="T43" fmla="*/ 0 h 42"/>
                <a:gd name="T44" fmla="*/ 1 w 48"/>
                <a:gd name="T45" fmla="*/ 0 h 42"/>
                <a:gd name="T46" fmla="*/ 1 w 48"/>
                <a:gd name="T47" fmla="*/ 0 h 42"/>
                <a:gd name="T48" fmla="*/ 1 w 48"/>
                <a:gd name="T49" fmla="*/ 0 h 42"/>
                <a:gd name="T50" fmla="*/ 1 w 48"/>
                <a:gd name="T51" fmla="*/ 0 h 42"/>
                <a:gd name="T52" fmla="*/ 1 w 48"/>
                <a:gd name="T53" fmla="*/ 0 h 42"/>
                <a:gd name="T54" fmla="*/ 1 w 48"/>
                <a:gd name="T55" fmla="*/ 0 h 42"/>
                <a:gd name="T56" fmla="*/ 1 w 48"/>
                <a:gd name="T57" fmla="*/ 0 h 42"/>
                <a:gd name="T58" fmla="*/ 1 w 48"/>
                <a:gd name="T59" fmla="*/ 0 h 42"/>
                <a:gd name="T60" fmla="*/ 1 w 48"/>
                <a:gd name="T61" fmla="*/ 0 h 42"/>
                <a:gd name="T62" fmla="*/ 1 w 48"/>
                <a:gd name="T63" fmla="*/ 0 h 42"/>
                <a:gd name="T64" fmla="*/ 1 w 48"/>
                <a:gd name="T65" fmla="*/ 0 h 42"/>
                <a:gd name="T66" fmla="*/ 1 w 48"/>
                <a:gd name="T67" fmla="*/ 0 h 42"/>
                <a:gd name="T68" fmla="*/ 1 w 48"/>
                <a:gd name="T69" fmla="*/ 0 h 42"/>
                <a:gd name="T70" fmla="*/ 1 w 48"/>
                <a:gd name="T71" fmla="*/ 0 h 42"/>
                <a:gd name="T72" fmla="*/ 1 w 48"/>
                <a:gd name="T73" fmla="*/ 0 h 42"/>
                <a:gd name="T74" fmla="*/ 1 w 48"/>
                <a:gd name="T75" fmla="*/ 0 h 42"/>
                <a:gd name="T76" fmla="*/ 1 w 48"/>
                <a:gd name="T77" fmla="*/ 0 h 42"/>
                <a:gd name="T78" fmla="*/ 1 w 48"/>
                <a:gd name="T79" fmla="*/ 0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0 h 42"/>
                <a:gd name="T90" fmla="*/ 0 w 48"/>
                <a:gd name="T91" fmla="*/ 0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 flipH="1">
              <a:off x="897" y="2515"/>
              <a:ext cx="105" cy="298"/>
            </a:xfrm>
            <a:custGeom>
              <a:avLst/>
              <a:gdLst>
                <a:gd name="T0" fmla="*/ 0 w 211"/>
                <a:gd name="T1" fmla="*/ 1 h 595"/>
                <a:gd name="T2" fmla="*/ 0 w 211"/>
                <a:gd name="T3" fmla="*/ 1 h 595"/>
                <a:gd name="T4" fmla="*/ 0 w 211"/>
                <a:gd name="T5" fmla="*/ 1 h 595"/>
                <a:gd name="T6" fmla="*/ 0 w 211"/>
                <a:gd name="T7" fmla="*/ 1 h 595"/>
                <a:gd name="T8" fmla="*/ 0 w 211"/>
                <a:gd name="T9" fmla="*/ 1 h 595"/>
                <a:gd name="T10" fmla="*/ 0 w 211"/>
                <a:gd name="T11" fmla="*/ 1 h 595"/>
                <a:gd name="T12" fmla="*/ 0 w 211"/>
                <a:gd name="T13" fmla="*/ 1 h 595"/>
                <a:gd name="T14" fmla="*/ 0 w 211"/>
                <a:gd name="T15" fmla="*/ 1 h 595"/>
                <a:gd name="T16" fmla="*/ 0 w 211"/>
                <a:gd name="T17" fmla="*/ 1 h 595"/>
                <a:gd name="T18" fmla="*/ 0 w 211"/>
                <a:gd name="T19" fmla="*/ 1 h 595"/>
                <a:gd name="T20" fmla="*/ 0 w 211"/>
                <a:gd name="T21" fmla="*/ 1 h 595"/>
                <a:gd name="T22" fmla="*/ 0 w 211"/>
                <a:gd name="T23" fmla="*/ 1 h 595"/>
                <a:gd name="T24" fmla="*/ 0 w 211"/>
                <a:gd name="T25" fmla="*/ 1 h 595"/>
                <a:gd name="T26" fmla="*/ 0 w 211"/>
                <a:gd name="T27" fmla="*/ 1 h 595"/>
                <a:gd name="T28" fmla="*/ 0 w 211"/>
                <a:gd name="T29" fmla="*/ 1 h 595"/>
                <a:gd name="T30" fmla="*/ 0 w 211"/>
                <a:gd name="T31" fmla="*/ 1 h 595"/>
                <a:gd name="T32" fmla="*/ 0 w 211"/>
                <a:gd name="T33" fmla="*/ 1 h 595"/>
                <a:gd name="T34" fmla="*/ 0 w 211"/>
                <a:gd name="T35" fmla="*/ 1 h 595"/>
                <a:gd name="T36" fmla="*/ 0 w 211"/>
                <a:gd name="T37" fmla="*/ 1 h 595"/>
                <a:gd name="T38" fmla="*/ 0 w 211"/>
                <a:gd name="T39" fmla="*/ 1 h 595"/>
                <a:gd name="T40" fmla="*/ 0 w 211"/>
                <a:gd name="T41" fmla="*/ 1 h 595"/>
                <a:gd name="T42" fmla="*/ 0 w 211"/>
                <a:gd name="T43" fmla="*/ 1 h 595"/>
                <a:gd name="T44" fmla="*/ 0 w 211"/>
                <a:gd name="T45" fmla="*/ 1 h 595"/>
                <a:gd name="T46" fmla="*/ 0 w 211"/>
                <a:gd name="T47" fmla="*/ 1 h 595"/>
                <a:gd name="T48" fmla="*/ 0 w 211"/>
                <a:gd name="T49" fmla="*/ 1 h 595"/>
                <a:gd name="T50" fmla="*/ 0 w 211"/>
                <a:gd name="T51" fmla="*/ 1 h 595"/>
                <a:gd name="T52" fmla="*/ 0 w 211"/>
                <a:gd name="T53" fmla="*/ 1 h 595"/>
                <a:gd name="T54" fmla="*/ 0 w 211"/>
                <a:gd name="T55" fmla="*/ 1 h 595"/>
                <a:gd name="T56" fmla="*/ 0 w 211"/>
                <a:gd name="T57" fmla="*/ 1 h 595"/>
                <a:gd name="T58" fmla="*/ 0 w 211"/>
                <a:gd name="T59" fmla="*/ 1 h 595"/>
                <a:gd name="T60" fmla="*/ 0 w 211"/>
                <a:gd name="T61" fmla="*/ 0 h 595"/>
                <a:gd name="T62" fmla="*/ 0 w 211"/>
                <a:gd name="T63" fmla="*/ 0 h 595"/>
                <a:gd name="T64" fmla="*/ 0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 flipH="1">
              <a:off x="881" y="2441"/>
              <a:ext cx="9" cy="60"/>
            </a:xfrm>
            <a:custGeom>
              <a:avLst/>
              <a:gdLst>
                <a:gd name="T0" fmla="*/ 0 w 20"/>
                <a:gd name="T1" fmla="*/ 0 h 119"/>
                <a:gd name="T2" fmla="*/ 0 w 20"/>
                <a:gd name="T3" fmla="*/ 1 h 119"/>
                <a:gd name="T4" fmla="*/ 0 w 20"/>
                <a:gd name="T5" fmla="*/ 1 h 119"/>
                <a:gd name="T6" fmla="*/ 0 w 20"/>
                <a:gd name="T7" fmla="*/ 1 h 119"/>
                <a:gd name="T8" fmla="*/ 0 w 20"/>
                <a:gd name="T9" fmla="*/ 1 h 119"/>
                <a:gd name="T10" fmla="*/ 0 w 20"/>
                <a:gd name="T11" fmla="*/ 1 h 119"/>
                <a:gd name="T12" fmla="*/ 0 w 20"/>
                <a:gd name="T13" fmla="*/ 1 h 119"/>
                <a:gd name="T14" fmla="*/ 0 w 20"/>
                <a:gd name="T15" fmla="*/ 1 h 119"/>
                <a:gd name="T16" fmla="*/ 0 w 20"/>
                <a:gd name="T17" fmla="*/ 1 h 119"/>
                <a:gd name="T18" fmla="*/ 0 w 20"/>
                <a:gd name="T19" fmla="*/ 1 h 119"/>
                <a:gd name="T20" fmla="*/ 0 w 20"/>
                <a:gd name="T21" fmla="*/ 1 h 119"/>
                <a:gd name="T22" fmla="*/ 0 w 20"/>
                <a:gd name="T23" fmla="*/ 1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 flipH="1">
              <a:off x="762" y="2441"/>
              <a:ext cx="150" cy="68"/>
            </a:xfrm>
            <a:custGeom>
              <a:avLst/>
              <a:gdLst>
                <a:gd name="T0" fmla="*/ 1 w 299"/>
                <a:gd name="T1" fmla="*/ 0 h 136"/>
                <a:gd name="T2" fmla="*/ 1 w 299"/>
                <a:gd name="T3" fmla="*/ 1 h 136"/>
                <a:gd name="T4" fmla="*/ 1 w 299"/>
                <a:gd name="T5" fmla="*/ 1 h 136"/>
                <a:gd name="T6" fmla="*/ 1 w 299"/>
                <a:gd name="T7" fmla="*/ 1 h 136"/>
                <a:gd name="T8" fmla="*/ 1 w 299"/>
                <a:gd name="T9" fmla="*/ 1 h 136"/>
                <a:gd name="T10" fmla="*/ 1 w 299"/>
                <a:gd name="T11" fmla="*/ 1 h 136"/>
                <a:gd name="T12" fmla="*/ 1 w 299"/>
                <a:gd name="T13" fmla="*/ 1 h 136"/>
                <a:gd name="T14" fmla="*/ 1 w 299"/>
                <a:gd name="T15" fmla="*/ 1 h 136"/>
                <a:gd name="T16" fmla="*/ 1 w 299"/>
                <a:gd name="T17" fmla="*/ 1 h 136"/>
                <a:gd name="T18" fmla="*/ 1 w 299"/>
                <a:gd name="T19" fmla="*/ 1 h 136"/>
                <a:gd name="T20" fmla="*/ 1 w 299"/>
                <a:gd name="T21" fmla="*/ 1 h 136"/>
                <a:gd name="T22" fmla="*/ 1 w 299"/>
                <a:gd name="T23" fmla="*/ 1 h 136"/>
                <a:gd name="T24" fmla="*/ 1 w 299"/>
                <a:gd name="T25" fmla="*/ 1 h 136"/>
                <a:gd name="T26" fmla="*/ 1 w 299"/>
                <a:gd name="T27" fmla="*/ 1 h 136"/>
                <a:gd name="T28" fmla="*/ 1 w 299"/>
                <a:gd name="T29" fmla="*/ 1 h 136"/>
                <a:gd name="T30" fmla="*/ 1 w 299"/>
                <a:gd name="T31" fmla="*/ 1 h 136"/>
                <a:gd name="T32" fmla="*/ 1 w 299"/>
                <a:gd name="T33" fmla="*/ 1 h 136"/>
                <a:gd name="T34" fmla="*/ 1 w 299"/>
                <a:gd name="T35" fmla="*/ 1 h 136"/>
                <a:gd name="T36" fmla="*/ 1 w 299"/>
                <a:gd name="T37" fmla="*/ 1 h 136"/>
                <a:gd name="T38" fmla="*/ 1 w 299"/>
                <a:gd name="T39" fmla="*/ 1 h 136"/>
                <a:gd name="T40" fmla="*/ 1 w 299"/>
                <a:gd name="T41" fmla="*/ 1 h 136"/>
                <a:gd name="T42" fmla="*/ 1 w 299"/>
                <a:gd name="T43" fmla="*/ 1 h 136"/>
                <a:gd name="T44" fmla="*/ 1 w 299"/>
                <a:gd name="T45" fmla="*/ 1 h 136"/>
                <a:gd name="T46" fmla="*/ 1 w 299"/>
                <a:gd name="T47" fmla="*/ 1 h 136"/>
                <a:gd name="T48" fmla="*/ 1 w 299"/>
                <a:gd name="T49" fmla="*/ 1 h 136"/>
                <a:gd name="T50" fmla="*/ 1 w 299"/>
                <a:gd name="T51" fmla="*/ 1 h 136"/>
                <a:gd name="T52" fmla="*/ 0 w 299"/>
                <a:gd name="T53" fmla="*/ 1 h 136"/>
                <a:gd name="T54" fmla="*/ 0 w 299"/>
                <a:gd name="T55" fmla="*/ 1 h 136"/>
                <a:gd name="T56" fmla="*/ 1 w 299"/>
                <a:gd name="T57" fmla="*/ 1 h 136"/>
                <a:gd name="T58" fmla="*/ 1 w 299"/>
                <a:gd name="T59" fmla="*/ 1 h 136"/>
                <a:gd name="T60" fmla="*/ 1 w 299"/>
                <a:gd name="T61" fmla="*/ 1 h 136"/>
                <a:gd name="T62" fmla="*/ 1 w 299"/>
                <a:gd name="T63" fmla="*/ 1 h 136"/>
                <a:gd name="T64" fmla="*/ 1 w 299"/>
                <a:gd name="T65" fmla="*/ 1 h 136"/>
                <a:gd name="T66" fmla="*/ 1 w 299"/>
                <a:gd name="T67" fmla="*/ 1 h 136"/>
                <a:gd name="T68" fmla="*/ 1 w 299"/>
                <a:gd name="T69" fmla="*/ 1 h 136"/>
                <a:gd name="T70" fmla="*/ 1 w 299"/>
                <a:gd name="T71" fmla="*/ 1 h 136"/>
                <a:gd name="T72" fmla="*/ 1 w 299"/>
                <a:gd name="T73" fmla="*/ 1 h 136"/>
                <a:gd name="T74" fmla="*/ 1 w 299"/>
                <a:gd name="T75" fmla="*/ 1 h 136"/>
                <a:gd name="T76" fmla="*/ 1 w 299"/>
                <a:gd name="T77" fmla="*/ 1 h 136"/>
                <a:gd name="T78" fmla="*/ 1 w 299"/>
                <a:gd name="T79" fmla="*/ 1 h 136"/>
                <a:gd name="T80" fmla="*/ 1 w 299"/>
                <a:gd name="T81" fmla="*/ 1 h 136"/>
                <a:gd name="T82" fmla="*/ 1 w 299"/>
                <a:gd name="T83" fmla="*/ 1 h 136"/>
                <a:gd name="T84" fmla="*/ 1 w 299"/>
                <a:gd name="T85" fmla="*/ 1 h 136"/>
                <a:gd name="T86" fmla="*/ 1 w 299"/>
                <a:gd name="T87" fmla="*/ 1 h 136"/>
                <a:gd name="T88" fmla="*/ 1 w 299"/>
                <a:gd name="T89" fmla="*/ 1 h 136"/>
                <a:gd name="T90" fmla="*/ 1 w 299"/>
                <a:gd name="T91" fmla="*/ 1 h 136"/>
                <a:gd name="T92" fmla="*/ 1 w 299"/>
                <a:gd name="T93" fmla="*/ 1 h 136"/>
                <a:gd name="T94" fmla="*/ 1 w 299"/>
                <a:gd name="T95" fmla="*/ 1 h 136"/>
                <a:gd name="T96" fmla="*/ 1 w 299"/>
                <a:gd name="T97" fmla="*/ 1 h 136"/>
                <a:gd name="T98" fmla="*/ 1 w 299"/>
                <a:gd name="T99" fmla="*/ 1 h 136"/>
                <a:gd name="T100" fmla="*/ 1 w 299"/>
                <a:gd name="T101" fmla="*/ 1 h 136"/>
                <a:gd name="T102" fmla="*/ 1 w 299"/>
                <a:gd name="T103" fmla="*/ 1 h 136"/>
                <a:gd name="T104" fmla="*/ 1 w 299"/>
                <a:gd name="T105" fmla="*/ 0 h 136"/>
                <a:gd name="T106" fmla="*/ 1 w 299"/>
                <a:gd name="T107" fmla="*/ 0 h 136"/>
                <a:gd name="T108" fmla="*/ 1 w 299"/>
                <a:gd name="T109" fmla="*/ 0 h 136"/>
                <a:gd name="T110" fmla="*/ 1 w 299"/>
                <a:gd name="T111" fmla="*/ 0 h 136"/>
                <a:gd name="T112" fmla="*/ 1 w 299"/>
                <a:gd name="T113" fmla="*/ 0 h 136"/>
                <a:gd name="T114" fmla="*/ 1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 flipH="1">
              <a:off x="883" y="2497"/>
              <a:ext cx="10" cy="67"/>
            </a:xfrm>
            <a:custGeom>
              <a:avLst/>
              <a:gdLst>
                <a:gd name="T0" fmla="*/ 1 w 19"/>
                <a:gd name="T1" fmla="*/ 0 h 136"/>
                <a:gd name="T2" fmla="*/ 1 w 19"/>
                <a:gd name="T3" fmla="*/ 0 h 136"/>
                <a:gd name="T4" fmla="*/ 0 w 19"/>
                <a:gd name="T5" fmla="*/ 0 h 136"/>
                <a:gd name="T6" fmla="*/ 1 w 19"/>
                <a:gd name="T7" fmla="*/ 0 h 136"/>
                <a:gd name="T8" fmla="*/ 1 w 19"/>
                <a:gd name="T9" fmla="*/ 0 h 136"/>
                <a:gd name="T10" fmla="*/ 1 w 19"/>
                <a:gd name="T11" fmla="*/ 0 h 136"/>
                <a:gd name="T12" fmla="*/ 1 w 19"/>
                <a:gd name="T13" fmla="*/ 0 h 136"/>
                <a:gd name="T14" fmla="*/ 1 w 19"/>
                <a:gd name="T15" fmla="*/ 0 h 136"/>
                <a:gd name="T16" fmla="*/ 1 w 19"/>
                <a:gd name="T17" fmla="*/ 0 h 136"/>
                <a:gd name="T18" fmla="*/ 1 w 19"/>
                <a:gd name="T19" fmla="*/ 0 h 136"/>
                <a:gd name="T20" fmla="*/ 1 w 19"/>
                <a:gd name="T21" fmla="*/ 0 h 136"/>
                <a:gd name="T22" fmla="*/ 1 w 19"/>
                <a:gd name="T23" fmla="*/ 0 h 136"/>
                <a:gd name="T24" fmla="*/ 1 w 19"/>
                <a:gd name="T25" fmla="*/ 0 h 136"/>
                <a:gd name="T26" fmla="*/ 1 w 19"/>
                <a:gd name="T27" fmla="*/ 0 h 136"/>
                <a:gd name="T28" fmla="*/ 1 w 19"/>
                <a:gd name="T29" fmla="*/ 0 h 136"/>
                <a:gd name="T30" fmla="*/ 1 w 19"/>
                <a:gd name="T31" fmla="*/ 0 h 136"/>
                <a:gd name="T32" fmla="*/ 1 w 19"/>
                <a:gd name="T33" fmla="*/ 0 h 136"/>
                <a:gd name="T34" fmla="*/ 1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 flipH="1">
              <a:off x="875" y="2491"/>
              <a:ext cx="48" cy="55"/>
            </a:xfrm>
            <a:custGeom>
              <a:avLst/>
              <a:gdLst>
                <a:gd name="T0" fmla="*/ 0 w 95"/>
                <a:gd name="T1" fmla="*/ 0 h 111"/>
                <a:gd name="T2" fmla="*/ 1 w 95"/>
                <a:gd name="T3" fmla="*/ 0 h 111"/>
                <a:gd name="T4" fmla="*/ 1 w 95"/>
                <a:gd name="T5" fmla="*/ 0 h 111"/>
                <a:gd name="T6" fmla="*/ 1 w 95"/>
                <a:gd name="T7" fmla="*/ 0 h 111"/>
                <a:gd name="T8" fmla="*/ 1 w 95"/>
                <a:gd name="T9" fmla="*/ 0 h 111"/>
                <a:gd name="T10" fmla="*/ 1 w 95"/>
                <a:gd name="T11" fmla="*/ 0 h 111"/>
                <a:gd name="T12" fmla="*/ 1 w 95"/>
                <a:gd name="T13" fmla="*/ 0 h 111"/>
                <a:gd name="T14" fmla="*/ 1 w 95"/>
                <a:gd name="T15" fmla="*/ 0 h 111"/>
                <a:gd name="T16" fmla="*/ 1 w 95"/>
                <a:gd name="T17" fmla="*/ 0 h 111"/>
                <a:gd name="T18" fmla="*/ 1 w 95"/>
                <a:gd name="T19" fmla="*/ 0 h 111"/>
                <a:gd name="T20" fmla="*/ 1 w 95"/>
                <a:gd name="T21" fmla="*/ 0 h 111"/>
                <a:gd name="T22" fmla="*/ 1 w 95"/>
                <a:gd name="T23" fmla="*/ 0 h 111"/>
                <a:gd name="T24" fmla="*/ 1 w 95"/>
                <a:gd name="T25" fmla="*/ 0 h 111"/>
                <a:gd name="T26" fmla="*/ 1 w 95"/>
                <a:gd name="T27" fmla="*/ 0 h 111"/>
                <a:gd name="T28" fmla="*/ 1 w 95"/>
                <a:gd name="T29" fmla="*/ 0 h 111"/>
                <a:gd name="T30" fmla="*/ 1 w 95"/>
                <a:gd name="T31" fmla="*/ 0 h 111"/>
                <a:gd name="T32" fmla="*/ 1 w 95"/>
                <a:gd name="T33" fmla="*/ 0 h 111"/>
                <a:gd name="T34" fmla="*/ 1 w 95"/>
                <a:gd name="T35" fmla="*/ 0 h 111"/>
                <a:gd name="T36" fmla="*/ 1 w 95"/>
                <a:gd name="T37" fmla="*/ 0 h 111"/>
                <a:gd name="T38" fmla="*/ 1 w 95"/>
                <a:gd name="T39" fmla="*/ 0 h 111"/>
                <a:gd name="T40" fmla="*/ 1 w 95"/>
                <a:gd name="T41" fmla="*/ 0 h 111"/>
                <a:gd name="T42" fmla="*/ 1 w 95"/>
                <a:gd name="T43" fmla="*/ 0 h 111"/>
                <a:gd name="T44" fmla="*/ 1 w 95"/>
                <a:gd name="T45" fmla="*/ 0 h 111"/>
                <a:gd name="T46" fmla="*/ 1 w 95"/>
                <a:gd name="T47" fmla="*/ 0 h 111"/>
                <a:gd name="T48" fmla="*/ 1 w 95"/>
                <a:gd name="T49" fmla="*/ 0 h 111"/>
                <a:gd name="T50" fmla="*/ 1 w 95"/>
                <a:gd name="T51" fmla="*/ 0 h 111"/>
                <a:gd name="T52" fmla="*/ 1 w 95"/>
                <a:gd name="T53" fmla="*/ 0 h 111"/>
                <a:gd name="T54" fmla="*/ 1 w 95"/>
                <a:gd name="T55" fmla="*/ 0 h 111"/>
                <a:gd name="T56" fmla="*/ 1 w 95"/>
                <a:gd name="T57" fmla="*/ 0 h 111"/>
                <a:gd name="T58" fmla="*/ 1 w 95"/>
                <a:gd name="T59" fmla="*/ 0 h 111"/>
                <a:gd name="T60" fmla="*/ 1 w 95"/>
                <a:gd name="T61" fmla="*/ 0 h 111"/>
                <a:gd name="T62" fmla="*/ 1 w 95"/>
                <a:gd name="T63" fmla="*/ 0 h 111"/>
                <a:gd name="T64" fmla="*/ 1 w 95"/>
                <a:gd name="T65" fmla="*/ 0 h 111"/>
                <a:gd name="T66" fmla="*/ 1 w 95"/>
                <a:gd name="T67" fmla="*/ 0 h 111"/>
                <a:gd name="T68" fmla="*/ 1 w 95"/>
                <a:gd name="T69" fmla="*/ 0 h 111"/>
                <a:gd name="T70" fmla="*/ 1 w 95"/>
                <a:gd name="T71" fmla="*/ 0 h 111"/>
                <a:gd name="T72" fmla="*/ 1 w 95"/>
                <a:gd name="T73" fmla="*/ 0 h 111"/>
                <a:gd name="T74" fmla="*/ 1 w 95"/>
                <a:gd name="T75" fmla="*/ 0 h 111"/>
                <a:gd name="T76" fmla="*/ 1 w 95"/>
                <a:gd name="T77" fmla="*/ 0 h 111"/>
                <a:gd name="T78" fmla="*/ 1 w 95"/>
                <a:gd name="T79" fmla="*/ 0 h 111"/>
                <a:gd name="T80" fmla="*/ 1 w 95"/>
                <a:gd name="T81" fmla="*/ 0 h 111"/>
                <a:gd name="T82" fmla="*/ 1 w 95"/>
                <a:gd name="T83" fmla="*/ 0 h 111"/>
                <a:gd name="T84" fmla="*/ 1 w 95"/>
                <a:gd name="T85" fmla="*/ 0 h 111"/>
                <a:gd name="T86" fmla="*/ 1 w 95"/>
                <a:gd name="T87" fmla="*/ 0 h 111"/>
                <a:gd name="T88" fmla="*/ 1 w 95"/>
                <a:gd name="T89" fmla="*/ 0 h 111"/>
                <a:gd name="T90" fmla="*/ 1 w 95"/>
                <a:gd name="T91" fmla="*/ 0 h 111"/>
                <a:gd name="T92" fmla="*/ 1 w 95"/>
                <a:gd name="T93" fmla="*/ 0 h 111"/>
                <a:gd name="T94" fmla="*/ 0 w 95"/>
                <a:gd name="T95" fmla="*/ 0 h 111"/>
                <a:gd name="T96" fmla="*/ 0 w 95"/>
                <a:gd name="T97" fmla="*/ 0 h 111"/>
                <a:gd name="T98" fmla="*/ 0 w 95"/>
                <a:gd name="T99" fmla="*/ 0 h 111"/>
                <a:gd name="T100" fmla="*/ 0 w 95"/>
                <a:gd name="T101" fmla="*/ 0 h 111"/>
                <a:gd name="T102" fmla="*/ 0 w 95"/>
                <a:gd name="T103" fmla="*/ 0 h 111"/>
                <a:gd name="T104" fmla="*/ 0 w 95"/>
                <a:gd name="T105" fmla="*/ 0 h 111"/>
                <a:gd name="T106" fmla="*/ 0 w 95"/>
                <a:gd name="T107" fmla="*/ 0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 flipH="1">
              <a:off x="891" y="2500"/>
              <a:ext cx="58" cy="29"/>
            </a:xfrm>
            <a:custGeom>
              <a:avLst/>
              <a:gdLst>
                <a:gd name="T0" fmla="*/ 0 w 115"/>
                <a:gd name="T1" fmla="*/ 1 h 58"/>
                <a:gd name="T2" fmla="*/ 1 w 115"/>
                <a:gd name="T3" fmla="*/ 1 h 58"/>
                <a:gd name="T4" fmla="*/ 1 w 115"/>
                <a:gd name="T5" fmla="*/ 1 h 58"/>
                <a:gd name="T6" fmla="*/ 1 w 115"/>
                <a:gd name="T7" fmla="*/ 1 h 58"/>
                <a:gd name="T8" fmla="*/ 1 w 115"/>
                <a:gd name="T9" fmla="*/ 1 h 58"/>
                <a:gd name="T10" fmla="*/ 1 w 115"/>
                <a:gd name="T11" fmla="*/ 1 h 58"/>
                <a:gd name="T12" fmla="*/ 1 w 115"/>
                <a:gd name="T13" fmla="*/ 1 h 58"/>
                <a:gd name="T14" fmla="*/ 1 w 115"/>
                <a:gd name="T15" fmla="*/ 1 h 58"/>
                <a:gd name="T16" fmla="*/ 1 w 115"/>
                <a:gd name="T17" fmla="*/ 1 h 58"/>
                <a:gd name="T18" fmla="*/ 1 w 115"/>
                <a:gd name="T19" fmla="*/ 1 h 58"/>
                <a:gd name="T20" fmla="*/ 1 w 115"/>
                <a:gd name="T21" fmla="*/ 1 h 58"/>
                <a:gd name="T22" fmla="*/ 1 w 115"/>
                <a:gd name="T23" fmla="*/ 1 h 58"/>
                <a:gd name="T24" fmla="*/ 1 w 115"/>
                <a:gd name="T25" fmla="*/ 1 h 58"/>
                <a:gd name="T26" fmla="*/ 1 w 115"/>
                <a:gd name="T27" fmla="*/ 1 h 58"/>
                <a:gd name="T28" fmla="*/ 1 w 115"/>
                <a:gd name="T29" fmla="*/ 1 h 58"/>
                <a:gd name="T30" fmla="*/ 1 w 115"/>
                <a:gd name="T31" fmla="*/ 1 h 58"/>
                <a:gd name="T32" fmla="*/ 1 w 115"/>
                <a:gd name="T33" fmla="*/ 1 h 58"/>
                <a:gd name="T34" fmla="*/ 1 w 115"/>
                <a:gd name="T35" fmla="*/ 1 h 58"/>
                <a:gd name="T36" fmla="*/ 1 w 115"/>
                <a:gd name="T37" fmla="*/ 1 h 58"/>
                <a:gd name="T38" fmla="*/ 1 w 115"/>
                <a:gd name="T39" fmla="*/ 1 h 58"/>
                <a:gd name="T40" fmla="*/ 1 w 115"/>
                <a:gd name="T41" fmla="*/ 1 h 58"/>
                <a:gd name="T42" fmla="*/ 1 w 115"/>
                <a:gd name="T43" fmla="*/ 0 h 58"/>
                <a:gd name="T44" fmla="*/ 1 w 115"/>
                <a:gd name="T45" fmla="*/ 0 h 58"/>
                <a:gd name="T46" fmla="*/ 1 w 115"/>
                <a:gd name="T47" fmla="*/ 0 h 58"/>
                <a:gd name="T48" fmla="*/ 1 w 115"/>
                <a:gd name="T49" fmla="*/ 1 h 58"/>
                <a:gd name="T50" fmla="*/ 1 w 115"/>
                <a:gd name="T51" fmla="*/ 1 h 58"/>
                <a:gd name="T52" fmla="*/ 1 w 115"/>
                <a:gd name="T53" fmla="*/ 1 h 58"/>
                <a:gd name="T54" fmla="*/ 1 w 115"/>
                <a:gd name="T55" fmla="*/ 1 h 58"/>
                <a:gd name="T56" fmla="*/ 1 w 115"/>
                <a:gd name="T57" fmla="*/ 1 h 58"/>
                <a:gd name="T58" fmla="*/ 1 w 115"/>
                <a:gd name="T59" fmla="*/ 1 h 58"/>
                <a:gd name="T60" fmla="*/ 1 w 115"/>
                <a:gd name="T61" fmla="*/ 1 h 58"/>
                <a:gd name="T62" fmla="*/ 1 w 115"/>
                <a:gd name="T63" fmla="*/ 1 h 58"/>
                <a:gd name="T64" fmla="*/ 1 w 115"/>
                <a:gd name="T65" fmla="*/ 1 h 58"/>
                <a:gd name="T66" fmla="*/ 1 w 115"/>
                <a:gd name="T67" fmla="*/ 1 h 58"/>
                <a:gd name="T68" fmla="*/ 1 w 115"/>
                <a:gd name="T69" fmla="*/ 1 h 58"/>
                <a:gd name="T70" fmla="*/ 1 w 115"/>
                <a:gd name="T71" fmla="*/ 1 h 58"/>
                <a:gd name="T72" fmla="*/ 0 w 115"/>
                <a:gd name="T73" fmla="*/ 1 h 58"/>
                <a:gd name="T74" fmla="*/ 0 w 115"/>
                <a:gd name="T75" fmla="*/ 1 h 58"/>
                <a:gd name="T76" fmla="*/ 0 w 115"/>
                <a:gd name="T77" fmla="*/ 1 h 58"/>
                <a:gd name="T78" fmla="*/ 0 w 115"/>
                <a:gd name="T79" fmla="*/ 1 h 58"/>
                <a:gd name="T80" fmla="*/ 0 w 115"/>
                <a:gd name="T81" fmla="*/ 1 h 58"/>
                <a:gd name="T82" fmla="*/ 0 w 115"/>
                <a:gd name="T83" fmla="*/ 1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 flipH="1">
              <a:off x="909" y="2465"/>
              <a:ext cx="98" cy="347"/>
            </a:xfrm>
            <a:custGeom>
              <a:avLst/>
              <a:gdLst>
                <a:gd name="T0" fmla="*/ 1 w 195"/>
                <a:gd name="T1" fmla="*/ 0 h 693"/>
                <a:gd name="T2" fmla="*/ 1 w 195"/>
                <a:gd name="T3" fmla="*/ 1 h 693"/>
                <a:gd name="T4" fmla="*/ 1 w 195"/>
                <a:gd name="T5" fmla="*/ 1 h 693"/>
                <a:gd name="T6" fmla="*/ 1 w 195"/>
                <a:gd name="T7" fmla="*/ 1 h 693"/>
                <a:gd name="T8" fmla="*/ 1 w 195"/>
                <a:gd name="T9" fmla="*/ 1 h 693"/>
                <a:gd name="T10" fmla="*/ 1 w 195"/>
                <a:gd name="T11" fmla="*/ 1 h 693"/>
                <a:gd name="T12" fmla="*/ 1 w 195"/>
                <a:gd name="T13" fmla="*/ 1 h 693"/>
                <a:gd name="T14" fmla="*/ 1 w 195"/>
                <a:gd name="T15" fmla="*/ 1 h 693"/>
                <a:gd name="T16" fmla="*/ 1 w 195"/>
                <a:gd name="T17" fmla="*/ 1 h 693"/>
                <a:gd name="T18" fmla="*/ 1 w 195"/>
                <a:gd name="T19" fmla="*/ 1 h 693"/>
                <a:gd name="T20" fmla="*/ 1 w 195"/>
                <a:gd name="T21" fmla="*/ 1 h 693"/>
                <a:gd name="T22" fmla="*/ 1 w 195"/>
                <a:gd name="T23" fmla="*/ 1 h 693"/>
                <a:gd name="T24" fmla="*/ 1 w 195"/>
                <a:gd name="T25" fmla="*/ 1 h 693"/>
                <a:gd name="T26" fmla="*/ 1 w 195"/>
                <a:gd name="T27" fmla="*/ 1 h 693"/>
                <a:gd name="T28" fmla="*/ 1 w 195"/>
                <a:gd name="T29" fmla="*/ 1 h 693"/>
                <a:gd name="T30" fmla="*/ 1 w 195"/>
                <a:gd name="T31" fmla="*/ 1 h 693"/>
                <a:gd name="T32" fmla="*/ 1 w 195"/>
                <a:gd name="T33" fmla="*/ 1 h 693"/>
                <a:gd name="T34" fmla="*/ 1 w 195"/>
                <a:gd name="T35" fmla="*/ 1 h 693"/>
                <a:gd name="T36" fmla="*/ 1 w 195"/>
                <a:gd name="T37" fmla="*/ 1 h 693"/>
                <a:gd name="T38" fmla="*/ 1 w 195"/>
                <a:gd name="T39" fmla="*/ 1 h 693"/>
                <a:gd name="T40" fmla="*/ 1 w 195"/>
                <a:gd name="T41" fmla="*/ 1 h 693"/>
                <a:gd name="T42" fmla="*/ 0 w 195"/>
                <a:gd name="T43" fmla="*/ 1 h 693"/>
                <a:gd name="T44" fmla="*/ 0 w 195"/>
                <a:gd name="T45" fmla="*/ 1 h 693"/>
                <a:gd name="T46" fmla="*/ 1 w 195"/>
                <a:gd name="T47" fmla="*/ 1 h 693"/>
                <a:gd name="T48" fmla="*/ 1 w 195"/>
                <a:gd name="T49" fmla="*/ 1 h 693"/>
                <a:gd name="T50" fmla="*/ 1 w 195"/>
                <a:gd name="T51" fmla="*/ 1 h 693"/>
                <a:gd name="T52" fmla="*/ 1 w 195"/>
                <a:gd name="T53" fmla="*/ 1 h 693"/>
                <a:gd name="T54" fmla="*/ 1 w 195"/>
                <a:gd name="T55" fmla="*/ 1 h 693"/>
                <a:gd name="T56" fmla="*/ 1 w 195"/>
                <a:gd name="T57" fmla="*/ 1 h 693"/>
                <a:gd name="T58" fmla="*/ 1 w 195"/>
                <a:gd name="T59" fmla="*/ 1 h 693"/>
                <a:gd name="T60" fmla="*/ 1 w 195"/>
                <a:gd name="T61" fmla="*/ 1 h 693"/>
                <a:gd name="T62" fmla="*/ 1 w 195"/>
                <a:gd name="T63" fmla="*/ 1 h 693"/>
                <a:gd name="T64" fmla="*/ 1 w 195"/>
                <a:gd name="T65" fmla="*/ 1 h 693"/>
                <a:gd name="T66" fmla="*/ 1 w 195"/>
                <a:gd name="T67" fmla="*/ 1 h 693"/>
                <a:gd name="T68" fmla="*/ 1 w 195"/>
                <a:gd name="T69" fmla="*/ 1 h 693"/>
                <a:gd name="T70" fmla="*/ 1 w 195"/>
                <a:gd name="T71" fmla="*/ 1 h 693"/>
                <a:gd name="T72" fmla="*/ 1 w 195"/>
                <a:gd name="T73" fmla="*/ 1 h 693"/>
                <a:gd name="T74" fmla="*/ 1 w 195"/>
                <a:gd name="T75" fmla="*/ 1 h 693"/>
                <a:gd name="T76" fmla="*/ 1 w 195"/>
                <a:gd name="T77" fmla="*/ 1 h 693"/>
                <a:gd name="T78" fmla="*/ 1 w 195"/>
                <a:gd name="T79" fmla="*/ 1 h 693"/>
                <a:gd name="T80" fmla="*/ 1 w 195"/>
                <a:gd name="T81" fmla="*/ 1 h 693"/>
                <a:gd name="T82" fmla="*/ 1 w 195"/>
                <a:gd name="T83" fmla="*/ 1 h 693"/>
                <a:gd name="T84" fmla="*/ 1 w 195"/>
                <a:gd name="T85" fmla="*/ 1 h 693"/>
                <a:gd name="T86" fmla="*/ 1 w 195"/>
                <a:gd name="T87" fmla="*/ 1 h 693"/>
                <a:gd name="T88" fmla="*/ 1 w 195"/>
                <a:gd name="T89" fmla="*/ 1 h 693"/>
                <a:gd name="T90" fmla="*/ 1 w 195"/>
                <a:gd name="T91" fmla="*/ 1 h 693"/>
                <a:gd name="T92" fmla="*/ 1 w 195"/>
                <a:gd name="T93" fmla="*/ 1 h 693"/>
                <a:gd name="T94" fmla="*/ 1 w 195"/>
                <a:gd name="T95" fmla="*/ 1 h 693"/>
                <a:gd name="T96" fmla="*/ 1 w 195"/>
                <a:gd name="T97" fmla="*/ 0 h 693"/>
                <a:gd name="T98" fmla="*/ 1 w 195"/>
                <a:gd name="T99" fmla="*/ 0 h 693"/>
                <a:gd name="T100" fmla="*/ 1 w 195"/>
                <a:gd name="T101" fmla="*/ 0 h 693"/>
                <a:gd name="T102" fmla="*/ 1 w 195"/>
                <a:gd name="T103" fmla="*/ 0 h 693"/>
                <a:gd name="T104" fmla="*/ 1 w 195"/>
                <a:gd name="T105" fmla="*/ 0 h 693"/>
                <a:gd name="T106" fmla="*/ 1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 flipH="1">
              <a:off x="908" y="2471"/>
              <a:ext cx="92" cy="93"/>
            </a:xfrm>
            <a:custGeom>
              <a:avLst/>
              <a:gdLst>
                <a:gd name="T0" fmla="*/ 0 w 185"/>
                <a:gd name="T1" fmla="*/ 0 h 188"/>
                <a:gd name="T2" fmla="*/ 0 w 185"/>
                <a:gd name="T3" fmla="*/ 0 h 188"/>
                <a:gd name="T4" fmla="*/ 0 w 185"/>
                <a:gd name="T5" fmla="*/ 0 h 188"/>
                <a:gd name="T6" fmla="*/ 0 w 185"/>
                <a:gd name="T7" fmla="*/ 0 h 188"/>
                <a:gd name="T8" fmla="*/ 0 w 185"/>
                <a:gd name="T9" fmla="*/ 0 h 188"/>
                <a:gd name="T10" fmla="*/ 0 w 185"/>
                <a:gd name="T11" fmla="*/ 0 h 188"/>
                <a:gd name="T12" fmla="*/ 0 w 185"/>
                <a:gd name="T13" fmla="*/ 0 h 188"/>
                <a:gd name="T14" fmla="*/ 0 w 185"/>
                <a:gd name="T15" fmla="*/ 0 h 188"/>
                <a:gd name="T16" fmla="*/ 0 w 185"/>
                <a:gd name="T17" fmla="*/ 0 h 188"/>
                <a:gd name="T18" fmla="*/ 0 w 185"/>
                <a:gd name="T19" fmla="*/ 0 h 188"/>
                <a:gd name="T20" fmla="*/ 0 w 185"/>
                <a:gd name="T21" fmla="*/ 0 h 188"/>
                <a:gd name="T22" fmla="*/ 0 w 185"/>
                <a:gd name="T23" fmla="*/ 0 h 188"/>
                <a:gd name="T24" fmla="*/ 0 w 185"/>
                <a:gd name="T25" fmla="*/ 0 h 188"/>
                <a:gd name="T26" fmla="*/ 0 w 185"/>
                <a:gd name="T27" fmla="*/ 0 h 188"/>
                <a:gd name="T28" fmla="*/ 0 w 185"/>
                <a:gd name="T29" fmla="*/ 0 h 188"/>
                <a:gd name="T30" fmla="*/ 0 w 185"/>
                <a:gd name="T31" fmla="*/ 0 h 188"/>
                <a:gd name="T32" fmla="*/ 0 w 185"/>
                <a:gd name="T33" fmla="*/ 0 h 188"/>
                <a:gd name="T34" fmla="*/ 0 w 185"/>
                <a:gd name="T35" fmla="*/ 0 h 188"/>
                <a:gd name="T36" fmla="*/ 0 w 185"/>
                <a:gd name="T37" fmla="*/ 0 h 188"/>
                <a:gd name="T38" fmla="*/ 0 w 185"/>
                <a:gd name="T39" fmla="*/ 0 h 188"/>
                <a:gd name="T40" fmla="*/ 0 w 185"/>
                <a:gd name="T41" fmla="*/ 0 h 188"/>
                <a:gd name="T42" fmla="*/ 0 w 185"/>
                <a:gd name="T43" fmla="*/ 0 h 188"/>
                <a:gd name="T44" fmla="*/ 0 w 185"/>
                <a:gd name="T45" fmla="*/ 0 h 188"/>
                <a:gd name="T46" fmla="*/ 0 w 185"/>
                <a:gd name="T47" fmla="*/ 0 h 188"/>
                <a:gd name="T48" fmla="*/ 0 w 185"/>
                <a:gd name="T49" fmla="*/ 0 h 188"/>
                <a:gd name="T50" fmla="*/ 0 w 185"/>
                <a:gd name="T51" fmla="*/ 0 h 188"/>
                <a:gd name="T52" fmla="*/ 0 w 185"/>
                <a:gd name="T53" fmla="*/ 0 h 188"/>
                <a:gd name="T54" fmla="*/ 0 w 185"/>
                <a:gd name="T55" fmla="*/ 0 h 188"/>
                <a:gd name="T56" fmla="*/ 0 w 185"/>
                <a:gd name="T57" fmla="*/ 0 h 188"/>
                <a:gd name="T58" fmla="*/ 0 w 185"/>
                <a:gd name="T59" fmla="*/ 0 h 188"/>
                <a:gd name="T60" fmla="*/ 0 w 185"/>
                <a:gd name="T61" fmla="*/ 0 h 188"/>
                <a:gd name="T62" fmla="*/ 0 w 185"/>
                <a:gd name="T63" fmla="*/ 0 h 188"/>
                <a:gd name="T64" fmla="*/ 0 w 185"/>
                <a:gd name="T65" fmla="*/ 0 h 188"/>
                <a:gd name="T66" fmla="*/ 0 w 185"/>
                <a:gd name="T67" fmla="*/ 0 h 188"/>
                <a:gd name="T68" fmla="*/ 0 w 185"/>
                <a:gd name="T69" fmla="*/ 0 h 188"/>
                <a:gd name="T70" fmla="*/ 0 w 185"/>
                <a:gd name="T71" fmla="*/ 0 h 188"/>
                <a:gd name="T72" fmla="*/ 0 w 185"/>
                <a:gd name="T73" fmla="*/ 0 h 188"/>
                <a:gd name="T74" fmla="*/ 0 w 185"/>
                <a:gd name="T75" fmla="*/ 0 h 188"/>
                <a:gd name="T76" fmla="*/ 0 w 185"/>
                <a:gd name="T77" fmla="*/ 0 h 188"/>
                <a:gd name="T78" fmla="*/ 0 w 185"/>
                <a:gd name="T79" fmla="*/ 0 h 188"/>
                <a:gd name="T80" fmla="*/ 0 w 185"/>
                <a:gd name="T81" fmla="*/ 0 h 188"/>
                <a:gd name="T82" fmla="*/ 0 w 185"/>
                <a:gd name="T83" fmla="*/ 0 h 188"/>
                <a:gd name="T84" fmla="*/ 0 w 185"/>
                <a:gd name="T85" fmla="*/ 0 h 188"/>
                <a:gd name="T86" fmla="*/ 0 w 185"/>
                <a:gd name="T87" fmla="*/ 0 h 188"/>
                <a:gd name="T88" fmla="*/ 0 w 185"/>
                <a:gd name="T89" fmla="*/ 0 h 188"/>
                <a:gd name="T90" fmla="*/ 0 w 185"/>
                <a:gd name="T91" fmla="*/ 0 h 188"/>
                <a:gd name="T92" fmla="*/ 0 w 185"/>
                <a:gd name="T93" fmla="*/ 0 h 188"/>
                <a:gd name="T94" fmla="*/ 0 w 185"/>
                <a:gd name="T95" fmla="*/ 0 h 188"/>
                <a:gd name="T96" fmla="*/ 0 w 185"/>
                <a:gd name="T97" fmla="*/ 0 h 188"/>
                <a:gd name="T98" fmla="*/ 0 w 185"/>
                <a:gd name="T99" fmla="*/ 0 h 188"/>
                <a:gd name="T100" fmla="*/ 0 w 185"/>
                <a:gd name="T101" fmla="*/ 0 h 188"/>
                <a:gd name="T102" fmla="*/ 0 w 185"/>
                <a:gd name="T103" fmla="*/ 0 h 188"/>
                <a:gd name="T104" fmla="*/ 0 w 185"/>
                <a:gd name="T105" fmla="*/ 0 h 188"/>
                <a:gd name="T106" fmla="*/ 0 w 185"/>
                <a:gd name="T107" fmla="*/ 0 h 188"/>
                <a:gd name="T108" fmla="*/ 0 w 185"/>
                <a:gd name="T109" fmla="*/ 0 h 188"/>
                <a:gd name="T110" fmla="*/ 0 w 185"/>
                <a:gd name="T111" fmla="*/ 0 h 188"/>
                <a:gd name="T112" fmla="*/ 0 w 185"/>
                <a:gd name="T113" fmla="*/ 0 h 188"/>
                <a:gd name="T114" fmla="*/ 0 w 185"/>
                <a:gd name="T115" fmla="*/ 0 h 188"/>
                <a:gd name="T116" fmla="*/ 0 w 185"/>
                <a:gd name="T117" fmla="*/ 0 h 188"/>
                <a:gd name="T118" fmla="*/ 0 w 185"/>
                <a:gd name="T119" fmla="*/ 0 h 188"/>
                <a:gd name="T120" fmla="*/ 0 w 185"/>
                <a:gd name="T121" fmla="*/ 0 h 188"/>
                <a:gd name="T122" fmla="*/ 0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 flipH="1">
              <a:off x="979" y="2566"/>
              <a:ext cx="25" cy="46"/>
            </a:xfrm>
            <a:custGeom>
              <a:avLst/>
              <a:gdLst>
                <a:gd name="T0" fmla="*/ 0 w 50"/>
                <a:gd name="T1" fmla="*/ 1 h 92"/>
                <a:gd name="T2" fmla="*/ 1 w 50"/>
                <a:gd name="T3" fmla="*/ 1 h 92"/>
                <a:gd name="T4" fmla="*/ 1 w 50"/>
                <a:gd name="T5" fmla="*/ 1 h 92"/>
                <a:gd name="T6" fmla="*/ 1 w 50"/>
                <a:gd name="T7" fmla="*/ 1 h 92"/>
                <a:gd name="T8" fmla="*/ 1 w 50"/>
                <a:gd name="T9" fmla="*/ 1 h 92"/>
                <a:gd name="T10" fmla="*/ 1 w 50"/>
                <a:gd name="T11" fmla="*/ 1 h 92"/>
                <a:gd name="T12" fmla="*/ 1 w 50"/>
                <a:gd name="T13" fmla="*/ 1 h 92"/>
                <a:gd name="T14" fmla="*/ 1 w 50"/>
                <a:gd name="T15" fmla="*/ 1 h 92"/>
                <a:gd name="T16" fmla="*/ 1 w 50"/>
                <a:gd name="T17" fmla="*/ 1 h 92"/>
                <a:gd name="T18" fmla="*/ 1 w 50"/>
                <a:gd name="T19" fmla="*/ 1 h 92"/>
                <a:gd name="T20" fmla="*/ 1 w 50"/>
                <a:gd name="T21" fmla="*/ 1 h 92"/>
                <a:gd name="T22" fmla="*/ 1 w 50"/>
                <a:gd name="T23" fmla="*/ 1 h 92"/>
                <a:gd name="T24" fmla="*/ 1 w 50"/>
                <a:gd name="T25" fmla="*/ 1 h 92"/>
                <a:gd name="T26" fmla="*/ 1 w 50"/>
                <a:gd name="T27" fmla="*/ 1 h 92"/>
                <a:gd name="T28" fmla="*/ 1 w 50"/>
                <a:gd name="T29" fmla="*/ 1 h 92"/>
                <a:gd name="T30" fmla="*/ 1 w 50"/>
                <a:gd name="T31" fmla="*/ 1 h 92"/>
                <a:gd name="T32" fmla="*/ 1 w 50"/>
                <a:gd name="T33" fmla="*/ 1 h 92"/>
                <a:gd name="T34" fmla="*/ 1 w 50"/>
                <a:gd name="T35" fmla="*/ 1 h 92"/>
                <a:gd name="T36" fmla="*/ 1 w 50"/>
                <a:gd name="T37" fmla="*/ 1 h 92"/>
                <a:gd name="T38" fmla="*/ 1 w 50"/>
                <a:gd name="T39" fmla="*/ 1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1 h 92"/>
                <a:gd name="T50" fmla="*/ 0 w 50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 flipH="1">
              <a:off x="975" y="2613"/>
              <a:ext cx="64" cy="32"/>
            </a:xfrm>
            <a:custGeom>
              <a:avLst/>
              <a:gdLst>
                <a:gd name="T0" fmla="*/ 0 w 128"/>
                <a:gd name="T1" fmla="*/ 1 h 63"/>
                <a:gd name="T2" fmla="*/ 1 w 128"/>
                <a:gd name="T3" fmla="*/ 1 h 63"/>
                <a:gd name="T4" fmla="*/ 1 w 128"/>
                <a:gd name="T5" fmla="*/ 1 h 63"/>
                <a:gd name="T6" fmla="*/ 1 w 128"/>
                <a:gd name="T7" fmla="*/ 1 h 63"/>
                <a:gd name="T8" fmla="*/ 1 w 128"/>
                <a:gd name="T9" fmla="*/ 1 h 63"/>
                <a:gd name="T10" fmla="*/ 1 w 128"/>
                <a:gd name="T11" fmla="*/ 1 h 63"/>
                <a:gd name="T12" fmla="*/ 1 w 128"/>
                <a:gd name="T13" fmla="*/ 1 h 63"/>
                <a:gd name="T14" fmla="*/ 1 w 128"/>
                <a:gd name="T15" fmla="*/ 1 h 63"/>
                <a:gd name="T16" fmla="*/ 1 w 128"/>
                <a:gd name="T17" fmla="*/ 1 h 63"/>
                <a:gd name="T18" fmla="*/ 1 w 128"/>
                <a:gd name="T19" fmla="*/ 1 h 63"/>
                <a:gd name="T20" fmla="*/ 1 w 128"/>
                <a:gd name="T21" fmla="*/ 1 h 63"/>
                <a:gd name="T22" fmla="*/ 1 w 128"/>
                <a:gd name="T23" fmla="*/ 1 h 63"/>
                <a:gd name="T24" fmla="*/ 1 w 128"/>
                <a:gd name="T25" fmla="*/ 0 h 63"/>
                <a:gd name="T26" fmla="*/ 1 w 128"/>
                <a:gd name="T27" fmla="*/ 1 h 63"/>
                <a:gd name="T28" fmla="*/ 1 w 128"/>
                <a:gd name="T29" fmla="*/ 1 h 63"/>
                <a:gd name="T30" fmla="*/ 1 w 128"/>
                <a:gd name="T31" fmla="*/ 1 h 63"/>
                <a:gd name="T32" fmla="*/ 1 w 128"/>
                <a:gd name="T33" fmla="*/ 1 h 63"/>
                <a:gd name="T34" fmla="*/ 1 w 128"/>
                <a:gd name="T35" fmla="*/ 1 h 63"/>
                <a:gd name="T36" fmla="*/ 1 w 128"/>
                <a:gd name="T37" fmla="*/ 1 h 63"/>
                <a:gd name="T38" fmla="*/ 1 w 128"/>
                <a:gd name="T39" fmla="*/ 1 h 63"/>
                <a:gd name="T40" fmla="*/ 0 w 128"/>
                <a:gd name="T41" fmla="*/ 1 h 63"/>
                <a:gd name="T42" fmla="*/ 0 w 128"/>
                <a:gd name="T43" fmla="*/ 1 h 63"/>
                <a:gd name="T44" fmla="*/ 0 w 128"/>
                <a:gd name="T45" fmla="*/ 1 h 63"/>
                <a:gd name="T46" fmla="*/ 0 w 128"/>
                <a:gd name="T47" fmla="*/ 1 h 63"/>
                <a:gd name="T48" fmla="*/ 0 w 128"/>
                <a:gd name="T49" fmla="*/ 1 h 63"/>
                <a:gd name="T50" fmla="*/ 0 w 128"/>
                <a:gd name="T51" fmla="*/ 1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 flipH="1">
              <a:off x="1010" y="2639"/>
              <a:ext cx="29" cy="160"/>
            </a:xfrm>
            <a:custGeom>
              <a:avLst/>
              <a:gdLst>
                <a:gd name="T0" fmla="*/ 0 w 59"/>
                <a:gd name="T1" fmla="*/ 0 h 319"/>
                <a:gd name="T2" fmla="*/ 0 w 59"/>
                <a:gd name="T3" fmla="*/ 1 h 319"/>
                <a:gd name="T4" fmla="*/ 0 w 59"/>
                <a:gd name="T5" fmla="*/ 1 h 319"/>
                <a:gd name="T6" fmla="*/ 0 w 59"/>
                <a:gd name="T7" fmla="*/ 1 h 319"/>
                <a:gd name="T8" fmla="*/ 0 w 59"/>
                <a:gd name="T9" fmla="*/ 1 h 319"/>
                <a:gd name="T10" fmla="*/ 0 w 59"/>
                <a:gd name="T11" fmla="*/ 1 h 319"/>
                <a:gd name="T12" fmla="*/ 0 w 59"/>
                <a:gd name="T13" fmla="*/ 1 h 319"/>
                <a:gd name="T14" fmla="*/ 0 w 59"/>
                <a:gd name="T15" fmla="*/ 1 h 319"/>
                <a:gd name="T16" fmla="*/ 0 w 59"/>
                <a:gd name="T17" fmla="*/ 1 h 319"/>
                <a:gd name="T18" fmla="*/ 0 w 59"/>
                <a:gd name="T19" fmla="*/ 1 h 319"/>
                <a:gd name="T20" fmla="*/ 0 w 59"/>
                <a:gd name="T21" fmla="*/ 1 h 319"/>
                <a:gd name="T22" fmla="*/ 0 w 59"/>
                <a:gd name="T23" fmla="*/ 1 h 319"/>
                <a:gd name="T24" fmla="*/ 0 w 59"/>
                <a:gd name="T25" fmla="*/ 1 h 319"/>
                <a:gd name="T26" fmla="*/ 0 w 59"/>
                <a:gd name="T27" fmla="*/ 1 h 319"/>
                <a:gd name="T28" fmla="*/ 0 w 59"/>
                <a:gd name="T29" fmla="*/ 1 h 319"/>
                <a:gd name="T30" fmla="*/ 0 w 59"/>
                <a:gd name="T31" fmla="*/ 1 h 319"/>
                <a:gd name="T32" fmla="*/ 0 w 59"/>
                <a:gd name="T33" fmla="*/ 1 h 319"/>
                <a:gd name="T34" fmla="*/ 0 w 59"/>
                <a:gd name="T35" fmla="*/ 1 h 319"/>
                <a:gd name="T36" fmla="*/ 0 w 59"/>
                <a:gd name="T37" fmla="*/ 1 h 319"/>
                <a:gd name="T38" fmla="*/ 0 w 59"/>
                <a:gd name="T39" fmla="*/ 1 h 319"/>
                <a:gd name="T40" fmla="*/ 0 w 59"/>
                <a:gd name="T41" fmla="*/ 1 h 319"/>
                <a:gd name="T42" fmla="*/ 0 w 59"/>
                <a:gd name="T43" fmla="*/ 1 h 319"/>
                <a:gd name="T44" fmla="*/ 0 w 59"/>
                <a:gd name="T45" fmla="*/ 1 h 319"/>
                <a:gd name="T46" fmla="*/ 0 w 59"/>
                <a:gd name="T47" fmla="*/ 1 h 319"/>
                <a:gd name="T48" fmla="*/ 0 w 59"/>
                <a:gd name="T49" fmla="*/ 1 h 319"/>
                <a:gd name="T50" fmla="*/ 0 w 59"/>
                <a:gd name="T51" fmla="*/ 1 h 319"/>
                <a:gd name="T52" fmla="*/ 0 w 59"/>
                <a:gd name="T53" fmla="*/ 1 h 319"/>
                <a:gd name="T54" fmla="*/ 0 w 59"/>
                <a:gd name="T55" fmla="*/ 1 h 319"/>
                <a:gd name="T56" fmla="*/ 0 w 59"/>
                <a:gd name="T57" fmla="*/ 0 h 319"/>
                <a:gd name="T58" fmla="*/ 0 w 59"/>
                <a:gd name="T59" fmla="*/ 0 h 319"/>
                <a:gd name="T60" fmla="*/ 0 w 59"/>
                <a:gd name="T61" fmla="*/ 0 h 319"/>
                <a:gd name="T62" fmla="*/ 0 w 59"/>
                <a:gd name="T63" fmla="*/ 0 h 319"/>
                <a:gd name="T64" fmla="*/ 0 w 59"/>
                <a:gd name="T65" fmla="*/ 0 h 319"/>
                <a:gd name="T66" fmla="*/ 0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 flipH="1">
              <a:off x="922" y="2473"/>
              <a:ext cx="139" cy="61"/>
            </a:xfrm>
            <a:custGeom>
              <a:avLst/>
              <a:gdLst>
                <a:gd name="T0" fmla="*/ 0 w 279"/>
                <a:gd name="T1" fmla="*/ 1 h 121"/>
                <a:gd name="T2" fmla="*/ 0 w 279"/>
                <a:gd name="T3" fmla="*/ 1 h 121"/>
                <a:gd name="T4" fmla="*/ 0 w 279"/>
                <a:gd name="T5" fmla="*/ 1 h 121"/>
                <a:gd name="T6" fmla="*/ 0 w 279"/>
                <a:gd name="T7" fmla="*/ 1 h 121"/>
                <a:gd name="T8" fmla="*/ 0 w 279"/>
                <a:gd name="T9" fmla="*/ 1 h 121"/>
                <a:gd name="T10" fmla="*/ 0 w 279"/>
                <a:gd name="T11" fmla="*/ 1 h 121"/>
                <a:gd name="T12" fmla="*/ 0 w 279"/>
                <a:gd name="T13" fmla="*/ 1 h 121"/>
                <a:gd name="T14" fmla="*/ 0 w 279"/>
                <a:gd name="T15" fmla="*/ 1 h 121"/>
                <a:gd name="T16" fmla="*/ 0 w 279"/>
                <a:gd name="T17" fmla="*/ 1 h 121"/>
                <a:gd name="T18" fmla="*/ 0 w 279"/>
                <a:gd name="T19" fmla="*/ 1 h 121"/>
                <a:gd name="T20" fmla="*/ 0 w 279"/>
                <a:gd name="T21" fmla="*/ 1 h 121"/>
                <a:gd name="T22" fmla="*/ 0 w 279"/>
                <a:gd name="T23" fmla="*/ 1 h 121"/>
                <a:gd name="T24" fmla="*/ 0 w 279"/>
                <a:gd name="T25" fmla="*/ 1 h 121"/>
                <a:gd name="T26" fmla="*/ 0 w 279"/>
                <a:gd name="T27" fmla="*/ 1 h 121"/>
                <a:gd name="T28" fmla="*/ 0 w 279"/>
                <a:gd name="T29" fmla="*/ 1 h 121"/>
                <a:gd name="T30" fmla="*/ 0 w 279"/>
                <a:gd name="T31" fmla="*/ 1 h 121"/>
                <a:gd name="T32" fmla="*/ 0 w 279"/>
                <a:gd name="T33" fmla="*/ 1 h 121"/>
                <a:gd name="T34" fmla="*/ 0 w 279"/>
                <a:gd name="T35" fmla="*/ 1 h 121"/>
                <a:gd name="T36" fmla="*/ 0 w 279"/>
                <a:gd name="T37" fmla="*/ 1 h 121"/>
                <a:gd name="T38" fmla="*/ 0 w 279"/>
                <a:gd name="T39" fmla="*/ 1 h 121"/>
                <a:gd name="T40" fmla="*/ 0 w 279"/>
                <a:gd name="T41" fmla="*/ 1 h 121"/>
                <a:gd name="T42" fmla="*/ 0 w 279"/>
                <a:gd name="T43" fmla="*/ 1 h 121"/>
                <a:gd name="T44" fmla="*/ 0 w 279"/>
                <a:gd name="T45" fmla="*/ 1 h 121"/>
                <a:gd name="T46" fmla="*/ 0 w 279"/>
                <a:gd name="T47" fmla="*/ 1 h 121"/>
                <a:gd name="T48" fmla="*/ 0 w 279"/>
                <a:gd name="T49" fmla="*/ 1 h 121"/>
                <a:gd name="T50" fmla="*/ 0 w 279"/>
                <a:gd name="T51" fmla="*/ 1 h 121"/>
                <a:gd name="T52" fmla="*/ 0 w 279"/>
                <a:gd name="T53" fmla="*/ 1 h 121"/>
                <a:gd name="T54" fmla="*/ 0 w 279"/>
                <a:gd name="T55" fmla="*/ 1 h 121"/>
                <a:gd name="T56" fmla="*/ 0 w 279"/>
                <a:gd name="T57" fmla="*/ 1 h 121"/>
                <a:gd name="T58" fmla="*/ 0 w 279"/>
                <a:gd name="T59" fmla="*/ 1 h 121"/>
                <a:gd name="T60" fmla="*/ 0 w 279"/>
                <a:gd name="T61" fmla="*/ 1 h 121"/>
                <a:gd name="T62" fmla="*/ 0 w 279"/>
                <a:gd name="T63" fmla="*/ 1 h 121"/>
                <a:gd name="T64" fmla="*/ 0 w 279"/>
                <a:gd name="T65" fmla="*/ 1 h 121"/>
                <a:gd name="T66" fmla="*/ 0 w 279"/>
                <a:gd name="T67" fmla="*/ 1 h 121"/>
                <a:gd name="T68" fmla="*/ 0 w 279"/>
                <a:gd name="T69" fmla="*/ 0 h 121"/>
                <a:gd name="T70" fmla="*/ 0 w 279"/>
                <a:gd name="T71" fmla="*/ 0 h 121"/>
                <a:gd name="T72" fmla="*/ 0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 flipH="1">
              <a:off x="1051" y="2571"/>
              <a:ext cx="25" cy="191"/>
            </a:xfrm>
            <a:custGeom>
              <a:avLst/>
              <a:gdLst>
                <a:gd name="T0" fmla="*/ 0 w 52"/>
                <a:gd name="T1" fmla="*/ 0 h 381"/>
                <a:gd name="T2" fmla="*/ 0 w 52"/>
                <a:gd name="T3" fmla="*/ 1 h 381"/>
                <a:gd name="T4" fmla="*/ 0 w 52"/>
                <a:gd name="T5" fmla="*/ 1 h 381"/>
                <a:gd name="T6" fmla="*/ 0 w 52"/>
                <a:gd name="T7" fmla="*/ 1 h 381"/>
                <a:gd name="T8" fmla="*/ 0 w 52"/>
                <a:gd name="T9" fmla="*/ 1 h 381"/>
                <a:gd name="T10" fmla="*/ 0 w 52"/>
                <a:gd name="T11" fmla="*/ 1 h 381"/>
                <a:gd name="T12" fmla="*/ 0 w 52"/>
                <a:gd name="T13" fmla="*/ 1 h 381"/>
                <a:gd name="T14" fmla="*/ 0 w 52"/>
                <a:gd name="T15" fmla="*/ 1 h 381"/>
                <a:gd name="T16" fmla="*/ 0 w 52"/>
                <a:gd name="T17" fmla="*/ 1 h 381"/>
                <a:gd name="T18" fmla="*/ 0 w 52"/>
                <a:gd name="T19" fmla="*/ 1 h 381"/>
                <a:gd name="T20" fmla="*/ 0 w 52"/>
                <a:gd name="T21" fmla="*/ 1 h 381"/>
                <a:gd name="T22" fmla="*/ 0 w 52"/>
                <a:gd name="T23" fmla="*/ 1 h 381"/>
                <a:gd name="T24" fmla="*/ 0 w 52"/>
                <a:gd name="T25" fmla="*/ 1 h 381"/>
                <a:gd name="T26" fmla="*/ 0 w 52"/>
                <a:gd name="T27" fmla="*/ 1 h 381"/>
                <a:gd name="T28" fmla="*/ 0 w 52"/>
                <a:gd name="T29" fmla="*/ 1 h 381"/>
                <a:gd name="T30" fmla="*/ 0 w 52"/>
                <a:gd name="T31" fmla="*/ 1 h 381"/>
                <a:gd name="T32" fmla="*/ 0 w 52"/>
                <a:gd name="T33" fmla="*/ 1 h 381"/>
                <a:gd name="T34" fmla="*/ 0 w 52"/>
                <a:gd name="T35" fmla="*/ 1 h 381"/>
                <a:gd name="T36" fmla="*/ 0 w 52"/>
                <a:gd name="T37" fmla="*/ 1 h 381"/>
                <a:gd name="T38" fmla="*/ 0 w 52"/>
                <a:gd name="T39" fmla="*/ 1 h 381"/>
                <a:gd name="T40" fmla="*/ 0 w 52"/>
                <a:gd name="T41" fmla="*/ 1 h 381"/>
                <a:gd name="T42" fmla="*/ 0 w 52"/>
                <a:gd name="T43" fmla="*/ 1 h 381"/>
                <a:gd name="T44" fmla="*/ 0 w 52"/>
                <a:gd name="T45" fmla="*/ 1 h 381"/>
                <a:gd name="T46" fmla="*/ 0 w 52"/>
                <a:gd name="T47" fmla="*/ 1 h 381"/>
                <a:gd name="T48" fmla="*/ 0 w 52"/>
                <a:gd name="T49" fmla="*/ 1 h 381"/>
                <a:gd name="T50" fmla="*/ 0 w 52"/>
                <a:gd name="T51" fmla="*/ 1 h 381"/>
                <a:gd name="T52" fmla="*/ 0 w 52"/>
                <a:gd name="T53" fmla="*/ 1 h 381"/>
                <a:gd name="T54" fmla="*/ 0 w 52"/>
                <a:gd name="T55" fmla="*/ 1 h 381"/>
                <a:gd name="T56" fmla="*/ 0 w 52"/>
                <a:gd name="T57" fmla="*/ 0 h 381"/>
                <a:gd name="T58" fmla="*/ 0 w 52"/>
                <a:gd name="T59" fmla="*/ 0 h 381"/>
                <a:gd name="T60" fmla="*/ 0 w 52"/>
                <a:gd name="T61" fmla="*/ 0 h 381"/>
                <a:gd name="T62" fmla="*/ 0 w 52"/>
                <a:gd name="T63" fmla="*/ 0 h 381"/>
                <a:gd name="T64" fmla="*/ 0 w 52"/>
                <a:gd name="T65" fmla="*/ 0 h 381"/>
                <a:gd name="T66" fmla="*/ 0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 flipH="1">
              <a:off x="1064" y="2529"/>
              <a:ext cx="65" cy="95"/>
            </a:xfrm>
            <a:custGeom>
              <a:avLst/>
              <a:gdLst>
                <a:gd name="T0" fmla="*/ 1 w 130"/>
                <a:gd name="T1" fmla="*/ 0 h 190"/>
                <a:gd name="T2" fmla="*/ 1 w 130"/>
                <a:gd name="T3" fmla="*/ 1 h 190"/>
                <a:gd name="T4" fmla="*/ 1 w 130"/>
                <a:gd name="T5" fmla="*/ 1 h 190"/>
                <a:gd name="T6" fmla="*/ 1 w 130"/>
                <a:gd name="T7" fmla="*/ 1 h 190"/>
                <a:gd name="T8" fmla="*/ 1 w 130"/>
                <a:gd name="T9" fmla="*/ 1 h 190"/>
                <a:gd name="T10" fmla="*/ 1 w 130"/>
                <a:gd name="T11" fmla="*/ 1 h 190"/>
                <a:gd name="T12" fmla="*/ 1 w 130"/>
                <a:gd name="T13" fmla="*/ 1 h 190"/>
                <a:gd name="T14" fmla="*/ 1 w 130"/>
                <a:gd name="T15" fmla="*/ 1 h 190"/>
                <a:gd name="T16" fmla="*/ 1 w 130"/>
                <a:gd name="T17" fmla="*/ 1 h 190"/>
                <a:gd name="T18" fmla="*/ 1 w 130"/>
                <a:gd name="T19" fmla="*/ 1 h 190"/>
                <a:gd name="T20" fmla="*/ 1 w 130"/>
                <a:gd name="T21" fmla="*/ 1 h 190"/>
                <a:gd name="T22" fmla="*/ 1 w 130"/>
                <a:gd name="T23" fmla="*/ 1 h 190"/>
                <a:gd name="T24" fmla="*/ 1 w 130"/>
                <a:gd name="T25" fmla="*/ 1 h 190"/>
                <a:gd name="T26" fmla="*/ 1 w 130"/>
                <a:gd name="T27" fmla="*/ 1 h 190"/>
                <a:gd name="T28" fmla="*/ 1 w 130"/>
                <a:gd name="T29" fmla="*/ 1 h 190"/>
                <a:gd name="T30" fmla="*/ 1 w 130"/>
                <a:gd name="T31" fmla="*/ 1 h 190"/>
                <a:gd name="T32" fmla="*/ 1 w 130"/>
                <a:gd name="T33" fmla="*/ 1 h 190"/>
                <a:gd name="T34" fmla="*/ 1 w 130"/>
                <a:gd name="T35" fmla="*/ 1 h 190"/>
                <a:gd name="T36" fmla="*/ 0 w 130"/>
                <a:gd name="T37" fmla="*/ 1 h 190"/>
                <a:gd name="T38" fmla="*/ 1 w 130"/>
                <a:gd name="T39" fmla="*/ 1 h 190"/>
                <a:gd name="T40" fmla="*/ 1 w 130"/>
                <a:gd name="T41" fmla="*/ 1 h 190"/>
                <a:gd name="T42" fmla="*/ 1 w 130"/>
                <a:gd name="T43" fmla="*/ 1 h 190"/>
                <a:gd name="T44" fmla="*/ 1 w 130"/>
                <a:gd name="T45" fmla="*/ 1 h 190"/>
                <a:gd name="T46" fmla="*/ 1 w 130"/>
                <a:gd name="T47" fmla="*/ 1 h 190"/>
                <a:gd name="T48" fmla="*/ 1 w 130"/>
                <a:gd name="T49" fmla="*/ 1 h 190"/>
                <a:gd name="T50" fmla="*/ 1 w 130"/>
                <a:gd name="T51" fmla="*/ 1 h 190"/>
                <a:gd name="T52" fmla="*/ 1 w 130"/>
                <a:gd name="T53" fmla="*/ 1 h 190"/>
                <a:gd name="T54" fmla="*/ 1 w 130"/>
                <a:gd name="T55" fmla="*/ 1 h 190"/>
                <a:gd name="T56" fmla="*/ 1 w 130"/>
                <a:gd name="T57" fmla="*/ 1 h 190"/>
                <a:gd name="T58" fmla="*/ 1 w 130"/>
                <a:gd name="T59" fmla="*/ 1 h 190"/>
                <a:gd name="T60" fmla="*/ 1 w 130"/>
                <a:gd name="T61" fmla="*/ 1 h 190"/>
                <a:gd name="T62" fmla="*/ 1 w 130"/>
                <a:gd name="T63" fmla="*/ 1 h 190"/>
                <a:gd name="T64" fmla="*/ 1 w 130"/>
                <a:gd name="T65" fmla="*/ 1 h 190"/>
                <a:gd name="T66" fmla="*/ 1 w 130"/>
                <a:gd name="T67" fmla="*/ 1 h 190"/>
                <a:gd name="T68" fmla="*/ 1 w 130"/>
                <a:gd name="T69" fmla="*/ 1 h 190"/>
                <a:gd name="T70" fmla="*/ 1 w 130"/>
                <a:gd name="T71" fmla="*/ 1 h 190"/>
                <a:gd name="T72" fmla="*/ 1 w 130"/>
                <a:gd name="T73" fmla="*/ 0 h 190"/>
                <a:gd name="T74" fmla="*/ 1 w 130"/>
                <a:gd name="T75" fmla="*/ 0 h 190"/>
                <a:gd name="T76" fmla="*/ 1 w 130"/>
                <a:gd name="T77" fmla="*/ 0 h 190"/>
                <a:gd name="T78" fmla="*/ 1 w 130"/>
                <a:gd name="T79" fmla="*/ 0 h 190"/>
                <a:gd name="T80" fmla="*/ 1 w 130"/>
                <a:gd name="T81" fmla="*/ 0 h 190"/>
                <a:gd name="T82" fmla="*/ 1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 build="p" autoUpdateAnimBg="0"/>
      <p:bldP spid="1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Object 3"/>
          <p:cNvGraphicFramePr>
            <a:graphicFrameLocks noChangeAspect="1"/>
          </p:cNvGraphicFramePr>
          <p:nvPr/>
        </p:nvGraphicFramePr>
        <p:xfrm>
          <a:off x="1763713" y="642918"/>
          <a:ext cx="4432300" cy="1524000"/>
        </p:xfrm>
        <a:graphic>
          <a:graphicData uri="http://schemas.openxmlformats.org/presentationml/2006/ole">
            <p:oleObj spid="_x0000_s34819" name="公式" r:id="rId3" imgW="106375200" imgH="36576000" progId="Equation.3">
              <p:embed/>
            </p:oleObj>
          </a:graphicData>
        </a:graphic>
      </p:graphicFrame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1000125" y="2184381"/>
            <a:ext cx="1276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98" name="Object 5"/>
          <p:cNvGraphicFramePr>
            <a:graphicFrameLocks noChangeAspect="1"/>
          </p:cNvGraphicFramePr>
          <p:nvPr/>
        </p:nvGraphicFramePr>
        <p:xfrm>
          <a:off x="2051050" y="2370118"/>
          <a:ext cx="3644900" cy="1524000"/>
        </p:xfrm>
        <a:graphic>
          <a:graphicData uri="http://schemas.openxmlformats.org/presentationml/2006/ole">
            <p:oleObj spid="_x0000_s34818" name="公式" r:id="rId4" imgW="87477600" imgH="36576000" progId="Equation.3">
              <p:embed/>
            </p:oleObj>
          </a:graphicData>
        </a:graphic>
      </p:graphicFrame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5846763" y="2871768"/>
            <a:ext cx="9858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aphicFrame>
        <p:nvGraphicFramePr>
          <p:cNvPr id="100" name="Object 7"/>
          <p:cNvGraphicFramePr>
            <a:graphicFrameLocks noChangeAspect="1"/>
          </p:cNvGraphicFramePr>
          <p:nvPr/>
        </p:nvGraphicFramePr>
        <p:xfrm>
          <a:off x="2051050" y="4192568"/>
          <a:ext cx="4152900" cy="965200"/>
        </p:xfrm>
        <a:graphic>
          <a:graphicData uri="http://schemas.openxmlformats.org/presentationml/2006/ole">
            <p:oleObj spid="_x0000_s34817" name="公式" r:id="rId5" imgW="99669600" imgH="23164800" progId="Equation.3">
              <p:embed/>
            </p:oleObj>
          </a:graphicData>
        </a:graphic>
      </p:graphicFrame>
      <p:sp>
        <p:nvSpPr>
          <p:cNvPr id="101" name="Text Box 8"/>
          <p:cNvSpPr txBox="1">
            <a:spLocks noChangeArrowheads="1"/>
          </p:cNvSpPr>
          <p:nvPr/>
        </p:nvSpPr>
        <p:spPr bwMode="auto">
          <a:xfrm>
            <a:off x="6091238" y="4367193"/>
            <a:ext cx="9858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1978025" y="5200631"/>
            <a:ext cx="35131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故  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= 2</a:t>
            </a: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6567488" y="2860656"/>
            <a:ext cx="1806575" cy="1050925"/>
          </a:xfrm>
          <a:prstGeom prst="rect">
            <a:avLst/>
          </a:prstGeom>
          <a:gradFill rotWithShape="0">
            <a:gsLst>
              <a:gs pos="0">
                <a:srgbClr val="FFF78F"/>
              </a:gs>
              <a:gs pos="50000">
                <a:schemeClr val="bg1"/>
              </a:gs>
              <a:gs pos="100000">
                <a:srgbClr val="FFF78F"/>
              </a:gs>
            </a:gsLst>
            <a:lin ang="18900000" scaled="1"/>
          </a:gradFill>
          <a:ln w="19050">
            <a:solidFill>
              <a:srgbClr val="9933FF"/>
            </a:solidFill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三阶子式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)&lt;3</a:t>
            </a:r>
          </a:p>
        </p:txBody>
      </p:sp>
      <p:sp>
        <p:nvSpPr>
          <p:cNvPr id="104" name="Text Box 11"/>
          <p:cNvSpPr txBox="1">
            <a:spLocks noChangeArrowheads="1"/>
          </p:cNvSpPr>
          <p:nvPr/>
        </p:nvSpPr>
        <p:spPr bwMode="auto">
          <a:xfrm>
            <a:off x="857224" y="5857892"/>
            <a:ext cx="7345362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显然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用秩的定义求矩阵的秩困难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计算量太大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)!</a:t>
            </a:r>
          </a:p>
        </p:txBody>
      </p:sp>
      <p:grpSp>
        <p:nvGrpSpPr>
          <p:cNvPr id="105" name="Group 12"/>
          <p:cNvGrpSpPr/>
          <p:nvPr/>
        </p:nvGrpSpPr>
        <p:grpSpPr bwMode="auto">
          <a:xfrm>
            <a:off x="684213" y="1003281"/>
            <a:ext cx="1081087" cy="720725"/>
            <a:chOff x="2559" y="2024"/>
            <a:chExt cx="425" cy="399"/>
          </a:xfrm>
        </p:grpSpPr>
        <p:grpSp>
          <p:nvGrpSpPr>
            <p:cNvPr id="106" name="Group 13"/>
            <p:cNvGrpSpPr/>
            <p:nvPr/>
          </p:nvGrpSpPr>
          <p:grpSpPr bwMode="auto">
            <a:xfrm>
              <a:off x="2559" y="2024"/>
              <a:ext cx="366" cy="399"/>
              <a:chOff x="2559" y="2024"/>
              <a:chExt cx="366" cy="399"/>
            </a:xfrm>
          </p:grpSpPr>
          <p:sp>
            <p:nvSpPr>
              <p:cNvPr id="108" name="Freeform 14"/>
              <p:cNvSpPr/>
              <p:nvPr/>
            </p:nvSpPr>
            <p:spPr bwMode="auto">
              <a:xfrm>
                <a:off x="2559" y="2024"/>
                <a:ext cx="366" cy="399"/>
              </a:xfrm>
              <a:custGeom>
                <a:avLst/>
                <a:gdLst>
                  <a:gd name="T0" fmla="*/ 0 w 672"/>
                  <a:gd name="T1" fmla="*/ 0 h 672"/>
                  <a:gd name="T2" fmla="*/ 0 w 672"/>
                  <a:gd name="T3" fmla="*/ 2 h 672"/>
                  <a:gd name="T4" fmla="*/ 1 w 672"/>
                  <a:gd name="T5" fmla="*/ 2 h 672"/>
                  <a:gd name="T6" fmla="*/ 1 w 672"/>
                  <a:gd name="T7" fmla="*/ 1 h 672"/>
                  <a:gd name="T8" fmla="*/ 1 w 672"/>
                  <a:gd name="T9" fmla="*/ 0 h 672"/>
                  <a:gd name="T10" fmla="*/ 0 w 672"/>
                  <a:gd name="T11" fmla="*/ 0 h 6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672"/>
                  <a:gd name="T20" fmla="*/ 672 w 672"/>
                  <a:gd name="T21" fmla="*/ 672 h 6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672">
                    <a:moveTo>
                      <a:pt x="0" y="0"/>
                    </a:moveTo>
                    <a:lnTo>
                      <a:pt x="0" y="672"/>
                    </a:lnTo>
                    <a:lnTo>
                      <a:pt x="672" y="672"/>
                    </a:lnTo>
                    <a:lnTo>
                      <a:pt x="672" y="96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CED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 rot="10794935">
                <a:off x="2585" y="2168"/>
                <a:ext cx="314" cy="2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6"/>
              <p:cNvSpPr>
                <a:spLocks noChangeArrowheads="1"/>
              </p:cNvSpPr>
              <p:nvPr/>
            </p:nvSpPr>
            <p:spPr bwMode="auto">
              <a:xfrm rot="10794935">
                <a:off x="2663" y="2026"/>
                <a:ext cx="157" cy="11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17"/>
              <p:cNvSpPr>
                <a:spLocks noChangeArrowheads="1"/>
              </p:cNvSpPr>
              <p:nvPr/>
            </p:nvSpPr>
            <p:spPr bwMode="auto">
              <a:xfrm rot="10794935">
                <a:off x="2768" y="2026"/>
                <a:ext cx="52" cy="1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2576" y="2122"/>
              <a:ext cx="408" cy="2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  <a:ea typeface="隶书" pitchFamily="49" charset="-122"/>
                </a:rPr>
                <a:t>例</a:t>
              </a:r>
              <a:r>
                <a:rPr lang="en-US" altLang="zh-CN" sz="2400" b="1">
                  <a:latin typeface="楷体_GB2312" pitchFamily="49" charset="-122"/>
                  <a:ea typeface="隶书" pitchFamily="49" charset="-122"/>
                </a:rPr>
                <a:t>2</a:t>
              </a:r>
              <a:endParaRPr lang="en-US" altLang="zh-CN" sz="2400" b="1">
                <a:ea typeface="隶书" pitchFamily="49" charset="-122"/>
              </a:endParaRPr>
            </a:p>
          </p:txBody>
        </p:sp>
      </p:grpSp>
      <p:grpSp>
        <p:nvGrpSpPr>
          <p:cNvPr id="112" name="Group 19"/>
          <p:cNvGrpSpPr/>
          <p:nvPr/>
        </p:nvGrpSpPr>
        <p:grpSpPr bwMode="auto">
          <a:xfrm>
            <a:off x="4568829" y="6167460"/>
            <a:ext cx="503237" cy="476250"/>
            <a:chOff x="2472" y="3748"/>
            <a:chExt cx="363" cy="362"/>
          </a:xfrm>
        </p:grpSpPr>
        <p:sp>
          <p:nvSpPr>
            <p:cNvPr id="113" name="AutoShape 20">
              <a:hlinkClick r:id="" action="ppaction://hlinkshowjump?jump=firstslide" highlightClick="1"/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363" cy="362"/>
            </a:xfrm>
            <a:prstGeom prst="actionButtonBeginning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21"/>
            <p:cNvSpPr txBox="1">
              <a:spLocks noChangeArrowheads="1"/>
            </p:cNvSpPr>
            <p:nvPr/>
          </p:nvSpPr>
          <p:spPr bwMode="auto">
            <a:xfrm>
              <a:off x="2518" y="3784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完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 autoUpdateAnimBg="0"/>
      <p:bldP spid="99" grpId="0" build="p" autoUpdateAnimBg="0"/>
      <p:bldP spid="101" grpId="0" build="p" autoUpdateAnimBg="0"/>
      <p:bldP spid="102" grpId="0" build="p" autoUpdateAnimBg="0"/>
      <p:bldP spid="103" grpId="0" animBg="1" autoUpdateAnimBg="0"/>
      <p:bldP spid="10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116632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秩是什么？</a:t>
            </a:r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9552" y="692696"/>
            <a:ext cx="35131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不变量！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39552" y="1484784"/>
            <a:ext cx="7272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刻画相似、等价、合同等关系的不变量！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16286" y="2428403"/>
            <a:ext cx="7272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刻画矩阵的本质特征的一个重要量！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5930" y="3429000"/>
            <a:ext cx="7272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在方程组的求解中用到！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9552" y="4461148"/>
            <a:ext cx="460851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在二次型的标准化中用到！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9552" y="5519841"/>
            <a:ext cx="38164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在线性变换中也用到！</a:t>
            </a:r>
            <a:endParaRPr kumimoji="1"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爆炸形 2 9"/>
          <p:cNvSpPr/>
          <p:nvPr/>
        </p:nvSpPr>
        <p:spPr>
          <a:xfrm>
            <a:off x="5114784" y="3125372"/>
            <a:ext cx="3960440" cy="208569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怎么确定这个值呢？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04842" y="577825"/>
            <a:ext cx="7324725" cy="120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67310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矩阵的初等变换是指对矩阵进行下  列三种运算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4842" y="2082775"/>
            <a:ext cx="4156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交换矩阵的两行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endParaRPr kumimoji="1" lang="en-US" altLang="zh-CN" sz="2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4842" y="2876525"/>
            <a:ext cx="77517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将某一行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都乘一个非零常数 </a:t>
            </a:r>
            <a:r>
              <a:rPr kumimoji="1"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endParaRPr kumimoji="1"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205" y="3597250"/>
            <a:ext cx="7920037" cy="1212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将矩阵第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err="1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的元素都乘一个常数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加到第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800" b="1" dirty="0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对应元素上去, 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i="1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36642" y="4970437"/>
            <a:ext cx="3240088" cy="519113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可以证明以下结论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 bwMode="auto">
          <a:xfrm>
            <a:off x="2357468" y="1154089"/>
            <a:ext cx="4546600" cy="579438"/>
            <a:chOff x="1787" y="1140"/>
            <a:chExt cx="2864" cy="365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12" y="1140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…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787" y="1178"/>
              <a:ext cx="2864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</a:t>
              </a:r>
              <a:r>
                <a:rPr kumimoji="1" lang="en-US" altLang="zh-CN" sz="2800" b="1" i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 sz="2800" b="1" dirty="0" smtClean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kumimoji="1" lang="en-US" altLang="zh-CN" sz="2800" b="1" i="1" dirty="0" smtClean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800" b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(… </a:t>
              </a:r>
              <a:r>
                <a:rPr kumimoji="1" lang="zh-CN" altLang="en-US" sz="2800" b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用来</a:t>
              </a:r>
              <a:r>
                <a:rPr kumimoji="1" lang="zh-CN" altLang="zh-CN" sz="2800" b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记录变换</a:t>
              </a:r>
              <a:r>
                <a:rPr kumimoji="1" lang="en-US" altLang="zh-CN" sz="2800" b="1" dirty="0">
                  <a:solidFill>
                    <a:srgbClr val="FE4308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200555" y="2085950"/>
            <a:ext cx="332740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记</a:t>
            </a:r>
            <a:r>
              <a:rPr kumimoji="1"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          (            ) )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288117" y="2805087"/>
            <a:ext cx="1162050" cy="647700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记      </a:t>
            </a:r>
            <a:r>
              <a:rPr kumimoji="1" lang="zh-CN" altLang="en-US" sz="280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 i="1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500694" y="4214818"/>
            <a:ext cx="1162050" cy="519112"/>
          </a:xfrm>
          <a:prstGeom prst="rect">
            <a:avLst/>
          </a:prstGeom>
          <a:noFill/>
          <a:ln w="19050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记      </a:t>
            </a:r>
            <a:r>
              <a:rPr kumimoji="1" lang="zh-CN" altLang="en-US" sz="2800" dirty="0">
                <a:solidFill>
                  <a:srgbClr val="FE43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800" i="1" dirty="0">
              <a:solidFill>
                <a:srgbClr val="FE43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7286644" y="2000240"/>
            <a:ext cx="1470025" cy="2679700"/>
            <a:chOff x="4694" y="1706"/>
            <a:chExt cx="926" cy="1688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830" y="1706"/>
              <a:ext cx="610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879" y="2244"/>
              <a:ext cx="741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4694" y="3067"/>
              <a:ext cx="89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sz="2800" b="1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</a:t>
              </a:r>
            </a:p>
          </p:txBody>
        </p:sp>
      </p:grpSp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4848255" y="2085950"/>
          <a:ext cx="904875" cy="477837"/>
        </p:xfrm>
        <a:graphic>
          <a:graphicData uri="http://schemas.openxmlformats.org/presentationml/2006/ole">
            <p:oleObj spid="_x0000_s167029" name="公式" r:id="rId3" imgW="10972800" imgH="5791200" progId="Equation.3">
              <p:embed/>
            </p:oleObj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6072217" y="2085950"/>
          <a:ext cx="981075" cy="477837"/>
        </p:xfrm>
        <a:graphic>
          <a:graphicData uri="http://schemas.openxmlformats.org/presentationml/2006/ole">
            <p:oleObj spid="_x0000_s167030" name="公式" r:id="rId4" imgW="11887200" imgH="5791200" progId="Equation.3">
              <p:embed/>
            </p:oleObj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6745317" y="2962250"/>
          <a:ext cx="957263" cy="452437"/>
        </p:xfrm>
        <a:graphic>
          <a:graphicData uri="http://schemas.openxmlformats.org/presentationml/2006/ole">
            <p:oleObj spid="_x0000_s167031" name="公式" r:id="rId5" imgW="11582400" imgH="5486400" progId="Equation.3">
              <p:embed/>
            </p:oleObj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5929322" y="4143380"/>
          <a:ext cx="1152525" cy="644525"/>
        </p:xfrm>
        <a:graphic>
          <a:graphicData uri="http://schemas.openxmlformats.org/presentationml/2006/ole">
            <p:oleObj spid="_x0000_s167032" name="公式" r:id="rId6" imgW="10363200" imgH="5791200" progId="Equation.3">
              <p:embed/>
            </p:oleObj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/>
        </p:nvGraphicFramePr>
        <p:xfrm>
          <a:off x="5786446" y="4714884"/>
          <a:ext cx="1490662" cy="644525"/>
        </p:xfrm>
        <a:graphic>
          <a:graphicData uri="http://schemas.openxmlformats.org/presentationml/2006/ole">
            <p:oleObj spid="_x0000_s167033" name="Equation" r:id="rId7" imgW="13411200" imgH="5791200" progId="Equation.DSMT4">
              <p:embed/>
            </p:oleObj>
          </a:graphicData>
        </a:graphic>
      </p:graphicFrame>
      <p:sp>
        <p:nvSpPr>
          <p:cNvPr id="23" name="标题 35"/>
          <p:cNvSpPr>
            <a:spLocks noGrp="1"/>
          </p:cNvSpPr>
          <p:nvPr>
            <p:ph type="title"/>
          </p:nvPr>
        </p:nvSpPr>
        <p:spPr>
          <a:xfrm>
            <a:off x="143438" y="71414"/>
            <a:ext cx="4500000" cy="460800"/>
          </a:xfrm>
        </p:spPr>
        <p:txBody>
          <a:bodyPr/>
          <a:lstStyle/>
          <a:p>
            <a:r>
              <a:rPr lang="zh-CN" altLang="en-US" dirty="0" smtClean="0"/>
              <a:t>二 、用初等变换求矩阵的秩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build="p" autoUpdateAnimBg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</TotalTime>
  <Words>2228</Words>
  <Application>WPS 演示</Application>
  <PresentationFormat>全屏显示(4:3)</PresentationFormat>
  <Paragraphs>364</Paragraphs>
  <Slides>43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Office 主题</vt:lpstr>
      <vt:lpstr>1_Office 主题</vt:lpstr>
      <vt:lpstr>2_Office 主题</vt:lpstr>
      <vt:lpstr>Equation</vt:lpstr>
      <vt:lpstr>公式</vt:lpstr>
      <vt:lpstr>第二节  矩阵的初等变换</vt:lpstr>
      <vt:lpstr>一 、秩</vt:lpstr>
      <vt:lpstr>幻灯片 3</vt:lpstr>
      <vt:lpstr>幻灯片 4</vt:lpstr>
      <vt:lpstr>幻灯片 5</vt:lpstr>
      <vt:lpstr>幻灯片 6</vt:lpstr>
      <vt:lpstr>幻灯片 7</vt:lpstr>
      <vt:lpstr>秩是什么？</vt:lpstr>
      <vt:lpstr>二 、用初等变换求矩阵的秩</vt:lpstr>
      <vt:lpstr>幻灯片 10</vt:lpstr>
      <vt:lpstr>幻灯片 11</vt:lpstr>
      <vt:lpstr>幻灯片 12</vt:lpstr>
      <vt:lpstr>幻灯片 13</vt:lpstr>
      <vt:lpstr>三 、标准型与阶梯矩阵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三 、初等矩阵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Company>peng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zjh</dc:creator>
  <cp:lastModifiedBy>微软用户</cp:lastModifiedBy>
  <cp:revision>624</cp:revision>
  <dcterms:created xsi:type="dcterms:W3CDTF">2008-08-27T03:30:00Z</dcterms:created>
  <dcterms:modified xsi:type="dcterms:W3CDTF">2021-03-23T04:12:25Z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3829D59BE9D342B5890DE19347675125</vt:lpwstr>
  </property>
  <property fmtid="{D5CDD505-2E9C-101B-9397-08002B2CF9AE}" pid="3" name="KSOProductBuildVer">
    <vt:lpwstr>2052-11.1.0.10356</vt:lpwstr>
  </property>
</Properties>
</file>