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7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74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4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69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01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5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94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35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6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1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C1BA-4EC1-420E-A9D9-153AF5FD3047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71A90-301E-4AAC-9FEA-7B247756C4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6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/>
                </a:solidFill>
              </a:rPr>
              <a:t>Data Manipulation </a:t>
            </a:r>
            <a:r>
              <a:rPr lang="fr-FR" dirty="0" err="1" smtClean="0">
                <a:solidFill>
                  <a:schemeClr val="accent2"/>
                </a:solidFill>
              </a:rPr>
              <a:t>Language</a:t>
            </a:r>
            <a:r>
              <a:rPr lang="fr-FR" dirty="0" smtClean="0">
                <a:solidFill>
                  <a:schemeClr val="accent2"/>
                </a:solidFill>
              </a:rPr>
              <a:t>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4331" y="4150678"/>
            <a:ext cx="9144000" cy="1655762"/>
          </a:xfrm>
        </p:spPr>
        <p:txBody>
          <a:bodyPr/>
          <a:lstStyle/>
          <a:p>
            <a:r>
              <a:rPr lang="fr-FR" dirty="0" smtClean="0"/>
              <a:t>Mohamed </a:t>
            </a:r>
            <a:r>
              <a:rPr lang="fr-FR" dirty="0" err="1" smtClean="0"/>
              <a:t>Wael</a:t>
            </a:r>
            <a:r>
              <a:rPr lang="fr-FR" dirty="0" smtClean="0"/>
              <a:t> Gharbi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79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04" y="1509712"/>
            <a:ext cx="5343525" cy="1400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13" y="3424509"/>
            <a:ext cx="65436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97874" y="564382"/>
            <a:ext cx="239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CUSTOMER DATA 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525482" y="1068679"/>
            <a:ext cx="6867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INSERT INTO </a:t>
            </a:r>
            <a:r>
              <a:rPr lang="fr-FR" dirty="0" smtClean="0"/>
              <a:t>Customer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/>
              <a:t>Customer_id</a:t>
            </a:r>
            <a:r>
              <a:rPr lang="fr-FR" dirty="0" smtClean="0"/>
              <a:t> , </a:t>
            </a:r>
            <a:r>
              <a:rPr lang="fr-FR" dirty="0" err="1" smtClean="0"/>
              <a:t>Customer_name</a:t>
            </a:r>
            <a:r>
              <a:rPr lang="fr-FR" dirty="0" smtClean="0"/>
              <a:t> , </a:t>
            </a:r>
            <a:r>
              <a:rPr lang="fr-FR" dirty="0" err="1" smtClean="0"/>
              <a:t>Customer_tel</a:t>
            </a:r>
            <a:r>
              <a:rPr lang="fr-FR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fr-FR" dirty="0" smtClean="0"/>
              <a:t> </a:t>
            </a:r>
            <a:r>
              <a:rPr lang="fr-FR" dirty="0" smtClean="0">
                <a:solidFill>
                  <a:schemeClr val="accent5"/>
                </a:solidFill>
              </a:rPr>
              <a:t>VALUES</a:t>
            </a:r>
          </a:p>
          <a:p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 smtClean="0">
                <a:solidFill>
                  <a:schemeClr val="accent5"/>
                </a:solidFill>
              </a:rPr>
              <a:t>            </a:t>
            </a:r>
            <a:r>
              <a:rPr lang="fr-FR" dirty="0" smtClean="0"/>
              <a:t> (‘C01’ , ‘ALI ’ ,</a:t>
            </a:r>
            <a:r>
              <a:rPr lang="fr-FR" dirty="0" smtClean="0">
                <a:solidFill>
                  <a:schemeClr val="accent2"/>
                </a:solidFill>
              </a:rPr>
              <a:t>71321009</a:t>
            </a:r>
            <a:r>
              <a:rPr lang="fr-FR" dirty="0" smtClean="0"/>
              <a:t>),</a:t>
            </a:r>
          </a:p>
          <a:p>
            <a:r>
              <a:rPr lang="fr-FR" dirty="0"/>
              <a:t> </a:t>
            </a:r>
            <a:r>
              <a:rPr lang="fr-FR" dirty="0" smtClean="0"/>
              <a:t>             (‘C02’ , ‘ASMA ’, </a:t>
            </a:r>
            <a:r>
              <a:rPr lang="fr-FR" dirty="0" smtClean="0">
                <a:solidFill>
                  <a:schemeClr val="accent2"/>
                </a:solidFill>
              </a:rPr>
              <a:t>77345823</a:t>
            </a:r>
            <a:r>
              <a:rPr lang="fr-FR" dirty="0" smtClean="0"/>
              <a:t>);  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497874" y="2361981"/>
            <a:ext cx="2261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>
                <a:solidFill>
                  <a:schemeClr val="accent2"/>
                </a:solidFill>
              </a:rPr>
              <a:t>PRODUCT </a:t>
            </a:r>
            <a:r>
              <a:rPr lang="fr-FR" sz="2400" dirty="0">
                <a:solidFill>
                  <a:schemeClr val="accent2"/>
                </a:solidFill>
              </a:rPr>
              <a:t>D</a:t>
            </a:r>
            <a:r>
              <a:rPr lang="fr-FR" sz="2400" dirty="0" smtClean="0">
                <a:solidFill>
                  <a:schemeClr val="accent2"/>
                </a:solidFill>
              </a:rPr>
              <a:t>ATA 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25482" y="2916619"/>
            <a:ext cx="659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INSERT INTO </a:t>
            </a:r>
            <a:r>
              <a:rPr lang="fr-FR" dirty="0" smtClean="0"/>
              <a:t>Product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/>
              <a:t>Product_id</a:t>
            </a:r>
            <a:r>
              <a:rPr lang="fr-FR" dirty="0" smtClean="0"/>
              <a:t> , </a:t>
            </a:r>
            <a:r>
              <a:rPr lang="fr-FR" dirty="0" err="1" smtClean="0"/>
              <a:t>Product_name</a:t>
            </a:r>
            <a:r>
              <a:rPr lang="fr-FR" dirty="0" smtClean="0"/>
              <a:t> , </a:t>
            </a:r>
            <a:r>
              <a:rPr lang="fr-FR" dirty="0" err="1" smtClean="0"/>
              <a:t>Category</a:t>
            </a:r>
            <a:r>
              <a:rPr lang="fr-FR" dirty="0" smtClean="0"/>
              <a:t> , Price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</a:p>
          <a:p>
            <a:r>
              <a:rPr lang="fr-FR" dirty="0" smtClean="0">
                <a:solidFill>
                  <a:schemeClr val="accent5"/>
                </a:solidFill>
              </a:rPr>
              <a:t>VALUES </a:t>
            </a:r>
            <a:r>
              <a:rPr lang="fr-FR" dirty="0" smtClean="0"/>
              <a:t>(‘P01’ , ‘</a:t>
            </a:r>
            <a:r>
              <a:rPr lang="fr-FR" dirty="0" err="1" smtClean="0"/>
              <a:t>samsung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r>
              <a:rPr lang="fr-FR" dirty="0" smtClean="0"/>
              <a:t> S20 ’ , ’Smartphone ’ , </a:t>
            </a:r>
            <a:r>
              <a:rPr lang="fr-FR" dirty="0" smtClean="0">
                <a:solidFill>
                  <a:schemeClr val="accent2"/>
                </a:solidFill>
              </a:rPr>
              <a:t>3299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535724" y="4273768"/>
            <a:ext cx="1979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ORDERS DATA 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525482" y="4774734"/>
            <a:ext cx="573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INSERT INTO </a:t>
            </a:r>
            <a:r>
              <a:rPr lang="fr-FR" dirty="0" err="1" smtClean="0"/>
              <a:t>Orders</a:t>
            </a:r>
            <a:r>
              <a:rPr lang="fr-FR" dirty="0"/>
              <a:t> </a:t>
            </a:r>
            <a:r>
              <a:rPr lang="fr-FR" dirty="0" smtClean="0">
                <a:solidFill>
                  <a:schemeClr val="accent5"/>
                </a:solidFill>
              </a:rPr>
              <a:t>VALUES</a:t>
            </a:r>
            <a:r>
              <a:rPr lang="fr-FR" dirty="0" smtClean="0"/>
              <a:t> (‘C01’ , ‘P02 ’ , </a:t>
            </a:r>
            <a:r>
              <a:rPr lang="fr-FR" dirty="0" smtClean="0">
                <a:solidFill>
                  <a:schemeClr val="accent1"/>
                </a:solidFill>
              </a:rPr>
              <a:t>NULL</a:t>
            </a:r>
            <a:r>
              <a:rPr lang="fr-FR" dirty="0" smtClean="0"/>
              <a:t> ,</a:t>
            </a:r>
            <a:r>
              <a:rPr lang="fr-FR" dirty="0" smtClean="0">
                <a:solidFill>
                  <a:schemeClr val="accent2"/>
                </a:solidFill>
              </a:rPr>
              <a:t>2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accent2"/>
                </a:solidFill>
              </a:rPr>
              <a:t>9198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59004" y="5204178"/>
            <a:ext cx="650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INSERT INTO </a:t>
            </a:r>
            <a:r>
              <a:rPr lang="fr-FR" dirty="0" err="1" smtClean="0"/>
              <a:t>Orders</a:t>
            </a:r>
            <a:r>
              <a:rPr lang="fr-FR" dirty="0" smtClean="0"/>
              <a:t>  </a:t>
            </a:r>
            <a:r>
              <a:rPr lang="fr-FR" dirty="0" smtClean="0">
                <a:solidFill>
                  <a:schemeClr val="accent5"/>
                </a:solidFill>
              </a:rPr>
              <a:t>VALUES</a:t>
            </a:r>
            <a:r>
              <a:rPr lang="fr-FR" dirty="0" smtClean="0"/>
              <a:t> (‘C02’ , ‘P01 ’, ‘28/05/2020’ , </a:t>
            </a:r>
            <a:r>
              <a:rPr lang="fr-FR" dirty="0" smtClean="0">
                <a:solidFill>
                  <a:schemeClr val="accent2"/>
                </a:solidFill>
              </a:rPr>
              <a:t>1</a:t>
            </a:r>
            <a:r>
              <a:rPr lang="fr-FR" dirty="0" smtClean="0"/>
              <a:t> , </a:t>
            </a:r>
            <a:r>
              <a:rPr lang="fr-FR" dirty="0" smtClean="0">
                <a:solidFill>
                  <a:schemeClr val="accent2"/>
                </a:solidFill>
              </a:rPr>
              <a:t>3299</a:t>
            </a:r>
            <a:r>
              <a:rPr lang="fr-FR" dirty="0" smtClean="0"/>
              <a:t>);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2525482" y="3602251"/>
            <a:ext cx="659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5"/>
                </a:solidFill>
              </a:rPr>
              <a:t>INSERT INTO </a:t>
            </a:r>
            <a:r>
              <a:rPr lang="fr-FR" dirty="0" smtClean="0"/>
              <a:t>Product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/>
              <a:t>Product_id</a:t>
            </a:r>
            <a:r>
              <a:rPr lang="fr-FR" dirty="0" smtClean="0"/>
              <a:t> , </a:t>
            </a:r>
            <a:r>
              <a:rPr lang="fr-FR" dirty="0" err="1" smtClean="0"/>
              <a:t>Product_name</a:t>
            </a:r>
            <a:r>
              <a:rPr lang="fr-FR" dirty="0" smtClean="0"/>
              <a:t> , </a:t>
            </a:r>
            <a:r>
              <a:rPr lang="fr-FR" dirty="0" err="1" smtClean="0"/>
              <a:t>Category</a:t>
            </a:r>
            <a:r>
              <a:rPr lang="fr-FR" dirty="0" smtClean="0"/>
              <a:t> , Price 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</a:p>
          <a:p>
            <a:r>
              <a:rPr lang="fr-FR" dirty="0" smtClean="0">
                <a:solidFill>
                  <a:schemeClr val="accent5"/>
                </a:solidFill>
              </a:rPr>
              <a:t>VALUES </a:t>
            </a:r>
            <a:r>
              <a:rPr lang="fr-FR" dirty="0" smtClean="0"/>
              <a:t>(‘P02’ ,‘ASUS Notebook’ , ‘PC ’ , </a:t>
            </a:r>
            <a:r>
              <a:rPr lang="fr-FR" dirty="0" smtClean="0">
                <a:solidFill>
                  <a:schemeClr val="accent2"/>
                </a:solidFill>
              </a:rPr>
              <a:t>4599</a:t>
            </a:r>
            <a:r>
              <a:rPr lang="fr-FR" dirty="0" smtClean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9072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Data Manipulation Language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</dc:title>
  <dc:creator>Lenovo</dc:creator>
  <cp:lastModifiedBy>Lenovo</cp:lastModifiedBy>
  <cp:revision>4</cp:revision>
  <dcterms:created xsi:type="dcterms:W3CDTF">2020-12-12T15:34:43Z</dcterms:created>
  <dcterms:modified xsi:type="dcterms:W3CDTF">2020-12-12T15:51:42Z</dcterms:modified>
</cp:coreProperties>
</file>