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94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21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19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83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97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4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41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73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89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12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79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1B39D-7AB8-468A-8D58-9EC0B425D77D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C8667-E551-4EF4-878A-9214812781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07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Workshop :</a:t>
            </a:r>
            <a:b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ntity-</a:t>
            </a:r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</a:rPr>
              <a:t>relationship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model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Mohamed </a:t>
            </a:r>
            <a:r>
              <a:rPr lang="fr-FR" dirty="0" err="1" smtClean="0"/>
              <a:t>wael</a:t>
            </a:r>
            <a:r>
              <a:rPr lang="fr-FR" dirty="0" smtClean="0"/>
              <a:t> </a:t>
            </a:r>
            <a:r>
              <a:rPr lang="fr-FR" dirty="0" err="1" smtClean="0"/>
              <a:t>gharbi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978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75656" y="748937"/>
            <a:ext cx="2168435" cy="40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gymnasium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4365" y="1149530"/>
            <a:ext cx="2159726" cy="14717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u="sng" dirty="0" smtClean="0"/>
              <a:t>Gymnasium_id</a:t>
            </a:r>
          </a:p>
          <a:p>
            <a:r>
              <a:rPr lang="fr-FR" dirty="0" smtClean="0"/>
              <a:t>Gymnasium_name </a:t>
            </a:r>
          </a:p>
          <a:p>
            <a:r>
              <a:rPr lang="fr-FR" dirty="0" smtClean="0"/>
              <a:t>Gymnasium_adress</a:t>
            </a:r>
          </a:p>
          <a:p>
            <a:r>
              <a:rPr lang="fr-FR" dirty="0" smtClean="0"/>
              <a:t>Gymnasium_phone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8138159" y="548640"/>
            <a:ext cx="2468881" cy="40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member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146868" y="949234"/>
            <a:ext cx="2460172" cy="18462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u="sng" dirty="0"/>
              <a:t>m</a:t>
            </a:r>
            <a:r>
              <a:rPr lang="fr-FR" b="1" u="sng" dirty="0" smtClean="0"/>
              <a:t>ember_id</a:t>
            </a:r>
          </a:p>
          <a:p>
            <a:r>
              <a:rPr lang="fr-FR" dirty="0"/>
              <a:t>m</a:t>
            </a:r>
            <a:r>
              <a:rPr lang="fr-FR" dirty="0" smtClean="0"/>
              <a:t>ember_first_name </a:t>
            </a:r>
          </a:p>
          <a:p>
            <a:r>
              <a:rPr lang="fr-FR" dirty="0"/>
              <a:t>m</a:t>
            </a:r>
            <a:r>
              <a:rPr lang="fr-FR" dirty="0" smtClean="0"/>
              <a:t>ember_Last_name</a:t>
            </a:r>
          </a:p>
          <a:p>
            <a:r>
              <a:rPr lang="fr-FR" dirty="0" smtClean="0"/>
              <a:t>member_adress</a:t>
            </a:r>
          </a:p>
          <a:p>
            <a:r>
              <a:rPr lang="fr-FR" dirty="0" smtClean="0"/>
              <a:t>member_dateofbirth</a:t>
            </a:r>
          </a:p>
          <a:p>
            <a:r>
              <a:rPr lang="fr-FR" dirty="0" smtClean="0"/>
              <a:t>Member_gender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204857" y="3975464"/>
            <a:ext cx="2168435" cy="40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session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213566" y="4376058"/>
            <a:ext cx="2159726" cy="9710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u="sng" dirty="0" smtClean="0"/>
              <a:t>session_id</a:t>
            </a:r>
          </a:p>
          <a:p>
            <a:r>
              <a:rPr lang="fr-FR" dirty="0" smtClean="0"/>
              <a:t>Type_of_sport </a:t>
            </a:r>
          </a:p>
          <a:p>
            <a:r>
              <a:rPr lang="fr-FR" dirty="0" smtClean="0"/>
              <a:t>schedle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75656" y="3975464"/>
            <a:ext cx="2168435" cy="40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coach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184365" y="4376058"/>
            <a:ext cx="2159726" cy="14717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u="sng" dirty="0" smtClean="0"/>
              <a:t>coach_id</a:t>
            </a:r>
          </a:p>
          <a:p>
            <a:r>
              <a:rPr lang="fr-FR" dirty="0"/>
              <a:t>c</a:t>
            </a:r>
            <a:r>
              <a:rPr lang="fr-FR" dirty="0" smtClean="0"/>
              <a:t>oach_last_name</a:t>
            </a:r>
          </a:p>
          <a:p>
            <a:r>
              <a:rPr lang="fr-FR" dirty="0"/>
              <a:t>c</a:t>
            </a:r>
            <a:r>
              <a:rPr lang="fr-FR" dirty="0" smtClean="0"/>
              <a:t>oach_first_name</a:t>
            </a:r>
          </a:p>
          <a:p>
            <a:r>
              <a:rPr lang="fr-FR" dirty="0" smtClean="0"/>
              <a:t>coach_age</a:t>
            </a:r>
          </a:p>
          <a:p>
            <a:r>
              <a:rPr lang="fr-FR" dirty="0" smtClean="0"/>
              <a:t>coach_speciality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4922519" y="1243147"/>
            <a:ext cx="1356361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register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4278087" y="4469674"/>
            <a:ext cx="1384662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Lead_by</a:t>
            </a:r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9307288" y="4328160"/>
            <a:ext cx="1356361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join</a:t>
            </a:r>
            <a:endParaRPr lang="fr-FR" dirty="0"/>
          </a:p>
        </p:txBody>
      </p:sp>
      <p:cxnSp>
        <p:nvCxnSpPr>
          <p:cNvPr id="20" name="Connecteur droit 19"/>
          <p:cNvCxnSpPr>
            <a:endCxn id="15" idx="2"/>
          </p:cNvCxnSpPr>
          <p:nvPr/>
        </p:nvCxnSpPr>
        <p:spPr>
          <a:xfrm>
            <a:off x="3336391" y="1635033"/>
            <a:ext cx="1586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5" idx="6"/>
          </p:cNvCxnSpPr>
          <p:nvPr/>
        </p:nvCxnSpPr>
        <p:spPr>
          <a:xfrm>
            <a:off x="6278880" y="1635033"/>
            <a:ext cx="1859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endCxn id="18" idx="0"/>
          </p:cNvCxnSpPr>
          <p:nvPr/>
        </p:nvCxnSpPr>
        <p:spPr>
          <a:xfrm>
            <a:off x="9985468" y="2819400"/>
            <a:ext cx="1" cy="150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8" idx="2"/>
          </p:cNvCxnSpPr>
          <p:nvPr/>
        </p:nvCxnSpPr>
        <p:spPr>
          <a:xfrm flipH="1">
            <a:off x="8373292" y="4720046"/>
            <a:ext cx="933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17" idx="6"/>
            <a:endCxn id="12" idx="1"/>
          </p:cNvCxnSpPr>
          <p:nvPr/>
        </p:nvCxnSpPr>
        <p:spPr>
          <a:xfrm>
            <a:off x="5662749" y="4861560"/>
            <a:ext cx="5508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3310348" y="4861560"/>
            <a:ext cx="963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3518263" y="132370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1..n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7610285" y="127985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1..1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3336391" y="45189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1..1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5743140" y="44922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1..2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9466218" y="279545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1..1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8387361" y="440366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1..20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5331234" y="9101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1..n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9733278" y="516239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1..20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4704077" y="537478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1..2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70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75" y="712177"/>
            <a:ext cx="8087825" cy="520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94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57</Words>
  <Application>Microsoft Office PowerPoint</Application>
  <PresentationFormat>Grand écran</PresentationFormat>
  <Paragraphs>37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Workshop : Entity-relationship model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Lenovo</dc:creator>
  <cp:lastModifiedBy>Lenovo</cp:lastModifiedBy>
  <cp:revision>6</cp:revision>
  <dcterms:created xsi:type="dcterms:W3CDTF">2020-12-10T21:29:00Z</dcterms:created>
  <dcterms:modified xsi:type="dcterms:W3CDTF">2020-12-10T22:09:38Z</dcterms:modified>
</cp:coreProperties>
</file>