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9E-691A-4D3C-B1A7-676A72123EC5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408-7A9C-4193-98DE-130B70F850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13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9E-691A-4D3C-B1A7-676A72123EC5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408-7A9C-4193-98DE-130B70F850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31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9E-691A-4D3C-B1A7-676A72123EC5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408-7A9C-4193-98DE-130B70F850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70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9E-691A-4D3C-B1A7-676A72123EC5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408-7A9C-4193-98DE-130B70F850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75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9E-691A-4D3C-B1A7-676A72123EC5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408-7A9C-4193-98DE-130B70F850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91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9E-691A-4D3C-B1A7-676A72123EC5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408-7A9C-4193-98DE-130B70F850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28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9E-691A-4D3C-B1A7-676A72123EC5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408-7A9C-4193-98DE-130B70F850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15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9E-691A-4D3C-B1A7-676A72123EC5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408-7A9C-4193-98DE-130B70F850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83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9E-691A-4D3C-B1A7-676A72123EC5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408-7A9C-4193-98DE-130B70F850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11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9E-691A-4D3C-B1A7-676A72123EC5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408-7A9C-4193-98DE-130B70F850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08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F39E-691A-4D3C-B1A7-676A72123EC5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A408-7A9C-4193-98DE-130B70F850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00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F39E-691A-4D3C-B1A7-676A72123EC5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A408-7A9C-4193-98DE-130B70F850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51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Data Definition Language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54331" y="4072301"/>
            <a:ext cx="9144000" cy="1655762"/>
          </a:xfrm>
        </p:spPr>
        <p:txBody>
          <a:bodyPr/>
          <a:lstStyle/>
          <a:p>
            <a:r>
              <a:rPr lang="fr-FR" dirty="0" smtClean="0"/>
              <a:t>Mohamed </a:t>
            </a:r>
            <a:r>
              <a:rPr lang="fr-FR" dirty="0" err="1" smtClean="0"/>
              <a:t>Wael</a:t>
            </a:r>
            <a:r>
              <a:rPr lang="fr-FR" dirty="0" smtClean="0"/>
              <a:t> Gharbi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00244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496" y="1004072"/>
            <a:ext cx="5378903" cy="159979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31" y="3056709"/>
            <a:ext cx="5932986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8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68138" y="1280160"/>
            <a:ext cx="16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Customer Table 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361509" y="1649492"/>
            <a:ext cx="59350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CREATE TABLE </a:t>
            </a:r>
            <a:r>
              <a:rPr lang="fr-FR" dirty="0" smtClean="0"/>
              <a:t>Customer (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            </a:t>
            </a:r>
            <a:r>
              <a:rPr lang="fr-FR" dirty="0" err="1" smtClean="0"/>
              <a:t>Customer_id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VARCHAR(20),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            </a:t>
            </a:r>
            <a:r>
              <a:rPr lang="fr-FR" dirty="0" err="1" smtClean="0"/>
              <a:t>Customer_name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VARCHAR(20)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1"/>
                </a:solidFill>
              </a:rPr>
              <a:t>NOT NULL</a:t>
            </a:r>
            <a:r>
              <a:rPr lang="fr-FR" dirty="0" smtClean="0"/>
              <a:t>,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            </a:t>
            </a:r>
            <a:r>
              <a:rPr lang="fr-FR" dirty="0" err="1" smtClean="0"/>
              <a:t>Customer_tel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NUMBER,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            </a:t>
            </a:r>
            <a:r>
              <a:rPr lang="fr-FR" dirty="0" smtClean="0">
                <a:solidFill>
                  <a:schemeClr val="accent5"/>
                </a:solidFill>
              </a:rPr>
              <a:t>PRIMARY KEY </a:t>
            </a:r>
            <a:r>
              <a:rPr lang="fr-FR" dirty="0" smtClean="0"/>
              <a:t>(</a:t>
            </a:r>
            <a:r>
              <a:rPr lang="fr-FR" dirty="0" err="1" smtClean="0"/>
              <a:t>Customer_id</a:t>
            </a:r>
            <a:r>
              <a:rPr lang="fr-FR" dirty="0" smtClean="0"/>
              <a:t>)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    );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68138" y="3588484"/>
            <a:ext cx="15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Product Table 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361509" y="3957816"/>
            <a:ext cx="57614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CREATE TABLE </a:t>
            </a:r>
            <a:r>
              <a:rPr lang="fr-FR" dirty="0" smtClean="0"/>
              <a:t>Product ( </a:t>
            </a:r>
          </a:p>
          <a:p>
            <a:r>
              <a:rPr lang="fr-FR" dirty="0" smtClean="0"/>
              <a:t>                                  </a:t>
            </a:r>
            <a:r>
              <a:rPr lang="fr-FR" dirty="0" err="1" smtClean="0"/>
              <a:t>Product_id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VARCHAR(20),</a:t>
            </a:r>
          </a:p>
          <a:p>
            <a:r>
              <a:rPr lang="fr-FR" dirty="0" smtClean="0"/>
              <a:t>                                  </a:t>
            </a:r>
            <a:r>
              <a:rPr lang="fr-FR" dirty="0" err="1" smtClean="0"/>
              <a:t>Product_name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VARCHAR(20)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1"/>
                </a:solidFill>
              </a:rPr>
              <a:t>NOT NULL</a:t>
            </a:r>
            <a:r>
              <a:rPr lang="fr-FR" dirty="0" smtClean="0"/>
              <a:t>,</a:t>
            </a:r>
          </a:p>
          <a:p>
            <a:r>
              <a:rPr lang="fr-FR" dirty="0" smtClean="0"/>
              <a:t>                                  Price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NUMBER </a:t>
            </a:r>
            <a:r>
              <a:rPr lang="fr-FR" dirty="0" smtClean="0">
                <a:solidFill>
                  <a:schemeClr val="accent1"/>
                </a:solidFill>
              </a:rPr>
              <a:t>CHECK</a:t>
            </a:r>
            <a:r>
              <a:rPr lang="fr-FR" dirty="0" smtClean="0"/>
              <a:t>(</a:t>
            </a:r>
            <a:r>
              <a:rPr lang="fr-FR" dirty="0" err="1" smtClean="0"/>
              <a:t>price</a:t>
            </a:r>
            <a:r>
              <a:rPr lang="fr-FR" dirty="0" smtClean="0"/>
              <a:t>&gt;0),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            </a:t>
            </a:r>
            <a:r>
              <a:rPr lang="fr-FR" dirty="0" smtClean="0">
                <a:solidFill>
                  <a:schemeClr val="accent5"/>
                </a:solidFill>
              </a:rPr>
              <a:t>PRIMARY KEY </a:t>
            </a:r>
            <a:r>
              <a:rPr lang="fr-FR" dirty="0" smtClean="0"/>
              <a:t>(</a:t>
            </a:r>
            <a:r>
              <a:rPr lang="fr-FR" dirty="0" err="1" smtClean="0"/>
              <a:t>Product_id</a:t>
            </a:r>
            <a:r>
              <a:rPr lang="fr-FR" dirty="0" smtClean="0"/>
              <a:t>)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    );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619794" y="609600"/>
            <a:ext cx="89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chemeClr val="tx2">
                    <a:lumMod val="50000"/>
                  </a:schemeClr>
                </a:solidFill>
              </a:rPr>
              <a:t>PART 1 </a:t>
            </a:r>
            <a:endParaRPr lang="fr-FR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7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81052" y="1062446"/>
            <a:ext cx="141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2">
                    <a:lumMod val="75000"/>
                  </a:schemeClr>
                </a:solidFill>
              </a:rPr>
              <a:t>Orders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 Table 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004457" y="1501446"/>
            <a:ext cx="82130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CREATE TABLE Customer (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                 </a:t>
            </a:r>
            <a:r>
              <a:rPr lang="fr-FR" dirty="0" smtClean="0">
                <a:solidFill>
                  <a:schemeClr val="accent5"/>
                </a:solidFill>
              </a:rPr>
              <a:t>FOREIGN KEY </a:t>
            </a:r>
            <a:r>
              <a:rPr lang="fr-FR" dirty="0" smtClean="0"/>
              <a:t>(</a:t>
            </a:r>
            <a:r>
              <a:rPr lang="fr-FR" dirty="0" err="1" smtClean="0"/>
              <a:t>Product_id</a:t>
            </a:r>
            <a:r>
              <a:rPr lang="fr-FR" dirty="0" smtClean="0"/>
              <a:t>) </a:t>
            </a:r>
            <a:r>
              <a:rPr lang="fr-FR" dirty="0" smtClean="0">
                <a:solidFill>
                  <a:schemeClr val="accent5"/>
                </a:solidFill>
              </a:rPr>
              <a:t>REFERENCES</a:t>
            </a:r>
            <a:r>
              <a:rPr lang="fr-FR" dirty="0" smtClean="0"/>
              <a:t> </a:t>
            </a:r>
            <a:r>
              <a:rPr lang="fr-FR" dirty="0" smtClean="0"/>
              <a:t>Product</a:t>
            </a:r>
            <a:r>
              <a:rPr lang="fr-FR" dirty="0" smtClean="0"/>
              <a:t>(</a:t>
            </a:r>
            <a:r>
              <a:rPr lang="fr-FR" dirty="0" err="1" smtClean="0"/>
              <a:t>Product_id</a:t>
            </a:r>
            <a:r>
              <a:rPr lang="fr-FR" dirty="0" smtClean="0"/>
              <a:t>),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dirty="0"/>
              <a:t> </a:t>
            </a:r>
            <a:r>
              <a:rPr lang="fr-FR" dirty="0" smtClean="0"/>
              <a:t>                                 </a:t>
            </a:r>
            <a:r>
              <a:rPr lang="fr-FR" dirty="0" smtClean="0">
                <a:solidFill>
                  <a:schemeClr val="accent5"/>
                </a:solidFill>
              </a:rPr>
              <a:t>FOREIGN KEY </a:t>
            </a:r>
            <a:r>
              <a:rPr lang="fr-FR" dirty="0" smtClean="0"/>
              <a:t>(</a:t>
            </a:r>
            <a:r>
              <a:rPr lang="fr-FR" dirty="0" err="1" smtClean="0"/>
              <a:t>Customer</a:t>
            </a:r>
            <a:r>
              <a:rPr lang="fr-FR" dirty="0" err="1" smtClean="0"/>
              <a:t>_id</a:t>
            </a:r>
            <a:r>
              <a:rPr lang="fr-FR" dirty="0" smtClean="0"/>
              <a:t>) </a:t>
            </a:r>
            <a:r>
              <a:rPr lang="fr-FR" dirty="0" smtClean="0">
                <a:solidFill>
                  <a:schemeClr val="accent5"/>
                </a:solidFill>
              </a:rPr>
              <a:t>REFERENCES</a:t>
            </a:r>
            <a:r>
              <a:rPr lang="fr-FR" dirty="0" smtClean="0"/>
              <a:t> Customer(</a:t>
            </a:r>
            <a:r>
              <a:rPr lang="fr-FR" dirty="0" err="1" smtClean="0"/>
              <a:t>Customer_id</a:t>
            </a:r>
            <a:r>
              <a:rPr lang="fr-FR" dirty="0" smtClean="0"/>
              <a:t>),</a:t>
            </a:r>
            <a:endParaRPr lang="fr-FR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fr-FR" dirty="0" smtClean="0"/>
              <a:t>                                  </a:t>
            </a:r>
            <a:r>
              <a:rPr lang="fr-FR" dirty="0" err="1" smtClean="0"/>
              <a:t>Quantity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NUMBER,</a:t>
            </a:r>
          </a:p>
          <a:p>
            <a:r>
              <a:rPr lang="fr-FR" dirty="0" smtClean="0"/>
              <a:t>                                  </a:t>
            </a:r>
            <a:r>
              <a:rPr lang="fr-FR" dirty="0" err="1" smtClean="0"/>
              <a:t>Total_amout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</a:rPr>
              <a:t>NUMBER</a:t>
            </a:r>
            <a:endParaRPr lang="fr-FR" dirty="0" smtClean="0"/>
          </a:p>
          <a:p>
            <a:r>
              <a:rPr lang="fr-FR" dirty="0" smtClean="0"/>
              <a:t>                          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687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19794" y="609600"/>
            <a:ext cx="89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>
                <a:solidFill>
                  <a:schemeClr val="tx2">
                    <a:lumMod val="50000"/>
                  </a:schemeClr>
                </a:solidFill>
              </a:rPr>
              <a:t>PART 2 </a:t>
            </a:r>
            <a:endParaRPr lang="fr-FR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81646" y="1105989"/>
            <a:ext cx="629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Add </a:t>
            </a:r>
            <a:r>
              <a:rPr lang="en-US" dirty="0"/>
              <a:t>a column Category (VARCHAR2(20)) to the PRODUCT table. 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14182" y="3030583"/>
            <a:ext cx="912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/>
              <a:t>Add a column OrderDate (DATE)  to the ORDERS table which have SYSDATE as a default value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701143" y="2005540"/>
            <a:ext cx="49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ALTER TABLE </a:t>
            </a:r>
            <a:r>
              <a:rPr lang="fr-FR" dirty="0"/>
              <a:t>P</a:t>
            </a:r>
            <a:r>
              <a:rPr lang="fr-FR" dirty="0" smtClean="0"/>
              <a:t>roduct </a:t>
            </a:r>
            <a:r>
              <a:rPr lang="fr-FR" dirty="0" smtClean="0">
                <a:solidFill>
                  <a:schemeClr val="accent5"/>
                </a:solidFill>
              </a:rPr>
              <a:t>ADD</a:t>
            </a:r>
            <a:r>
              <a:rPr lang="fr-FR" dirty="0" smtClean="0"/>
              <a:t> </a:t>
            </a:r>
            <a:r>
              <a:rPr lang="fr-FR" dirty="0" err="1" smtClean="0"/>
              <a:t>Category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6"/>
                </a:solidFill>
              </a:rPr>
              <a:t>VARCHAR(20)</a:t>
            </a:r>
            <a:r>
              <a:rPr lang="fr-FR" dirty="0" smtClean="0"/>
              <a:t>;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701143" y="3870960"/>
            <a:ext cx="602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ALTER TABLE </a:t>
            </a:r>
            <a:r>
              <a:rPr lang="fr-FR" dirty="0" err="1" smtClean="0"/>
              <a:t>Orders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5"/>
                </a:solidFill>
              </a:rPr>
              <a:t>ADD </a:t>
            </a:r>
            <a:r>
              <a:rPr lang="fr-FR" dirty="0" err="1" smtClean="0"/>
              <a:t>OrderDate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6"/>
                </a:solidFill>
              </a:rPr>
              <a:t>DATE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5"/>
                </a:solidFill>
              </a:rPr>
              <a:t>DEFAULT </a:t>
            </a:r>
            <a:r>
              <a:rPr lang="fr-FR" dirty="0" smtClean="0"/>
              <a:t>SYSDATE;</a:t>
            </a:r>
          </a:p>
        </p:txBody>
      </p:sp>
    </p:spTree>
    <p:extLst>
      <p:ext uri="{BB962C8B-B14F-4D97-AF65-F5344CB8AC3E}">
        <p14:creationId xmlns:p14="http://schemas.microsoft.com/office/powerpoint/2010/main" val="11987489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139</Words>
  <Application>Microsoft Office PowerPoint</Application>
  <PresentationFormat>Grand écran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Data Definition Language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Definition Language</dc:title>
  <dc:creator>Lenovo</dc:creator>
  <cp:lastModifiedBy>Lenovo</cp:lastModifiedBy>
  <cp:revision>4</cp:revision>
  <dcterms:created xsi:type="dcterms:W3CDTF">2020-12-12T14:50:08Z</dcterms:created>
  <dcterms:modified xsi:type="dcterms:W3CDTF">2020-12-12T15:11:20Z</dcterms:modified>
</cp:coreProperties>
</file>