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FC7A-75EC-4E11-98C1-CFA514589873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6FE6-020E-4419-A15A-4EBF01276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10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FC7A-75EC-4E11-98C1-CFA514589873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6FE6-020E-4419-A15A-4EBF01276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20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FC7A-75EC-4E11-98C1-CFA514589873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6FE6-020E-4419-A15A-4EBF01276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16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FC7A-75EC-4E11-98C1-CFA514589873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6FE6-020E-4419-A15A-4EBF01276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65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FC7A-75EC-4E11-98C1-CFA514589873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6FE6-020E-4419-A15A-4EBF01276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12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FC7A-75EC-4E11-98C1-CFA514589873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6FE6-020E-4419-A15A-4EBF01276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469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FC7A-75EC-4E11-98C1-CFA514589873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6FE6-020E-4419-A15A-4EBF01276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580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FC7A-75EC-4E11-98C1-CFA514589873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6FE6-020E-4419-A15A-4EBF01276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33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FC7A-75EC-4E11-98C1-CFA514589873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6FE6-020E-4419-A15A-4EBF01276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58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FC7A-75EC-4E11-98C1-CFA514589873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6FE6-020E-4419-A15A-4EBF01276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52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FC7A-75EC-4E11-98C1-CFA514589873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6FE6-020E-4419-A15A-4EBF01276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222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0FC7A-75EC-4E11-98C1-CFA514589873}" type="datetimeFigureOut">
              <a:rPr lang="fr-FR" smtClean="0"/>
              <a:t>08/12/2020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C6FE6-020E-4419-A15A-4EBF01276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12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C00000"/>
                </a:solidFill>
              </a:rPr>
              <a:t>INTRODUCTION TO DATA BASE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117749"/>
            <a:ext cx="9144000" cy="767760"/>
          </a:xfrm>
        </p:spPr>
        <p:txBody>
          <a:bodyPr/>
          <a:lstStyle/>
          <a:p>
            <a:r>
              <a:rPr lang="fr-FR" dirty="0" smtClean="0"/>
              <a:t>Relational RDBSM 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275909" y="5097838"/>
            <a:ext cx="376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/>
              <a:t>Presented</a:t>
            </a:r>
            <a:r>
              <a:rPr lang="fr-FR" i="1" dirty="0" smtClean="0"/>
              <a:t> By </a:t>
            </a:r>
            <a:r>
              <a:rPr lang="fr-FR" dirty="0" smtClean="0"/>
              <a:t>: </a:t>
            </a:r>
            <a:r>
              <a:rPr lang="fr-FR" b="1" dirty="0" smtClean="0"/>
              <a:t>Mohamed </a:t>
            </a:r>
            <a:r>
              <a:rPr lang="fr-FR" b="1" dirty="0" err="1" smtClean="0"/>
              <a:t>Wael</a:t>
            </a:r>
            <a:r>
              <a:rPr lang="fr-FR" b="1" dirty="0" smtClean="0"/>
              <a:t> Gharbi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05889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rgbClr val="C00000"/>
                </a:solidFill>
              </a:rPr>
              <a:t>What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dirty="0" err="1" smtClean="0">
                <a:solidFill>
                  <a:srgbClr val="C00000"/>
                </a:solidFill>
              </a:rPr>
              <a:t>is</a:t>
            </a:r>
            <a:r>
              <a:rPr lang="fr-FR" dirty="0" smtClean="0">
                <a:solidFill>
                  <a:srgbClr val="C00000"/>
                </a:solidFill>
              </a:rPr>
              <a:t> RDBMS ? 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dirty="0" smtClean="0"/>
              <a:t>RDBMS : </a:t>
            </a:r>
            <a:r>
              <a:rPr lang="fr-FR" sz="2000" dirty="0" smtClean="0"/>
              <a:t>stands for « Relational </a:t>
            </a:r>
            <a:r>
              <a:rPr lang="fr-FR" sz="2000" dirty="0" err="1" smtClean="0"/>
              <a:t>Database</a:t>
            </a:r>
            <a:r>
              <a:rPr lang="fr-FR" sz="2000" dirty="0" smtClean="0"/>
              <a:t> Management System » and </a:t>
            </a:r>
            <a:r>
              <a:rPr lang="fr-FR" sz="2000" dirty="0" err="1" smtClean="0"/>
              <a:t>it’s</a:t>
            </a:r>
            <a:r>
              <a:rPr lang="fr-FR" sz="2000" dirty="0" smtClean="0"/>
              <a:t> </a:t>
            </a:r>
            <a:r>
              <a:rPr lang="fr-FR" sz="2000" dirty="0" err="1" smtClean="0"/>
              <a:t>designed</a:t>
            </a:r>
            <a:r>
              <a:rPr lang="fr-FR" sz="2000" dirty="0" smtClean="0"/>
              <a:t>  for </a:t>
            </a:r>
            <a:r>
              <a:rPr lang="fr-FR" sz="2000" dirty="0" err="1" smtClean="0"/>
              <a:t>relational</a:t>
            </a:r>
            <a:r>
              <a:rPr lang="fr-FR" sz="2000" dirty="0" smtClean="0"/>
              <a:t> </a:t>
            </a:r>
            <a:r>
              <a:rPr lang="fr-FR" sz="2000" dirty="0" err="1" smtClean="0"/>
              <a:t>databases</a:t>
            </a:r>
            <a:r>
              <a:rPr lang="fr-FR" sz="20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 smtClean="0"/>
              <a:t>Relational </a:t>
            </a:r>
            <a:r>
              <a:rPr lang="fr-FR" sz="2000" dirty="0" err="1" smtClean="0"/>
              <a:t>database</a:t>
            </a:r>
            <a:r>
              <a:rPr lang="fr-FR" sz="2000" dirty="0" smtClean="0"/>
              <a:t> </a:t>
            </a:r>
            <a:r>
              <a:rPr lang="fr-FR" sz="2000" dirty="0" err="1" smtClean="0"/>
              <a:t>is</a:t>
            </a:r>
            <a:r>
              <a:rPr lang="fr-FR" sz="2000" dirty="0" smtClean="0"/>
              <a:t> a </a:t>
            </a:r>
            <a:r>
              <a:rPr lang="fr-FR" sz="2000" dirty="0" err="1" smtClean="0"/>
              <a:t>database</a:t>
            </a:r>
            <a:r>
              <a:rPr lang="fr-FR" sz="2000" dirty="0" smtClean="0"/>
              <a:t>  </a:t>
            </a:r>
            <a:r>
              <a:rPr lang="fr-FR" sz="2000" dirty="0" err="1" smtClean="0"/>
              <a:t>stored</a:t>
            </a:r>
            <a:r>
              <a:rPr lang="fr-FR" sz="2000" dirty="0" smtClean="0"/>
              <a:t> in </a:t>
            </a:r>
            <a:r>
              <a:rPr lang="fr-FR" sz="2000" dirty="0" err="1" smtClean="0"/>
              <a:t>structured</a:t>
            </a:r>
            <a:r>
              <a:rPr lang="fr-FR" sz="2000" dirty="0" smtClean="0"/>
              <a:t> format, </a:t>
            </a:r>
            <a:r>
              <a:rPr lang="fr-FR" sz="2000" dirty="0" err="1" smtClean="0"/>
              <a:t>using</a:t>
            </a:r>
            <a:r>
              <a:rPr lang="fr-FR" sz="2000" dirty="0" smtClean="0"/>
              <a:t> </a:t>
            </a:r>
            <a:r>
              <a:rPr lang="fr-FR" sz="2000" dirty="0" err="1" smtClean="0"/>
              <a:t>rows</a:t>
            </a:r>
            <a:r>
              <a:rPr lang="fr-FR" sz="2000" dirty="0" smtClean="0"/>
              <a:t> and </a:t>
            </a:r>
            <a:r>
              <a:rPr lang="fr-FR" sz="2000" dirty="0" err="1" smtClean="0"/>
              <a:t>columns</a:t>
            </a:r>
            <a:r>
              <a:rPr lang="fr-FR" sz="2000" dirty="0" smtClean="0"/>
              <a:t> </a:t>
            </a:r>
            <a:r>
              <a:rPr lang="fr-FR" sz="2000" dirty="0" err="1" smtClean="0"/>
              <a:t>where</a:t>
            </a:r>
            <a:r>
              <a:rPr lang="fr-FR" sz="2000" dirty="0" smtClean="0"/>
              <a:t> </a:t>
            </a:r>
            <a:r>
              <a:rPr lang="fr-FR" sz="2000" dirty="0" err="1" smtClean="0"/>
              <a:t>we</a:t>
            </a:r>
            <a:r>
              <a:rPr lang="fr-FR" sz="2000" dirty="0" smtClean="0"/>
              <a:t> use tables to store </a:t>
            </a:r>
            <a:r>
              <a:rPr lang="fr-FR" sz="2000" dirty="0" err="1" smtClean="0"/>
              <a:t>our</a:t>
            </a:r>
            <a:r>
              <a:rPr lang="fr-FR" sz="2000" dirty="0" smtClean="0"/>
              <a:t> data.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 smtClean="0"/>
              <a:t>There </a:t>
            </a:r>
            <a:r>
              <a:rPr lang="fr-FR" sz="2000" dirty="0" err="1" smtClean="0"/>
              <a:t>is</a:t>
            </a:r>
            <a:r>
              <a:rPr lang="fr-FR" sz="2000" dirty="0" smtClean="0"/>
              <a:t> </a:t>
            </a:r>
            <a:r>
              <a:rPr lang="fr-FR" sz="2000" dirty="0" err="1" smtClean="0"/>
              <a:t>many</a:t>
            </a:r>
            <a:r>
              <a:rPr lang="fr-FR" sz="2000" dirty="0" smtClean="0"/>
              <a:t> </a:t>
            </a:r>
            <a:r>
              <a:rPr lang="fr-FR" sz="2000" dirty="0" err="1" smtClean="0"/>
              <a:t>well</a:t>
            </a:r>
            <a:r>
              <a:rPr lang="fr-FR" sz="2000" dirty="0" smtClean="0"/>
              <a:t> </a:t>
            </a:r>
            <a:r>
              <a:rPr lang="fr-FR" sz="2000" dirty="0" err="1" smtClean="0"/>
              <a:t>known</a:t>
            </a:r>
            <a:r>
              <a:rPr lang="fr-FR" sz="2000" dirty="0"/>
              <a:t> </a:t>
            </a:r>
            <a:r>
              <a:rPr lang="fr-FR" sz="2000" dirty="0" err="1" smtClean="0"/>
              <a:t>database</a:t>
            </a:r>
            <a:r>
              <a:rPr lang="fr-FR" sz="2000" dirty="0" smtClean="0"/>
              <a:t> management system application </a:t>
            </a:r>
            <a:r>
              <a:rPr lang="fr-FR" sz="2000" dirty="0" err="1" smtClean="0"/>
              <a:t>that</a:t>
            </a:r>
            <a:r>
              <a:rPr lang="fr-FR" sz="2000" dirty="0" smtClean="0"/>
              <a:t> uses RDBMS , </a:t>
            </a:r>
            <a:r>
              <a:rPr lang="fr-FR" sz="2000" dirty="0" err="1" smtClean="0"/>
              <a:t>we</a:t>
            </a:r>
            <a:r>
              <a:rPr lang="fr-FR" sz="2000" dirty="0" smtClean="0"/>
              <a:t> </a:t>
            </a:r>
            <a:r>
              <a:rPr lang="fr-FR" sz="2000" dirty="0" err="1" smtClean="0"/>
              <a:t>can</a:t>
            </a:r>
            <a:r>
              <a:rPr lang="fr-FR" sz="2000" dirty="0"/>
              <a:t> </a:t>
            </a:r>
            <a:r>
              <a:rPr lang="fr-FR" sz="2000" dirty="0" smtClean="0"/>
              <a:t>mention as an exemple :</a:t>
            </a:r>
            <a:r>
              <a:rPr lang="fr-FR" sz="2000" dirty="0"/>
              <a:t> </a:t>
            </a:r>
            <a:r>
              <a:rPr lang="fr-FR" sz="2000" dirty="0" smtClean="0"/>
              <a:t>MYSQL , Microsoft SQL Server and PostgreSQL.</a:t>
            </a:r>
          </a:p>
        </p:txBody>
      </p:sp>
    </p:spTree>
    <p:extLst>
      <p:ext uri="{BB962C8B-B14F-4D97-AF65-F5344CB8AC3E}">
        <p14:creationId xmlns:p14="http://schemas.microsoft.com/office/powerpoint/2010/main" val="279165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C00000"/>
                </a:solidFill>
              </a:rPr>
              <a:t>MYSQL 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121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C00000"/>
                </a:solidFill>
              </a:rPr>
              <a:t>Microsoft SQL Server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206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C00000"/>
                </a:solidFill>
              </a:rPr>
              <a:t>PostgreSQL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436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26</Words>
  <Application>Microsoft Office PowerPoint</Application>
  <PresentationFormat>Grand écran</PresentationFormat>
  <Paragraphs>10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INTRODUCTION TO DATA BASE</vt:lpstr>
      <vt:lpstr>What is RDBMS ? </vt:lpstr>
      <vt:lpstr>MYSQL </vt:lpstr>
      <vt:lpstr>Microsoft SQL Server</vt:lpstr>
      <vt:lpstr>PostgreSQL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BASE</dc:title>
  <dc:creator>Lenovo</dc:creator>
  <cp:lastModifiedBy>Lenovo</cp:lastModifiedBy>
  <cp:revision>3</cp:revision>
  <dcterms:created xsi:type="dcterms:W3CDTF">2020-12-03T21:35:03Z</dcterms:created>
  <dcterms:modified xsi:type="dcterms:W3CDTF">2020-12-08T19:26:42Z</dcterms:modified>
</cp:coreProperties>
</file>