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12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9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1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9A15-8ADB-4922-B06F-F52EE419614A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relational</a:t>
            </a:r>
            <a:r>
              <a:rPr lang="fr-FR" dirty="0" smtClean="0">
                <a:solidFill>
                  <a:schemeClr val="accent2"/>
                </a:solidFill>
              </a:rPr>
              <a:t> Model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3040" y="4377101"/>
            <a:ext cx="9144000" cy="734831"/>
          </a:xfrm>
        </p:spPr>
        <p:txBody>
          <a:bodyPr/>
          <a:lstStyle/>
          <a:p>
            <a:r>
              <a:rPr lang="fr-FR" dirty="0" smtClean="0"/>
              <a:t>Mohamed </a:t>
            </a:r>
            <a:r>
              <a:rPr lang="fr-FR" dirty="0"/>
              <a:t>W</a:t>
            </a:r>
            <a:r>
              <a:rPr lang="fr-FR" dirty="0" smtClean="0"/>
              <a:t>ael </a:t>
            </a:r>
            <a:r>
              <a:rPr lang="fr-FR" dirty="0"/>
              <a:t>G</a:t>
            </a:r>
            <a:r>
              <a:rPr lang="fr-FR" dirty="0" smtClean="0"/>
              <a:t>harbi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1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56" y="961754"/>
            <a:ext cx="10058400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3629" y="1210491"/>
            <a:ext cx="10515600" cy="5506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Employee(</a:t>
            </a:r>
            <a:r>
              <a:rPr lang="fr-FR" sz="2000" b="1" dirty="0" err="1" smtClean="0"/>
              <a:t>Employee_id</a:t>
            </a:r>
            <a:r>
              <a:rPr lang="fr-FR" sz="2000" dirty="0" smtClean="0"/>
              <a:t>, </a:t>
            </a:r>
            <a:r>
              <a:rPr lang="fr-FR" sz="2000" dirty="0" err="1" smtClean="0"/>
              <a:t>Employee_name</a:t>
            </a:r>
            <a:r>
              <a:rPr lang="fr-FR" sz="2000" dirty="0" smtClean="0"/>
              <a:t> , Employee_</a:t>
            </a:r>
            <a:r>
              <a:rPr lang="fr-FR" sz="2000" dirty="0" err="1" smtClean="0"/>
              <a:t>speciality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, #</a:t>
            </a:r>
            <a:r>
              <a:rPr lang="fr-FR" sz="2000" b="1" i="1" dirty="0" err="1" smtClean="0"/>
              <a:t>Director_id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Hotel</a:t>
            </a:r>
            <a:r>
              <a:rPr lang="fr-FR" sz="2400" dirty="0" smtClean="0"/>
              <a:t>(</a:t>
            </a:r>
            <a:r>
              <a:rPr lang="fr-FR" sz="2000" b="1" dirty="0" smtClean="0"/>
              <a:t>Hotel_id</a:t>
            </a:r>
            <a:r>
              <a:rPr lang="fr-FR" sz="2000" dirty="0" smtClean="0"/>
              <a:t>,Hotel_</a:t>
            </a:r>
            <a:r>
              <a:rPr lang="fr-FR" sz="2000" dirty="0" err="1" smtClean="0"/>
              <a:t>name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Type_id</a:t>
            </a:r>
            <a:r>
              <a:rPr lang="fr-FR" sz="2000" b="1" i="1" dirty="0" smtClean="0"/>
              <a:t> 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Type(</a:t>
            </a:r>
            <a:r>
              <a:rPr lang="fr-FR" sz="2000" b="1" dirty="0" err="1"/>
              <a:t>T</a:t>
            </a:r>
            <a:r>
              <a:rPr lang="fr-FR" sz="2000" b="1" dirty="0" err="1" smtClean="0"/>
              <a:t>ype_id</a:t>
            </a:r>
            <a:r>
              <a:rPr lang="fr-FR" sz="2000" dirty="0" smtClean="0"/>
              <a:t> ,</a:t>
            </a:r>
            <a:r>
              <a:rPr lang="fr-FR" sz="2000" dirty="0" err="1" smtClean="0"/>
              <a:t>Type_Name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Room(</a:t>
            </a:r>
            <a:r>
              <a:rPr lang="fr-FR" sz="2000" b="1" dirty="0" err="1" smtClean="0"/>
              <a:t>Room_id</a:t>
            </a:r>
            <a:r>
              <a:rPr lang="fr-FR" sz="2000" dirty="0" err="1" smtClean="0"/>
              <a:t>,Floor</a:t>
            </a:r>
            <a:r>
              <a:rPr lang="fr-FR" sz="2000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</a:t>
            </a:r>
            <a:r>
              <a:rPr lang="fr-FR" sz="2000" b="1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Category_id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Category</a:t>
            </a:r>
            <a:r>
              <a:rPr lang="fr-FR" sz="2400" dirty="0" smtClean="0"/>
              <a:t>(</a:t>
            </a:r>
            <a:r>
              <a:rPr lang="fr-FR" sz="2000" b="1" dirty="0" err="1" smtClean="0"/>
              <a:t>Category_id</a:t>
            </a:r>
            <a:r>
              <a:rPr lang="fr-FR" sz="2000" dirty="0" err="1" smtClean="0"/>
              <a:t>,Category_name,Price</a:t>
            </a:r>
            <a:r>
              <a:rPr lang="fr-FR" sz="2000" dirty="0" smtClean="0"/>
              <a:t> , </a:t>
            </a:r>
            <a:r>
              <a:rPr lang="fr-FR" sz="2000" dirty="0" err="1" smtClean="0"/>
              <a:t>Beds_numbers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367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relational Model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Lenovo</dc:creator>
  <cp:lastModifiedBy>Lenovo</cp:lastModifiedBy>
  <cp:revision>3</cp:revision>
  <dcterms:created xsi:type="dcterms:W3CDTF">2020-12-12T14:02:48Z</dcterms:created>
  <dcterms:modified xsi:type="dcterms:W3CDTF">2020-12-12T14:12:25Z</dcterms:modified>
</cp:coreProperties>
</file>