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regular.fntdata"/><Relationship Id="rId25" Type="http://schemas.openxmlformats.org/officeDocument/2006/relationships/slide" Target="slides/slide20.xml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f764870f6_0_1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f764870f6_0_1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f764870f6_0_1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f764870f6_0_1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f764870f6_0_1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f764870f6_0_1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f764870f6_0_1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f764870f6_0_1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f764870f6_0_1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f764870f6_0_1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f764870f6_0_1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f764870f6_0_1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f764870f6_0_1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f764870f6_0_1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f764870f6_0_1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f764870f6_0_1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f764870f6_0_1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f764870f6_0_1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f764870f6_0_1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f764870f6_0_1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f764870f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f764870f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f764870f6_0_1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f764870f6_0_1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f764870f6_0_1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f764870f6_0_1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f764870f6_0_1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f764870f6_0_1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f764870f6_0_1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f764870f6_0_1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f764870f6_0_1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f764870f6_0_1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f764870f6_0_1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f764870f6_0_1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f764870f6_0_1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f764870f6_0_1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f764870f6_0_1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f764870f6_0_1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residentmario/iowa-liquor-sales" TargetMode="External"/><Relationship Id="rId4" Type="http://schemas.openxmlformats.org/officeDocument/2006/relationships/hyperlink" Target="https://raw.githubusercontent.com/wolfy5878/DSI09Capstone3-UnsupervisedLearning/main/IowaLiquorSales_IrishWhiskies.csv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303730"/>
            <a:ext cx="7136700" cy="147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Irish Whiskey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Analysis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open up a proper pub!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Dimensionality Reduction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FAMD - Factor Analysis of Mixed Data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e have a good balance of categorical and numeric variables which works well for FAMD.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I’m going to use 150 components based on the Explained Inertia graph.</a:t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700" y="1812650"/>
            <a:ext cx="7655851" cy="21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- Principal Component Analysis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Although PCA is part of FAMD model, I want to see if there’s a better return for our model by focusing on the numeric variables and lowering the components even more.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PCA, I’m going to use 2 components.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663" y="1852000"/>
            <a:ext cx="6102674" cy="22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 Models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 With FAMD Components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our FAMD components from earlier, how many clusters in the K-Means model </a:t>
            </a:r>
            <a:r>
              <a:rPr lang="en"/>
              <a:t>should</a:t>
            </a:r>
            <a:r>
              <a:rPr lang="en"/>
              <a:t> we use?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we’re looking at the inertia scores and Silhouette Scores, it looks like 200 is a useful number of clusters.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 200 clusters, the </a:t>
            </a:r>
            <a:r>
              <a:rPr lang="en"/>
              <a:t>silhouette score of the k-Means solution is approximately 0.37.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18972"/>
            <a:ext cx="4260300" cy="314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 With PCA Components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our PCA components from earlier, how many clusters in the K-Means model should we use?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we’re looking at the inertia scores and Silhouette Scores, it looks like 2 is a useful number of clusters.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 2 clusters, the silhouette score of the k-Means solution is approximately 0.93.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 rotWithShape="1">
          <a:blip r:embed="rId3">
            <a:alphaModFix/>
          </a:blip>
          <a:srcRect b="0" l="4117" r="-782" t="0"/>
          <a:stretch/>
        </p:blipFill>
        <p:spPr>
          <a:xfrm>
            <a:off x="4572000" y="1418972"/>
            <a:ext cx="4260300" cy="314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K-Means Model to Use?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266175"/>
            <a:ext cx="4071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k-means clustering solution based on the FAMD components looks to be more evenly distributed across the original dataset.</a:t>
            </a:r>
            <a:endParaRPr/>
          </a:p>
        </p:txBody>
      </p:sp>
      <p:sp>
        <p:nvSpPr>
          <p:cNvPr id="177" name="Google Shape;177;p28"/>
          <p:cNvSpPr txBox="1"/>
          <p:nvPr>
            <p:ph idx="2" type="body"/>
          </p:nvPr>
        </p:nvSpPr>
        <p:spPr>
          <a:xfrm>
            <a:off x="4761000" y="1266175"/>
            <a:ext cx="4071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Whereas, the k-means clustering solution based on the PCA components is heavily </a:t>
            </a:r>
            <a:r>
              <a:rPr lang="en"/>
              <a:t>imbalanced. This could be a problem with consistently making suggestions for which liquors we should be choosing.</a:t>
            </a:r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53125"/>
            <a:ext cx="8520601" cy="23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Irish Whiskey Recommendations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Given that there is such an imbalance on the PCA component based cluster set, I'm going to go with the FAMD component based cluster set. I'm also going to get a smaller subset of suggestions based on an Irish Whiskey that I know I like and a larger one based on larger volume of sales in Iowa.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175" y="2944425"/>
            <a:ext cx="337185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9"/>
          <p:cNvPicPr preferRelativeResize="0"/>
          <p:nvPr/>
        </p:nvPicPr>
        <p:blipFill rotWithShape="1">
          <a:blip r:embed="rId4">
            <a:alphaModFix/>
          </a:blip>
          <a:srcRect b="0" l="12587" r="0" t="0"/>
          <a:stretch/>
        </p:blipFill>
        <p:spPr>
          <a:xfrm>
            <a:off x="400223" y="2801550"/>
            <a:ext cx="49538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Irish Whiskey Recommendations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personally enjoy Jameson Black Barrel, so I used the clustering model to see what 5 other recommendations would be similar.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appended that onto a dataframe of recommendations from the top 3 sellers in the state.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list to the right is the list of Items by Vendor that we will be ordering to start our new pub with.</a:t>
            </a:r>
            <a:endParaRPr/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125" y="946600"/>
            <a:ext cx="3857575" cy="40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Considerations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several different ways I could have approached this question and considerations that I could have taken along the path including but not limited to the below, however this is a valid and relatively easy way to find like items based on past sales within a state in order to start up a proper Irish Pub.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could have also: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Run an analysis of the highest selling whiskeys as a time series and predicted what would sell better in the coming months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Run different dimension reduction methods to find out what might have worked better than the two I chose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Run different clustering models to see if another clustering model and number of clusters would have worked better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Focused the analysis on City, County, and/or Zip to hone in on a location for where to put my pub as well as what to stock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Saint Patrick’s Day!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celebrate the Saint, let’s open up a proper Irish pub!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know we’ll need Irish Whiskeys, but which ones should we start with?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We’re in Iowa, so let’s look at what’s been selling that’s like what we enjoy as well as what the top sellers are to get started...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0" l="17654" r="12204" t="0"/>
          <a:stretch/>
        </p:blipFill>
        <p:spPr>
          <a:xfrm>
            <a:off x="4572000" y="1209300"/>
            <a:ext cx="4260300" cy="34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814800"/>
            <a:ext cx="8571300" cy="165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Sláinte!</a:t>
            </a:r>
            <a:endParaRPr sz="6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And Context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analysis I used a filtered data set of Irish Whiskies from the Iowa Liquor Sales dataset (publicly data available on kaggle).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Original Dataset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Iowa Liquor Sales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Irish Whiskey Subset link: </a:t>
            </a:r>
            <a:r>
              <a:rPr lang="en" u="sng">
                <a:solidFill>
                  <a:schemeClr val="hlink"/>
                </a:solidFill>
                <a:hlinkClick r:id="rId4"/>
              </a:rPr>
              <a:t>Irish Whiskies Iowa</a:t>
            </a:r>
            <a:endParaRPr/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Context: </a:t>
            </a:r>
            <a:r>
              <a:rPr lang="en"/>
              <a:t>The Iowa Department of Commerce requires that every store that sells alcohol in bottled form for off-the-premises consumption must hold a class "E" liquor license.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Content: </a:t>
            </a:r>
            <a:r>
              <a:rPr lang="en"/>
              <a:t>This dataset contains information on the name, kind, price, quantity, and location of sales of individual containers or packages of containers of alcoholic beverages filtered for Irish Whiskey category only.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Overview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filtered for Irish Whiskeys has 87,747 rows of individual sales.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Columns include: Invoice Number, Date, store location columns, category related columns, vendor related columns, Item Description, and sale volume columns (in both quantities and dollars).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 removed the individual identification number columns, did some text clean up on the columns that needed it, and removed duplicates.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Columns - Numeric Variables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Zip Code - zip code where the sale was made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Pack - number of containers in the pack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Bottle Volume (ml) - volume of container in 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Bottles Sold - number of bottles sold in the sale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Sale (Dollars) - total amount of sale (in dollars)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Year - year the sale was made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Month - month of the sale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Columns - Numeric Variables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notable correlated relationships between the numeric columns aren’t a surprise: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Moderate correlation between Pack and Bottle Volume (ml)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</a:t>
            </a:r>
            <a:r>
              <a:rPr lang="en"/>
              <a:t> </a:t>
            </a:r>
            <a:r>
              <a:rPr lang="en"/>
              <a:t>correlation between Bottles Sold and Sale (Dollars)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grid plot is colored by year, but there aren’t any other discernible notable relationships between the variables.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4400" y="1904400"/>
            <a:ext cx="3639100" cy="3064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1" name="Google Shape;101;p18"/>
          <p:cNvSpPr/>
          <p:nvPr/>
        </p:nvSpPr>
        <p:spPr>
          <a:xfrm rot="-2765374">
            <a:off x="6849637" y="3643694"/>
            <a:ext cx="1539508" cy="539128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4782550" y="601575"/>
            <a:ext cx="3168300" cy="2426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4">
            <a:alphaModFix amt="88000"/>
          </a:blip>
          <a:stretch>
            <a:fillRect/>
          </a:stretch>
        </p:blipFill>
        <p:spPr>
          <a:xfrm>
            <a:off x="4776125" y="602900"/>
            <a:ext cx="3181150" cy="242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/>
          <p:nvPr/>
        </p:nvSpPr>
        <p:spPr>
          <a:xfrm rot="-2764681">
            <a:off x="6319167" y="1418961"/>
            <a:ext cx="631417" cy="319609"/>
          </a:xfrm>
          <a:prstGeom prst="ellipse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18"/>
          <p:cNvCxnSpPr>
            <a:endCxn id="104" idx="2"/>
          </p:cNvCxnSpPr>
          <p:nvPr/>
        </p:nvCxnSpPr>
        <p:spPr>
          <a:xfrm flipH="1" rot="10800000">
            <a:off x="4080675" y="1806165"/>
            <a:ext cx="2335200" cy="1031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8"/>
          <p:cNvCxnSpPr>
            <a:endCxn id="101" idx="0"/>
          </p:cNvCxnSpPr>
          <p:nvPr/>
        </p:nvCxnSpPr>
        <p:spPr>
          <a:xfrm>
            <a:off x="4100692" y="2847658"/>
            <a:ext cx="3306000" cy="9000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8"/>
          <p:cNvSpPr/>
          <p:nvPr/>
        </p:nvSpPr>
        <p:spPr>
          <a:xfrm rot="-2764276">
            <a:off x="5722223" y="976048"/>
            <a:ext cx="760202" cy="319609"/>
          </a:xfrm>
          <a:prstGeom prst="ellipse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18"/>
          <p:cNvCxnSpPr>
            <a:endCxn id="107" idx="2"/>
          </p:cNvCxnSpPr>
          <p:nvPr/>
        </p:nvCxnSpPr>
        <p:spPr>
          <a:xfrm flipH="1" rot="10800000">
            <a:off x="4221024" y="1409602"/>
            <a:ext cx="1617600" cy="9666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Columns - Numeric Variables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52375" y="1152425"/>
            <a:ext cx="39999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can be easily argued that the two continuous variables are Sale (Dollars) and Bottles Sold.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we can see, the continuous variables are not scaled nor normally distributed.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other numeric columns can be argued as being categorical.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975" y="1209400"/>
            <a:ext cx="4071325" cy="22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375" y="3499525"/>
            <a:ext cx="8445298" cy="14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Columns - Categorical Variables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- city where the sale was made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County - county where the sale was made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Vendor Name - the vendor name of the liquor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Item Description - the specific item description of the liquor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3098638"/>
            <a:ext cx="607695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Most popular Item Descriptions:</a:t>
            </a:r>
            <a:endParaRPr/>
          </a:p>
        </p:txBody>
      </p:sp>
      <p:sp>
        <p:nvSpPr>
          <p:cNvPr id="129" name="Google Shape;129;p21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Most popular Vendor Names:</a:t>
            </a:r>
            <a:endParaRPr/>
          </a:p>
        </p:txBody>
      </p:sp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Columns - Categorical Variables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56188" l="0" r="75128" t="0"/>
          <a:stretch/>
        </p:blipFill>
        <p:spPr>
          <a:xfrm>
            <a:off x="4797000" y="1793975"/>
            <a:ext cx="4035301" cy="227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9711" l="0" r="79022" t="45944"/>
          <a:stretch/>
        </p:blipFill>
        <p:spPr>
          <a:xfrm>
            <a:off x="367600" y="1793975"/>
            <a:ext cx="3999902" cy="25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