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82" r:id="rId4"/>
    <p:sldId id="268" r:id="rId5"/>
    <p:sldId id="266" r:id="rId6"/>
    <p:sldId id="280" r:id="rId7"/>
    <p:sldId id="281" r:id="rId8"/>
    <p:sldId id="278" r:id="rId9"/>
    <p:sldId id="279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engXian" panose="02010600030101010101" pitchFamily="2" charset="-122"/>
      <p:regular r:id="rId17"/>
      <p:bold r:id="rId18"/>
    </p:embeddedFont>
    <p:embeddedFont>
      <p:font typeface="DengXian Light" panose="02010600030101010101" pitchFamily="2" charset="-122"/>
      <p:regular r:id="rId19"/>
    </p:embeddedFont>
    <p:embeddedFont>
      <p:font typeface="Microsoft YaHei" panose="020B0503020204020204" pitchFamily="34" charset="-122"/>
      <p:regular r:id="rId20"/>
      <p:bold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6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>
                <a:sym typeface="+mn-ea"/>
              </a:rPr>
              <a:t>Click to edit Master text style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Second level</a:t>
            </a:r>
            <a:endParaRPr lang="zh-CN" altLang="en-US" sz="1200"/>
          </a:p>
          <a:p>
            <a:pPr lvl="2"/>
            <a:r>
              <a:rPr lang="zh-CN" altLang="en-US" sz="1200">
                <a:sym typeface="+mn-ea"/>
              </a:rPr>
              <a:t>Third level</a:t>
            </a:r>
            <a:endParaRPr lang="zh-CN" altLang="en-US" sz="1200"/>
          </a:p>
          <a:p>
            <a:pPr lvl="3"/>
            <a:r>
              <a:rPr lang="zh-CN" altLang="en-US" sz="1200">
                <a:sym typeface="+mn-ea"/>
              </a:rPr>
              <a:t>Fourth level</a:t>
            </a:r>
            <a:endParaRPr lang="zh-CN" altLang="en-US" sz="1200"/>
          </a:p>
          <a:p>
            <a:pPr lvl="4"/>
            <a:r>
              <a:rPr lang="zh-CN" altLang="en-US" sz="120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2D78-D4E2-40D3-9A98-4BC2BF255287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3233-E2FA-4818-9BE9-36142971E2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2D78-D4E2-40D3-9A98-4BC2BF255287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3233-E2FA-4818-9BE9-36142971E29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805555" y="1111885"/>
            <a:ext cx="4580890" cy="4634230"/>
            <a:chOff x="5993" y="1751"/>
            <a:chExt cx="7214" cy="7298"/>
          </a:xfrm>
        </p:grpSpPr>
        <p:grpSp>
          <p:nvGrpSpPr>
            <p:cNvPr id="2" name="组合 1"/>
            <p:cNvGrpSpPr/>
            <p:nvPr/>
          </p:nvGrpSpPr>
          <p:grpSpPr>
            <a:xfrm>
              <a:off x="5993" y="1751"/>
              <a:ext cx="7214" cy="7298"/>
              <a:chOff x="3805584" y="1111761"/>
              <a:chExt cx="4580833" cy="4634478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4043021" y="1376021"/>
                <a:ext cx="4105959" cy="4105959"/>
              </a:xfrm>
              <a:prstGeom prst="ellipse">
                <a:avLst/>
              </a:prstGeom>
              <a:gradFill>
                <a:gsLst>
                  <a:gs pos="44000">
                    <a:srgbClr val="826D7A">
                      <a:alpha val="40000"/>
                    </a:srgbClr>
                  </a:gs>
                  <a:gs pos="0">
                    <a:srgbClr val="002060">
                      <a:alpha val="31000"/>
                    </a:srgbClr>
                  </a:gs>
                  <a:gs pos="100000">
                    <a:srgbClr val="CDA39B">
                      <a:alpha val="36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176395" y="2734520"/>
                <a:ext cx="3840480" cy="829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sz="4800" dirty="0">
                    <a:solidFill>
                      <a:schemeClr val="bg1">
                        <a:alpha val="78000"/>
                      </a:schemeClr>
                    </a:solidFill>
                    <a:latin typeface="方正兰亭超细黑简体" panose="02000000000000000000" charset="0"/>
                    <a:ea typeface="方正兰亭超细黑简体" panose="02000000000000000000" charset="0"/>
                  </a:rPr>
                  <a:t>美瞳鏡片偵測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3805584" y="1111761"/>
                <a:ext cx="4580833" cy="4634478"/>
              </a:xfrm>
              <a:prstGeom prst="ellipse">
                <a:avLst/>
              </a:prstGeom>
              <a:noFill/>
              <a:ln w="3175">
                <a:solidFill>
                  <a:schemeClr val="bg1">
                    <a:alpha val="43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959682" y="1267664"/>
                <a:ext cx="4272637" cy="4322672"/>
              </a:xfrm>
              <a:prstGeom prst="ellipse">
                <a:avLst/>
              </a:prstGeom>
              <a:noFill/>
              <a:ln w="3175">
                <a:solidFill>
                  <a:schemeClr val="bg1">
                    <a:alpha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446" y="5920"/>
              <a:ext cx="4310" cy="1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alpha val="78000"/>
                    </a:schemeClr>
                  </a:solidFill>
                  <a:latin typeface="Arial" panose="020B0604020202020204" pitchFamily="34" charset="0"/>
                  <a:ea typeface="方正兰亭超细黑简体" panose="02000000000000000000" pitchFamily="2" charset="-122"/>
                  <a:cs typeface="Arial" panose="020B0604020202020204" pitchFamily="34" charset="0"/>
                </a:rPr>
                <a:t>王均</a:t>
              </a:r>
              <a:r>
                <a:rPr lang="zh-TW" altLang="en-US" sz="2400" dirty="0">
                  <a:solidFill>
                    <a:schemeClr val="bg1">
                      <a:alpha val="78000"/>
                    </a:schemeClr>
                  </a:solidFill>
                  <a:latin typeface="Arial" panose="020B0604020202020204" pitchFamily="34" charset="0"/>
                  <a:ea typeface="方正兰亭超细黑简体" panose="02000000000000000000" pitchFamily="2" charset="-122"/>
                  <a:cs typeface="Arial" panose="020B0604020202020204" pitchFamily="34" charset="0"/>
                </a:rPr>
                <a:t>琦</a:t>
              </a:r>
              <a:r>
                <a:rPr lang="zh-CN" altLang="en-US" sz="2400" dirty="0">
                  <a:solidFill>
                    <a:schemeClr val="bg1">
                      <a:alpha val="78000"/>
                    </a:schemeClr>
                  </a:solidFill>
                  <a:latin typeface="Arial" panose="020B0604020202020204" pitchFamily="34" charset="0"/>
                  <a:ea typeface="方正兰亭超细黑简体" panose="02000000000000000000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2400" dirty="0">
                  <a:solidFill>
                    <a:schemeClr val="bg1">
                      <a:alpha val="78000"/>
                    </a:schemeClr>
                  </a:solidFill>
                  <a:latin typeface="Arial" panose="020B0604020202020204" pitchFamily="34" charset="0"/>
                  <a:ea typeface="方正兰亭超细黑简体" panose="02000000000000000000" pitchFamily="2" charset="-122"/>
                  <a:cs typeface="Arial" panose="020B0604020202020204" pitchFamily="34" charset="0"/>
                </a:rPr>
                <a:t>107502545</a:t>
              </a:r>
              <a:endParaRPr lang="zh-CN" altLang="en-US" sz="2400" dirty="0">
                <a:solidFill>
                  <a:schemeClr val="bg1">
                    <a:alpha val="78000"/>
                  </a:schemeClr>
                </a:soli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2400" dirty="0">
                  <a:solidFill>
                    <a:schemeClr val="bg1">
                      <a:alpha val="78000"/>
                    </a:schemeClr>
                  </a:solidFill>
                  <a:latin typeface="Arial" panose="020B0604020202020204" pitchFamily="34" charset="0"/>
                  <a:ea typeface="方正兰亭超细黑简体" panose="02000000000000000000" pitchFamily="2" charset="-122"/>
                  <a:cs typeface="Arial" panose="020B0604020202020204" pitchFamily="34" charset="0"/>
                </a:rPr>
                <a:t>曾專佩 </a:t>
              </a:r>
              <a:r>
                <a:rPr lang="en-US" altLang="zh-CN" sz="2400" dirty="0">
                  <a:solidFill>
                    <a:schemeClr val="bg1">
                      <a:alpha val="78000"/>
                    </a:schemeClr>
                  </a:solidFill>
                  <a:latin typeface="Arial" panose="020B0604020202020204" pitchFamily="34" charset="0"/>
                  <a:ea typeface="方正兰亭超细黑简体" panose="02000000000000000000" pitchFamily="2" charset="-122"/>
                  <a:cs typeface="Arial" panose="020B0604020202020204" pitchFamily="34" charset="0"/>
                </a:rPr>
                <a:t>107502015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54330" y="278130"/>
            <a:ext cx="1235710" cy="3797300"/>
            <a:chOff x="558" y="438"/>
            <a:chExt cx="1946" cy="5980"/>
          </a:xfrm>
        </p:grpSpPr>
        <p:sp>
          <p:nvSpPr>
            <p:cNvPr id="11" name="椭圆 10"/>
            <p:cNvSpPr/>
            <p:nvPr/>
          </p:nvSpPr>
          <p:spPr>
            <a:xfrm>
              <a:off x="558" y="438"/>
              <a:ext cx="1946" cy="1946"/>
            </a:xfrm>
            <a:prstGeom prst="ellipse">
              <a:avLst/>
            </a:prstGeom>
            <a:gradFill>
              <a:gsLst>
                <a:gs pos="24000">
                  <a:srgbClr val="826D7A">
                    <a:alpha val="40000"/>
                  </a:srgbClr>
                </a:gs>
                <a:gs pos="0">
                  <a:srgbClr val="002060">
                    <a:alpha val="31000"/>
                  </a:srgbClr>
                </a:gs>
                <a:gs pos="100000">
                  <a:srgbClr val="CDA39B">
                    <a:alpha val="36000"/>
                  </a:srgb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 rot="16200000">
              <a:off x="-212" y="3804"/>
              <a:ext cx="3487" cy="1743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zh-CN" sz="6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方法</a:t>
              </a: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l="28096" t="27766" r="24444" b="35353"/>
            <a:stretch>
              <a:fillRect/>
            </a:stretch>
          </p:blipFill>
          <p:spPr>
            <a:xfrm>
              <a:off x="793" y="762"/>
              <a:ext cx="1340" cy="1367"/>
            </a:xfrm>
            <a:prstGeom prst="rect">
              <a:avLst/>
            </a:prstGeom>
          </p:spPr>
        </p:pic>
      </p:grpSp>
      <p:pic>
        <p:nvPicPr>
          <p:cNvPr id="2" name="Picture 1" descr="15909284388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65" y="347345"/>
            <a:ext cx="10058400" cy="5926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54330" y="278130"/>
            <a:ext cx="1235710" cy="3797300"/>
            <a:chOff x="558" y="438"/>
            <a:chExt cx="1946" cy="5980"/>
          </a:xfrm>
        </p:grpSpPr>
        <p:sp>
          <p:nvSpPr>
            <p:cNvPr id="11" name="椭圆 10"/>
            <p:cNvSpPr/>
            <p:nvPr/>
          </p:nvSpPr>
          <p:spPr>
            <a:xfrm>
              <a:off x="558" y="438"/>
              <a:ext cx="1946" cy="1946"/>
            </a:xfrm>
            <a:prstGeom prst="ellipse">
              <a:avLst/>
            </a:prstGeom>
            <a:gradFill>
              <a:gsLst>
                <a:gs pos="24000">
                  <a:srgbClr val="826D7A">
                    <a:alpha val="40000"/>
                  </a:srgbClr>
                </a:gs>
                <a:gs pos="0">
                  <a:srgbClr val="002060">
                    <a:alpha val="31000"/>
                  </a:srgbClr>
                </a:gs>
                <a:gs pos="100000">
                  <a:srgbClr val="CDA39B">
                    <a:alpha val="36000"/>
                  </a:srgb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 rot="16200000">
              <a:off x="-212" y="3804"/>
              <a:ext cx="3487" cy="1743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zh-CN" sz="6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方法</a:t>
              </a: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l="28096" t="27766" r="24444" b="35353"/>
            <a:stretch>
              <a:fillRect/>
            </a:stretch>
          </p:blipFill>
          <p:spPr>
            <a:xfrm>
              <a:off x="793" y="762"/>
              <a:ext cx="1340" cy="1367"/>
            </a:xfrm>
            <a:prstGeom prst="rect">
              <a:avLst/>
            </a:prstGeom>
          </p:spPr>
        </p:pic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DC7E8968-D975-4090-9BCD-FEC2CAD55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350" y="483870"/>
            <a:ext cx="10053320" cy="56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4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4330" y="278130"/>
            <a:ext cx="6496050" cy="1235710"/>
            <a:chOff x="558" y="438"/>
            <a:chExt cx="10230" cy="1946"/>
          </a:xfrm>
        </p:grpSpPr>
        <p:sp>
          <p:nvSpPr>
            <p:cNvPr id="11" name="椭圆 10"/>
            <p:cNvSpPr/>
            <p:nvPr/>
          </p:nvSpPr>
          <p:spPr>
            <a:xfrm>
              <a:off x="558" y="438"/>
              <a:ext cx="1946" cy="1946"/>
            </a:xfrm>
            <a:prstGeom prst="ellipse">
              <a:avLst/>
            </a:prstGeom>
            <a:gradFill>
              <a:gsLst>
                <a:gs pos="24000">
                  <a:srgbClr val="826D7A">
                    <a:alpha val="40000"/>
                  </a:srgbClr>
                </a:gs>
                <a:gs pos="0">
                  <a:srgbClr val="002060">
                    <a:alpha val="31000"/>
                  </a:srgbClr>
                </a:gs>
                <a:gs pos="100000">
                  <a:srgbClr val="CDA39B">
                    <a:alpha val="36000"/>
                  </a:srgb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504" y="540"/>
              <a:ext cx="8285" cy="174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6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預估甘特圖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/>
            <a:srcRect l="26167" t="21529" r="27408" b="31692"/>
            <a:stretch>
              <a:fillRect/>
            </a:stretch>
          </p:blipFill>
          <p:spPr>
            <a:xfrm>
              <a:off x="746" y="507"/>
              <a:ext cx="1502" cy="1734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13715" y="1823720"/>
            <a:ext cx="11164570" cy="4610100"/>
            <a:chOff x="809" y="2872"/>
            <a:chExt cx="17582" cy="7260"/>
          </a:xfrm>
        </p:grpSpPr>
        <p:pic>
          <p:nvPicPr>
            <p:cNvPr id="4" name="圖片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09" y="2872"/>
              <a:ext cx="17582" cy="7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 Box 2"/>
            <p:cNvSpPr txBox="1"/>
            <p:nvPr/>
          </p:nvSpPr>
          <p:spPr>
            <a:xfrm>
              <a:off x="6173" y="2989"/>
              <a:ext cx="2372" cy="10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54330" y="278130"/>
            <a:ext cx="8858885" cy="1235710"/>
            <a:chOff x="558" y="438"/>
            <a:chExt cx="13951" cy="1946"/>
          </a:xfrm>
        </p:grpSpPr>
        <p:sp>
          <p:nvSpPr>
            <p:cNvPr id="11" name="椭圆 10"/>
            <p:cNvSpPr/>
            <p:nvPr/>
          </p:nvSpPr>
          <p:spPr>
            <a:xfrm>
              <a:off x="558" y="438"/>
              <a:ext cx="1946" cy="1946"/>
            </a:xfrm>
            <a:prstGeom prst="ellipse">
              <a:avLst/>
            </a:prstGeom>
            <a:gradFill>
              <a:gsLst>
                <a:gs pos="24000">
                  <a:srgbClr val="826D7A">
                    <a:alpha val="40000"/>
                  </a:srgbClr>
                </a:gs>
                <a:gs pos="0">
                  <a:srgbClr val="002060">
                    <a:alpha val="31000"/>
                  </a:srgbClr>
                </a:gs>
                <a:gs pos="100000">
                  <a:srgbClr val="CDA39B">
                    <a:alpha val="36000"/>
                  </a:srgbClr>
                </a:gs>
              </a:gsLst>
              <a:lin ang="54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69" y="540"/>
              <a:ext cx="12241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6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實際完成的甘特圖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/>
            <a:srcRect l="32407" t="19024" r="27269" b="28471"/>
            <a:stretch>
              <a:fillRect/>
            </a:stretch>
          </p:blipFill>
          <p:spPr>
            <a:xfrm>
              <a:off x="960" y="438"/>
              <a:ext cx="1309" cy="194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694055" y="1724660"/>
            <a:ext cx="10930890" cy="4799330"/>
            <a:chOff x="1093" y="2716"/>
            <a:chExt cx="17214" cy="7558"/>
          </a:xfrm>
        </p:grpSpPr>
        <p:pic>
          <p:nvPicPr>
            <p:cNvPr id="3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3" y="2716"/>
              <a:ext cx="17215" cy="7558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/>
          </p:nvSpPr>
          <p:spPr>
            <a:xfrm>
              <a:off x="16254" y="3767"/>
              <a:ext cx="1852" cy="3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rgbClr val="756BA4"/>
                  </a:solidFill>
                </a:rPr>
                <a:t>2020-06-08</a:t>
              </a:r>
            </a:p>
          </p:txBody>
        </p:sp>
        <p:cxnSp>
          <p:nvCxnSpPr>
            <p:cNvPr id="6" name="直線單箭頭接點 5"/>
            <p:cNvCxnSpPr/>
            <p:nvPr/>
          </p:nvCxnSpPr>
          <p:spPr>
            <a:xfrm flipV="1">
              <a:off x="15620" y="4953"/>
              <a:ext cx="0" cy="11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490" y="6319"/>
              <a:ext cx="2260" cy="1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5/31</a:t>
              </a:r>
              <a:r>
                <a:rPr lang="zh-TW" altLang="en-US" b="1" dirty="0"/>
                <a:t>第一次成功執行模組</a:t>
              </a:r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V="1">
              <a:off x="12660" y="4953"/>
              <a:ext cx="0" cy="11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1530" y="6298"/>
              <a:ext cx="2260" cy="1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4/14</a:t>
              </a:r>
              <a:r>
                <a:rPr lang="zh-TW" altLang="en-US" b="1" dirty="0"/>
                <a:t>助教介紹深度學習</a:t>
              </a:r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6595" y="3333"/>
              <a:ext cx="2019" cy="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olidFill>
                    <a:srgbClr val="756BA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期中進度報告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rcRect r="21893"/>
          <a:stretch>
            <a:fillRect/>
          </a:stretch>
        </p:blipFill>
        <p:spPr>
          <a:xfrm>
            <a:off x="227965" y="1614170"/>
            <a:ext cx="7447915" cy="505396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02870" y="181610"/>
            <a:ext cx="7851140" cy="1235710"/>
            <a:chOff x="162" y="286"/>
            <a:chExt cx="12364" cy="1946"/>
          </a:xfrm>
        </p:grpSpPr>
        <p:grpSp>
          <p:nvGrpSpPr>
            <p:cNvPr id="6" name="Group 5"/>
            <p:cNvGrpSpPr/>
            <p:nvPr/>
          </p:nvGrpSpPr>
          <p:grpSpPr>
            <a:xfrm>
              <a:off x="162" y="286"/>
              <a:ext cx="1946" cy="1946"/>
              <a:chOff x="558" y="438"/>
              <a:chExt cx="1946" cy="194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558" y="438"/>
                <a:ext cx="1946" cy="1946"/>
              </a:xfrm>
              <a:prstGeom prst="ellipse">
                <a:avLst/>
              </a:prstGeom>
              <a:gradFill>
                <a:gsLst>
                  <a:gs pos="24000">
                    <a:srgbClr val="826D7A">
                      <a:alpha val="40000"/>
                    </a:srgbClr>
                  </a:gs>
                  <a:gs pos="0">
                    <a:srgbClr val="002060">
                      <a:alpha val="31000"/>
                    </a:srgbClr>
                  </a:gs>
                  <a:gs pos="100000">
                    <a:srgbClr val="CDA39B">
                      <a:alpha val="36000"/>
                    </a:srgbClr>
                  </a:gs>
                </a:gsLst>
                <a:lin ang="54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0" dirty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pic>
            <p:nvPicPr>
              <p:cNvPr id="7" name="图片 1"/>
              <p:cNvPicPr>
                <a:picLocks noChangeAspect="1"/>
              </p:cNvPicPr>
              <p:nvPr/>
            </p:nvPicPr>
            <p:blipFill rotWithShape="1">
              <a:blip r:embed="rId3"/>
              <a:srcRect l="26792" t="22491" r="27131" b="34558"/>
              <a:stretch>
                <a:fillRect/>
              </a:stretch>
            </p:blipFill>
            <p:spPr>
              <a:xfrm>
                <a:off x="653" y="615"/>
                <a:ext cx="1548" cy="1592"/>
              </a:xfrm>
              <a:prstGeom prst="rect">
                <a:avLst/>
              </a:prstGeom>
            </p:spPr>
          </p:pic>
        </p:grpSp>
        <p:sp>
          <p:nvSpPr>
            <p:cNvPr id="9" name="Text Box 8"/>
            <p:cNvSpPr txBox="1"/>
            <p:nvPr/>
          </p:nvSpPr>
          <p:spPr>
            <a:xfrm>
              <a:off x="1516" y="457"/>
              <a:ext cx="11010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DEMO-Training</a:t>
              </a:r>
            </a:p>
          </p:txBody>
        </p:sp>
      </p:grpSp>
      <p:pic>
        <p:nvPicPr>
          <p:cNvPr id="12" name="圖片 4"/>
          <p:cNvPicPr>
            <a:picLocks noChangeAspect="1"/>
          </p:cNvPicPr>
          <p:nvPr/>
        </p:nvPicPr>
        <p:blipFill rotWithShape="1">
          <a:blip r:embed="rId2"/>
          <a:srcRect l="80349" b="47880"/>
          <a:stretch>
            <a:fillRect/>
          </a:stretch>
        </p:blipFill>
        <p:spPr>
          <a:xfrm>
            <a:off x="7675880" y="294005"/>
            <a:ext cx="4533900" cy="6374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2870" y="181610"/>
            <a:ext cx="7851140" cy="1235710"/>
            <a:chOff x="162" y="286"/>
            <a:chExt cx="12364" cy="1946"/>
          </a:xfrm>
        </p:grpSpPr>
        <p:grpSp>
          <p:nvGrpSpPr>
            <p:cNvPr id="6" name="Group 5"/>
            <p:cNvGrpSpPr/>
            <p:nvPr/>
          </p:nvGrpSpPr>
          <p:grpSpPr>
            <a:xfrm>
              <a:off x="162" y="286"/>
              <a:ext cx="1946" cy="1946"/>
              <a:chOff x="558" y="438"/>
              <a:chExt cx="1946" cy="194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558" y="438"/>
                <a:ext cx="1946" cy="1946"/>
              </a:xfrm>
              <a:prstGeom prst="ellipse">
                <a:avLst/>
              </a:prstGeom>
              <a:gradFill>
                <a:gsLst>
                  <a:gs pos="24000">
                    <a:srgbClr val="826D7A">
                      <a:alpha val="40000"/>
                    </a:srgbClr>
                  </a:gs>
                  <a:gs pos="0">
                    <a:srgbClr val="002060">
                      <a:alpha val="31000"/>
                    </a:srgbClr>
                  </a:gs>
                  <a:gs pos="100000">
                    <a:srgbClr val="CDA39B">
                      <a:alpha val="36000"/>
                    </a:srgbClr>
                  </a:gs>
                </a:gsLst>
                <a:lin ang="54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0" dirty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pic>
            <p:nvPicPr>
              <p:cNvPr id="7" name="图片 1"/>
              <p:cNvPicPr>
                <a:picLocks noChangeAspect="1"/>
              </p:cNvPicPr>
              <p:nvPr/>
            </p:nvPicPr>
            <p:blipFill rotWithShape="1">
              <a:blip r:embed="rId2"/>
              <a:srcRect l="26792" t="22491" r="27131" b="34558"/>
              <a:stretch>
                <a:fillRect/>
              </a:stretch>
            </p:blipFill>
            <p:spPr>
              <a:xfrm>
                <a:off x="653" y="615"/>
                <a:ext cx="1548" cy="1592"/>
              </a:xfrm>
              <a:prstGeom prst="rect">
                <a:avLst/>
              </a:prstGeom>
            </p:spPr>
          </p:pic>
        </p:grpSp>
        <p:sp>
          <p:nvSpPr>
            <p:cNvPr id="9" name="Text Box 8"/>
            <p:cNvSpPr txBox="1"/>
            <p:nvPr/>
          </p:nvSpPr>
          <p:spPr>
            <a:xfrm>
              <a:off x="1516" y="457"/>
              <a:ext cx="11010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DEMO-Training</a:t>
              </a: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06D48C34-2EEE-4389-B881-925322AA6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" y="1803401"/>
            <a:ext cx="8996289" cy="487299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0B28699-E60C-4C13-BDE0-2FC8EA49B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176" t="-983" r="-41" b="56070"/>
          <a:stretch/>
        </p:blipFill>
        <p:spPr>
          <a:xfrm>
            <a:off x="7429500" y="0"/>
            <a:ext cx="4762500" cy="687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6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1885" y="1111761"/>
            <a:ext cx="7129067" cy="4634478"/>
            <a:chOff x="2631885" y="1111761"/>
            <a:chExt cx="7129067" cy="4634478"/>
          </a:xfrm>
        </p:grpSpPr>
        <p:sp>
          <p:nvSpPr>
            <p:cNvPr id="3" name="椭圆 2"/>
            <p:cNvSpPr/>
            <p:nvPr/>
          </p:nvSpPr>
          <p:spPr>
            <a:xfrm>
              <a:off x="4043020" y="1376020"/>
              <a:ext cx="4105959" cy="4105959"/>
            </a:xfrm>
            <a:prstGeom prst="ellipse">
              <a:avLst/>
            </a:prstGeom>
            <a:gradFill>
              <a:gsLst>
                <a:gs pos="44000">
                  <a:srgbClr val="826D7A">
                    <a:alpha val="40000"/>
                  </a:srgbClr>
                </a:gs>
                <a:gs pos="0">
                  <a:srgbClr val="002060">
                    <a:alpha val="31000"/>
                  </a:srgbClr>
                </a:gs>
                <a:gs pos="100000">
                  <a:srgbClr val="CDA39B">
                    <a:alpha val="36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31885" y="3074648"/>
              <a:ext cx="71290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>
                      <a:alpha val="78000"/>
                    </a:schemeClr>
                  </a:solidFill>
                  <a:latin typeface="Times New Roman" panose="02020603050405020304" pitchFamily="18" charset="0"/>
                  <a:ea typeface="方正兰亭超细黑简体" panose="02000000000000000000" pitchFamily="2" charset="-122"/>
                  <a:cs typeface="Times New Roman" panose="02020603050405020304" pitchFamily="18" charset="0"/>
                </a:rPr>
                <a:t>THANK YOU FOR LISTENING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3805584" y="1111761"/>
              <a:ext cx="4580833" cy="4634478"/>
            </a:xfrm>
            <a:prstGeom prst="ellipse">
              <a:avLst/>
            </a:prstGeom>
            <a:noFill/>
            <a:ln w="3175">
              <a:solidFill>
                <a:schemeClr val="bg1">
                  <a:alpha val="43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959682" y="1267664"/>
              <a:ext cx="4272637" cy="4322672"/>
            </a:xfrm>
            <a:prstGeom prst="ellipse">
              <a:avLst/>
            </a:prstGeom>
            <a:noFill/>
            <a:ln w="3175">
              <a:solidFill>
                <a:schemeClr val="bg1">
                  <a:alpha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37" y="-52118"/>
            <a:ext cx="10492125" cy="6962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Office PowerPoint</Application>
  <PresentationFormat>寬螢幕</PresentationFormat>
  <Paragraphs>14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Times New Roman</vt:lpstr>
      <vt:lpstr>Microsoft YaHei</vt:lpstr>
      <vt:lpstr>DengXian</vt:lpstr>
      <vt:lpstr>DengXian Light</vt:lpstr>
      <vt:lpstr>方正兰亭超细黑简体</vt:lpstr>
      <vt:lpstr>Calibri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Hung-Min Wang</dc:creator>
  <cp:lastModifiedBy>Eva Wang</cp:lastModifiedBy>
  <cp:revision>7</cp:revision>
  <dcterms:created xsi:type="dcterms:W3CDTF">2020-05-31T13:19:00Z</dcterms:created>
  <dcterms:modified xsi:type="dcterms:W3CDTF">2020-06-01T08:07:52Z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1033-11.2.0.9363</vt:lpwstr>
  </property>
</Properties>
</file>