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183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96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353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602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1740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70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769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1882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871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210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198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20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480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96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680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904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77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12/29/2019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5731804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01" r:id="rId5"/>
    <p:sldLayoutId id="2147483702" r:id="rId6"/>
    <p:sldLayoutId id="2147483703" r:id="rId7"/>
    <p:sldLayoutId id="2147483704" r:id="rId8"/>
    <p:sldLayoutId id="2147483705" r:id="rId9"/>
    <p:sldLayoutId id="2147483706" r:id="rId10"/>
    <p:sldLayoutId id="2147483707" r:id="rId11"/>
    <p:sldLayoutId id="2147483713" r:id="rId12"/>
    <p:sldLayoutId id="2147483708" r:id="rId13"/>
    <p:sldLayoutId id="2147483709" r:id="rId14"/>
    <p:sldLayoutId id="2147483710" r:id="rId15"/>
    <p:sldLayoutId id="2147483711" r:id="rId16"/>
    <p:sldLayoutId id="214748371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99788822-F8CF-4419-8F97-4CD28CB5730B}"/>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50703F8-7C66-43E7-8BE3-5DCB7B16A791}"/>
              </a:ext>
            </a:extLst>
          </p:cNvPr>
          <p:cNvSpPr>
            <a:spLocks noGrp="1"/>
          </p:cNvSpPr>
          <p:nvPr>
            <p:ph type="ctrTitle"/>
          </p:nvPr>
        </p:nvSpPr>
        <p:spPr>
          <a:xfrm>
            <a:off x="1370693" y="1769540"/>
            <a:ext cx="9440034" cy="1828801"/>
          </a:xfrm>
        </p:spPr>
        <p:txBody>
          <a:bodyPr>
            <a:normAutofit fontScale="90000"/>
          </a:bodyPr>
          <a:lstStyle/>
          <a:p>
            <a:endParaRPr lang="en-US" dirty="0"/>
          </a:p>
          <a:p>
            <a:r>
              <a:rPr lang="en-US" sz="9600" dirty="0"/>
              <a:t>SNAKE</a:t>
            </a:r>
          </a:p>
        </p:txBody>
      </p:sp>
      <p:sp>
        <p:nvSpPr>
          <p:cNvPr id="3" name="Subtitle 2">
            <a:extLst>
              <a:ext uri="{FF2B5EF4-FFF2-40B4-BE49-F238E27FC236}">
                <a16:creationId xmlns:a16="http://schemas.microsoft.com/office/drawing/2014/main" id="{DE17417C-01B4-4304-A57B-F5F6D81F024D}"/>
              </a:ext>
            </a:extLst>
          </p:cNvPr>
          <p:cNvSpPr>
            <a:spLocks noGrp="1"/>
          </p:cNvSpPr>
          <p:nvPr>
            <p:ph type="subTitle" idx="1"/>
          </p:nvPr>
        </p:nvSpPr>
        <p:spPr>
          <a:xfrm>
            <a:off x="1370693" y="3773489"/>
            <a:ext cx="9440034" cy="1049867"/>
          </a:xfrm>
        </p:spPr>
        <p:txBody>
          <a:bodyPr>
            <a:normAutofit fontScale="25000" lnSpcReduction="20000"/>
          </a:bodyPr>
          <a:lstStyle/>
          <a:p>
            <a:pPr>
              <a:lnSpc>
                <a:spcPct val="90000"/>
              </a:lnSpc>
            </a:pPr>
            <a:r>
              <a:rPr lang="zh-CN" altLang="en-US" sz="8600" dirty="0"/>
              <a:t>黃建瑋</a:t>
            </a:r>
            <a:r>
              <a:rPr lang="en-US" altLang="zh-CN" sz="8600" dirty="0"/>
              <a:t> 107502012</a:t>
            </a:r>
          </a:p>
          <a:p>
            <a:pPr>
              <a:lnSpc>
                <a:spcPct val="90000"/>
              </a:lnSpc>
            </a:pPr>
            <a:r>
              <a:rPr lang="zh-CN" altLang="en-US" sz="8600" dirty="0"/>
              <a:t>王均琦</a:t>
            </a:r>
            <a:r>
              <a:rPr lang="en-US" altLang="zh-CN" sz="8600" dirty="0"/>
              <a:t> 107</a:t>
            </a:r>
            <a:r>
              <a:rPr lang="en-MY" altLang="en-US" sz="8600" dirty="0"/>
              <a:t>50</a:t>
            </a:r>
            <a:r>
              <a:rPr lang="en-US" altLang="en-MY" sz="8600" dirty="0"/>
              <a:t>2545</a:t>
            </a:r>
            <a:endParaRPr lang="en-US" altLang="zh-CN" sz="8600" dirty="0"/>
          </a:p>
          <a:p>
            <a:pPr>
              <a:lnSpc>
                <a:spcPct val="90000"/>
              </a:lnSpc>
            </a:pPr>
            <a:r>
              <a:rPr lang="zh-CN" altLang="en-US" sz="8600" dirty="0"/>
              <a:t>曾專佩 </a:t>
            </a:r>
            <a:r>
              <a:rPr lang="en-US" altLang="zh-CN" sz="8600" dirty="0"/>
              <a:t>107502015</a:t>
            </a:r>
          </a:p>
          <a:p>
            <a:pPr>
              <a:lnSpc>
                <a:spcPct val="90000"/>
              </a:lnSpc>
            </a:pPr>
            <a:r>
              <a:rPr lang="zh-CN" altLang="en-US" sz="8600" dirty="0"/>
              <a:t>朱殷露</a:t>
            </a:r>
            <a:r>
              <a:rPr lang="en-US" altLang="zh-CN" sz="8600" dirty="0"/>
              <a:t> 107502001</a:t>
            </a:r>
          </a:p>
          <a:p>
            <a:pPr>
              <a:lnSpc>
                <a:spcPct val="90000"/>
              </a:lnSpc>
            </a:pPr>
            <a:endParaRPr lang="en-US" sz="1000" dirty="0"/>
          </a:p>
        </p:txBody>
      </p:sp>
    </p:spTree>
    <p:extLst>
      <p:ext uri="{BB962C8B-B14F-4D97-AF65-F5344CB8AC3E}">
        <p14:creationId xmlns:p14="http://schemas.microsoft.com/office/powerpoint/2010/main" val="425533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F976-3A41-4D02-A312-E3C942253E5F}"/>
              </a:ext>
            </a:extLst>
          </p:cNvPr>
          <p:cNvSpPr>
            <a:spLocks noGrp="1"/>
          </p:cNvSpPr>
          <p:nvPr>
            <p:ph type="title"/>
          </p:nvPr>
        </p:nvSpPr>
        <p:spPr/>
        <p:txBody>
          <a:bodyPr>
            <a:normAutofit/>
          </a:bodyPr>
          <a:lstStyle/>
          <a:p>
            <a:r>
              <a:rPr lang="zh-CN" altLang="en-US" sz="6600" dirty="0"/>
              <a:t>分工</a:t>
            </a:r>
            <a:endParaRPr lang="en-US" sz="6600" dirty="0"/>
          </a:p>
        </p:txBody>
      </p:sp>
      <p:sp>
        <p:nvSpPr>
          <p:cNvPr id="3" name="Content Placeholder 2">
            <a:extLst>
              <a:ext uri="{FF2B5EF4-FFF2-40B4-BE49-F238E27FC236}">
                <a16:creationId xmlns:a16="http://schemas.microsoft.com/office/drawing/2014/main" id="{04541B05-4E7E-45FB-8D4E-BA0A0BD21161}"/>
              </a:ext>
            </a:extLst>
          </p:cNvPr>
          <p:cNvSpPr>
            <a:spLocks noGrp="1"/>
          </p:cNvSpPr>
          <p:nvPr>
            <p:ph idx="1"/>
          </p:nvPr>
        </p:nvSpPr>
        <p:spPr>
          <a:xfrm>
            <a:off x="913795" y="2329465"/>
            <a:ext cx="10353762" cy="3714749"/>
          </a:xfrm>
        </p:spPr>
        <p:txBody>
          <a:bodyPr/>
          <a:lstStyle/>
          <a:p>
            <a:r>
              <a:rPr lang="zh-CN" altLang="en-US" sz="3200" dirty="0"/>
              <a:t>黃建瑋</a:t>
            </a:r>
            <a:r>
              <a:rPr lang="en-US" altLang="zh-CN" sz="3200" dirty="0"/>
              <a:t> – Base Of The Program</a:t>
            </a:r>
          </a:p>
          <a:p>
            <a:r>
              <a:rPr lang="zh-CN" altLang="en-US" sz="3200" dirty="0"/>
              <a:t>王均琦</a:t>
            </a:r>
            <a:r>
              <a:rPr lang="en-US" altLang="zh-CN" sz="3200" dirty="0"/>
              <a:t> – Mode Of The Game</a:t>
            </a:r>
          </a:p>
          <a:p>
            <a:r>
              <a:rPr lang="zh-CN" altLang="en-US" sz="3200" dirty="0"/>
              <a:t>曾專佩 </a:t>
            </a:r>
            <a:r>
              <a:rPr lang="en-US" altLang="zh-CN" sz="3200" dirty="0"/>
              <a:t>– Menu and PPT </a:t>
            </a:r>
          </a:p>
          <a:p>
            <a:r>
              <a:rPr lang="zh-CN" altLang="en-US" sz="3200" dirty="0"/>
              <a:t>朱殷露 </a:t>
            </a:r>
            <a:r>
              <a:rPr lang="en-US" altLang="zh-CN" sz="3200" dirty="0"/>
              <a:t>– Menu and PPT </a:t>
            </a:r>
          </a:p>
          <a:p>
            <a:endParaRPr lang="en-US" dirty="0"/>
          </a:p>
        </p:txBody>
      </p:sp>
    </p:spTree>
    <p:extLst>
      <p:ext uri="{BB962C8B-B14F-4D97-AF65-F5344CB8AC3E}">
        <p14:creationId xmlns:p14="http://schemas.microsoft.com/office/powerpoint/2010/main" val="4193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09F-DCE7-4C7D-8553-2A184B7AA861}"/>
              </a:ext>
            </a:extLst>
          </p:cNvPr>
          <p:cNvSpPr>
            <a:spLocks noGrp="1"/>
          </p:cNvSpPr>
          <p:nvPr>
            <p:ph type="title"/>
          </p:nvPr>
        </p:nvSpPr>
        <p:spPr/>
        <p:txBody>
          <a:bodyPr>
            <a:normAutofit/>
          </a:bodyPr>
          <a:lstStyle/>
          <a:p>
            <a:r>
              <a:rPr lang="zh-CN" altLang="en-US" sz="6600" dirty="0"/>
              <a:t>遊戲玩法</a:t>
            </a:r>
            <a:endParaRPr lang="en-US" sz="6600" dirty="0"/>
          </a:p>
        </p:txBody>
      </p:sp>
      <p:sp>
        <p:nvSpPr>
          <p:cNvPr id="3" name="Content Placeholder 2">
            <a:extLst>
              <a:ext uri="{FF2B5EF4-FFF2-40B4-BE49-F238E27FC236}">
                <a16:creationId xmlns:a16="http://schemas.microsoft.com/office/drawing/2014/main" id="{935A9F5B-B95D-442A-902F-1BD06A59F442}"/>
              </a:ext>
            </a:extLst>
          </p:cNvPr>
          <p:cNvSpPr>
            <a:spLocks noGrp="1"/>
          </p:cNvSpPr>
          <p:nvPr>
            <p:ph idx="1"/>
          </p:nvPr>
        </p:nvSpPr>
        <p:spPr/>
        <p:txBody>
          <a:bodyPr/>
          <a:lstStyle/>
          <a:p>
            <a:pPr marL="0" indent="0">
              <a:buNone/>
            </a:pPr>
            <a:r>
              <a:rPr lang="en-US" dirty="0"/>
              <a:t>Before start the game, firstly select the </a:t>
            </a:r>
            <a:r>
              <a:rPr lang="en-US" dirty="0" err="1"/>
              <a:t>speed,level</a:t>
            </a:r>
            <a:r>
              <a:rPr lang="en-US" dirty="0"/>
              <a:t> and mode. </a:t>
            </a:r>
          </a:p>
          <a:p>
            <a:r>
              <a:rPr lang="en-US" dirty="0"/>
              <a:t>Speed : </a:t>
            </a:r>
            <a:r>
              <a:rPr lang="en-US" dirty="0" err="1"/>
              <a:t>Slow,Medium,Fast,Very</a:t>
            </a:r>
            <a:r>
              <a:rPr lang="en-US" dirty="0"/>
              <a:t> Fast</a:t>
            </a:r>
          </a:p>
          <a:p>
            <a:r>
              <a:rPr lang="en-US" dirty="0"/>
              <a:t>Level : 1,2,3</a:t>
            </a:r>
          </a:p>
          <a:p>
            <a:r>
              <a:rPr lang="en-US" dirty="0"/>
              <a:t>Mode : Colorful or Normal</a:t>
            </a:r>
          </a:p>
          <a:p>
            <a:pPr marL="0" indent="0">
              <a:buNone/>
            </a:pPr>
            <a:endParaRPr lang="en-US" dirty="0"/>
          </a:p>
          <a:p>
            <a:pPr marL="0" indent="0" algn="just">
              <a:buNone/>
            </a:pPr>
            <a:r>
              <a:rPr lang="en-US" dirty="0"/>
              <a:t>	The player uses the arrow keys to move a "snake" around the board.  As the snake finds food, it eats the food, and thereby grows longer, it also added the points. Every time the snake eats food, it’ll added 1 to the score.  The game ends when the snake either moves off the screen or moves into itself.  The goal is to make the snake as long as possible before that happens.</a:t>
            </a:r>
          </a:p>
          <a:p>
            <a:endParaRPr lang="en-US" dirty="0"/>
          </a:p>
        </p:txBody>
      </p:sp>
    </p:spTree>
    <p:extLst>
      <p:ext uri="{BB962C8B-B14F-4D97-AF65-F5344CB8AC3E}">
        <p14:creationId xmlns:p14="http://schemas.microsoft.com/office/powerpoint/2010/main" val="237793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CA9-01AA-4D0A-B683-1D63DEAC8D3A}"/>
              </a:ext>
            </a:extLst>
          </p:cNvPr>
          <p:cNvSpPr>
            <a:spLocks noGrp="1"/>
          </p:cNvSpPr>
          <p:nvPr>
            <p:ph type="title"/>
          </p:nvPr>
        </p:nvSpPr>
        <p:spPr>
          <a:xfrm>
            <a:off x="913795" y="369902"/>
            <a:ext cx="10353762" cy="1257300"/>
          </a:xfrm>
        </p:spPr>
        <p:txBody>
          <a:bodyPr>
            <a:normAutofit/>
          </a:bodyPr>
          <a:lstStyle/>
          <a:p>
            <a:r>
              <a:rPr lang="zh-TW" altLang="en-US" sz="6600" b="1" dirty="0">
                <a:solidFill>
                  <a:schemeClr val="tx1"/>
                </a:solidFill>
                <a:latin typeface="微軟正黑體" panose="020B0604030504040204" pitchFamily="34" charset="-120"/>
              </a:rPr>
              <a:t>開始介面</a:t>
            </a:r>
            <a:endParaRPr lang="en-US" sz="6600" dirty="0">
              <a:solidFill>
                <a:schemeClr val="tx1"/>
              </a:solidFill>
            </a:endParaRPr>
          </a:p>
        </p:txBody>
      </p:sp>
      <p:pic>
        <p:nvPicPr>
          <p:cNvPr id="5" name="Content Placeholder 4">
            <a:extLst>
              <a:ext uri="{FF2B5EF4-FFF2-40B4-BE49-F238E27FC236}">
                <a16:creationId xmlns:a16="http://schemas.microsoft.com/office/drawing/2014/main" id="{3989B60C-B6CF-4CC4-8D5F-4BE03AFF7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208" y="1496745"/>
            <a:ext cx="8930936" cy="5361255"/>
          </a:xfrm>
        </p:spPr>
      </p:pic>
    </p:spTree>
    <p:extLst>
      <p:ext uri="{BB962C8B-B14F-4D97-AF65-F5344CB8AC3E}">
        <p14:creationId xmlns:p14="http://schemas.microsoft.com/office/powerpoint/2010/main" val="392442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8833-FB50-4FF0-9E81-0285E57373A5}"/>
              </a:ext>
            </a:extLst>
          </p:cNvPr>
          <p:cNvSpPr>
            <a:spLocks noGrp="1"/>
          </p:cNvSpPr>
          <p:nvPr>
            <p:ph type="title"/>
          </p:nvPr>
        </p:nvSpPr>
        <p:spPr>
          <a:xfrm>
            <a:off x="919119" y="474955"/>
            <a:ext cx="10353762" cy="1257300"/>
          </a:xfrm>
        </p:spPr>
        <p:txBody>
          <a:bodyPr>
            <a:normAutofit/>
          </a:bodyPr>
          <a:lstStyle/>
          <a:p>
            <a:r>
              <a:rPr lang="zh-CN" altLang="en-US" sz="6600" dirty="0"/>
              <a:t>遊戲開始</a:t>
            </a:r>
            <a:endParaRPr lang="en-US" sz="6600" dirty="0"/>
          </a:p>
        </p:txBody>
      </p:sp>
      <p:pic>
        <p:nvPicPr>
          <p:cNvPr id="5" name="Content Placeholder 4">
            <a:extLst>
              <a:ext uri="{FF2B5EF4-FFF2-40B4-BE49-F238E27FC236}">
                <a16:creationId xmlns:a16="http://schemas.microsoft.com/office/drawing/2014/main" id="{AC6AABC1-9070-4529-8554-7B8ED74B2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715" y="2156349"/>
            <a:ext cx="8130570" cy="4226696"/>
          </a:xfrm>
        </p:spPr>
      </p:pic>
    </p:spTree>
    <p:extLst>
      <p:ext uri="{BB962C8B-B14F-4D97-AF65-F5344CB8AC3E}">
        <p14:creationId xmlns:p14="http://schemas.microsoft.com/office/powerpoint/2010/main" val="76763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802B-E8BE-4E24-8E6A-DCB922435228}"/>
              </a:ext>
            </a:extLst>
          </p:cNvPr>
          <p:cNvSpPr>
            <a:spLocks noGrp="1"/>
          </p:cNvSpPr>
          <p:nvPr>
            <p:ph type="title"/>
          </p:nvPr>
        </p:nvSpPr>
        <p:spPr>
          <a:xfrm>
            <a:off x="919119" y="2800350"/>
            <a:ext cx="10353762" cy="1257300"/>
          </a:xfrm>
        </p:spPr>
        <p:txBody>
          <a:bodyPr/>
          <a:lstStyle/>
          <a:p>
            <a:r>
              <a:rPr lang="en-US" dirty="0"/>
              <a:t>THANK YOU FOR LISTENING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23680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41242B"/>
      </a:dk2>
      <a:lt2>
        <a:srgbClr val="E2E5E8"/>
      </a:lt2>
      <a:accent1>
        <a:srgbClr val="E72D29"/>
      </a:accent1>
      <a:accent2>
        <a:srgbClr val="D56A17"/>
      </a:accent2>
      <a:accent3>
        <a:srgbClr val="B8A221"/>
      </a:accent3>
      <a:accent4>
        <a:srgbClr val="14B4A3"/>
      </a:accent4>
      <a:accent5>
        <a:srgbClr val="29ADE7"/>
      </a:accent5>
      <a:accent6>
        <a:srgbClr val="194DD5"/>
      </a:accent6>
      <a:hlink>
        <a:srgbClr val="3F87BF"/>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384</TotalTime>
  <Words>174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微軟正黑體</vt:lpstr>
      <vt:lpstr>Calisto MT</vt:lpstr>
      <vt:lpstr>Wingdings 2</vt:lpstr>
      <vt:lpstr>SlateVTI</vt:lpstr>
      <vt:lpstr> SNAKE</vt:lpstr>
      <vt:lpstr>分工</vt:lpstr>
      <vt:lpstr>遊戲玩法</vt:lpstr>
      <vt:lpstr>開始介面</vt:lpstr>
      <vt:lpstr>遊戲開始</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dc:title>
  <dc:creator>fredrick wijaya</dc:creator>
  <cp:lastModifiedBy>fredrick wijaya</cp:lastModifiedBy>
  <cp:revision>3</cp:revision>
  <dcterms:created xsi:type="dcterms:W3CDTF">2019-12-29T07:40:07Z</dcterms:created>
  <dcterms:modified xsi:type="dcterms:W3CDTF">2019-12-29T14:04:16Z</dcterms:modified>
</cp:coreProperties>
</file>