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5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DDA"/>
    <a:srgbClr val="D9D9D9"/>
    <a:srgbClr val="2439BA"/>
    <a:srgbClr val="0684A6"/>
    <a:srgbClr val="0799C1"/>
    <a:srgbClr val="0790B5"/>
    <a:srgbClr val="056A85"/>
    <a:srgbClr val="034051"/>
    <a:srgbClr val="09B0DD"/>
    <a:srgbClr val="09B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2776" autoAdjust="0"/>
  </p:normalViewPr>
  <p:slideViewPr>
    <p:cSldViewPr snapToGrid="0">
      <p:cViewPr varScale="1">
        <p:scale>
          <a:sx n="54" d="100"/>
          <a:sy n="54" d="100"/>
        </p:scale>
        <p:origin x="216" y="102"/>
      </p:cViewPr>
      <p:guideLst>
        <p:guide pos="7679"/>
        <p:guide orient="horz" pos="450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0" d="100"/>
        <a:sy n="40" d="100"/>
      </p:scale>
      <p:origin x="0" y="-12686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 descr="ot-logo-2010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250"/>
            <a:ext cx="1136650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 descr="ot-logo-20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2250"/>
            <a:ext cx="1136650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219124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438248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657371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The </a:t>
            </a:r>
            <a:r>
              <a:rPr lang="en-US" baseline="0" noProof="0" dirty="0" smtClean="0"/>
              <a:t>Digital Transformation of our businesses can enable us to achieve a significant and sustainable Value Proposition but, to be successful, we will have to trigger 3 key initiatives: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noProof="0" dirty="0" smtClean="0"/>
              <a:t>Reinvent our business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noProof="0" dirty="0" smtClean="0"/>
              <a:t>Optimize our operations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noProof="0" dirty="0" smtClean="0"/>
              <a:t>Improve the customer experience we deliver. </a:t>
            </a:r>
          </a:p>
          <a:p>
            <a:pPr marL="0" indent="0">
              <a:buFont typeface="+mj-lt"/>
              <a:buNone/>
            </a:pPr>
            <a:r>
              <a:rPr lang="en-US" baseline="0" noProof="0" dirty="0" smtClean="0"/>
              <a:t>Once again, the enabler of all theses initiatives is our ability to managed, analyzed and exploited huge amounts of DATA.</a:t>
            </a:r>
            <a:endParaRPr lang="en-US" noProof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5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793401"/>
            <a:ext cx="24382413" cy="541324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192401" y="8150474"/>
            <a:ext cx="10548495" cy="689231"/>
          </a:xfrm>
        </p:spPr>
        <p:txBody>
          <a:bodyPr>
            <a:normAutofit/>
          </a:bodyPr>
          <a:lstStyle>
            <a:lvl1pPr marL="0" marR="0" indent="0" algn="l" defTabSz="2438248" rtl="0" eaLnBrk="1" fontAlgn="base" latinLnBrk="0" hangingPunct="1">
              <a:lnSpc>
                <a:spcPct val="10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0"/>
              <a:buNone/>
              <a:tabLst/>
              <a:defRPr sz="3400" baseline="0">
                <a:solidFill>
                  <a:schemeClr val="bg1"/>
                </a:solidFill>
                <a:latin typeface="+mj-lt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2438248" rtl="0" eaLnBrk="1" fontAlgn="base" latinLnBrk="0" hangingPunct="1">
              <a:lnSpc>
                <a:spcPct val="100000"/>
              </a:lnSpc>
              <a:spcBef>
                <a:spcPts val="32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0"/>
              <a:buNone/>
              <a:tabLst/>
              <a:defRPr/>
            </a:pPr>
            <a:r>
              <a:rPr lang="en-US" dirty="0" smtClean="0"/>
              <a:t>Presenter name  </a:t>
            </a:r>
            <a:r>
              <a:rPr lang="en-CA" dirty="0" smtClean="0"/>
              <a:t>|  </a:t>
            </a:r>
            <a:r>
              <a:rPr lang="en-US" dirty="0" smtClean="0"/>
              <a:t>Date</a:t>
            </a: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345810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010524"/>
            <a:ext cx="10583731" cy="2226740"/>
          </a:xfrm>
        </p:spPr>
        <p:txBody>
          <a:bodyPr anchor="b"/>
          <a:lstStyle>
            <a:lvl1pPr algn="l">
              <a:defRPr sz="7000" b="0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Title of the presentation to go in this space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6514711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5000" b="0" baseline="0">
                <a:solidFill>
                  <a:schemeClr val="accent3"/>
                </a:solidFill>
                <a:latin typeface="+mj-lt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 of presentation to go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0877372"/>
            <a:ext cx="6325044" cy="476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"/>
          <a:stretch/>
        </p:blipFill>
        <p:spPr>
          <a:xfrm>
            <a:off x="12671661" y="151755"/>
            <a:ext cx="11712674" cy="125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 smtClean="0"/>
              <a:t>Click on the icon to insert your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on the icon to insert your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 smtClean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Bullet level 1</a:t>
            </a:r>
          </a:p>
          <a:p>
            <a:pPr lvl="1"/>
            <a:r>
              <a:rPr lang="en-US" dirty="0" smtClean="0"/>
              <a:t>Bullet level 2</a:t>
            </a:r>
          </a:p>
          <a:p>
            <a:pPr lvl="2"/>
            <a:r>
              <a:rPr lang="en-US" dirty="0" smtClean="0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0" cap="none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 smtClean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287866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500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</a:t>
            </a:r>
            <a:r>
              <a:rPr lang="en-CA" sz="15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2017 </a:t>
            </a:r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4"/>
          <a:stretch/>
        </p:blipFill>
        <p:spPr>
          <a:xfrm>
            <a:off x="12671661" y="151755"/>
            <a:ext cx="11712674" cy="12590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 smtClean="0"/>
              <a:t>Topic 1</a:t>
            </a:r>
          </a:p>
          <a:p>
            <a:pPr lvl="0"/>
            <a:r>
              <a:rPr lang="en-US" dirty="0" smtClean="0"/>
              <a:t>Topic 2</a:t>
            </a:r>
          </a:p>
          <a:p>
            <a:pPr lvl="1"/>
            <a:r>
              <a:rPr lang="en-US" dirty="0" smtClean="0"/>
              <a:t>Sub Topic 2a</a:t>
            </a:r>
          </a:p>
          <a:p>
            <a:pPr lvl="1"/>
            <a:r>
              <a:rPr lang="en-US" dirty="0" smtClean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</a:t>
            </a:r>
            <a:r>
              <a:rPr lang="en-CA" sz="15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2017 </a:t>
            </a:r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Arial" charset="0"/>
        <a:buChar char="•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99411" y="9769645"/>
            <a:ext cx="21836814" cy="23195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96000" rtlCol="0" anchor="b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OpenText </a:t>
            </a:r>
            <a:r>
              <a:rPr lang="en-US" sz="3600" b="1" dirty="0" err="1" smtClean="0">
                <a:solidFill>
                  <a:schemeClr val="bg1"/>
                </a:solidFill>
              </a:rPr>
              <a:t>Exstream</a:t>
            </a:r>
            <a:r>
              <a:rPr lang="en-US" sz="3600" b="1" dirty="0" smtClean="0">
                <a:solidFill>
                  <a:schemeClr val="bg1"/>
                </a:solidFill>
              </a:rPr>
              <a:t> + OpenText Notifications </a:t>
            </a:r>
            <a:r>
              <a:rPr lang="en-US" sz="3600" b="1" dirty="0" err="1" smtClean="0">
                <a:solidFill>
                  <a:schemeClr val="bg1"/>
                </a:solidFill>
              </a:rPr>
              <a:t>omni</a:t>
            </a:r>
            <a:r>
              <a:rPr lang="en-US" sz="3600" b="1" dirty="0" smtClean="0">
                <a:solidFill>
                  <a:schemeClr val="bg1"/>
                </a:solidFill>
              </a:rPr>
              <a:t>-channel cloud messaging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 to power customer communications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802794" y="3249977"/>
            <a:ext cx="6375888" cy="716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548000" rIns="180000" bIns="396000" numCol="1" spcCol="0" rtlCol="0" anchor="t"/>
          <a:lstStyle/>
          <a:p>
            <a:pPr algn="ctr">
              <a:spcBef>
                <a:spcPts val="0"/>
              </a:spcBef>
            </a:pPr>
            <a:r>
              <a:rPr lang="en-IN" sz="4000" b="1" dirty="0">
                <a:solidFill>
                  <a:schemeClr val="accent3"/>
                </a:solidFill>
              </a:rPr>
              <a:t>Improve </a:t>
            </a:r>
            <a:br>
              <a:rPr lang="en-IN" sz="4000" b="1" dirty="0">
                <a:solidFill>
                  <a:schemeClr val="accent3"/>
                </a:solidFill>
              </a:rPr>
            </a:br>
            <a:r>
              <a:rPr lang="en-IN" sz="4000" b="1" dirty="0">
                <a:solidFill>
                  <a:schemeClr val="accent3"/>
                </a:solidFill>
              </a:rPr>
              <a:t>Customer Experience</a:t>
            </a:r>
          </a:p>
          <a:p>
            <a:pPr algn="ctr">
              <a:spcBef>
                <a:spcPts val="0"/>
              </a:spcBef>
            </a:pPr>
            <a:r>
              <a:rPr lang="en-IN" sz="2800" dirty="0">
                <a:solidFill>
                  <a:schemeClr val="tx2"/>
                </a:solidFill>
              </a:rPr>
              <a:t>Better customer experience for</a:t>
            </a:r>
            <a:br>
              <a:rPr lang="en-IN" sz="2800" dirty="0">
                <a:solidFill>
                  <a:schemeClr val="tx2"/>
                </a:solidFill>
              </a:rPr>
            </a:br>
            <a:r>
              <a:rPr lang="en-IN" sz="2800" dirty="0">
                <a:solidFill>
                  <a:schemeClr val="tx2"/>
                </a:solidFill>
              </a:rPr>
              <a:t>higher customer satisfaction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000847" y="3249977"/>
            <a:ext cx="6358761" cy="716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548000" rIns="180000" bIns="396000" numCol="1" spcCol="0" rtlCol="0" anchor="t"/>
          <a:lstStyle/>
          <a:p>
            <a:pPr algn="ctr">
              <a:spcBef>
                <a:spcPts val="0"/>
              </a:spcBef>
            </a:pPr>
            <a:r>
              <a:rPr lang="en-IN" sz="4000" b="1" dirty="0" smtClean="0">
                <a:solidFill>
                  <a:schemeClr val="accent1"/>
                </a:solidFill>
              </a:rPr>
              <a:t>Simplify with a single messaging partner</a:t>
            </a:r>
            <a:endParaRPr lang="en-IN" sz="4000" b="1" dirty="0">
              <a:solidFill>
                <a:schemeClr val="accent1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IN" sz="2800" dirty="0" smtClean="0">
                <a:solidFill>
                  <a:schemeClr val="tx2"/>
                </a:solidFill>
              </a:rPr>
              <a:t>Omni-channel, multi-modal messaging from a single provider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9614" y="3249977"/>
            <a:ext cx="6358761" cy="716937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548000" rIns="180000" bIns="396000" numCol="1" spcCol="0" rtlCol="0" anchor="t"/>
          <a:lstStyle/>
          <a:p>
            <a:pPr marL="261938" algn="ctr"/>
            <a:r>
              <a:rPr lang="en-US" sz="4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end-to-end visibility and control</a:t>
            </a:r>
            <a:endParaRPr lang="en-US" sz="4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IN" sz="2800" dirty="0">
                <a:solidFill>
                  <a:schemeClr val="tx2"/>
                </a:solidFill>
              </a:rPr>
              <a:t>From </a:t>
            </a:r>
            <a:r>
              <a:rPr lang="en-IN" sz="2800" dirty="0" smtClean="0">
                <a:solidFill>
                  <a:schemeClr val="tx2"/>
                </a:solidFill>
              </a:rPr>
              <a:t>message creation to powerful delivery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109699" y="2007723"/>
            <a:ext cx="2538591" cy="25385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0910932" y="2007723"/>
            <a:ext cx="2538591" cy="25385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712879" y="2007723"/>
            <a:ext cx="2538591" cy="253859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32" name="Down Arrow 31"/>
          <p:cNvSpPr/>
          <p:nvPr/>
        </p:nvSpPr>
        <p:spPr>
          <a:xfrm>
            <a:off x="4559034" y="9581289"/>
            <a:ext cx="1639921" cy="139428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11360267" y="9581289"/>
            <a:ext cx="1639921" cy="139428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18162214" y="9581289"/>
            <a:ext cx="1639921" cy="1394285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3" name="Group 62"/>
          <p:cNvGrpSpPr/>
          <p:nvPr/>
        </p:nvGrpSpPr>
        <p:grpSpPr>
          <a:xfrm>
            <a:off x="18552695" y="2516102"/>
            <a:ext cx="821440" cy="1425010"/>
            <a:chOff x="-4708525" y="-515938"/>
            <a:chExt cx="2501900" cy="4340226"/>
          </a:xfrm>
          <a:solidFill>
            <a:schemeClr val="accent3"/>
          </a:solidFill>
        </p:grpSpPr>
        <p:sp>
          <p:nvSpPr>
            <p:cNvPr id="56" name="Freeform 21"/>
            <p:cNvSpPr>
              <a:spLocks noEditPoints="1"/>
            </p:cNvSpPr>
            <p:nvPr/>
          </p:nvSpPr>
          <p:spPr bwMode="auto">
            <a:xfrm>
              <a:off x="-4708525" y="395287"/>
              <a:ext cx="2292350" cy="2222501"/>
            </a:xfrm>
            <a:custGeom>
              <a:avLst/>
              <a:gdLst>
                <a:gd name="T0" fmla="*/ 376 w 1444"/>
                <a:gd name="T1" fmla="*/ 1384 h 1400"/>
                <a:gd name="T2" fmla="*/ 228 w 1444"/>
                <a:gd name="T3" fmla="*/ 1240 h 1400"/>
                <a:gd name="T4" fmla="*/ 76 w 1444"/>
                <a:gd name="T5" fmla="*/ 1132 h 1400"/>
                <a:gd name="T6" fmla="*/ 2 w 1444"/>
                <a:gd name="T7" fmla="*/ 978 h 1400"/>
                <a:gd name="T8" fmla="*/ 28 w 1444"/>
                <a:gd name="T9" fmla="*/ 770 h 1400"/>
                <a:gd name="T10" fmla="*/ 88 w 1444"/>
                <a:gd name="T11" fmla="*/ 554 h 1400"/>
                <a:gd name="T12" fmla="*/ 132 w 1444"/>
                <a:gd name="T13" fmla="*/ 436 h 1400"/>
                <a:gd name="T14" fmla="*/ 210 w 1444"/>
                <a:gd name="T15" fmla="*/ 368 h 1400"/>
                <a:gd name="T16" fmla="*/ 346 w 1444"/>
                <a:gd name="T17" fmla="*/ 366 h 1400"/>
                <a:gd name="T18" fmla="*/ 382 w 1444"/>
                <a:gd name="T19" fmla="*/ 398 h 1400"/>
                <a:gd name="T20" fmla="*/ 388 w 1444"/>
                <a:gd name="T21" fmla="*/ 448 h 1400"/>
                <a:gd name="T22" fmla="*/ 388 w 1444"/>
                <a:gd name="T23" fmla="*/ 846 h 1400"/>
                <a:gd name="T24" fmla="*/ 354 w 1444"/>
                <a:gd name="T25" fmla="*/ 864 h 1400"/>
                <a:gd name="T26" fmla="*/ 324 w 1444"/>
                <a:gd name="T27" fmla="*/ 852 h 1400"/>
                <a:gd name="T28" fmla="*/ 310 w 1444"/>
                <a:gd name="T29" fmla="*/ 642 h 1400"/>
                <a:gd name="T30" fmla="*/ 262 w 1444"/>
                <a:gd name="T31" fmla="*/ 440 h 1400"/>
                <a:gd name="T32" fmla="*/ 198 w 1444"/>
                <a:gd name="T33" fmla="*/ 490 h 1400"/>
                <a:gd name="T34" fmla="*/ 140 w 1444"/>
                <a:gd name="T35" fmla="*/ 670 h 1400"/>
                <a:gd name="T36" fmla="*/ 90 w 1444"/>
                <a:gd name="T37" fmla="*/ 870 h 1400"/>
                <a:gd name="T38" fmla="*/ 90 w 1444"/>
                <a:gd name="T39" fmla="*/ 984 h 1400"/>
                <a:gd name="T40" fmla="*/ 178 w 1444"/>
                <a:gd name="T41" fmla="*/ 1114 h 1400"/>
                <a:gd name="T42" fmla="*/ 366 w 1444"/>
                <a:gd name="T43" fmla="*/ 1226 h 1400"/>
                <a:gd name="T44" fmla="*/ 1360 w 1444"/>
                <a:gd name="T45" fmla="*/ 1318 h 1400"/>
                <a:gd name="T46" fmla="*/ 1334 w 1444"/>
                <a:gd name="T47" fmla="*/ 248 h 1400"/>
                <a:gd name="T48" fmla="*/ 1252 w 1444"/>
                <a:gd name="T49" fmla="*/ 220 h 1400"/>
                <a:gd name="T50" fmla="*/ 1184 w 1444"/>
                <a:gd name="T51" fmla="*/ 292 h 1400"/>
                <a:gd name="T52" fmla="*/ 1170 w 1444"/>
                <a:gd name="T53" fmla="*/ 340 h 1400"/>
                <a:gd name="T54" fmla="*/ 1132 w 1444"/>
                <a:gd name="T55" fmla="*/ 352 h 1400"/>
                <a:gd name="T56" fmla="*/ 1100 w 1444"/>
                <a:gd name="T57" fmla="*/ 320 h 1400"/>
                <a:gd name="T58" fmla="*/ 1082 w 1444"/>
                <a:gd name="T59" fmla="*/ 198 h 1400"/>
                <a:gd name="T60" fmla="*/ 1010 w 1444"/>
                <a:gd name="T61" fmla="*/ 150 h 1400"/>
                <a:gd name="T62" fmla="*/ 926 w 1444"/>
                <a:gd name="T63" fmla="*/ 216 h 1400"/>
                <a:gd name="T64" fmla="*/ 912 w 1444"/>
                <a:gd name="T65" fmla="*/ 280 h 1400"/>
                <a:gd name="T66" fmla="*/ 878 w 1444"/>
                <a:gd name="T67" fmla="*/ 298 h 1400"/>
                <a:gd name="T68" fmla="*/ 840 w 1444"/>
                <a:gd name="T69" fmla="*/ 272 h 1400"/>
                <a:gd name="T70" fmla="*/ 830 w 1444"/>
                <a:gd name="T71" fmla="*/ 148 h 1400"/>
                <a:gd name="T72" fmla="*/ 746 w 1444"/>
                <a:gd name="T73" fmla="*/ 84 h 1400"/>
                <a:gd name="T74" fmla="*/ 672 w 1444"/>
                <a:gd name="T75" fmla="*/ 130 h 1400"/>
                <a:gd name="T76" fmla="*/ 656 w 1444"/>
                <a:gd name="T77" fmla="*/ 232 h 1400"/>
                <a:gd name="T78" fmla="*/ 624 w 1444"/>
                <a:gd name="T79" fmla="*/ 264 h 1400"/>
                <a:gd name="T80" fmla="*/ 586 w 1444"/>
                <a:gd name="T81" fmla="*/ 252 h 1400"/>
                <a:gd name="T82" fmla="*/ 574 w 1444"/>
                <a:gd name="T83" fmla="*/ 190 h 1400"/>
                <a:gd name="T84" fmla="*/ 604 w 1444"/>
                <a:gd name="T85" fmla="*/ 84 h 1400"/>
                <a:gd name="T86" fmla="*/ 680 w 1444"/>
                <a:gd name="T87" fmla="*/ 16 h 1400"/>
                <a:gd name="T88" fmla="*/ 772 w 1444"/>
                <a:gd name="T89" fmla="*/ 2 h 1400"/>
                <a:gd name="T90" fmla="*/ 890 w 1444"/>
                <a:gd name="T91" fmla="*/ 84 h 1400"/>
                <a:gd name="T92" fmla="*/ 952 w 1444"/>
                <a:gd name="T93" fmla="*/ 78 h 1400"/>
                <a:gd name="T94" fmla="*/ 1034 w 1444"/>
                <a:gd name="T95" fmla="*/ 70 h 1400"/>
                <a:gd name="T96" fmla="*/ 1152 w 1444"/>
                <a:gd name="T97" fmla="*/ 148 h 1400"/>
                <a:gd name="T98" fmla="*/ 1226 w 1444"/>
                <a:gd name="T99" fmla="*/ 140 h 1400"/>
                <a:gd name="T100" fmla="*/ 1306 w 1444"/>
                <a:gd name="T101" fmla="*/ 138 h 1400"/>
                <a:gd name="T102" fmla="*/ 1394 w 1444"/>
                <a:gd name="T103" fmla="*/ 190 h 1400"/>
                <a:gd name="T104" fmla="*/ 1440 w 1444"/>
                <a:gd name="T105" fmla="*/ 286 h 1400"/>
                <a:gd name="T106" fmla="*/ 1442 w 1444"/>
                <a:gd name="T107" fmla="*/ 1376 h 1400"/>
                <a:gd name="T108" fmla="*/ 1402 w 1444"/>
                <a:gd name="T109" fmla="*/ 1400 h 1400"/>
                <a:gd name="T110" fmla="*/ 304 w 1444"/>
                <a:gd name="T111" fmla="*/ 426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44" h="1400">
                  <a:moveTo>
                    <a:pt x="1402" y="1400"/>
                  </a:moveTo>
                  <a:lnTo>
                    <a:pt x="408" y="1400"/>
                  </a:lnTo>
                  <a:lnTo>
                    <a:pt x="408" y="1400"/>
                  </a:lnTo>
                  <a:lnTo>
                    <a:pt x="396" y="1398"/>
                  </a:lnTo>
                  <a:lnTo>
                    <a:pt x="384" y="1394"/>
                  </a:lnTo>
                  <a:lnTo>
                    <a:pt x="376" y="1384"/>
                  </a:lnTo>
                  <a:lnTo>
                    <a:pt x="370" y="1372"/>
                  </a:lnTo>
                  <a:lnTo>
                    <a:pt x="350" y="1318"/>
                  </a:lnTo>
                  <a:lnTo>
                    <a:pt x="350" y="1318"/>
                  </a:lnTo>
                  <a:lnTo>
                    <a:pt x="310" y="1290"/>
                  </a:lnTo>
                  <a:lnTo>
                    <a:pt x="270" y="1264"/>
                  </a:lnTo>
                  <a:lnTo>
                    <a:pt x="228" y="1240"/>
                  </a:lnTo>
                  <a:lnTo>
                    <a:pt x="188" y="1218"/>
                  </a:lnTo>
                  <a:lnTo>
                    <a:pt x="188" y="1218"/>
                  </a:lnTo>
                  <a:lnTo>
                    <a:pt x="156" y="1200"/>
                  </a:lnTo>
                  <a:lnTo>
                    <a:pt x="126" y="1180"/>
                  </a:lnTo>
                  <a:lnTo>
                    <a:pt x="100" y="1158"/>
                  </a:lnTo>
                  <a:lnTo>
                    <a:pt x="76" y="1132"/>
                  </a:lnTo>
                  <a:lnTo>
                    <a:pt x="54" y="1104"/>
                  </a:lnTo>
                  <a:lnTo>
                    <a:pt x="36" y="1074"/>
                  </a:lnTo>
                  <a:lnTo>
                    <a:pt x="20" y="1042"/>
                  </a:lnTo>
                  <a:lnTo>
                    <a:pt x="10" y="1008"/>
                  </a:lnTo>
                  <a:lnTo>
                    <a:pt x="10" y="1008"/>
                  </a:lnTo>
                  <a:lnTo>
                    <a:pt x="2" y="978"/>
                  </a:lnTo>
                  <a:lnTo>
                    <a:pt x="0" y="950"/>
                  </a:lnTo>
                  <a:lnTo>
                    <a:pt x="0" y="920"/>
                  </a:lnTo>
                  <a:lnTo>
                    <a:pt x="2" y="890"/>
                  </a:lnTo>
                  <a:lnTo>
                    <a:pt x="6" y="860"/>
                  </a:lnTo>
                  <a:lnTo>
                    <a:pt x="12" y="830"/>
                  </a:lnTo>
                  <a:lnTo>
                    <a:pt x="28" y="770"/>
                  </a:lnTo>
                  <a:lnTo>
                    <a:pt x="28" y="770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60" y="648"/>
                  </a:lnTo>
                  <a:lnTo>
                    <a:pt x="88" y="554"/>
                  </a:lnTo>
                  <a:lnTo>
                    <a:pt x="88" y="554"/>
                  </a:lnTo>
                  <a:lnTo>
                    <a:pt x="100" y="516"/>
                  </a:lnTo>
                  <a:lnTo>
                    <a:pt x="100" y="516"/>
                  </a:lnTo>
                  <a:lnTo>
                    <a:pt x="110" y="484"/>
                  </a:lnTo>
                  <a:lnTo>
                    <a:pt x="116" y="468"/>
                  </a:lnTo>
                  <a:lnTo>
                    <a:pt x="124" y="452"/>
                  </a:lnTo>
                  <a:lnTo>
                    <a:pt x="132" y="436"/>
                  </a:lnTo>
                  <a:lnTo>
                    <a:pt x="144" y="420"/>
                  </a:lnTo>
                  <a:lnTo>
                    <a:pt x="156" y="406"/>
                  </a:lnTo>
                  <a:lnTo>
                    <a:pt x="170" y="390"/>
                  </a:lnTo>
                  <a:lnTo>
                    <a:pt x="170" y="390"/>
                  </a:lnTo>
                  <a:lnTo>
                    <a:pt x="188" y="378"/>
                  </a:lnTo>
                  <a:lnTo>
                    <a:pt x="210" y="368"/>
                  </a:lnTo>
                  <a:lnTo>
                    <a:pt x="232" y="362"/>
                  </a:lnTo>
                  <a:lnTo>
                    <a:pt x="258" y="358"/>
                  </a:lnTo>
                  <a:lnTo>
                    <a:pt x="282" y="356"/>
                  </a:lnTo>
                  <a:lnTo>
                    <a:pt x="306" y="356"/>
                  </a:lnTo>
                  <a:lnTo>
                    <a:pt x="328" y="360"/>
                  </a:lnTo>
                  <a:lnTo>
                    <a:pt x="346" y="366"/>
                  </a:lnTo>
                  <a:lnTo>
                    <a:pt x="346" y="366"/>
                  </a:lnTo>
                  <a:lnTo>
                    <a:pt x="356" y="372"/>
                  </a:lnTo>
                  <a:lnTo>
                    <a:pt x="364" y="376"/>
                  </a:lnTo>
                  <a:lnTo>
                    <a:pt x="372" y="384"/>
                  </a:lnTo>
                  <a:lnTo>
                    <a:pt x="378" y="390"/>
                  </a:lnTo>
                  <a:lnTo>
                    <a:pt x="382" y="398"/>
                  </a:lnTo>
                  <a:lnTo>
                    <a:pt x="386" y="408"/>
                  </a:lnTo>
                  <a:lnTo>
                    <a:pt x="388" y="416"/>
                  </a:lnTo>
                  <a:lnTo>
                    <a:pt x="388" y="426"/>
                  </a:lnTo>
                  <a:lnTo>
                    <a:pt x="388" y="426"/>
                  </a:lnTo>
                  <a:lnTo>
                    <a:pt x="388" y="448"/>
                  </a:lnTo>
                  <a:lnTo>
                    <a:pt x="388" y="448"/>
                  </a:lnTo>
                  <a:lnTo>
                    <a:pt x="392" y="640"/>
                  </a:lnTo>
                  <a:lnTo>
                    <a:pt x="394" y="822"/>
                  </a:lnTo>
                  <a:lnTo>
                    <a:pt x="394" y="822"/>
                  </a:lnTo>
                  <a:lnTo>
                    <a:pt x="394" y="830"/>
                  </a:lnTo>
                  <a:lnTo>
                    <a:pt x="392" y="838"/>
                  </a:lnTo>
                  <a:lnTo>
                    <a:pt x="388" y="846"/>
                  </a:lnTo>
                  <a:lnTo>
                    <a:pt x="382" y="852"/>
                  </a:lnTo>
                  <a:lnTo>
                    <a:pt x="376" y="856"/>
                  </a:lnTo>
                  <a:lnTo>
                    <a:pt x="370" y="860"/>
                  </a:lnTo>
                  <a:lnTo>
                    <a:pt x="362" y="864"/>
                  </a:lnTo>
                  <a:lnTo>
                    <a:pt x="354" y="864"/>
                  </a:lnTo>
                  <a:lnTo>
                    <a:pt x="354" y="864"/>
                  </a:lnTo>
                  <a:lnTo>
                    <a:pt x="352" y="864"/>
                  </a:lnTo>
                  <a:lnTo>
                    <a:pt x="352" y="864"/>
                  </a:lnTo>
                  <a:lnTo>
                    <a:pt x="344" y="862"/>
                  </a:lnTo>
                  <a:lnTo>
                    <a:pt x="336" y="860"/>
                  </a:lnTo>
                  <a:lnTo>
                    <a:pt x="330" y="856"/>
                  </a:lnTo>
                  <a:lnTo>
                    <a:pt x="324" y="852"/>
                  </a:lnTo>
                  <a:lnTo>
                    <a:pt x="318" y="846"/>
                  </a:lnTo>
                  <a:lnTo>
                    <a:pt x="314" y="838"/>
                  </a:lnTo>
                  <a:lnTo>
                    <a:pt x="312" y="830"/>
                  </a:lnTo>
                  <a:lnTo>
                    <a:pt x="312" y="822"/>
                  </a:lnTo>
                  <a:lnTo>
                    <a:pt x="312" y="822"/>
                  </a:lnTo>
                  <a:lnTo>
                    <a:pt x="310" y="642"/>
                  </a:lnTo>
                  <a:lnTo>
                    <a:pt x="306" y="450"/>
                  </a:lnTo>
                  <a:lnTo>
                    <a:pt x="306" y="450"/>
                  </a:lnTo>
                  <a:lnTo>
                    <a:pt x="306" y="440"/>
                  </a:lnTo>
                  <a:lnTo>
                    <a:pt x="306" y="440"/>
                  </a:lnTo>
                  <a:lnTo>
                    <a:pt x="286" y="438"/>
                  </a:lnTo>
                  <a:lnTo>
                    <a:pt x="262" y="440"/>
                  </a:lnTo>
                  <a:lnTo>
                    <a:pt x="242" y="446"/>
                  </a:lnTo>
                  <a:lnTo>
                    <a:pt x="232" y="448"/>
                  </a:lnTo>
                  <a:lnTo>
                    <a:pt x="226" y="452"/>
                  </a:lnTo>
                  <a:lnTo>
                    <a:pt x="226" y="452"/>
                  </a:lnTo>
                  <a:lnTo>
                    <a:pt x="210" y="470"/>
                  </a:lnTo>
                  <a:lnTo>
                    <a:pt x="198" y="490"/>
                  </a:lnTo>
                  <a:lnTo>
                    <a:pt x="188" y="512"/>
                  </a:lnTo>
                  <a:lnTo>
                    <a:pt x="180" y="540"/>
                  </a:lnTo>
                  <a:lnTo>
                    <a:pt x="180" y="540"/>
                  </a:lnTo>
                  <a:lnTo>
                    <a:pt x="168" y="578"/>
                  </a:lnTo>
                  <a:lnTo>
                    <a:pt x="168" y="578"/>
                  </a:lnTo>
                  <a:lnTo>
                    <a:pt x="140" y="670"/>
                  </a:lnTo>
                  <a:lnTo>
                    <a:pt x="118" y="748"/>
                  </a:lnTo>
                  <a:lnTo>
                    <a:pt x="118" y="748"/>
                  </a:lnTo>
                  <a:lnTo>
                    <a:pt x="108" y="790"/>
                  </a:lnTo>
                  <a:lnTo>
                    <a:pt x="108" y="790"/>
                  </a:lnTo>
                  <a:lnTo>
                    <a:pt x="96" y="844"/>
                  </a:lnTo>
                  <a:lnTo>
                    <a:pt x="90" y="870"/>
                  </a:lnTo>
                  <a:lnTo>
                    <a:pt x="86" y="894"/>
                  </a:lnTo>
                  <a:lnTo>
                    <a:pt x="84" y="918"/>
                  </a:lnTo>
                  <a:lnTo>
                    <a:pt x="82" y="942"/>
                  </a:lnTo>
                  <a:lnTo>
                    <a:pt x="84" y="964"/>
                  </a:lnTo>
                  <a:lnTo>
                    <a:pt x="90" y="984"/>
                  </a:lnTo>
                  <a:lnTo>
                    <a:pt x="90" y="984"/>
                  </a:lnTo>
                  <a:lnTo>
                    <a:pt x="98" y="1010"/>
                  </a:lnTo>
                  <a:lnTo>
                    <a:pt x="110" y="1034"/>
                  </a:lnTo>
                  <a:lnTo>
                    <a:pt x="124" y="1058"/>
                  </a:lnTo>
                  <a:lnTo>
                    <a:pt x="140" y="1078"/>
                  </a:lnTo>
                  <a:lnTo>
                    <a:pt x="158" y="1098"/>
                  </a:lnTo>
                  <a:lnTo>
                    <a:pt x="178" y="1114"/>
                  </a:lnTo>
                  <a:lnTo>
                    <a:pt x="200" y="1130"/>
                  </a:lnTo>
                  <a:lnTo>
                    <a:pt x="224" y="1144"/>
                  </a:lnTo>
                  <a:lnTo>
                    <a:pt x="224" y="1144"/>
                  </a:lnTo>
                  <a:lnTo>
                    <a:pt x="272" y="1168"/>
                  </a:lnTo>
                  <a:lnTo>
                    <a:pt x="318" y="1196"/>
                  </a:lnTo>
                  <a:lnTo>
                    <a:pt x="366" y="1226"/>
                  </a:lnTo>
                  <a:lnTo>
                    <a:pt x="412" y="1260"/>
                  </a:lnTo>
                  <a:lnTo>
                    <a:pt x="412" y="1260"/>
                  </a:lnTo>
                  <a:lnTo>
                    <a:pt x="420" y="1268"/>
                  </a:lnTo>
                  <a:lnTo>
                    <a:pt x="424" y="1280"/>
                  </a:lnTo>
                  <a:lnTo>
                    <a:pt x="438" y="1318"/>
                  </a:lnTo>
                  <a:lnTo>
                    <a:pt x="1360" y="1318"/>
                  </a:lnTo>
                  <a:lnTo>
                    <a:pt x="1360" y="324"/>
                  </a:lnTo>
                  <a:lnTo>
                    <a:pt x="1360" y="324"/>
                  </a:lnTo>
                  <a:lnTo>
                    <a:pt x="1360" y="302"/>
                  </a:lnTo>
                  <a:lnTo>
                    <a:pt x="1354" y="282"/>
                  </a:lnTo>
                  <a:lnTo>
                    <a:pt x="1346" y="264"/>
                  </a:lnTo>
                  <a:lnTo>
                    <a:pt x="1334" y="248"/>
                  </a:lnTo>
                  <a:lnTo>
                    <a:pt x="1322" y="236"/>
                  </a:lnTo>
                  <a:lnTo>
                    <a:pt x="1306" y="226"/>
                  </a:lnTo>
                  <a:lnTo>
                    <a:pt x="1290" y="220"/>
                  </a:lnTo>
                  <a:lnTo>
                    <a:pt x="1272" y="218"/>
                  </a:lnTo>
                  <a:lnTo>
                    <a:pt x="1272" y="218"/>
                  </a:lnTo>
                  <a:lnTo>
                    <a:pt x="1252" y="220"/>
                  </a:lnTo>
                  <a:lnTo>
                    <a:pt x="1236" y="224"/>
                  </a:lnTo>
                  <a:lnTo>
                    <a:pt x="1220" y="232"/>
                  </a:lnTo>
                  <a:lnTo>
                    <a:pt x="1208" y="244"/>
                  </a:lnTo>
                  <a:lnTo>
                    <a:pt x="1196" y="258"/>
                  </a:lnTo>
                  <a:lnTo>
                    <a:pt x="1188" y="274"/>
                  </a:lnTo>
                  <a:lnTo>
                    <a:pt x="1184" y="292"/>
                  </a:lnTo>
                  <a:lnTo>
                    <a:pt x="1182" y="312"/>
                  </a:lnTo>
                  <a:lnTo>
                    <a:pt x="1182" y="312"/>
                  </a:lnTo>
                  <a:lnTo>
                    <a:pt x="1182" y="320"/>
                  </a:lnTo>
                  <a:lnTo>
                    <a:pt x="1178" y="328"/>
                  </a:lnTo>
                  <a:lnTo>
                    <a:pt x="1174" y="334"/>
                  </a:lnTo>
                  <a:lnTo>
                    <a:pt x="1170" y="340"/>
                  </a:lnTo>
                  <a:lnTo>
                    <a:pt x="1164" y="346"/>
                  </a:lnTo>
                  <a:lnTo>
                    <a:pt x="1156" y="350"/>
                  </a:lnTo>
                  <a:lnTo>
                    <a:pt x="1148" y="352"/>
                  </a:lnTo>
                  <a:lnTo>
                    <a:pt x="1140" y="354"/>
                  </a:lnTo>
                  <a:lnTo>
                    <a:pt x="1140" y="354"/>
                  </a:lnTo>
                  <a:lnTo>
                    <a:pt x="1132" y="352"/>
                  </a:lnTo>
                  <a:lnTo>
                    <a:pt x="1124" y="350"/>
                  </a:lnTo>
                  <a:lnTo>
                    <a:pt x="1116" y="346"/>
                  </a:lnTo>
                  <a:lnTo>
                    <a:pt x="1110" y="340"/>
                  </a:lnTo>
                  <a:lnTo>
                    <a:pt x="1106" y="334"/>
                  </a:lnTo>
                  <a:lnTo>
                    <a:pt x="1102" y="328"/>
                  </a:lnTo>
                  <a:lnTo>
                    <a:pt x="1100" y="320"/>
                  </a:lnTo>
                  <a:lnTo>
                    <a:pt x="1098" y="312"/>
                  </a:lnTo>
                  <a:lnTo>
                    <a:pt x="1098" y="256"/>
                  </a:lnTo>
                  <a:lnTo>
                    <a:pt x="1098" y="256"/>
                  </a:lnTo>
                  <a:lnTo>
                    <a:pt x="1096" y="236"/>
                  </a:lnTo>
                  <a:lnTo>
                    <a:pt x="1092" y="216"/>
                  </a:lnTo>
                  <a:lnTo>
                    <a:pt x="1082" y="198"/>
                  </a:lnTo>
                  <a:lnTo>
                    <a:pt x="1072" y="182"/>
                  </a:lnTo>
                  <a:lnTo>
                    <a:pt x="1058" y="170"/>
                  </a:lnTo>
                  <a:lnTo>
                    <a:pt x="1044" y="160"/>
                  </a:lnTo>
                  <a:lnTo>
                    <a:pt x="1026" y="154"/>
                  </a:lnTo>
                  <a:lnTo>
                    <a:pt x="1010" y="150"/>
                  </a:lnTo>
                  <a:lnTo>
                    <a:pt x="1010" y="150"/>
                  </a:lnTo>
                  <a:lnTo>
                    <a:pt x="992" y="154"/>
                  </a:lnTo>
                  <a:lnTo>
                    <a:pt x="974" y="160"/>
                  </a:lnTo>
                  <a:lnTo>
                    <a:pt x="960" y="168"/>
                  </a:lnTo>
                  <a:lnTo>
                    <a:pt x="946" y="182"/>
                  </a:lnTo>
                  <a:lnTo>
                    <a:pt x="934" y="198"/>
                  </a:lnTo>
                  <a:lnTo>
                    <a:pt x="926" y="216"/>
                  </a:lnTo>
                  <a:lnTo>
                    <a:pt x="922" y="236"/>
                  </a:lnTo>
                  <a:lnTo>
                    <a:pt x="920" y="256"/>
                  </a:lnTo>
                  <a:lnTo>
                    <a:pt x="920" y="256"/>
                  </a:lnTo>
                  <a:lnTo>
                    <a:pt x="918" y="264"/>
                  </a:lnTo>
                  <a:lnTo>
                    <a:pt x="916" y="272"/>
                  </a:lnTo>
                  <a:lnTo>
                    <a:pt x="912" y="280"/>
                  </a:lnTo>
                  <a:lnTo>
                    <a:pt x="908" y="286"/>
                  </a:lnTo>
                  <a:lnTo>
                    <a:pt x="902" y="292"/>
                  </a:lnTo>
                  <a:lnTo>
                    <a:pt x="894" y="294"/>
                  </a:lnTo>
                  <a:lnTo>
                    <a:pt x="886" y="298"/>
                  </a:lnTo>
                  <a:lnTo>
                    <a:pt x="878" y="298"/>
                  </a:lnTo>
                  <a:lnTo>
                    <a:pt x="878" y="298"/>
                  </a:lnTo>
                  <a:lnTo>
                    <a:pt x="870" y="298"/>
                  </a:lnTo>
                  <a:lnTo>
                    <a:pt x="862" y="294"/>
                  </a:lnTo>
                  <a:lnTo>
                    <a:pt x="854" y="292"/>
                  </a:lnTo>
                  <a:lnTo>
                    <a:pt x="848" y="286"/>
                  </a:lnTo>
                  <a:lnTo>
                    <a:pt x="844" y="280"/>
                  </a:lnTo>
                  <a:lnTo>
                    <a:pt x="840" y="272"/>
                  </a:lnTo>
                  <a:lnTo>
                    <a:pt x="836" y="264"/>
                  </a:lnTo>
                  <a:lnTo>
                    <a:pt x="836" y="256"/>
                  </a:lnTo>
                  <a:lnTo>
                    <a:pt x="836" y="190"/>
                  </a:lnTo>
                  <a:lnTo>
                    <a:pt x="836" y="190"/>
                  </a:lnTo>
                  <a:lnTo>
                    <a:pt x="834" y="168"/>
                  </a:lnTo>
                  <a:lnTo>
                    <a:pt x="830" y="148"/>
                  </a:lnTo>
                  <a:lnTo>
                    <a:pt x="820" y="130"/>
                  </a:lnTo>
                  <a:lnTo>
                    <a:pt x="810" y="116"/>
                  </a:lnTo>
                  <a:lnTo>
                    <a:pt x="796" y="102"/>
                  </a:lnTo>
                  <a:lnTo>
                    <a:pt x="782" y="92"/>
                  </a:lnTo>
                  <a:lnTo>
                    <a:pt x="764" y="86"/>
                  </a:lnTo>
                  <a:lnTo>
                    <a:pt x="746" y="84"/>
                  </a:lnTo>
                  <a:lnTo>
                    <a:pt x="746" y="84"/>
                  </a:lnTo>
                  <a:lnTo>
                    <a:pt x="728" y="86"/>
                  </a:lnTo>
                  <a:lnTo>
                    <a:pt x="712" y="92"/>
                  </a:lnTo>
                  <a:lnTo>
                    <a:pt x="696" y="102"/>
                  </a:lnTo>
                  <a:lnTo>
                    <a:pt x="684" y="116"/>
                  </a:lnTo>
                  <a:lnTo>
                    <a:pt x="672" y="130"/>
                  </a:lnTo>
                  <a:lnTo>
                    <a:pt x="664" y="148"/>
                  </a:lnTo>
                  <a:lnTo>
                    <a:pt x="658" y="168"/>
                  </a:lnTo>
                  <a:lnTo>
                    <a:pt x="658" y="190"/>
                  </a:lnTo>
                  <a:lnTo>
                    <a:pt x="658" y="224"/>
                  </a:lnTo>
                  <a:lnTo>
                    <a:pt x="658" y="224"/>
                  </a:lnTo>
                  <a:lnTo>
                    <a:pt x="656" y="232"/>
                  </a:lnTo>
                  <a:lnTo>
                    <a:pt x="654" y="240"/>
                  </a:lnTo>
                  <a:lnTo>
                    <a:pt x="650" y="246"/>
                  </a:lnTo>
                  <a:lnTo>
                    <a:pt x="644" y="252"/>
                  </a:lnTo>
                  <a:lnTo>
                    <a:pt x="638" y="258"/>
                  </a:lnTo>
                  <a:lnTo>
                    <a:pt x="632" y="262"/>
                  </a:lnTo>
                  <a:lnTo>
                    <a:pt x="624" y="264"/>
                  </a:lnTo>
                  <a:lnTo>
                    <a:pt x="616" y="264"/>
                  </a:lnTo>
                  <a:lnTo>
                    <a:pt x="616" y="264"/>
                  </a:lnTo>
                  <a:lnTo>
                    <a:pt x="606" y="264"/>
                  </a:lnTo>
                  <a:lnTo>
                    <a:pt x="600" y="262"/>
                  </a:lnTo>
                  <a:lnTo>
                    <a:pt x="592" y="258"/>
                  </a:lnTo>
                  <a:lnTo>
                    <a:pt x="586" y="252"/>
                  </a:lnTo>
                  <a:lnTo>
                    <a:pt x="580" y="246"/>
                  </a:lnTo>
                  <a:lnTo>
                    <a:pt x="576" y="240"/>
                  </a:lnTo>
                  <a:lnTo>
                    <a:pt x="574" y="232"/>
                  </a:lnTo>
                  <a:lnTo>
                    <a:pt x="574" y="224"/>
                  </a:lnTo>
                  <a:lnTo>
                    <a:pt x="574" y="190"/>
                  </a:lnTo>
                  <a:lnTo>
                    <a:pt x="574" y="190"/>
                  </a:lnTo>
                  <a:lnTo>
                    <a:pt x="574" y="170"/>
                  </a:lnTo>
                  <a:lnTo>
                    <a:pt x="578" y="152"/>
                  </a:lnTo>
                  <a:lnTo>
                    <a:pt x="582" y="134"/>
                  </a:lnTo>
                  <a:lnTo>
                    <a:pt x="588" y="116"/>
                  </a:lnTo>
                  <a:lnTo>
                    <a:pt x="594" y="100"/>
                  </a:lnTo>
                  <a:lnTo>
                    <a:pt x="604" y="84"/>
                  </a:lnTo>
                  <a:lnTo>
                    <a:pt x="614" y="70"/>
                  </a:lnTo>
                  <a:lnTo>
                    <a:pt x="624" y="56"/>
                  </a:lnTo>
                  <a:lnTo>
                    <a:pt x="636" y="44"/>
                  </a:lnTo>
                  <a:lnTo>
                    <a:pt x="650" y="34"/>
                  </a:lnTo>
                  <a:lnTo>
                    <a:pt x="664" y="24"/>
                  </a:lnTo>
                  <a:lnTo>
                    <a:pt x="680" y="16"/>
                  </a:lnTo>
                  <a:lnTo>
                    <a:pt x="696" y="10"/>
                  </a:lnTo>
                  <a:lnTo>
                    <a:pt x="712" y="4"/>
                  </a:lnTo>
                  <a:lnTo>
                    <a:pt x="728" y="2"/>
                  </a:lnTo>
                  <a:lnTo>
                    <a:pt x="746" y="0"/>
                  </a:lnTo>
                  <a:lnTo>
                    <a:pt x="746" y="0"/>
                  </a:lnTo>
                  <a:lnTo>
                    <a:pt x="772" y="2"/>
                  </a:lnTo>
                  <a:lnTo>
                    <a:pt x="796" y="8"/>
                  </a:lnTo>
                  <a:lnTo>
                    <a:pt x="818" y="18"/>
                  </a:lnTo>
                  <a:lnTo>
                    <a:pt x="840" y="30"/>
                  </a:lnTo>
                  <a:lnTo>
                    <a:pt x="858" y="46"/>
                  </a:lnTo>
                  <a:lnTo>
                    <a:pt x="876" y="64"/>
                  </a:lnTo>
                  <a:lnTo>
                    <a:pt x="890" y="84"/>
                  </a:lnTo>
                  <a:lnTo>
                    <a:pt x="902" y="108"/>
                  </a:lnTo>
                  <a:lnTo>
                    <a:pt x="902" y="108"/>
                  </a:lnTo>
                  <a:lnTo>
                    <a:pt x="914" y="98"/>
                  </a:lnTo>
                  <a:lnTo>
                    <a:pt x="926" y="90"/>
                  </a:lnTo>
                  <a:lnTo>
                    <a:pt x="938" y="84"/>
                  </a:lnTo>
                  <a:lnTo>
                    <a:pt x="952" y="78"/>
                  </a:lnTo>
                  <a:lnTo>
                    <a:pt x="966" y="74"/>
                  </a:lnTo>
                  <a:lnTo>
                    <a:pt x="980" y="70"/>
                  </a:lnTo>
                  <a:lnTo>
                    <a:pt x="994" y="68"/>
                  </a:lnTo>
                  <a:lnTo>
                    <a:pt x="1010" y="68"/>
                  </a:lnTo>
                  <a:lnTo>
                    <a:pt x="1010" y="68"/>
                  </a:lnTo>
                  <a:lnTo>
                    <a:pt x="1034" y="70"/>
                  </a:lnTo>
                  <a:lnTo>
                    <a:pt x="1058" y="74"/>
                  </a:lnTo>
                  <a:lnTo>
                    <a:pt x="1080" y="84"/>
                  </a:lnTo>
                  <a:lnTo>
                    <a:pt x="1100" y="96"/>
                  </a:lnTo>
                  <a:lnTo>
                    <a:pt x="1120" y="112"/>
                  </a:lnTo>
                  <a:lnTo>
                    <a:pt x="1136" y="128"/>
                  </a:lnTo>
                  <a:lnTo>
                    <a:pt x="1152" y="148"/>
                  </a:lnTo>
                  <a:lnTo>
                    <a:pt x="1164" y="170"/>
                  </a:lnTo>
                  <a:lnTo>
                    <a:pt x="1164" y="170"/>
                  </a:lnTo>
                  <a:lnTo>
                    <a:pt x="1186" y="156"/>
                  </a:lnTo>
                  <a:lnTo>
                    <a:pt x="1200" y="150"/>
                  </a:lnTo>
                  <a:lnTo>
                    <a:pt x="1212" y="144"/>
                  </a:lnTo>
                  <a:lnTo>
                    <a:pt x="1226" y="140"/>
                  </a:lnTo>
                  <a:lnTo>
                    <a:pt x="1242" y="136"/>
                  </a:lnTo>
                  <a:lnTo>
                    <a:pt x="1256" y="134"/>
                  </a:lnTo>
                  <a:lnTo>
                    <a:pt x="1272" y="134"/>
                  </a:lnTo>
                  <a:lnTo>
                    <a:pt x="1272" y="134"/>
                  </a:lnTo>
                  <a:lnTo>
                    <a:pt x="1290" y="136"/>
                  </a:lnTo>
                  <a:lnTo>
                    <a:pt x="1306" y="138"/>
                  </a:lnTo>
                  <a:lnTo>
                    <a:pt x="1322" y="142"/>
                  </a:lnTo>
                  <a:lnTo>
                    <a:pt x="1338" y="148"/>
                  </a:lnTo>
                  <a:lnTo>
                    <a:pt x="1354" y="156"/>
                  </a:lnTo>
                  <a:lnTo>
                    <a:pt x="1368" y="166"/>
                  </a:lnTo>
                  <a:lnTo>
                    <a:pt x="1382" y="178"/>
                  </a:lnTo>
                  <a:lnTo>
                    <a:pt x="1394" y="190"/>
                  </a:lnTo>
                  <a:lnTo>
                    <a:pt x="1404" y="202"/>
                  </a:lnTo>
                  <a:lnTo>
                    <a:pt x="1414" y="218"/>
                  </a:lnTo>
                  <a:lnTo>
                    <a:pt x="1424" y="234"/>
                  </a:lnTo>
                  <a:lnTo>
                    <a:pt x="1430" y="250"/>
                  </a:lnTo>
                  <a:lnTo>
                    <a:pt x="1436" y="266"/>
                  </a:lnTo>
                  <a:lnTo>
                    <a:pt x="1440" y="286"/>
                  </a:lnTo>
                  <a:lnTo>
                    <a:pt x="1444" y="304"/>
                  </a:lnTo>
                  <a:lnTo>
                    <a:pt x="1444" y="324"/>
                  </a:lnTo>
                  <a:lnTo>
                    <a:pt x="1444" y="1358"/>
                  </a:lnTo>
                  <a:lnTo>
                    <a:pt x="1444" y="1358"/>
                  </a:lnTo>
                  <a:lnTo>
                    <a:pt x="1444" y="1368"/>
                  </a:lnTo>
                  <a:lnTo>
                    <a:pt x="1442" y="1376"/>
                  </a:lnTo>
                  <a:lnTo>
                    <a:pt x="1438" y="1382"/>
                  </a:lnTo>
                  <a:lnTo>
                    <a:pt x="1432" y="1388"/>
                  </a:lnTo>
                  <a:lnTo>
                    <a:pt x="1426" y="1394"/>
                  </a:lnTo>
                  <a:lnTo>
                    <a:pt x="1418" y="1398"/>
                  </a:lnTo>
                  <a:lnTo>
                    <a:pt x="1412" y="1400"/>
                  </a:lnTo>
                  <a:lnTo>
                    <a:pt x="1402" y="1400"/>
                  </a:lnTo>
                  <a:lnTo>
                    <a:pt x="1402" y="1400"/>
                  </a:lnTo>
                  <a:close/>
                  <a:moveTo>
                    <a:pt x="304" y="426"/>
                  </a:moveTo>
                  <a:lnTo>
                    <a:pt x="304" y="426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04" y="426"/>
                  </a:lnTo>
                  <a:lnTo>
                    <a:pt x="304" y="4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7" name="Freeform 22"/>
            <p:cNvSpPr>
              <a:spLocks/>
            </p:cNvSpPr>
            <p:nvPr/>
          </p:nvSpPr>
          <p:spPr bwMode="auto">
            <a:xfrm>
              <a:off x="-4213225" y="-515938"/>
              <a:ext cx="549275" cy="2235201"/>
            </a:xfrm>
            <a:custGeom>
              <a:avLst/>
              <a:gdLst>
                <a:gd name="T0" fmla="*/ 40 w 346"/>
                <a:gd name="T1" fmla="*/ 1408 h 1408"/>
                <a:gd name="T2" fmla="*/ 24 w 346"/>
                <a:gd name="T3" fmla="*/ 1404 h 1408"/>
                <a:gd name="T4" fmla="*/ 12 w 346"/>
                <a:gd name="T5" fmla="*/ 1394 h 1408"/>
                <a:gd name="T6" fmla="*/ 2 w 346"/>
                <a:gd name="T7" fmla="*/ 1382 h 1408"/>
                <a:gd name="T8" fmla="*/ 0 w 346"/>
                <a:gd name="T9" fmla="*/ 1366 h 1408"/>
                <a:gd name="T10" fmla="*/ 0 w 346"/>
                <a:gd name="T11" fmla="*/ 190 h 1408"/>
                <a:gd name="T12" fmla="*/ 2 w 346"/>
                <a:gd name="T13" fmla="*/ 152 h 1408"/>
                <a:gd name="T14" fmla="*/ 12 w 346"/>
                <a:gd name="T15" fmla="*/ 116 h 1408"/>
                <a:gd name="T16" fmla="*/ 28 w 346"/>
                <a:gd name="T17" fmla="*/ 84 h 1408"/>
                <a:gd name="T18" fmla="*/ 50 w 346"/>
                <a:gd name="T19" fmla="*/ 56 h 1408"/>
                <a:gd name="T20" fmla="*/ 76 w 346"/>
                <a:gd name="T21" fmla="*/ 34 h 1408"/>
                <a:gd name="T22" fmla="*/ 104 w 346"/>
                <a:gd name="T23" fmla="*/ 16 h 1408"/>
                <a:gd name="T24" fmla="*/ 138 w 346"/>
                <a:gd name="T25" fmla="*/ 4 h 1408"/>
                <a:gd name="T26" fmla="*/ 172 w 346"/>
                <a:gd name="T27" fmla="*/ 0 h 1408"/>
                <a:gd name="T28" fmla="*/ 190 w 346"/>
                <a:gd name="T29" fmla="*/ 2 h 1408"/>
                <a:gd name="T30" fmla="*/ 224 w 346"/>
                <a:gd name="T31" fmla="*/ 10 h 1408"/>
                <a:gd name="T32" fmla="*/ 254 w 346"/>
                <a:gd name="T33" fmla="*/ 24 h 1408"/>
                <a:gd name="T34" fmla="*/ 282 w 346"/>
                <a:gd name="T35" fmla="*/ 44 h 1408"/>
                <a:gd name="T36" fmla="*/ 306 w 346"/>
                <a:gd name="T37" fmla="*/ 70 h 1408"/>
                <a:gd name="T38" fmla="*/ 324 w 346"/>
                <a:gd name="T39" fmla="*/ 100 h 1408"/>
                <a:gd name="T40" fmla="*/ 338 w 346"/>
                <a:gd name="T41" fmla="*/ 134 h 1408"/>
                <a:gd name="T42" fmla="*/ 344 w 346"/>
                <a:gd name="T43" fmla="*/ 170 h 1408"/>
                <a:gd name="T44" fmla="*/ 346 w 346"/>
                <a:gd name="T45" fmla="*/ 746 h 1408"/>
                <a:gd name="T46" fmla="*/ 344 w 346"/>
                <a:gd name="T47" fmla="*/ 754 h 1408"/>
                <a:gd name="T48" fmla="*/ 338 w 346"/>
                <a:gd name="T49" fmla="*/ 768 h 1408"/>
                <a:gd name="T50" fmla="*/ 326 w 346"/>
                <a:gd name="T51" fmla="*/ 780 h 1408"/>
                <a:gd name="T52" fmla="*/ 312 w 346"/>
                <a:gd name="T53" fmla="*/ 786 h 1408"/>
                <a:gd name="T54" fmla="*/ 304 w 346"/>
                <a:gd name="T55" fmla="*/ 788 h 1408"/>
                <a:gd name="T56" fmla="*/ 288 w 346"/>
                <a:gd name="T57" fmla="*/ 784 h 1408"/>
                <a:gd name="T58" fmla="*/ 274 w 346"/>
                <a:gd name="T59" fmla="*/ 774 h 1408"/>
                <a:gd name="T60" fmla="*/ 264 w 346"/>
                <a:gd name="T61" fmla="*/ 762 h 1408"/>
                <a:gd name="T62" fmla="*/ 262 w 346"/>
                <a:gd name="T63" fmla="*/ 746 h 1408"/>
                <a:gd name="T64" fmla="*/ 262 w 346"/>
                <a:gd name="T65" fmla="*/ 190 h 1408"/>
                <a:gd name="T66" fmla="*/ 254 w 346"/>
                <a:gd name="T67" fmla="*/ 148 h 1408"/>
                <a:gd name="T68" fmla="*/ 236 w 346"/>
                <a:gd name="T69" fmla="*/ 116 h 1408"/>
                <a:gd name="T70" fmla="*/ 206 w 346"/>
                <a:gd name="T71" fmla="*/ 92 h 1408"/>
                <a:gd name="T72" fmla="*/ 172 w 346"/>
                <a:gd name="T73" fmla="*/ 84 h 1408"/>
                <a:gd name="T74" fmla="*/ 154 w 346"/>
                <a:gd name="T75" fmla="*/ 86 h 1408"/>
                <a:gd name="T76" fmla="*/ 122 w 346"/>
                <a:gd name="T77" fmla="*/ 102 h 1408"/>
                <a:gd name="T78" fmla="*/ 98 w 346"/>
                <a:gd name="T79" fmla="*/ 130 h 1408"/>
                <a:gd name="T80" fmla="*/ 84 w 346"/>
                <a:gd name="T81" fmla="*/ 168 h 1408"/>
                <a:gd name="T82" fmla="*/ 82 w 346"/>
                <a:gd name="T83" fmla="*/ 1366 h 1408"/>
                <a:gd name="T84" fmla="*/ 82 w 346"/>
                <a:gd name="T85" fmla="*/ 1374 h 1408"/>
                <a:gd name="T86" fmla="*/ 76 w 346"/>
                <a:gd name="T87" fmla="*/ 1388 h 1408"/>
                <a:gd name="T88" fmla="*/ 64 w 346"/>
                <a:gd name="T89" fmla="*/ 1400 h 1408"/>
                <a:gd name="T90" fmla="*/ 50 w 346"/>
                <a:gd name="T91" fmla="*/ 1406 h 1408"/>
                <a:gd name="T92" fmla="*/ 40 w 346"/>
                <a:gd name="T93" fmla="*/ 140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6" h="1408">
                  <a:moveTo>
                    <a:pt x="40" y="1408"/>
                  </a:moveTo>
                  <a:lnTo>
                    <a:pt x="40" y="1408"/>
                  </a:lnTo>
                  <a:lnTo>
                    <a:pt x="32" y="1406"/>
                  </a:lnTo>
                  <a:lnTo>
                    <a:pt x="24" y="1404"/>
                  </a:lnTo>
                  <a:lnTo>
                    <a:pt x="18" y="1400"/>
                  </a:lnTo>
                  <a:lnTo>
                    <a:pt x="12" y="1394"/>
                  </a:lnTo>
                  <a:lnTo>
                    <a:pt x="6" y="1388"/>
                  </a:lnTo>
                  <a:lnTo>
                    <a:pt x="2" y="1382"/>
                  </a:lnTo>
                  <a:lnTo>
                    <a:pt x="0" y="1374"/>
                  </a:lnTo>
                  <a:lnTo>
                    <a:pt x="0" y="1366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0" y="170"/>
                  </a:lnTo>
                  <a:lnTo>
                    <a:pt x="2" y="152"/>
                  </a:lnTo>
                  <a:lnTo>
                    <a:pt x="8" y="134"/>
                  </a:lnTo>
                  <a:lnTo>
                    <a:pt x="12" y="116"/>
                  </a:lnTo>
                  <a:lnTo>
                    <a:pt x="20" y="100"/>
                  </a:lnTo>
                  <a:lnTo>
                    <a:pt x="28" y="84"/>
                  </a:lnTo>
                  <a:lnTo>
                    <a:pt x="38" y="70"/>
                  </a:lnTo>
                  <a:lnTo>
                    <a:pt x="50" y="56"/>
                  </a:lnTo>
                  <a:lnTo>
                    <a:pt x="62" y="44"/>
                  </a:lnTo>
                  <a:lnTo>
                    <a:pt x="76" y="34"/>
                  </a:lnTo>
                  <a:lnTo>
                    <a:pt x="90" y="24"/>
                  </a:lnTo>
                  <a:lnTo>
                    <a:pt x="104" y="16"/>
                  </a:lnTo>
                  <a:lnTo>
                    <a:pt x="120" y="10"/>
                  </a:lnTo>
                  <a:lnTo>
                    <a:pt x="138" y="4"/>
                  </a:lnTo>
                  <a:lnTo>
                    <a:pt x="15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2"/>
                  </a:lnTo>
                  <a:lnTo>
                    <a:pt x="208" y="4"/>
                  </a:lnTo>
                  <a:lnTo>
                    <a:pt x="224" y="10"/>
                  </a:lnTo>
                  <a:lnTo>
                    <a:pt x="240" y="16"/>
                  </a:lnTo>
                  <a:lnTo>
                    <a:pt x="254" y="24"/>
                  </a:lnTo>
                  <a:lnTo>
                    <a:pt x="268" y="34"/>
                  </a:lnTo>
                  <a:lnTo>
                    <a:pt x="282" y="44"/>
                  </a:lnTo>
                  <a:lnTo>
                    <a:pt x="294" y="56"/>
                  </a:lnTo>
                  <a:lnTo>
                    <a:pt x="306" y="70"/>
                  </a:lnTo>
                  <a:lnTo>
                    <a:pt x="316" y="84"/>
                  </a:lnTo>
                  <a:lnTo>
                    <a:pt x="324" y="100"/>
                  </a:lnTo>
                  <a:lnTo>
                    <a:pt x="332" y="116"/>
                  </a:lnTo>
                  <a:lnTo>
                    <a:pt x="338" y="134"/>
                  </a:lnTo>
                  <a:lnTo>
                    <a:pt x="342" y="152"/>
                  </a:lnTo>
                  <a:lnTo>
                    <a:pt x="344" y="170"/>
                  </a:lnTo>
                  <a:lnTo>
                    <a:pt x="346" y="190"/>
                  </a:lnTo>
                  <a:lnTo>
                    <a:pt x="346" y="746"/>
                  </a:lnTo>
                  <a:lnTo>
                    <a:pt x="346" y="746"/>
                  </a:lnTo>
                  <a:lnTo>
                    <a:pt x="344" y="754"/>
                  </a:lnTo>
                  <a:lnTo>
                    <a:pt x="342" y="762"/>
                  </a:lnTo>
                  <a:lnTo>
                    <a:pt x="338" y="768"/>
                  </a:lnTo>
                  <a:lnTo>
                    <a:pt x="332" y="774"/>
                  </a:lnTo>
                  <a:lnTo>
                    <a:pt x="326" y="780"/>
                  </a:lnTo>
                  <a:lnTo>
                    <a:pt x="320" y="784"/>
                  </a:lnTo>
                  <a:lnTo>
                    <a:pt x="312" y="786"/>
                  </a:lnTo>
                  <a:lnTo>
                    <a:pt x="304" y="788"/>
                  </a:lnTo>
                  <a:lnTo>
                    <a:pt x="304" y="788"/>
                  </a:lnTo>
                  <a:lnTo>
                    <a:pt x="294" y="786"/>
                  </a:lnTo>
                  <a:lnTo>
                    <a:pt x="288" y="784"/>
                  </a:lnTo>
                  <a:lnTo>
                    <a:pt x="280" y="780"/>
                  </a:lnTo>
                  <a:lnTo>
                    <a:pt x="274" y="774"/>
                  </a:lnTo>
                  <a:lnTo>
                    <a:pt x="268" y="768"/>
                  </a:lnTo>
                  <a:lnTo>
                    <a:pt x="264" y="762"/>
                  </a:lnTo>
                  <a:lnTo>
                    <a:pt x="262" y="754"/>
                  </a:lnTo>
                  <a:lnTo>
                    <a:pt x="262" y="746"/>
                  </a:lnTo>
                  <a:lnTo>
                    <a:pt x="262" y="190"/>
                  </a:lnTo>
                  <a:lnTo>
                    <a:pt x="262" y="190"/>
                  </a:lnTo>
                  <a:lnTo>
                    <a:pt x="260" y="168"/>
                  </a:lnTo>
                  <a:lnTo>
                    <a:pt x="254" y="148"/>
                  </a:lnTo>
                  <a:lnTo>
                    <a:pt x="246" y="130"/>
                  </a:lnTo>
                  <a:lnTo>
                    <a:pt x="236" y="116"/>
                  </a:lnTo>
                  <a:lnTo>
                    <a:pt x="222" y="102"/>
                  </a:lnTo>
                  <a:lnTo>
                    <a:pt x="206" y="92"/>
                  </a:lnTo>
                  <a:lnTo>
                    <a:pt x="190" y="86"/>
                  </a:lnTo>
                  <a:lnTo>
                    <a:pt x="172" y="84"/>
                  </a:lnTo>
                  <a:lnTo>
                    <a:pt x="172" y="84"/>
                  </a:lnTo>
                  <a:lnTo>
                    <a:pt x="154" y="86"/>
                  </a:lnTo>
                  <a:lnTo>
                    <a:pt x="138" y="92"/>
                  </a:lnTo>
                  <a:lnTo>
                    <a:pt x="122" y="102"/>
                  </a:lnTo>
                  <a:lnTo>
                    <a:pt x="108" y="116"/>
                  </a:lnTo>
                  <a:lnTo>
                    <a:pt x="98" y="130"/>
                  </a:lnTo>
                  <a:lnTo>
                    <a:pt x="90" y="148"/>
                  </a:lnTo>
                  <a:lnTo>
                    <a:pt x="84" y="168"/>
                  </a:lnTo>
                  <a:lnTo>
                    <a:pt x="82" y="190"/>
                  </a:lnTo>
                  <a:lnTo>
                    <a:pt x="82" y="1366"/>
                  </a:lnTo>
                  <a:lnTo>
                    <a:pt x="82" y="1366"/>
                  </a:lnTo>
                  <a:lnTo>
                    <a:pt x="82" y="1374"/>
                  </a:lnTo>
                  <a:lnTo>
                    <a:pt x="80" y="1382"/>
                  </a:lnTo>
                  <a:lnTo>
                    <a:pt x="76" y="1388"/>
                  </a:lnTo>
                  <a:lnTo>
                    <a:pt x="70" y="1394"/>
                  </a:lnTo>
                  <a:lnTo>
                    <a:pt x="64" y="1400"/>
                  </a:lnTo>
                  <a:lnTo>
                    <a:pt x="58" y="1404"/>
                  </a:lnTo>
                  <a:lnTo>
                    <a:pt x="50" y="1406"/>
                  </a:lnTo>
                  <a:lnTo>
                    <a:pt x="40" y="1408"/>
                  </a:lnTo>
                  <a:lnTo>
                    <a:pt x="40" y="14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8" name="Freeform 23"/>
            <p:cNvSpPr>
              <a:spLocks noEditPoints="1"/>
            </p:cNvSpPr>
            <p:nvPr/>
          </p:nvSpPr>
          <p:spPr bwMode="auto">
            <a:xfrm>
              <a:off x="-4213225" y="2487613"/>
              <a:ext cx="2006600" cy="1336675"/>
            </a:xfrm>
            <a:custGeom>
              <a:avLst/>
              <a:gdLst>
                <a:gd name="T0" fmla="*/ 1222 w 1264"/>
                <a:gd name="T1" fmla="*/ 842 h 842"/>
                <a:gd name="T2" fmla="*/ 40 w 1264"/>
                <a:gd name="T3" fmla="*/ 842 h 842"/>
                <a:gd name="T4" fmla="*/ 40 w 1264"/>
                <a:gd name="T5" fmla="*/ 842 h 842"/>
                <a:gd name="T6" fmla="*/ 32 w 1264"/>
                <a:gd name="T7" fmla="*/ 840 h 842"/>
                <a:gd name="T8" fmla="*/ 24 w 1264"/>
                <a:gd name="T9" fmla="*/ 838 h 842"/>
                <a:gd name="T10" fmla="*/ 18 w 1264"/>
                <a:gd name="T11" fmla="*/ 834 h 842"/>
                <a:gd name="T12" fmla="*/ 12 w 1264"/>
                <a:gd name="T13" fmla="*/ 830 h 842"/>
                <a:gd name="T14" fmla="*/ 6 w 1264"/>
                <a:gd name="T15" fmla="*/ 824 h 842"/>
                <a:gd name="T16" fmla="*/ 2 w 1264"/>
                <a:gd name="T17" fmla="*/ 816 h 842"/>
                <a:gd name="T18" fmla="*/ 0 w 1264"/>
                <a:gd name="T19" fmla="*/ 808 h 842"/>
                <a:gd name="T20" fmla="*/ 0 w 1264"/>
                <a:gd name="T21" fmla="*/ 800 h 842"/>
                <a:gd name="T22" fmla="*/ 0 w 1264"/>
                <a:gd name="T23" fmla="*/ 40 h 842"/>
                <a:gd name="T24" fmla="*/ 0 w 1264"/>
                <a:gd name="T25" fmla="*/ 40 h 842"/>
                <a:gd name="T26" fmla="*/ 0 w 1264"/>
                <a:gd name="T27" fmla="*/ 32 h 842"/>
                <a:gd name="T28" fmla="*/ 2 w 1264"/>
                <a:gd name="T29" fmla="*/ 24 h 842"/>
                <a:gd name="T30" fmla="*/ 6 w 1264"/>
                <a:gd name="T31" fmla="*/ 18 h 842"/>
                <a:gd name="T32" fmla="*/ 12 w 1264"/>
                <a:gd name="T33" fmla="*/ 12 h 842"/>
                <a:gd name="T34" fmla="*/ 18 w 1264"/>
                <a:gd name="T35" fmla="*/ 6 h 842"/>
                <a:gd name="T36" fmla="*/ 24 w 1264"/>
                <a:gd name="T37" fmla="*/ 2 h 842"/>
                <a:gd name="T38" fmla="*/ 32 w 1264"/>
                <a:gd name="T39" fmla="*/ 0 h 842"/>
                <a:gd name="T40" fmla="*/ 40 w 1264"/>
                <a:gd name="T41" fmla="*/ 0 h 842"/>
                <a:gd name="T42" fmla="*/ 1222 w 1264"/>
                <a:gd name="T43" fmla="*/ 0 h 842"/>
                <a:gd name="T44" fmla="*/ 1222 w 1264"/>
                <a:gd name="T45" fmla="*/ 0 h 842"/>
                <a:gd name="T46" fmla="*/ 1232 w 1264"/>
                <a:gd name="T47" fmla="*/ 0 h 842"/>
                <a:gd name="T48" fmla="*/ 1240 w 1264"/>
                <a:gd name="T49" fmla="*/ 2 h 842"/>
                <a:gd name="T50" fmla="*/ 1246 w 1264"/>
                <a:gd name="T51" fmla="*/ 6 h 842"/>
                <a:gd name="T52" fmla="*/ 1252 w 1264"/>
                <a:gd name="T53" fmla="*/ 12 h 842"/>
                <a:gd name="T54" fmla="*/ 1258 w 1264"/>
                <a:gd name="T55" fmla="*/ 18 h 842"/>
                <a:gd name="T56" fmla="*/ 1262 w 1264"/>
                <a:gd name="T57" fmla="*/ 24 h 842"/>
                <a:gd name="T58" fmla="*/ 1264 w 1264"/>
                <a:gd name="T59" fmla="*/ 32 h 842"/>
                <a:gd name="T60" fmla="*/ 1264 w 1264"/>
                <a:gd name="T61" fmla="*/ 40 h 842"/>
                <a:gd name="T62" fmla="*/ 1264 w 1264"/>
                <a:gd name="T63" fmla="*/ 800 h 842"/>
                <a:gd name="T64" fmla="*/ 1264 w 1264"/>
                <a:gd name="T65" fmla="*/ 800 h 842"/>
                <a:gd name="T66" fmla="*/ 1264 w 1264"/>
                <a:gd name="T67" fmla="*/ 808 h 842"/>
                <a:gd name="T68" fmla="*/ 1262 w 1264"/>
                <a:gd name="T69" fmla="*/ 816 h 842"/>
                <a:gd name="T70" fmla="*/ 1258 w 1264"/>
                <a:gd name="T71" fmla="*/ 824 h 842"/>
                <a:gd name="T72" fmla="*/ 1252 w 1264"/>
                <a:gd name="T73" fmla="*/ 830 h 842"/>
                <a:gd name="T74" fmla="*/ 1246 w 1264"/>
                <a:gd name="T75" fmla="*/ 834 h 842"/>
                <a:gd name="T76" fmla="*/ 1240 w 1264"/>
                <a:gd name="T77" fmla="*/ 838 h 842"/>
                <a:gd name="T78" fmla="*/ 1232 w 1264"/>
                <a:gd name="T79" fmla="*/ 840 h 842"/>
                <a:gd name="T80" fmla="*/ 1222 w 1264"/>
                <a:gd name="T81" fmla="*/ 842 h 842"/>
                <a:gd name="T82" fmla="*/ 1222 w 1264"/>
                <a:gd name="T83" fmla="*/ 842 h 842"/>
                <a:gd name="T84" fmla="*/ 82 w 1264"/>
                <a:gd name="T85" fmla="*/ 758 h 842"/>
                <a:gd name="T86" fmla="*/ 1182 w 1264"/>
                <a:gd name="T87" fmla="*/ 758 h 842"/>
                <a:gd name="T88" fmla="*/ 1182 w 1264"/>
                <a:gd name="T89" fmla="*/ 82 h 842"/>
                <a:gd name="T90" fmla="*/ 82 w 1264"/>
                <a:gd name="T91" fmla="*/ 82 h 842"/>
                <a:gd name="T92" fmla="*/ 82 w 1264"/>
                <a:gd name="T93" fmla="*/ 75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64" h="842">
                  <a:moveTo>
                    <a:pt x="1222" y="842"/>
                  </a:moveTo>
                  <a:lnTo>
                    <a:pt x="40" y="842"/>
                  </a:lnTo>
                  <a:lnTo>
                    <a:pt x="40" y="842"/>
                  </a:lnTo>
                  <a:lnTo>
                    <a:pt x="32" y="840"/>
                  </a:lnTo>
                  <a:lnTo>
                    <a:pt x="24" y="838"/>
                  </a:lnTo>
                  <a:lnTo>
                    <a:pt x="18" y="834"/>
                  </a:lnTo>
                  <a:lnTo>
                    <a:pt x="12" y="830"/>
                  </a:lnTo>
                  <a:lnTo>
                    <a:pt x="6" y="824"/>
                  </a:lnTo>
                  <a:lnTo>
                    <a:pt x="2" y="816"/>
                  </a:lnTo>
                  <a:lnTo>
                    <a:pt x="0" y="808"/>
                  </a:lnTo>
                  <a:lnTo>
                    <a:pt x="0" y="80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6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32" y="0"/>
                  </a:lnTo>
                  <a:lnTo>
                    <a:pt x="1240" y="2"/>
                  </a:lnTo>
                  <a:lnTo>
                    <a:pt x="1246" y="6"/>
                  </a:lnTo>
                  <a:lnTo>
                    <a:pt x="1252" y="12"/>
                  </a:lnTo>
                  <a:lnTo>
                    <a:pt x="1258" y="18"/>
                  </a:lnTo>
                  <a:lnTo>
                    <a:pt x="1262" y="24"/>
                  </a:lnTo>
                  <a:lnTo>
                    <a:pt x="1264" y="32"/>
                  </a:lnTo>
                  <a:lnTo>
                    <a:pt x="1264" y="40"/>
                  </a:lnTo>
                  <a:lnTo>
                    <a:pt x="1264" y="800"/>
                  </a:lnTo>
                  <a:lnTo>
                    <a:pt x="1264" y="800"/>
                  </a:lnTo>
                  <a:lnTo>
                    <a:pt x="1264" y="808"/>
                  </a:lnTo>
                  <a:lnTo>
                    <a:pt x="1262" y="816"/>
                  </a:lnTo>
                  <a:lnTo>
                    <a:pt x="1258" y="824"/>
                  </a:lnTo>
                  <a:lnTo>
                    <a:pt x="1252" y="830"/>
                  </a:lnTo>
                  <a:lnTo>
                    <a:pt x="1246" y="834"/>
                  </a:lnTo>
                  <a:lnTo>
                    <a:pt x="1240" y="838"/>
                  </a:lnTo>
                  <a:lnTo>
                    <a:pt x="1232" y="840"/>
                  </a:lnTo>
                  <a:lnTo>
                    <a:pt x="1222" y="842"/>
                  </a:lnTo>
                  <a:lnTo>
                    <a:pt x="1222" y="842"/>
                  </a:lnTo>
                  <a:close/>
                  <a:moveTo>
                    <a:pt x="82" y="758"/>
                  </a:moveTo>
                  <a:lnTo>
                    <a:pt x="1182" y="758"/>
                  </a:lnTo>
                  <a:lnTo>
                    <a:pt x="1182" y="82"/>
                  </a:lnTo>
                  <a:lnTo>
                    <a:pt x="82" y="82"/>
                  </a:lnTo>
                  <a:lnTo>
                    <a:pt x="82" y="7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59" name="Freeform 24"/>
            <p:cNvSpPr>
              <a:spLocks noEditPoints="1"/>
            </p:cNvSpPr>
            <p:nvPr/>
          </p:nvSpPr>
          <p:spPr bwMode="auto">
            <a:xfrm>
              <a:off x="-2965450" y="2925763"/>
              <a:ext cx="549275" cy="549275"/>
            </a:xfrm>
            <a:custGeom>
              <a:avLst/>
              <a:gdLst>
                <a:gd name="T0" fmla="*/ 174 w 346"/>
                <a:gd name="T1" fmla="*/ 346 h 346"/>
                <a:gd name="T2" fmla="*/ 138 w 346"/>
                <a:gd name="T3" fmla="*/ 342 h 346"/>
                <a:gd name="T4" fmla="*/ 106 w 346"/>
                <a:gd name="T5" fmla="*/ 332 h 346"/>
                <a:gd name="T6" fmla="*/ 76 w 346"/>
                <a:gd name="T7" fmla="*/ 316 h 346"/>
                <a:gd name="T8" fmla="*/ 52 w 346"/>
                <a:gd name="T9" fmla="*/ 294 h 346"/>
                <a:gd name="T10" fmla="*/ 30 w 346"/>
                <a:gd name="T11" fmla="*/ 270 h 346"/>
                <a:gd name="T12" fmla="*/ 14 w 346"/>
                <a:gd name="T13" fmla="*/ 240 h 346"/>
                <a:gd name="T14" fmla="*/ 4 w 346"/>
                <a:gd name="T15" fmla="*/ 208 h 346"/>
                <a:gd name="T16" fmla="*/ 0 w 346"/>
                <a:gd name="T17" fmla="*/ 172 h 346"/>
                <a:gd name="T18" fmla="*/ 2 w 346"/>
                <a:gd name="T19" fmla="*/ 154 h 346"/>
                <a:gd name="T20" fmla="*/ 8 w 346"/>
                <a:gd name="T21" fmla="*/ 122 h 346"/>
                <a:gd name="T22" fmla="*/ 22 w 346"/>
                <a:gd name="T23" fmla="*/ 90 h 346"/>
                <a:gd name="T24" fmla="*/ 40 w 346"/>
                <a:gd name="T25" fmla="*/ 62 h 346"/>
                <a:gd name="T26" fmla="*/ 64 w 346"/>
                <a:gd name="T27" fmla="*/ 40 h 346"/>
                <a:gd name="T28" fmla="*/ 92 w 346"/>
                <a:gd name="T29" fmla="*/ 20 h 346"/>
                <a:gd name="T30" fmla="*/ 122 w 346"/>
                <a:gd name="T31" fmla="*/ 8 h 346"/>
                <a:gd name="T32" fmla="*/ 156 w 346"/>
                <a:gd name="T33" fmla="*/ 0 h 346"/>
                <a:gd name="T34" fmla="*/ 174 w 346"/>
                <a:gd name="T35" fmla="*/ 0 h 346"/>
                <a:gd name="T36" fmla="*/ 208 w 346"/>
                <a:gd name="T37" fmla="*/ 4 h 346"/>
                <a:gd name="T38" fmla="*/ 240 w 346"/>
                <a:gd name="T39" fmla="*/ 14 h 346"/>
                <a:gd name="T40" fmla="*/ 270 w 346"/>
                <a:gd name="T41" fmla="*/ 30 h 346"/>
                <a:gd name="T42" fmla="*/ 296 w 346"/>
                <a:gd name="T43" fmla="*/ 50 h 346"/>
                <a:gd name="T44" fmla="*/ 316 w 346"/>
                <a:gd name="T45" fmla="*/ 76 h 346"/>
                <a:gd name="T46" fmla="*/ 332 w 346"/>
                <a:gd name="T47" fmla="*/ 106 h 346"/>
                <a:gd name="T48" fmla="*/ 342 w 346"/>
                <a:gd name="T49" fmla="*/ 138 h 346"/>
                <a:gd name="T50" fmla="*/ 346 w 346"/>
                <a:gd name="T51" fmla="*/ 172 h 346"/>
                <a:gd name="T52" fmla="*/ 346 w 346"/>
                <a:gd name="T53" fmla="*/ 190 h 346"/>
                <a:gd name="T54" fmla="*/ 338 w 346"/>
                <a:gd name="T55" fmla="*/ 224 h 346"/>
                <a:gd name="T56" fmla="*/ 326 w 346"/>
                <a:gd name="T57" fmla="*/ 254 h 346"/>
                <a:gd name="T58" fmla="*/ 306 w 346"/>
                <a:gd name="T59" fmla="*/ 282 h 346"/>
                <a:gd name="T60" fmla="*/ 284 w 346"/>
                <a:gd name="T61" fmla="*/ 306 h 346"/>
                <a:gd name="T62" fmla="*/ 256 w 346"/>
                <a:gd name="T63" fmla="*/ 324 h 346"/>
                <a:gd name="T64" fmla="*/ 224 w 346"/>
                <a:gd name="T65" fmla="*/ 338 h 346"/>
                <a:gd name="T66" fmla="*/ 192 w 346"/>
                <a:gd name="T67" fmla="*/ 344 h 346"/>
                <a:gd name="T68" fmla="*/ 174 w 346"/>
                <a:gd name="T69" fmla="*/ 346 h 346"/>
                <a:gd name="T70" fmla="*/ 174 w 346"/>
                <a:gd name="T71" fmla="*/ 84 h 346"/>
                <a:gd name="T72" fmla="*/ 138 w 346"/>
                <a:gd name="T73" fmla="*/ 90 h 346"/>
                <a:gd name="T74" fmla="*/ 110 w 346"/>
                <a:gd name="T75" fmla="*/ 110 h 346"/>
                <a:gd name="T76" fmla="*/ 92 w 346"/>
                <a:gd name="T77" fmla="*/ 138 h 346"/>
                <a:gd name="T78" fmla="*/ 84 w 346"/>
                <a:gd name="T79" fmla="*/ 172 h 346"/>
                <a:gd name="T80" fmla="*/ 86 w 346"/>
                <a:gd name="T81" fmla="*/ 190 h 346"/>
                <a:gd name="T82" fmla="*/ 100 w 346"/>
                <a:gd name="T83" fmla="*/ 222 h 346"/>
                <a:gd name="T84" fmla="*/ 124 w 346"/>
                <a:gd name="T85" fmla="*/ 246 h 346"/>
                <a:gd name="T86" fmla="*/ 156 w 346"/>
                <a:gd name="T87" fmla="*/ 260 h 346"/>
                <a:gd name="T88" fmla="*/ 174 w 346"/>
                <a:gd name="T89" fmla="*/ 262 h 346"/>
                <a:gd name="T90" fmla="*/ 208 w 346"/>
                <a:gd name="T91" fmla="*/ 254 h 346"/>
                <a:gd name="T92" fmla="*/ 236 w 346"/>
                <a:gd name="T93" fmla="*/ 236 h 346"/>
                <a:gd name="T94" fmla="*/ 256 w 346"/>
                <a:gd name="T95" fmla="*/ 208 h 346"/>
                <a:gd name="T96" fmla="*/ 262 w 346"/>
                <a:gd name="T97" fmla="*/ 172 h 346"/>
                <a:gd name="T98" fmla="*/ 262 w 346"/>
                <a:gd name="T99" fmla="*/ 154 h 346"/>
                <a:gd name="T100" fmla="*/ 248 w 346"/>
                <a:gd name="T101" fmla="*/ 122 h 346"/>
                <a:gd name="T102" fmla="*/ 224 w 346"/>
                <a:gd name="T103" fmla="*/ 98 h 346"/>
                <a:gd name="T104" fmla="*/ 192 w 346"/>
                <a:gd name="T105" fmla="*/ 84 h 346"/>
                <a:gd name="T106" fmla="*/ 174 w 346"/>
                <a:gd name="T107" fmla="*/ 8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" h="346">
                  <a:moveTo>
                    <a:pt x="174" y="346"/>
                  </a:moveTo>
                  <a:lnTo>
                    <a:pt x="174" y="346"/>
                  </a:lnTo>
                  <a:lnTo>
                    <a:pt x="156" y="344"/>
                  </a:lnTo>
                  <a:lnTo>
                    <a:pt x="138" y="342"/>
                  </a:lnTo>
                  <a:lnTo>
                    <a:pt x="122" y="338"/>
                  </a:lnTo>
                  <a:lnTo>
                    <a:pt x="106" y="332"/>
                  </a:lnTo>
                  <a:lnTo>
                    <a:pt x="92" y="324"/>
                  </a:lnTo>
                  <a:lnTo>
                    <a:pt x="76" y="316"/>
                  </a:lnTo>
                  <a:lnTo>
                    <a:pt x="64" y="306"/>
                  </a:lnTo>
                  <a:lnTo>
                    <a:pt x="52" y="294"/>
                  </a:lnTo>
                  <a:lnTo>
                    <a:pt x="40" y="282"/>
                  </a:lnTo>
                  <a:lnTo>
                    <a:pt x="30" y="270"/>
                  </a:lnTo>
                  <a:lnTo>
                    <a:pt x="22" y="254"/>
                  </a:lnTo>
                  <a:lnTo>
                    <a:pt x="14" y="240"/>
                  </a:lnTo>
                  <a:lnTo>
                    <a:pt x="8" y="224"/>
                  </a:lnTo>
                  <a:lnTo>
                    <a:pt x="4" y="208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4"/>
                  </a:lnTo>
                  <a:lnTo>
                    <a:pt x="4" y="138"/>
                  </a:lnTo>
                  <a:lnTo>
                    <a:pt x="8" y="122"/>
                  </a:lnTo>
                  <a:lnTo>
                    <a:pt x="14" y="106"/>
                  </a:lnTo>
                  <a:lnTo>
                    <a:pt x="22" y="90"/>
                  </a:lnTo>
                  <a:lnTo>
                    <a:pt x="30" y="76"/>
                  </a:lnTo>
                  <a:lnTo>
                    <a:pt x="40" y="62"/>
                  </a:lnTo>
                  <a:lnTo>
                    <a:pt x="52" y="50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2" y="20"/>
                  </a:lnTo>
                  <a:lnTo>
                    <a:pt x="106" y="14"/>
                  </a:lnTo>
                  <a:lnTo>
                    <a:pt x="122" y="8"/>
                  </a:lnTo>
                  <a:lnTo>
                    <a:pt x="138" y="4"/>
                  </a:lnTo>
                  <a:lnTo>
                    <a:pt x="156" y="0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208" y="4"/>
                  </a:lnTo>
                  <a:lnTo>
                    <a:pt x="224" y="8"/>
                  </a:lnTo>
                  <a:lnTo>
                    <a:pt x="240" y="14"/>
                  </a:lnTo>
                  <a:lnTo>
                    <a:pt x="256" y="20"/>
                  </a:lnTo>
                  <a:lnTo>
                    <a:pt x="270" y="30"/>
                  </a:lnTo>
                  <a:lnTo>
                    <a:pt x="284" y="40"/>
                  </a:lnTo>
                  <a:lnTo>
                    <a:pt x="296" y="50"/>
                  </a:lnTo>
                  <a:lnTo>
                    <a:pt x="306" y="62"/>
                  </a:lnTo>
                  <a:lnTo>
                    <a:pt x="316" y="76"/>
                  </a:lnTo>
                  <a:lnTo>
                    <a:pt x="326" y="90"/>
                  </a:lnTo>
                  <a:lnTo>
                    <a:pt x="332" y="106"/>
                  </a:lnTo>
                  <a:lnTo>
                    <a:pt x="338" y="122"/>
                  </a:lnTo>
                  <a:lnTo>
                    <a:pt x="342" y="138"/>
                  </a:lnTo>
                  <a:lnTo>
                    <a:pt x="346" y="154"/>
                  </a:lnTo>
                  <a:lnTo>
                    <a:pt x="346" y="172"/>
                  </a:lnTo>
                  <a:lnTo>
                    <a:pt x="346" y="172"/>
                  </a:lnTo>
                  <a:lnTo>
                    <a:pt x="346" y="190"/>
                  </a:lnTo>
                  <a:lnTo>
                    <a:pt x="342" y="208"/>
                  </a:lnTo>
                  <a:lnTo>
                    <a:pt x="338" y="224"/>
                  </a:lnTo>
                  <a:lnTo>
                    <a:pt x="332" y="240"/>
                  </a:lnTo>
                  <a:lnTo>
                    <a:pt x="326" y="254"/>
                  </a:lnTo>
                  <a:lnTo>
                    <a:pt x="316" y="270"/>
                  </a:lnTo>
                  <a:lnTo>
                    <a:pt x="306" y="282"/>
                  </a:lnTo>
                  <a:lnTo>
                    <a:pt x="296" y="294"/>
                  </a:lnTo>
                  <a:lnTo>
                    <a:pt x="284" y="306"/>
                  </a:lnTo>
                  <a:lnTo>
                    <a:pt x="270" y="316"/>
                  </a:lnTo>
                  <a:lnTo>
                    <a:pt x="256" y="324"/>
                  </a:lnTo>
                  <a:lnTo>
                    <a:pt x="240" y="332"/>
                  </a:lnTo>
                  <a:lnTo>
                    <a:pt x="224" y="338"/>
                  </a:lnTo>
                  <a:lnTo>
                    <a:pt x="208" y="342"/>
                  </a:lnTo>
                  <a:lnTo>
                    <a:pt x="192" y="344"/>
                  </a:lnTo>
                  <a:lnTo>
                    <a:pt x="174" y="346"/>
                  </a:lnTo>
                  <a:lnTo>
                    <a:pt x="174" y="346"/>
                  </a:lnTo>
                  <a:close/>
                  <a:moveTo>
                    <a:pt x="174" y="84"/>
                  </a:moveTo>
                  <a:lnTo>
                    <a:pt x="174" y="84"/>
                  </a:lnTo>
                  <a:lnTo>
                    <a:pt x="156" y="84"/>
                  </a:lnTo>
                  <a:lnTo>
                    <a:pt x="138" y="90"/>
                  </a:lnTo>
                  <a:lnTo>
                    <a:pt x="124" y="98"/>
                  </a:lnTo>
                  <a:lnTo>
                    <a:pt x="110" y="110"/>
                  </a:lnTo>
                  <a:lnTo>
                    <a:pt x="100" y="122"/>
                  </a:lnTo>
                  <a:lnTo>
                    <a:pt x="92" y="138"/>
                  </a:lnTo>
                  <a:lnTo>
                    <a:pt x="86" y="154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86" y="190"/>
                  </a:lnTo>
                  <a:lnTo>
                    <a:pt x="92" y="208"/>
                  </a:lnTo>
                  <a:lnTo>
                    <a:pt x="100" y="222"/>
                  </a:lnTo>
                  <a:lnTo>
                    <a:pt x="110" y="236"/>
                  </a:lnTo>
                  <a:lnTo>
                    <a:pt x="124" y="246"/>
                  </a:lnTo>
                  <a:lnTo>
                    <a:pt x="138" y="254"/>
                  </a:lnTo>
                  <a:lnTo>
                    <a:pt x="156" y="260"/>
                  </a:lnTo>
                  <a:lnTo>
                    <a:pt x="174" y="262"/>
                  </a:lnTo>
                  <a:lnTo>
                    <a:pt x="174" y="262"/>
                  </a:lnTo>
                  <a:lnTo>
                    <a:pt x="192" y="260"/>
                  </a:lnTo>
                  <a:lnTo>
                    <a:pt x="208" y="254"/>
                  </a:lnTo>
                  <a:lnTo>
                    <a:pt x="224" y="246"/>
                  </a:lnTo>
                  <a:lnTo>
                    <a:pt x="236" y="236"/>
                  </a:lnTo>
                  <a:lnTo>
                    <a:pt x="248" y="222"/>
                  </a:lnTo>
                  <a:lnTo>
                    <a:pt x="256" y="208"/>
                  </a:lnTo>
                  <a:lnTo>
                    <a:pt x="262" y="190"/>
                  </a:lnTo>
                  <a:lnTo>
                    <a:pt x="262" y="172"/>
                  </a:lnTo>
                  <a:lnTo>
                    <a:pt x="262" y="172"/>
                  </a:lnTo>
                  <a:lnTo>
                    <a:pt x="262" y="154"/>
                  </a:lnTo>
                  <a:lnTo>
                    <a:pt x="256" y="138"/>
                  </a:lnTo>
                  <a:lnTo>
                    <a:pt x="248" y="122"/>
                  </a:lnTo>
                  <a:lnTo>
                    <a:pt x="236" y="110"/>
                  </a:lnTo>
                  <a:lnTo>
                    <a:pt x="224" y="98"/>
                  </a:lnTo>
                  <a:lnTo>
                    <a:pt x="208" y="90"/>
                  </a:lnTo>
                  <a:lnTo>
                    <a:pt x="192" y="84"/>
                  </a:lnTo>
                  <a:lnTo>
                    <a:pt x="174" y="84"/>
                  </a:lnTo>
                  <a:lnTo>
                    <a:pt x="17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-3797300" y="560387"/>
              <a:ext cx="133350" cy="295275"/>
            </a:xfrm>
            <a:custGeom>
              <a:avLst/>
              <a:gdLst>
                <a:gd name="T0" fmla="*/ 42 w 84"/>
                <a:gd name="T1" fmla="*/ 186 h 186"/>
                <a:gd name="T2" fmla="*/ 42 w 84"/>
                <a:gd name="T3" fmla="*/ 186 h 186"/>
                <a:gd name="T4" fmla="*/ 34 w 84"/>
                <a:gd name="T5" fmla="*/ 184 h 186"/>
                <a:gd name="T6" fmla="*/ 26 w 84"/>
                <a:gd name="T7" fmla="*/ 182 h 186"/>
                <a:gd name="T8" fmla="*/ 18 w 84"/>
                <a:gd name="T9" fmla="*/ 178 h 186"/>
                <a:gd name="T10" fmla="*/ 12 w 84"/>
                <a:gd name="T11" fmla="*/ 174 h 186"/>
                <a:gd name="T12" fmla="*/ 8 w 84"/>
                <a:gd name="T13" fmla="*/ 168 h 186"/>
                <a:gd name="T14" fmla="*/ 4 w 84"/>
                <a:gd name="T15" fmla="*/ 160 h 186"/>
                <a:gd name="T16" fmla="*/ 0 w 84"/>
                <a:gd name="T17" fmla="*/ 152 h 186"/>
                <a:gd name="T18" fmla="*/ 0 w 84"/>
                <a:gd name="T19" fmla="*/ 144 h 186"/>
                <a:gd name="T20" fmla="*/ 0 w 84"/>
                <a:gd name="T21" fmla="*/ 42 h 186"/>
                <a:gd name="T22" fmla="*/ 0 w 84"/>
                <a:gd name="T23" fmla="*/ 42 h 186"/>
                <a:gd name="T24" fmla="*/ 0 w 84"/>
                <a:gd name="T25" fmla="*/ 34 h 186"/>
                <a:gd name="T26" fmla="*/ 4 w 84"/>
                <a:gd name="T27" fmla="*/ 26 h 186"/>
                <a:gd name="T28" fmla="*/ 8 w 84"/>
                <a:gd name="T29" fmla="*/ 18 h 186"/>
                <a:gd name="T30" fmla="*/ 12 w 84"/>
                <a:gd name="T31" fmla="*/ 12 h 186"/>
                <a:gd name="T32" fmla="*/ 18 w 84"/>
                <a:gd name="T33" fmla="*/ 8 h 186"/>
                <a:gd name="T34" fmla="*/ 26 w 84"/>
                <a:gd name="T35" fmla="*/ 4 h 186"/>
                <a:gd name="T36" fmla="*/ 34 w 84"/>
                <a:gd name="T37" fmla="*/ 2 h 186"/>
                <a:gd name="T38" fmla="*/ 42 w 84"/>
                <a:gd name="T39" fmla="*/ 0 h 186"/>
                <a:gd name="T40" fmla="*/ 42 w 84"/>
                <a:gd name="T41" fmla="*/ 0 h 186"/>
                <a:gd name="T42" fmla="*/ 50 w 84"/>
                <a:gd name="T43" fmla="*/ 2 h 186"/>
                <a:gd name="T44" fmla="*/ 58 w 84"/>
                <a:gd name="T45" fmla="*/ 4 h 186"/>
                <a:gd name="T46" fmla="*/ 66 w 84"/>
                <a:gd name="T47" fmla="*/ 8 h 186"/>
                <a:gd name="T48" fmla="*/ 72 w 84"/>
                <a:gd name="T49" fmla="*/ 12 h 186"/>
                <a:gd name="T50" fmla="*/ 76 w 84"/>
                <a:gd name="T51" fmla="*/ 18 h 186"/>
                <a:gd name="T52" fmla="*/ 80 w 84"/>
                <a:gd name="T53" fmla="*/ 26 h 186"/>
                <a:gd name="T54" fmla="*/ 82 w 84"/>
                <a:gd name="T55" fmla="*/ 34 h 186"/>
                <a:gd name="T56" fmla="*/ 84 w 84"/>
                <a:gd name="T57" fmla="*/ 42 h 186"/>
                <a:gd name="T58" fmla="*/ 84 w 84"/>
                <a:gd name="T59" fmla="*/ 144 h 186"/>
                <a:gd name="T60" fmla="*/ 84 w 84"/>
                <a:gd name="T61" fmla="*/ 144 h 186"/>
                <a:gd name="T62" fmla="*/ 82 w 84"/>
                <a:gd name="T63" fmla="*/ 152 h 186"/>
                <a:gd name="T64" fmla="*/ 80 w 84"/>
                <a:gd name="T65" fmla="*/ 160 h 186"/>
                <a:gd name="T66" fmla="*/ 76 w 84"/>
                <a:gd name="T67" fmla="*/ 168 h 186"/>
                <a:gd name="T68" fmla="*/ 72 w 84"/>
                <a:gd name="T69" fmla="*/ 174 h 186"/>
                <a:gd name="T70" fmla="*/ 66 w 84"/>
                <a:gd name="T71" fmla="*/ 178 h 186"/>
                <a:gd name="T72" fmla="*/ 58 w 84"/>
                <a:gd name="T73" fmla="*/ 182 h 186"/>
                <a:gd name="T74" fmla="*/ 50 w 84"/>
                <a:gd name="T75" fmla="*/ 184 h 186"/>
                <a:gd name="T76" fmla="*/ 42 w 84"/>
                <a:gd name="T77" fmla="*/ 186 h 186"/>
                <a:gd name="T78" fmla="*/ 42 w 84"/>
                <a:gd name="T7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186">
                  <a:moveTo>
                    <a:pt x="42" y="186"/>
                  </a:moveTo>
                  <a:lnTo>
                    <a:pt x="42" y="186"/>
                  </a:lnTo>
                  <a:lnTo>
                    <a:pt x="34" y="184"/>
                  </a:lnTo>
                  <a:lnTo>
                    <a:pt x="26" y="182"/>
                  </a:lnTo>
                  <a:lnTo>
                    <a:pt x="18" y="178"/>
                  </a:lnTo>
                  <a:lnTo>
                    <a:pt x="12" y="174"/>
                  </a:lnTo>
                  <a:lnTo>
                    <a:pt x="8" y="168"/>
                  </a:lnTo>
                  <a:lnTo>
                    <a:pt x="4" y="160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6" y="8"/>
                  </a:lnTo>
                  <a:lnTo>
                    <a:pt x="72" y="12"/>
                  </a:lnTo>
                  <a:lnTo>
                    <a:pt x="76" y="18"/>
                  </a:lnTo>
                  <a:lnTo>
                    <a:pt x="80" y="26"/>
                  </a:lnTo>
                  <a:lnTo>
                    <a:pt x="82" y="34"/>
                  </a:lnTo>
                  <a:lnTo>
                    <a:pt x="84" y="42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82" y="152"/>
                  </a:lnTo>
                  <a:lnTo>
                    <a:pt x="80" y="160"/>
                  </a:lnTo>
                  <a:lnTo>
                    <a:pt x="76" y="168"/>
                  </a:lnTo>
                  <a:lnTo>
                    <a:pt x="72" y="174"/>
                  </a:lnTo>
                  <a:lnTo>
                    <a:pt x="66" y="178"/>
                  </a:lnTo>
                  <a:lnTo>
                    <a:pt x="58" y="182"/>
                  </a:lnTo>
                  <a:lnTo>
                    <a:pt x="50" y="184"/>
                  </a:lnTo>
                  <a:lnTo>
                    <a:pt x="42" y="186"/>
                  </a:lnTo>
                  <a:lnTo>
                    <a:pt x="4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1" name="Freeform 26"/>
            <p:cNvSpPr>
              <a:spLocks/>
            </p:cNvSpPr>
            <p:nvPr/>
          </p:nvSpPr>
          <p:spPr bwMode="auto">
            <a:xfrm>
              <a:off x="-3381375" y="668337"/>
              <a:ext cx="133350" cy="295275"/>
            </a:xfrm>
            <a:custGeom>
              <a:avLst/>
              <a:gdLst>
                <a:gd name="T0" fmla="*/ 42 w 84"/>
                <a:gd name="T1" fmla="*/ 186 h 186"/>
                <a:gd name="T2" fmla="*/ 42 w 84"/>
                <a:gd name="T3" fmla="*/ 186 h 186"/>
                <a:gd name="T4" fmla="*/ 34 w 84"/>
                <a:gd name="T5" fmla="*/ 186 h 186"/>
                <a:gd name="T6" fmla="*/ 26 w 84"/>
                <a:gd name="T7" fmla="*/ 184 h 186"/>
                <a:gd name="T8" fmla="*/ 20 w 84"/>
                <a:gd name="T9" fmla="*/ 180 h 186"/>
                <a:gd name="T10" fmla="*/ 12 w 84"/>
                <a:gd name="T11" fmla="*/ 174 h 186"/>
                <a:gd name="T12" fmla="*/ 8 w 84"/>
                <a:gd name="T13" fmla="*/ 168 h 186"/>
                <a:gd name="T14" fmla="*/ 4 w 84"/>
                <a:gd name="T15" fmla="*/ 160 h 186"/>
                <a:gd name="T16" fmla="*/ 2 w 84"/>
                <a:gd name="T17" fmla="*/ 152 h 186"/>
                <a:gd name="T18" fmla="*/ 0 w 84"/>
                <a:gd name="T19" fmla="*/ 144 h 186"/>
                <a:gd name="T20" fmla="*/ 0 w 84"/>
                <a:gd name="T21" fmla="*/ 42 h 186"/>
                <a:gd name="T22" fmla="*/ 0 w 84"/>
                <a:gd name="T23" fmla="*/ 42 h 186"/>
                <a:gd name="T24" fmla="*/ 2 w 84"/>
                <a:gd name="T25" fmla="*/ 34 h 186"/>
                <a:gd name="T26" fmla="*/ 4 w 84"/>
                <a:gd name="T27" fmla="*/ 26 h 186"/>
                <a:gd name="T28" fmla="*/ 8 w 84"/>
                <a:gd name="T29" fmla="*/ 20 h 186"/>
                <a:gd name="T30" fmla="*/ 12 w 84"/>
                <a:gd name="T31" fmla="*/ 14 h 186"/>
                <a:gd name="T32" fmla="*/ 20 w 84"/>
                <a:gd name="T33" fmla="*/ 8 h 186"/>
                <a:gd name="T34" fmla="*/ 26 w 84"/>
                <a:gd name="T35" fmla="*/ 4 h 186"/>
                <a:gd name="T36" fmla="*/ 34 w 84"/>
                <a:gd name="T37" fmla="*/ 2 h 186"/>
                <a:gd name="T38" fmla="*/ 42 w 84"/>
                <a:gd name="T39" fmla="*/ 0 h 186"/>
                <a:gd name="T40" fmla="*/ 42 w 84"/>
                <a:gd name="T41" fmla="*/ 0 h 186"/>
                <a:gd name="T42" fmla="*/ 50 w 84"/>
                <a:gd name="T43" fmla="*/ 2 h 186"/>
                <a:gd name="T44" fmla="*/ 58 w 84"/>
                <a:gd name="T45" fmla="*/ 4 h 186"/>
                <a:gd name="T46" fmla="*/ 66 w 84"/>
                <a:gd name="T47" fmla="*/ 8 h 186"/>
                <a:gd name="T48" fmla="*/ 72 w 84"/>
                <a:gd name="T49" fmla="*/ 14 h 186"/>
                <a:gd name="T50" fmla="*/ 76 w 84"/>
                <a:gd name="T51" fmla="*/ 20 h 186"/>
                <a:gd name="T52" fmla="*/ 80 w 84"/>
                <a:gd name="T53" fmla="*/ 26 h 186"/>
                <a:gd name="T54" fmla="*/ 84 w 84"/>
                <a:gd name="T55" fmla="*/ 34 h 186"/>
                <a:gd name="T56" fmla="*/ 84 w 84"/>
                <a:gd name="T57" fmla="*/ 42 h 186"/>
                <a:gd name="T58" fmla="*/ 84 w 84"/>
                <a:gd name="T59" fmla="*/ 144 h 186"/>
                <a:gd name="T60" fmla="*/ 84 w 84"/>
                <a:gd name="T61" fmla="*/ 144 h 186"/>
                <a:gd name="T62" fmla="*/ 84 w 84"/>
                <a:gd name="T63" fmla="*/ 152 h 186"/>
                <a:gd name="T64" fmla="*/ 80 w 84"/>
                <a:gd name="T65" fmla="*/ 160 h 186"/>
                <a:gd name="T66" fmla="*/ 76 w 84"/>
                <a:gd name="T67" fmla="*/ 168 h 186"/>
                <a:gd name="T68" fmla="*/ 72 w 84"/>
                <a:gd name="T69" fmla="*/ 174 h 186"/>
                <a:gd name="T70" fmla="*/ 66 w 84"/>
                <a:gd name="T71" fmla="*/ 180 h 186"/>
                <a:gd name="T72" fmla="*/ 58 w 84"/>
                <a:gd name="T73" fmla="*/ 184 h 186"/>
                <a:gd name="T74" fmla="*/ 50 w 84"/>
                <a:gd name="T75" fmla="*/ 186 h 186"/>
                <a:gd name="T76" fmla="*/ 42 w 84"/>
                <a:gd name="T77" fmla="*/ 186 h 186"/>
                <a:gd name="T78" fmla="*/ 42 w 84"/>
                <a:gd name="T7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186">
                  <a:moveTo>
                    <a:pt x="42" y="186"/>
                  </a:moveTo>
                  <a:lnTo>
                    <a:pt x="42" y="186"/>
                  </a:lnTo>
                  <a:lnTo>
                    <a:pt x="34" y="186"/>
                  </a:lnTo>
                  <a:lnTo>
                    <a:pt x="26" y="184"/>
                  </a:lnTo>
                  <a:lnTo>
                    <a:pt x="20" y="180"/>
                  </a:lnTo>
                  <a:lnTo>
                    <a:pt x="12" y="174"/>
                  </a:lnTo>
                  <a:lnTo>
                    <a:pt x="8" y="168"/>
                  </a:lnTo>
                  <a:lnTo>
                    <a:pt x="4" y="160"/>
                  </a:lnTo>
                  <a:lnTo>
                    <a:pt x="2" y="152"/>
                  </a:lnTo>
                  <a:lnTo>
                    <a:pt x="0" y="1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20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6" y="8"/>
                  </a:lnTo>
                  <a:lnTo>
                    <a:pt x="72" y="14"/>
                  </a:lnTo>
                  <a:lnTo>
                    <a:pt x="76" y="20"/>
                  </a:lnTo>
                  <a:lnTo>
                    <a:pt x="80" y="26"/>
                  </a:lnTo>
                  <a:lnTo>
                    <a:pt x="84" y="34"/>
                  </a:lnTo>
                  <a:lnTo>
                    <a:pt x="84" y="42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84" y="152"/>
                  </a:lnTo>
                  <a:lnTo>
                    <a:pt x="80" y="160"/>
                  </a:lnTo>
                  <a:lnTo>
                    <a:pt x="76" y="168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58" y="184"/>
                  </a:lnTo>
                  <a:lnTo>
                    <a:pt x="50" y="186"/>
                  </a:lnTo>
                  <a:lnTo>
                    <a:pt x="42" y="186"/>
                  </a:lnTo>
                  <a:lnTo>
                    <a:pt x="4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2" name="Freeform 27"/>
            <p:cNvSpPr>
              <a:spLocks/>
            </p:cNvSpPr>
            <p:nvPr/>
          </p:nvSpPr>
          <p:spPr bwMode="auto">
            <a:xfrm>
              <a:off x="-2965450" y="668337"/>
              <a:ext cx="133350" cy="295275"/>
            </a:xfrm>
            <a:custGeom>
              <a:avLst/>
              <a:gdLst>
                <a:gd name="T0" fmla="*/ 42 w 84"/>
                <a:gd name="T1" fmla="*/ 186 h 186"/>
                <a:gd name="T2" fmla="*/ 42 w 84"/>
                <a:gd name="T3" fmla="*/ 186 h 186"/>
                <a:gd name="T4" fmla="*/ 34 w 84"/>
                <a:gd name="T5" fmla="*/ 186 h 186"/>
                <a:gd name="T6" fmla="*/ 26 w 84"/>
                <a:gd name="T7" fmla="*/ 184 h 186"/>
                <a:gd name="T8" fmla="*/ 18 w 84"/>
                <a:gd name="T9" fmla="*/ 180 h 186"/>
                <a:gd name="T10" fmla="*/ 12 w 84"/>
                <a:gd name="T11" fmla="*/ 174 h 186"/>
                <a:gd name="T12" fmla="*/ 8 w 84"/>
                <a:gd name="T13" fmla="*/ 168 h 186"/>
                <a:gd name="T14" fmla="*/ 4 w 84"/>
                <a:gd name="T15" fmla="*/ 160 h 186"/>
                <a:gd name="T16" fmla="*/ 2 w 84"/>
                <a:gd name="T17" fmla="*/ 152 h 186"/>
                <a:gd name="T18" fmla="*/ 0 w 84"/>
                <a:gd name="T19" fmla="*/ 144 h 186"/>
                <a:gd name="T20" fmla="*/ 0 w 84"/>
                <a:gd name="T21" fmla="*/ 42 h 186"/>
                <a:gd name="T22" fmla="*/ 0 w 84"/>
                <a:gd name="T23" fmla="*/ 42 h 186"/>
                <a:gd name="T24" fmla="*/ 2 w 84"/>
                <a:gd name="T25" fmla="*/ 34 h 186"/>
                <a:gd name="T26" fmla="*/ 4 w 84"/>
                <a:gd name="T27" fmla="*/ 26 h 186"/>
                <a:gd name="T28" fmla="*/ 8 w 84"/>
                <a:gd name="T29" fmla="*/ 20 h 186"/>
                <a:gd name="T30" fmla="*/ 12 w 84"/>
                <a:gd name="T31" fmla="*/ 14 h 186"/>
                <a:gd name="T32" fmla="*/ 18 w 84"/>
                <a:gd name="T33" fmla="*/ 8 h 186"/>
                <a:gd name="T34" fmla="*/ 26 w 84"/>
                <a:gd name="T35" fmla="*/ 4 h 186"/>
                <a:gd name="T36" fmla="*/ 34 w 84"/>
                <a:gd name="T37" fmla="*/ 2 h 186"/>
                <a:gd name="T38" fmla="*/ 42 w 84"/>
                <a:gd name="T39" fmla="*/ 0 h 186"/>
                <a:gd name="T40" fmla="*/ 42 w 84"/>
                <a:gd name="T41" fmla="*/ 0 h 186"/>
                <a:gd name="T42" fmla="*/ 50 w 84"/>
                <a:gd name="T43" fmla="*/ 2 h 186"/>
                <a:gd name="T44" fmla="*/ 58 w 84"/>
                <a:gd name="T45" fmla="*/ 4 h 186"/>
                <a:gd name="T46" fmla="*/ 66 w 84"/>
                <a:gd name="T47" fmla="*/ 8 h 186"/>
                <a:gd name="T48" fmla="*/ 72 w 84"/>
                <a:gd name="T49" fmla="*/ 14 h 186"/>
                <a:gd name="T50" fmla="*/ 76 w 84"/>
                <a:gd name="T51" fmla="*/ 20 h 186"/>
                <a:gd name="T52" fmla="*/ 80 w 84"/>
                <a:gd name="T53" fmla="*/ 26 h 186"/>
                <a:gd name="T54" fmla="*/ 82 w 84"/>
                <a:gd name="T55" fmla="*/ 34 h 186"/>
                <a:gd name="T56" fmla="*/ 84 w 84"/>
                <a:gd name="T57" fmla="*/ 42 h 186"/>
                <a:gd name="T58" fmla="*/ 84 w 84"/>
                <a:gd name="T59" fmla="*/ 144 h 186"/>
                <a:gd name="T60" fmla="*/ 84 w 84"/>
                <a:gd name="T61" fmla="*/ 144 h 186"/>
                <a:gd name="T62" fmla="*/ 82 w 84"/>
                <a:gd name="T63" fmla="*/ 152 h 186"/>
                <a:gd name="T64" fmla="*/ 80 w 84"/>
                <a:gd name="T65" fmla="*/ 160 h 186"/>
                <a:gd name="T66" fmla="*/ 76 w 84"/>
                <a:gd name="T67" fmla="*/ 168 h 186"/>
                <a:gd name="T68" fmla="*/ 72 w 84"/>
                <a:gd name="T69" fmla="*/ 174 h 186"/>
                <a:gd name="T70" fmla="*/ 66 w 84"/>
                <a:gd name="T71" fmla="*/ 180 h 186"/>
                <a:gd name="T72" fmla="*/ 58 w 84"/>
                <a:gd name="T73" fmla="*/ 184 h 186"/>
                <a:gd name="T74" fmla="*/ 50 w 84"/>
                <a:gd name="T75" fmla="*/ 186 h 186"/>
                <a:gd name="T76" fmla="*/ 42 w 84"/>
                <a:gd name="T77" fmla="*/ 186 h 186"/>
                <a:gd name="T78" fmla="*/ 42 w 84"/>
                <a:gd name="T7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" h="186">
                  <a:moveTo>
                    <a:pt x="42" y="186"/>
                  </a:moveTo>
                  <a:lnTo>
                    <a:pt x="42" y="186"/>
                  </a:lnTo>
                  <a:lnTo>
                    <a:pt x="34" y="186"/>
                  </a:lnTo>
                  <a:lnTo>
                    <a:pt x="26" y="184"/>
                  </a:lnTo>
                  <a:lnTo>
                    <a:pt x="18" y="180"/>
                  </a:lnTo>
                  <a:lnTo>
                    <a:pt x="12" y="174"/>
                  </a:lnTo>
                  <a:lnTo>
                    <a:pt x="8" y="168"/>
                  </a:lnTo>
                  <a:lnTo>
                    <a:pt x="4" y="160"/>
                  </a:lnTo>
                  <a:lnTo>
                    <a:pt x="2" y="152"/>
                  </a:lnTo>
                  <a:lnTo>
                    <a:pt x="0" y="1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4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50" y="2"/>
                  </a:lnTo>
                  <a:lnTo>
                    <a:pt x="58" y="4"/>
                  </a:lnTo>
                  <a:lnTo>
                    <a:pt x="66" y="8"/>
                  </a:lnTo>
                  <a:lnTo>
                    <a:pt x="72" y="14"/>
                  </a:lnTo>
                  <a:lnTo>
                    <a:pt x="76" y="20"/>
                  </a:lnTo>
                  <a:lnTo>
                    <a:pt x="80" y="26"/>
                  </a:lnTo>
                  <a:lnTo>
                    <a:pt x="82" y="34"/>
                  </a:lnTo>
                  <a:lnTo>
                    <a:pt x="84" y="42"/>
                  </a:lnTo>
                  <a:lnTo>
                    <a:pt x="84" y="144"/>
                  </a:lnTo>
                  <a:lnTo>
                    <a:pt x="84" y="144"/>
                  </a:lnTo>
                  <a:lnTo>
                    <a:pt x="82" y="152"/>
                  </a:lnTo>
                  <a:lnTo>
                    <a:pt x="80" y="160"/>
                  </a:lnTo>
                  <a:lnTo>
                    <a:pt x="76" y="168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58" y="184"/>
                  </a:lnTo>
                  <a:lnTo>
                    <a:pt x="50" y="186"/>
                  </a:lnTo>
                  <a:lnTo>
                    <a:pt x="42" y="186"/>
                  </a:lnTo>
                  <a:lnTo>
                    <a:pt x="4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190626" y="7126848"/>
            <a:ext cx="6376737" cy="3292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324000" rIns="468000" bIns="324000"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Integrated cloud messaging service for complete message lifecycle visibility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Single</a:t>
            </a:r>
            <a:r>
              <a:rPr lang="en-US" sz="2800" dirty="0">
                <a:solidFill>
                  <a:schemeClr val="bg1"/>
                </a:solidFill>
              </a:rPr>
              <a:t>, unified messaging </a:t>
            </a:r>
            <a:r>
              <a:rPr lang="en-US" sz="2800" dirty="0" smtClean="0">
                <a:solidFill>
                  <a:schemeClr val="bg1"/>
                </a:solidFill>
              </a:rPr>
              <a:t>experience across </a:t>
            </a:r>
            <a:r>
              <a:rPr lang="en-US" sz="2800" dirty="0">
                <a:solidFill>
                  <a:schemeClr val="bg1"/>
                </a:solidFill>
              </a:rPr>
              <a:t>all </a:t>
            </a:r>
            <a:r>
              <a:rPr lang="en-US" sz="2800" dirty="0" smtClean="0">
                <a:solidFill>
                  <a:schemeClr val="bg1"/>
                </a:solidFill>
              </a:rPr>
              <a:t>channels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1859" y="7126848"/>
            <a:ext cx="6376737" cy="3292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324000" rIns="468000" bIns="324000"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Consolidate to a single provider for voice, email, SMS and fax messaging</a:t>
            </a: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Lower TCO across messaging solutions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02794" y="7126848"/>
            <a:ext cx="6375888" cy="32925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0" tIns="324000" rIns="468000" bIns="324000"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Increase customer loyalty, revenue and customer satisfaction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</a:rPr>
              <a:t>Reach customers through multiple communication channels in methods they prefer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4" name="Freeform: Shape 13"/>
          <p:cNvSpPr/>
          <p:nvPr/>
        </p:nvSpPr>
        <p:spPr>
          <a:xfrm>
            <a:off x="4462614" y="2751981"/>
            <a:ext cx="1832760" cy="984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92" h="2735">
                <a:moveTo>
                  <a:pt x="5068" y="1336"/>
                </a:moveTo>
                <a:lnTo>
                  <a:pt x="5005" y="1272"/>
                </a:lnTo>
                <a:cubicBezTo>
                  <a:pt x="4703" y="938"/>
                  <a:pt x="3876" y="31"/>
                  <a:pt x="2492" y="0"/>
                </a:cubicBezTo>
                <a:lnTo>
                  <a:pt x="2444" y="0"/>
                </a:lnTo>
                <a:cubicBezTo>
                  <a:pt x="1029" y="0"/>
                  <a:pt x="58" y="1288"/>
                  <a:pt x="11" y="1336"/>
                </a:cubicBezTo>
                <a:cubicBezTo>
                  <a:pt x="-5" y="1367"/>
                  <a:pt x="-5" y="1415"/>
                  <a:pt x="26" y="1447"/>
                </a:cubicBezTo>
                <a:cubicBezTo>
                  <a:pt x="1029" y="2497"/>
                  <a:pt x="1776" y="2735"/>
                  <a:pt x="2571" y="2735"/>
                </a:cubicBezTo>
                <a:lnTo>
                  <a:pt x="2714" y="2735"/>
                </a:lnTo>
                <a:cubicBezTo>
                  <a:pt x="3987" y="2703"/>
                  <a:pt x="5021" y="1494"/>
                  <a:pt x="5068" y="1447"/>
                </a:cubicBezTo>
                <a:cubicBezTo>
                  <a:pt x="5100" y="1415"/>
                  <a:pt x="5100" y="1367"/>
                  <a:pt x="5068" y="1336"/>
                </a:cubicBezTo>
                <a:close/>
                <a:moveTo>
                  <a:pt x="2699" y="2576"/>
                </a:moveTo>
                <a:cubicBezTo>
                  <a:pt x="1919" y="2608"/>
                  <a:pt x="1187" y="2417"/>
                  <a:pt x="186" y="1383"/>
                </a:cubicBezTo>
                <a:cubicBezTo>
                  <a:pt x="377" y="1145"/>
                  <a:pt x="1267" y="158"/>
                  <a:pt x="2444" y="158"/>
                </a:cubicBezTo>
                <a:lnTo>
                  <a:pt x="2492" y="158"/>
                </a:lnTo>
                <a:cubicBezTo>
                  <a:pt x="3796" y="190"/>
                  <a:pt x="4591" y="1049"/>
                  <a:pt x="4894" y="1383"/>
                </a:cubicBezTo>
                <a:lnTo>
                  <a:pt x="4910" y="1383"/>
                </a:lnTo>
                <a:cubicBezTo>
                  <a:pt x="4687" y="1622"/>
                  <a:pt x="3764" y="2544"/>
                  <a:pt x="2699" y="2576"/>
                </a:cubicBezTo>
                <a:close/>
                <a:moveTo>
                  <a:pt x="2556" y="206"/>
                </a:moveTo>
                <a:cubicBezTo>
                  <a:pt x="1919" y="206"/>
                  <a:pt x="1395" y="731"/>
                  <a:pt x="1395" y="1367"/>
                </a:cubicBezTo>
                <a:cubicBezTo>
                  <a:pt x="1395" y="2003"/>
                  <a:pt x="1919" y="2529"/>
                  <a:pt x="2556" y="2529"/>
                </a:cubicBezTo>
                <a:cubicBezTo>
                  <a:pt x="3192" y="2529"/>
                  <a:pt x="3717" y="2003"/>
                  <a:pt x="3717" y="1367"/>
                </a:cubicBezTo>
                <a:cubicBezTo>
                  <a:pt x="3717" y="731"/>
                  <a:pt x="3192" y="206"/>
                  <a:pt x="2556" y="206"/>
                </a:cubicBezTo>
                <a:close/>
                <a:moveTo>
                  <a:pt x="2556" y="2369"/>
                </a:moveTo>
                <a:cubicBezTo>
                  <a:pt x="1999" y="2369"/>
                  <a:pt x="1553" y="1924"/>
                  <a:pt x="1553" y="1367"/>
                </a:cubicBezTo>
                <a:cubicBezTo>
                  <a:pt x="1553" y="827"/>
                  <a:pt x="1999" y="365"/>
                  <a:pt x="2556" y="365"/>
                </a:cubicBezTo>
                <a:cubicBezTo>
                  <a:pt x="3112" y="365"/>
                  <a:pt x="3558" y="827"/>
                  <a:pt x="3558" y="1367"/>
                </a:cubicBezTo>
                <a:cubicBezTo>
                  <a:pt x="3558" y="1924"/>
                  <a:pt x="3112" y="2369"/>
                  <a:pt x="2556" y="2369"/>
                </a:cubicBezTo>
                <a:close/>
                <a:moveTo>
                  <a:pt x="2556" y="699"/>
                </a:moveTo>
                <a:cubicBezTo>
                  <a:pt x="2396" y="699"/>
                  <a:pt x="2237" y="763"/>
                  <a:pt x="2110" y="874"/>
                </a:cubicBezTo>
                <a:cubicBezTo>
                  <a:pt x="2094" y="890"/>
                  <a:pt x="2094" y="906"/>
                  <a:pt x="2094" y="922"/>
                </a:cubicBezTo>
                <a:cubicBezTo>
                  <a:pt x="2094" y="954"/>
                  <a:pt x="2094" y="970"/>
                  <a:pt x="2110" y="985"/>
                </a:cubicBezTo>
                <a:lnTo>
                  <a:pt x="2349" y="1224"/>
                </a:lnTo>
                <a:lnTo>
                  <a:pt x="1967" y="1272"/>
                </a:lnTo>
                <a:cubicBezTo>
                  <a:pt x="1919" y="1272"/>
                  <a:pt x="1887" y="1304"/>
                  <a:pt x="1887" y="1351"/>
                </a:cubicBezTo>
                <a:lnTo>
                  <a:pt x="1887" y="1367"/>
                </a:lnTo>
                <a:cubicBezTo>
                  <a:pt x="1887" y="1733"/>
                  <a:pt x="2190" y="2035"/>
                  <a:pt x="2556" y="2035"/>
                </a:cubicBezTo>
                <a:cubicBezTo>
                  <a:pt x="2922" y="2035"/>
                  <a:pt x="3223" y="1733"/>
                  <a:pt x="3223" y="1367"/>
                </a:cubicBezTo>
                <a:cubicBezTo>
                  <a:pt x="3223" y="1002"/>
                  <a:pt x="2922" y="699"/>
                  <a:pt x="2556" y="699"/>
                </a:cubicBezTo>
                <a:close/>
                <a:moveTo>
                  <a:pt x="1967" y="1367"/>
                </a:moveTo>
                <a:close/>
                <a:moveTo>
                  <a:pt x="2556" y="1876"/>
                </a:moveTo>
                <a:cubicBezTo>
                  <a:pt x="2285" y="1876"/>
                  <a:pt x="2078" y="1669"/>
                  <a:pt x="2047" y="1415"/>
                </a:cubicBezTo>
                <a:lnTo>
                  <a:pt x="2523" y="1367"/>
                </a:lnTo>
                <a:cubicBezTo>
                  <a:pt x="2556" y="1351"/>
                  <a:pt x="2571" y="1336"/>
                  <a:pt x="2587" y="1304"/>
                </a:cubicBezTo>
                <a:cubicBezTo>
                  <a:pt x="2603" y="1272"/>
                  <a:pt x="2587" y="1240"/>
                  <a:pt x="2571" y="1224"/>
                </a:cubicBezTo>
                <a:lnTo>
                  <a:pt x="2285" y="938"/>
                </a:lnTo>
                <a:cubicBezTo>
                  <a:pt x="2365" y="890"/>
                  <a:pt x="2460" y="858"/>
                  <a:pt x="2556" y="858"/>
                </a:cubicBezTo>
                <a:cubicBezTo>
                  <a:pt x="2842" y="858"/>
                  <a:pt x="3065" y="1097"/>
                  <a:pt x="3065" y="1367"/>
                </a:cubicBezTo>
                <a:cubicBezTo>
                  <a:pt x="3065" y="1654"/>
                  <a:pt x="2842" y="1876"/>
                  <a:pt x="2556" y="1876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  <p:sp>
        <p:nvSpPr>
          <p:cNvPr id="55" name="Freeform: Shape 20"/>
          <p:cNvSpPr/>
          <p:nvPr/>
        </p:nvSpPr>
        <p:spPr>
          <a:xfrm>
            <a:off x="11427798" y="2426026"/>
            <a:ext cx="1580040" cy="14468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90" h="4020">
                <a:moveTo>
                  <a:pt x="4247" y="2795"/>
                </a:moveTo>
                <a:lnTo>
                  <a:pt x="4247" y="2780"/>
                </a:lnTo>
                <a:lnTo>
                  <a:pt x="4247" y="2764"/>
                </a:lnTo>
                <a:cubicBezTo>
                  <a:pt x="4230" y="2764"/>
                  <a:pt x="4230" y="2764"/>
                  <a:pt x="4230" y="2748"/>
                </a:cubicBezTo>
                <a:lnTo>
                  <a:pt x="4230" y="2732"/>
                </a:lnTo>
                <a:cubicBezTo>
                  <a:pt x="4214" y="2716"/>
                  <a:pt x="4214" y="2716"/>
                  <a:pt x="4214" y="2700"/>
                </a:cubicBezTo>
                <a:cubicBezTo>
                  <a:pt x="4199" y="2684"/>
                  <a:pt x="4199" y="2684"/>
                  <a:pt x="4199" y="2668"/>
                </a:cubicBezTo>
                <a:lnTo>
                  <a:pt x="4183" y="2668"/>
                </a:lnTo>
                <a:cubicBezTo>
                  <a:pt x="4178" y="2658"/>
                  <a:pt x="4183" y="2652"/>
                  <a:pt x="4167" y="2637"/>
                </a:cubicBezTo>
                <a:lnTo>
                  <a:pt x="4183" y="2637"/>
                </a:lnTo>
                <a:lnTo>
                  <a:pt x="4199" y="2637"/>
                </a:lnTo>
                <a:lnTo>
                  <a:pt x="4214" y="2621"/>
                </a:lnTo>
                <a:lnTo>
                  <a:pt x="4230" y="2621"/>
                </a:lnTo>
                <a:cubicBezTo>
                  <a:pt x="4230" y="2604"/>
                  <a:pt x="4241" y="2610"/>
                  <a:pt x="4247" y="2604"/>
                </a:cubicBezTo>
                <a:lnTo>
                  <a:pt x="4247" y="2589"/>
                </a:lnTo>
                <a:cubicBezTo>
                  <a:pt x="4262" y="2589"/>
                  <a:pt x="4278" y="2589"/>
                  <a:pt x="4278" y="2573"/>
                </a:cubicBezTo>
                <a:cubicBezTo>
                  <a:pt x="4294" y="2573"/>
                  <a:pt x="4289" y="2562"/>
                  <a:pt x="4294" y="2557"/>
                </a:cubicBezTo>
                <a:cubicBezTo>
                  <a:pt x="4310" y="2557"/>
                  <a:pt x="4305" y="2546"/>
                  <a:pt x="4310" y="2541"/>
                </a:cubicBezTo>
                <a:cubicBezTo>
                  <a:pt x="4315" y="2536"/>
                  <a:pt x="4310" y="2525"/>
                  <a:pt x="4326" y="2525"/>
                </a:cubicBezTo>
                <a:cubicBezTo>
                  <a:pt x="4326" y="2509"/>
                  <a:pt x="4342" y="2509"/>
                  <a:pt x="4342" y="2494"/>
                </a:cubicBezTo>
                <a:cubicBezTo>
                  <a:pt x="4358" y="2477"/>
                  <a:pt x="4358" y="2477"/>
                  <a:pt x="4358" y="2461"/>
                </a:cubicBezTo>
                <a:cubicBezTo>
                  <a:pt x="4358" y="2446"/>
                  <a:pt x="4374" y="2446"/>
                  <a:pt x="4374" y="2430"/>
                </a:cubicBezTo>
                <a:cubicBezTo>
                  <a:pt x="4374" y="2414"/>
                  <a:pt x="4374" y="2414"/>
                  <a:pt x="4390" y="2398"/>
                </a:cubicBezTo>
                <a:lnTo>
                  <a:pt x="4390" y="2366"/>
                </a:lnTo>
                <a:lnTo>
                  <a:pt x="4390" y="2334"/>
                </a:lnTo>
                <a:lnTo>
                  <a:pt x="4390" y="2303"/>
                </a:lnTo>
                <a:lnTo>
                  <a:pt x="4390" y="2286"/>
                </a:lnTo>
                <a:lnTo>
                  <a:pt x="4390" y="2255"/>
                </a:lnTo>
                <a:cubicBezTo>
                  <a:pt x="4374" y="2255"/>
                  <a:pt x="4374" y="2239"/>
                  <a:pt x="4374" y="2223"/>
                </a:cubicBezTo>
                <a:cubicBezTo>
                  <a:pt x="4374" y="2207"/>
                  <a:pt x="4358" y="2207"/>
                  <a:pt x="4358" y="2191"/>
                </a:cubicBezTo>
                <a:cubicBezTo>
                  <a:pt x="4353" y="2180"/>
                  <a:pt x="4358" y="2175"/>
                  <a:pt x="4342" y="2159"/>
                </a:cubicBezTo>
                <a:lnTo>
                  <a:pt x="4326" y="2143"/>
                </a:lnTo>
                <a:lnTo>
                  <a:pt x="4326" y="2128"/>
                </a:lnTo>
                <a:cubicBezTo>
                  <a:pt x="4310" y="2128"/>
                  <a:pt x="4315" y="2117"/>
                  <a:pt x="4310" y="2112"/>
                </a:cubicBezTo>
                <a:cubicBezTo>
                  <a:pt x="4294" y="2095"/>
                  <a:pt x="4294" y="2095"/>
                  <a:pt x="4278" y="2080"/>
                </a:cubicBezTo>
                <a:cubicBezTo>
                  <a:pt x="4262" y="2064"/>
                  <a:pt x="4247" y="2048"/>
                  <a:pt x="4230" y="2048"/>
                </a:cubicBezTo>
                <a:lnTo>
                  <a:pt x="4214" y="2048"/>
                </a:lnTo>
                <a:lnTo>
                  <a:pt x="4214" y="2032"/>
                </a:lnTo>
                <a:lnTo>
                  <a:pt x="4230" y="2032"/>
                </a:lnTo>
                <a:lnTo>
                  <a:pt x="4230" y="2016"/>
                </a:lnTo>
                <a:cubicBezTo>
                  <a:pt x="4247" y="2016"/>
                  <a:pt x="4241" y="2005"/>
                  <a:pt x="4247" y="2000"/>
                </a:cubicBezTo>
                <a:lnTo>
                  <a:pt x="4262" y="1985"/>
                </a:lnTo>
                <a:lnTo>
                  <a:pt x="4262" y="1968"/>
                </a:lnTo>
                <a:cubicBezTo>
                  <a:pt x="4267" y="1963"/>
                  <a:pt x="4278" y="1968"/>
                  <a:pt x="4278" y="1952"/>
                </a:cubicBezTo>
                <a:cubicBezTo>
                  <a:pt x="4294" y="1937"/>
                  <a:pt x="4294" y="1937"/>
                  <a:pt x="4294" y="1921"/>
                </a:cubicBezTo>
                <a:cubicBezTo>
                  <a:pt x="4294" y="1905"/>
                  <a:pt x="4305" y="1910"/>
                  <a:pt x="4310" y="1905"/>
                </a:cubicBezTo>
                <a:lnTo>
                  <a:pt x="4310" y="1889"/>
                </a:lnTo>
                <a:lnTo>
                  <a:pt x="4310" y="1857"/>
                </a:lnTo>
                <a:lnTo>
                  <a:pt x="4326" y="1841"/>
                </a:lnTo>
                <a:lnTo>
                  <a:pt x="4326" y="1825"/>
                </a:lnTo>
                <a:lnTo>
                  <a:pt x="4326" y="1794"/>
                </a:lnTo>
                <a:cubicBezTo>
                  <a:pt x="4326" y="1603"/>
                  <a:pt x="4151" y="1443"/>
                  <a:pt x="3944" y="1443"/>
                </a:cubicBezTo>
                <a:lnTo>
                  <a:pt x="3212" y="1443"/>
                </a:lnTo>
                <a:lnTo>
                  <a:pt x="3181" y="1443"/>
                </a:lnTo>
                <a:cubicBezTo>
                  <a:pt x="3165" y="1459"/>
                  <a:pt x="3165" y="1459"/>
                  <a:pt x="3149" y="1459"/>
                </a:cubicBezTo>
                <a:lnTo>
                  <a:pt x="3133" y="1459"/>
                </a:lnTo>
                <a:lnTo>
                  <a:pt x="3117" y="1459"/>
                </a:lnTo>
                <a:lnTo>
                  <a:pt x="2894" y="1459"/>
                </a:lnTo>
                <a:cubicBezTo>
                  <a:pt x="2878" y="1459"/>
                  <a:pt x="2873" y="1448"/>
                  <a:pt x="2863" y="1443"/>
                </a:cubicBezTo>
                <a:cubicBezTo>
                  <a:pt x="2858" y="1433"/>
                  <a:pt x="2847" y="1428"/>
                  <a:pt x="2847" y="1412"/>
                </a:cubicBezTo>
                <a:cubicBezTo>
                  <a:pt x="2926" y="1141"/>
                  <a:pt x="3021" y="521"/>
                  <a:pt x="2878" y="267"/>
                </a:cubicBezTo>
                <a:cubicBezTo>
                  <a:pt x="2831" y="155"/>
                  <a:pt x="2735" y="76"/>
                  <a:pt x="2608" y="28"/>
                </a:cubicBezTo>
                <a:cubicBezTo>
                  <a:pt x="2512" y="-20"/>
                  <a:pt x="2385" y="-4"/>
                  <a:pt x="2290" y="60"/>
                </a:cubicBezTo>
                <a:cubicBezTo>
                  <a:pt x="2194" y="123"/>
                  <a:pt x="2147" y="235"/>
                  <a:pt x="2147" y="346"/>
                </a:cubicBezTo>
                <a:cubicBezTo>
                  <a:pt x="2179" y="871"/>
                  <a:pt x="1797" y="1428"/>
                  <a:pt x="1717" y="1523"/>
                </a:cubicBezTo>
                <a:lnTo>
                  <a:pt x="1685" y="1539"/>
                </a:lnTo>
                <a:cubicBezTo>
                  <a:pt x="1638" y="1491"/>
                  <a:pt x="1574" y="1443"/>
                  <a:pt x="1511" y="1443"/>
                </a:cubicBezTo>
                <a:lnTo>
                  <a:pt x="206" y="1443"/>
                </a:lnTo>
                <a:cubicBezTo>
                  <a:pt x="95" y="1443"/>
                  <a:pt x="0" y="1539"/>
                  <a:pt x="0" y="1650"/>
                </a:cubicBezTo>
                <a:lnTo>
                  <a:pt x="0" y="3813"/>
                </a:lnTo>
                <a:cubicBezTo>
                  <a:pt x="0" y="3925"/>
                  <a:pt x="95" y="4020"/>
                  <a:pt x="206" y="4020"/>
                </a:cubicBezTo>
                <a:lnTo>
                  <a:pt x="1511" y="4020"/>
                </a:lnTo>
                <a:cubicBezTo>
                  <a:pt x="1622" y="4020"/>
                  <a:pt x="1702" y="3925"/>
                  <a:pt x="1702" y="3813"/>
                </a:cubicBezTo>
                <a:lnTo>
                  <a:pt x="1702" y="3734"/>
                </a:lnTo>
                <a:cubicBezTo>
                  <a:pt x="1717" y="3750"/>
                  <a:pt x="1733" y="3750"/>
                  <a:pt x="1749" y="3750"/>
                </a:cubicBezTo>
                <a:lnTo>
                  <a:pt x="3021" y="3750"/>
                </a:lnTo>
                <a:lnTo>
                  <a:pt x="3738" y="3750"/>
                </a:lnTo>
                <a:cubicBezTo>
                  <a:pt x="3944" y="3750"/>
                  <a:pt x="4119" y="3591"/>
                  <a:pt x="4119" y="3400"/>
                </a:cubicBezTo>
                <a:lnTo>
                  <a:pt x="4119" y="3368"/>
                </a:lnTo>
                <a:lnTo>
                  <a:pt x="4119" y="3352"/>
                </a:lnTo>
                <a:lnTo>
                  <a:pt x="4119" y="3336"/>
                </a:lnTo>
                <a:lnTo>
                  <a:pt x="4103" y="3321"/>
                </a:lnTo>
                <a:lnTo>
                  <a:pt x="4103" y="3304"/>
                </a:lnTo>
                <a:lnTo>
                  <a:pt x="4103" y="3289"/>
                </a:lnTo>
                <a:lnTo>
                  <a:pt x="4087" y="3273"/>
                </a:lnTo>
                <a:lnTo>
                  <a:pt x="4087" y="3257"/>
                </a:lnTo>
                <a:cubicBezTo>
                  <a:pt x="4082" y="3252"/>
                  <a:pt x="4087" y="3241"/>
                  <a:pt x="4071" y="3241"/>
                </a:cubicBezTo>
                <a:lnTo>
                  <a:pt x="4071" y="3225"/>
                </a:lnTo>
                <a:cubicBezTo>
                  <a:pt x="4066" y="3220"/>
                  <a:pt x="4056" y="3225"/>
                  <a:pt x="4056" y="3209"/>
                </a:cubicBezTo>
                <a:cubicBezTo>
                  <a:pt x="4039" y="3193"/>
                  <a:pt x="4039" y="3193"/>
                  <a:pt x="4039" y="3177"/>
                </a:cubicBezTo>
                <a:lnTo>
                  <a:pt x="4056" y="3177"/>
                </a:lnTo>
                <a:lnTo>
                  <a:pt x="4056" y="3161"/>
                </a:lnTo>
                <a:cubicBezTo>
                  <a:pt x="4071" y="3161"/>
                  <a:pt x="4071" y="3161"/>
                  <a:pt x="4087" y="3146"/>
                </a:cubicBezTo>
                <a:cubicBezTo>
                  <a:pt x="4103" y="3146"/>
                  <a:pt x="4103" y="3146"/>
                  <a:pt x="4103" y="3130"/>
                </a:cubicBezTo>
                <a:lnTo>
                  <a:pt x="4119" y="3130"/>
                </a:lnTo>
                <a:cubicBezTo>
                  <a:pt x="4135" y="3130"/>
                  <a:pt x="4130" y="3119"/>
                  <a:pt x="4135" y="3113"/>
                </a:cubicBezTo>
                <a:cubicBezTo>
                  <a:pt x="4151" y="3113"/>
                  <a:pt x="4151" y="3113"/>
                  <a:pt x="4151" y="3098"/>
                </a:cubicBezTo>
                <a:cubicBezTo>
                  <a:pt x="4156" y="3093"/>
                  <a:pt x="4167" y="3098"/>
                  <a:pt x="4167" y="3082"/>
                </a:cubicBezTo>
                <a:cubicBezTo>
                  <a:pt x="4183" y="3082"/>
                  <a:pt x="4178" y="3071"/>
                  <a:pt x="4183" y="3066"/>
                </a:cubicBezTo>
                <a:cubicBezTo>
                  <a:pt x="4188" y="3061"/>
                  <a:pt x="4183" y="3050"/>
                  <a:pt x="4199" y="3050"/>
                </a:cubicBezTo>
                <a:cubicBezTo>
                  <a:pt x="4204" y="3045"/>
                  <a:pt x="4199" y="3034"/>
                  <a:pt x="4214" y="3034"/>
                </a:cubicBezTo>
                <a:lnTo>
                  <a:pt x="4214" y="3018"/>
                </a:lnTo>
                <a:lnTo>
                  <a:pt x="4214" y="3002"/>
                </a:lnTo>
                <a:cubicBezTo>
                  <a:pt x="4230" y="3002"/>
                  <a:pt x="4230" y="3002"/>
                  <a:pt x="4230" y="2986"/>
                </a:cubicBezTo>
                <a:lnTo>
                  <a:pt x="4230" y="2970"/>
                </a:lnTo>
                <a:cubicBezTo>
                  <a:pt x="4247" y="2955"/>
                  <a:pt x="4241" y="2949"/>
                  <a:pt x="4247" y="2939"/>
                </a:cubicBezTo>
                <a:lnTo>
                  <a:pt x="4247" y="2923"/>
                </a:lnTo>
                <a:lnTo>
                  <a:pt x="4247" y="2907"/>
                </a:lnTo>
                <a:lnTo>
                  <a:pt x="4247" y="2891"/>
                </a:lnTo>
                <a:cubicBezTo>
                  <a:pt x="4252" y="2880"/>
                  <a:pt x="4262" y="2875"/>
                  <a:pt x="4262" y="2859"/>
                </a:cubicBezTo>
                <a:cubicBezTo>
                  <a:pt x="4257" y="2848"/>
                  <a:pt x="4247" y="2843"/>
                  <a:pt x="4247" y="2827"/>
                </a:cubicBezTo>
                <a:close/>
                <a:moveTo>
                  <a:pt x="3881" y="3050"/>
                </a:moveTo>
                <a:lnTo>
                  <a:pt x="3738" y="3050"/>
                </a:lnTo>
                <a:lnTo>
                  <a:pt x="3149" y="3050"/>
                </a:lnTo>
                <a:cubicBezTo>
                  <a:pt x="3038" y="3050"/>
                  <a:pt x="2926" y="2970"/>
                  <a:pt x="2926" y="2859"/>
                </a:cubicBezTo>
                <a:cubicBezTo>
                  <a:pt x="2926" y="2764"/>
                  <a:pt x="3038" y="2668"/>
                  <a:pt x="3149" y="2668"/>
                </a:cubicBezTo>
                <a:lnTo>
                  <a:pt x="3292" y="2668"/>
                </a:lnTo>
                <a:lnTo>
                  <a:pt x="3881" y="2668"/>
                </a:lnTo>
                <a:cubicBezTo>
                  <a:pt x="3992" y="2668"/>
                  <a:pt x="4103" y="2764"/>
                  <a:pt x="4103" y="2859"/>
                </a:cubicBezTo>
                <a:cubicBezTo>
                  <a:pt x="4103" y="2970"/>
                  <a:pt x="3992" y="3050"/>
                  <a:pt x="3881" y="3050"/>
                </a:cubicBezTo>
                <a:close/>
                <a:moveTo>
                  <a:pt x="3292" y="2143"/>
                </a:moveTo>
                <a:lnTo>
                  <a:pt x="3944" y="2143"/>
                </a:lnTo>
                <a:lnTo>
                  <a:pt x="4008" y="2143"/>
                </a:lnTo>
                <a:cubicBezTo>
                  <a:pt x="4135" y="2143"/>
                  <a:pt x="4230" y="2223"/>
                  <a:pt x="4230" y="2334"/>
                </a:cubicBezTo>
                <a:cubicBezTo>
                  <a:pt x="4230" y="2430"/>
                  <a:pt x="4135" y="2525"/>
                  <a:pt x="4008" y="2525"/>
                </a:cubicBezTo>
                <a:lnTo>
                  <a:pt x="3881" y="2525"/>
                </a:lnTo>
                <a:lnTo>
                  <a:pt x="3292" y="2525"/>
                </a:lnTo>
                <a:cubicBezTo>
                  <a:pt x="3165" y="2525"/>
                  <a:pt x="3069" y="2430"/>
                  <a:pt x="3069" y="2334"/>
                </a:cubicBezTo>
                <a:cubicBezTo>
                  <a:pt x="3069" y="2223"/>
                  <a:pt x="3165" y="2143"/>
                  <a:pt x="3292" y="2143"/>
                </a:cubicBezTo>
                <a:close/>
                <a:moveTo>
                  <a:pt x="3944" y="1603"/>
                </a:moveTo>
                <a:cubicBezTo>
                  <a:pt x="4071" y="1603"/>
                  <a:pt x="4167" y="1698"/>
                  <a:pt x="4167" y="1794"/>
                </a:cubicBezTo>
                <a:cubicBezTo>
                  <a:pt x="4167" y="1905"/>
                  <a:pt x="4071" y="1985"/>
                  <a:pt x="3944" y="1985"/>
                </a:cubicBezTo>
                <a:lnTo>
                  <a:pt x="3292" y="1985"/>
                </a:lnTo>
                <a:lnTo>
                  <a:pt x="3212" y="1985"/>
                </a:lnTo>
                <a:cubicBezTo>
                  <a:pt x="3101" y="1985"/>
                  <a:pt x="3006" y="1905"/>
                  <a:pt x="3006" y="1794"/>
                </a:cubicBezTo>
                <a:cubicBezTo>
                  <a:pt x="3006" y="1714"/>
                  <a:pt x="3069" y="1634"/>
                  <a:pt x="3149" y="1619"/>
                </a:cubicBezTo>
                <a:cubicBezTo>
                  <a:pt x="3165" y="1619"/>
                  <a:pt x="3181" y="1619"/>
                  <a:pt x="3181" y="1603"/>
                </a:cubicBezTo>
                <a:lnTo>
                  <a:pt x="3197" y="1603"/>
                </a:lnTo>
                <a:lnTo>
                  <a:pt x="3212" y="1603"/>
                </a:lnTo>
                <a:close/>
                <a:moveTo>
                  <a:pt x="1558" y="3813"/>
                </a:moveTo>
                <a:cubicBezTo>
                  <a:pt x="1558" y="3845"/>
                  <a:pt x="1527" y="3861"/>
                  <a:pt x="1511" y="3861"/>
                </a:cubicBezTo>
                <a:lnTo>
                  <a:pt x="206" y="3861"/>
                </a:lnTo>
                <a:cubicBezTo>
                  <a:pt x="175" y="3861"/>
                  <a:pt x="158" y="3845"/>
                  <a:pt x="158" y="3813"/>
                </a:cubicBezTo>
                <a:lnTo>
                  <a:pt x="158" y="1650"/>
                </a:lnTo>
                <a:cubicBezTo>
                  <a:pt x="158" y="1619"/>
                  <a:pt x="175" y="1603"/>
                  <a:pt x="206" y="1603"/>
                </a:cubicBezTo>
                <a:lnTo>
                  <a:pt x="1511" y="1603"/>
                </a:lnTo>
                <a:cubicBezTo>
                  <a:pt x="1527" y="1603"/>
                  <a:pt x="1558" y="1619"/>
                  <a:pt x="1558" y="1650"/>
                </a:cubicBezTo>
                <a:lnTo>
                  <a:pt x="1558" y="3543"/>
                </a:lnTo>
                <a:close/>
                <a:moveTo>
                  <a:pt x="1702" y="3543"/>
                </a:moveTo>
                <a:lnTo>
                  <a:pt x="1702" y="1698"/>
                </a:lnTo>
                <a:lnTo>
                  <a:pt x="1797" y="1666"/>
                </a:lnTo>
                <a:cubicBezTo>
                  <a:pt x="1813" y="1666"/>
                  <a:pt x="1813" y="1650"/>
                  <a:pt x="1829" y="1650"/>
                </a:cubicBezTo>
                <a:cubicBezTo>
                  <a:pt x="1845" y="1619"/>
                  <a:pt x="2338" y="982"/>
                  <a:pt x="2306" y="346"/>
                </a:cubicBezTo>
                <a:cubicBezTo>
                  <a:pt x="2306" y="282"/>
                  <a:pt x="2338" y="219"/>
                  <a:pt x="2385" y="187"/>
                </a:cubicBezTo>
                <a:cubicBezTo>
                  <a:pt x="2433" y="155"/>
                  <a:pt x="2497" y="139"/>
                  <a:pt x="2545" y="171"/>
                </a:cubicBezTo>
                <a:cubicBezTo>
                  <a:pt x="2640" y="203"/>
                  <a:pt x="2703" y="267"/>
                  <a:pt x="2751" y="346"/>
                </a:cubicBezTo>
                <a:cubicBezTo>
                  <a:pt x="2831" y="521"/>
                  <a:pt x="2799" y="1030"/>
                  <a:pt x="2703" y="1364"/>
                </a:cubicBezTo>
                <a:cubicBezTo>
                  <a:pt x="2688" y="1428"/>
                  <a:pt x="2688" y="1491"/>
                  <a:pt x="2735" y="1539"/>
                </a:cubicBezTo>
                <a:cubicBezTo>
                  <a:pt x="2767" y="1586"/>
                  <a:pt x="2831" y="1619"/>
                  <a:pt x="2894" y="1619"/>
                </a:cubicBezTo>
                <a:cubicBezTo>
                  <a:pt x="2863" y="1666"/>
                  <a:pt x="2847" y="1730"/>
                  <a:pt x="2847" y="1794"/>
                </a:cubicBezTo>
                <a:cubicBezTo>
                  <a:pt x="2847" y="1921"/>
                  <a:pt x="2910" y="2032"/>
                  <a:pt x="3021" y="2080"/>
                </a:cubicBezTo>
                <a:cubicBezTo>
                  <a:pt x="2942" y="2143"/>
                  <a:pt x="2910" y="2239"/>
                  <a:pt x="2910" y="2334"/>
                </a:cubicBezTo>
                <a:cubicBezTo>
                  <a:pt x="2910" y="2414"/>
                  <a:pt x="2942" y="2494"/>
                  <a:pt x="2990" y="2541"/>
                </a:cubicBezTo>
                <a:cubicBezTo>
                  <a:pt x="2863" y="2604"/>
                  <a:pt x="2767" y="2732"/>
                  <a:pt x="2767" y="2859"/>
                </a:cubicBezTo>
                <a:cubicBezTo>
                  <a:pt x="2767" y="2955"/>
                  <a:pt x="2799" y="3018"/>
                  <a:pt x="2863" y="3082"/>
                </a:cubicBezTo>
                <a:cubicBezTo>
                  <a:pt x="2735" y="3146"/>
                  <a:pt x="2640" y="3257"/>
                  <a:pt x="2640" y="3400"/>
                </a:cubicBezTo>
                <a:cubicBezTo>
                  <a:pt x="2640" y="3464"/>
                  <a:pt x="2656" y="3527"/>
                  <a:pt x="2703" y="3591"/>
                </a:cubicBezTo>
                <a:lnTo>
                  <a:pt x="1749" y="3591"/>
                </a:lnTo>
                <a:cubicBezTo>
                  <a:pt x="1733" y="3591"/>
                  <a:pt x="1702" y="3575"/>
                  <a:pt x="1702" y="3543"/>
                </a:cubicBezTo>
                <a:close/>
                <a:moveTo>
                  <a:pt x="3738" y="3591"/>
                </a:moveTo>
                <a:lnTo>
                  <a:pt x="3021" y="3591"/>
                </a:lnTo>
                <a:cubicBezTo>
                  <a:pt x="2894" y="3591"/>
                  <a:pt x="2799" y="3495"/>
                  <a:pt x="2799" y="3400"/>
                </a:cubicBezTo>
                <a:cubicBezTo>
                  <a:pt x="2799" y="3289"/>
                  <a:pt x="2894" y="3209"/>
                  <a:pt x="3021" y="3209"/>
                </a:cubicBezTo>
                <a:lnTo>
                  <a:pt x="3149" y="3209"/>
                </a:lnTo>
                <a:lnTo>
                  <a:pt x="3738" y="3209"/>
                </a:lnTo>
                <a:cubicBezTo>
                  <a:pt x="3865" y="3209"/>
                  <a:pt x="3960" y="3289"/>
                  <a:pt x="3960" y="3400"/>
                </a:cubicBezTo>
                <a:cubicBezTo>
                  <a:pt x="3960" y="3495"/>
                  <a:pt x="3865" y="3591"/>
                  <a:pt x="3738" y="3591"/>
                </a:cubicBezTo>
                <a:close/>
                <a:moveTo>
                  <a:pt x="795" y="3049"/>
                </a:moveTo>
                <a:cubicBezTo>
                  <a:pt x="604" y="3049"/>
                  <a:pt x="461" y="3208"/>
                  <a:pt x="461" y="3399"/>
                </a:cubicBezTo>
                <a:cubicBezTo>
                  <a:pt x="461" y="3590"/>
                  <a:pt x="604" y="3749"/>
                  <a:pt x="795" y="3749"/>
                </a:cubicBezTo>
                <a:cubicBezTo>
                  <a:pt x="985" y="3749"/>
                  <a:pt x="1145" y="3590"/>
                  <a:pt x="1145" y="3399"/>
                </a:cubicBezTo>
                <a:cubicBezTo>
                  <a:pt x="1145" y="3208"/>
                  <a:pt x="985" y="3049"/>
                  <a:pt x="795" y="3049"/>
                </a:cubicBezTo>
                <a:close/>
                <a:moveTo>
                  <a:pt x="795" y="3590"/>
                </a:moveTo>
                <a:cubicBezTo>
                  <a:pt x="699" y="3590"/>
                  <a:pt x="620" y="3494"/>
                  <a:pt x="620" y="3399"/>
                </a:cubicBezTo>
                <a:cubicBezTo>
                  <a:pt x="620" y="3288"/>
                  <a:pt x="699" y="3208"/>
                  <a:pt x="795" y="3208"/>
                </a:cubicBezTo>
                <a:cubicBezTo>
                  <a:pt x="906" y="3208"/>
                  <a:pt x="985" y="3288"/>
                  <a:pt x="985" y="3399"/>
                </a:cubicBezTo>
                <a:cubicBezTo>
                  <a:pt x="985" y="3494"/>
                  <a:pt x="906" y="3590"/>
                  <a:pt x="795" y="359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CA" sz="1800" b="0" i="0" u="none" strike="noStrike" kern="120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6476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13177</TotalTime>
  <Words>165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SimSun</vt:lpstr>
      <vt:lpstr>AllerMod</vt:lpstr>
      <vt:lpstr>AllerMod Regular</vt:lpstr>
      <vt:lpstr>Arial</vt:lpstr>
      <vt:lpstr>HelveticaNeueLT Std</vt:lpstr>
      <vt:lpstr>Lucida Sans</vt:lpstr>
      <vt:lpstr>Wingdings</vt:lpstr>
      <vt:lpstr>OpenText template-2016-16-9</vt:lpstr>
      <vt:lpstr>Working together to power customer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Amy Perry</cp:lastModifiedBy>
  <cp:revision>727</cp:revision>
  <dcterms:created xsi:type="dcterms:W3CDTF">2012-07-04T16:49:58Z</dcterms:created>
  <dcterms:modified xsi:type="dcterms:W3CDTF">2017-10-04T20:35:44Z</dcterms:modified>
</cp:coreProperties>
</file>