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4" r:id="rId1"/>
  </p:sldMasterIdLst>
  <p:notesMasterIdLst>
    <p:notesMasterId r:id="rId6"/>
  </p:notesMasterIdLst>
  <p:handoutMasterIdLst>
    <p:handoutMasterId r:id="rId7"/>
  </p:handoutMasterIdLst>
  <p:sldIdLst>
    <p:sldId id="460" r:id="rId2"/>
    <p:sldId id="940" r:id="rId3"/>
    <p:sldId id="941" r:id="rId4"/>
    <p:sldId id="466" r:id="rId5"/>
  </p:sldIdLst>
  <p:sldSz cx="24382413" cy="13716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121912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243824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365737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48764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6095619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7314743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8533867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9752990" algn="l" defTabSz="1219124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3" pos="7679">
          <p15:clr>
            <a:srgbClr val="A4A3A4"/>
          </p15:clr>
        </p15:guide>
        <p15:guide id="4" orient="horz" pos="44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orient="horz" pos="5616">
          <p15:clr>
            <a:srgbClr val="A4A3A4"/>
          </p15:clr>
        </p15:guide>
        <p15:guide id="3" orient="horz" pos="144">
          <p15:clr>
            <a:srgbClr val="A4A3A4"/>
          </p15:clr>
        </p15:guide>
        <p15:guide id="4" pos="2160">
          <p15:clr>
            <a:srgbClr val="A4A3A4"/>
          </p15:clr>
        </p15:guide>
        <p15:guide id="5" pos="144">
          <p15:clr>
            <a:srgbClr val="A4A3A4"/>
          </p15:clr>
        </p15:guide>
        <p15:guide id="6" pos="417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Paparella Hardy" initials="RPH" lastIdx="2" clrIdx="0"/>
  <p:cmAuthor id="2" name="Microsoft Office User" initials="Office [2]" lastIdx="1" clrIdx="1"/>
  <p:cmAuthor id="3" name="Microsoft Office User" initials="Office [6]" lastIdx="1" clrIdx="2"/>
  <p:cmAuthor id="4" name="Microsoft Office User" initials="Office [5]" lastIdx="1" clrIdx="3"/>
  <p:cmAuthor id="5" name="Microsoft Office User" initials="Office [3]" lastIdx="1" clrIdx="4"/>
  <p:cmAuthor id="6" name="Microsoft Office User" initials="Office [7]" lastIdx="1" clrIdx="5"/>
  <p:cmAuthor id="7" name="Microsoft Office User" initials="Office [9]" lastIdx="1" clrIdx="6"/>
  <p:cmAuthor id="8" name="Microsoft Office User" initials="Office [8]" lastIdx="1" clrIdx="7"/>
  <p:cmAuthor id="9" name="Microsoft Office User" initials="Office [10]" lastIdx="1" clrIdx="8"/>
  <p:cmAuthor id="10" name="Microsoft Office User" initials="Office [11]" lastIdx="1" clrIdx="9"/>
  <p:cmAuthor id="11" name="Microsoft Office User" initials="Office [12]" lastIdx="1" clrIdx="10"/>
  <p:cmAuthor id="12" name="Microsoft Office User" initials="Office [13]" lastIdx="1" clrIdx="11"/>
  <p:cmAuthor id="13" name="Microsoft Office User" initials="Office" lastIdx="1" clrIdx="12"/>
  <p:cmAuthor id="14" name="Microsoft Office User" initials="Office [14]" lastIdx="1" clrIdx="13"/>
  <p:cmAuthor id="15" name="Microsoft Office User" initials="Office [15]" lastIdx="1" clrIdx="14"/>
  <p:cmAuthor id="16" name="Microsoft Office User" initials="Office [16]" lastIdx="1" clrIdx="15"/>
  <p:cmAuthor id="17" name="Microsoft Office User" initials="Office [17]" lastIdx="1" clrIdx="16"/>
  <p:cmAuthor id="18" name="Microsoft Office User" initials="Office [18]" lastIdx="1" clrIdx="17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7F5"/>
    <a:srgbClr val="7F8596"/>
    <a:srgbClr val="111B58"/>
    <a:srgbClr val="2C3684"/>
    <a:srgbClr val="2C3683"/>
    <a:srgbClr val="101E8E"/>
    <a:srgbClr val="1A3B8E"/>
    <a:srgbClr val="253D98"/>
    <a:srgbClr val="2526A9"/>
    <a:srgbClr val="FFC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6" autoAdjust="0"/>
    <p:restoredTop sz="87795"/>
  </p:normalViewPr>
  <p:slideViewPr>
    <p:cSldViewPr snapToGrid="0">
      <p:cViewPr varScale="1">
        <p:scale>
          <a:sx n="38" d="100"/>
          <a:sy n="38" d="100"/>
        </p:scale>
        <p:origin x="1267" y="58"/>
      </p:cViewPr>
      <p:guideLst>
        <p:guide pos="7679"/>
        <p:guide orient="horz" pos="4479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840" y="216"/>
      </p:cViewPr>
      <p:guideLst>
        <p:guide orient="horz" pos="2880"/>
        <p:guide orient="horz" pos="5616"/>
        <p:guide orient="horz" pos="144"/>
        <p:guide pos="2160"/>
        <p:guide pos="144"/>
        <p:guide pos="4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8105F31-8DBB-4A4F-BF35-081ADBC57037}" type="datetimeFigureOut">
              <a:rPr lang="en-US"/>
              <a:pPr>
                <a:defRPr/>
              </a:pPr>
              <a:t>8/4/2020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E3B4DE4-998A-434D-B877-2F3333CC725C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253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349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28600" y="222250"/>
            <a:ext cx="4800600" cy="274638"/>
          </a:xfrm>
          <a:prstGeom prst="rect">
            <a:avLst/>
          </a:prstGeom>
        </p:spPr>
        <p:txBody>
          <a:bodyPr vert="horz" lIns="91440" tIns="0" rIns="9144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28600" y="8628063"/>
            <a:ext cx="29718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A03A931-4458-B040-A694-7C2C2AC6C44C}" type="datetimeFigureOut">
              <a:rPr lang="en-US"/>
              <a:pPr>
                <a:defRPr/>
              </a:pPr>
              <a:t>8/4/2020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Click to edit Master text styles</a:t>
            </a:r>
          </a:p>
          <a:p>
            <a:pPr marL="1800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Second level</a:t>
            </a:r>
          </a:p>
          <a:p>
            <a:pPr marL="3600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Third level</a:t>
            </a:r>
          </a:p>
          <a:p>
            <a:pPr marL="5400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charset="0"/>
                <a:cs typeface="+mn-cs"/>
              </a:rPr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046288" y="8628063"/>
            <a:ext cx="2743200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28063"/>
            <a:ext cx="2744787" cy="274637"/>
          </a:xfrm>
          <a:prstGeom prst="rect">
            <a:avLst/>
          </a:prstGeom>
        </p:spPr>
        <p:txBody>
          <a:bodyPr vert="horz" lIns="91440" tIns="0" rIns="91440" bIns="0" rtlCol="0" anchor="b" anchorCtr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6467022-1A2E-7141-8B66-5520D8C1752F}" type="slidenum">
              <a:rPr/>
              <a:pPr>
                <a:defRPr/>
              </a:pPr>
              <a:t>‹#›</a:t>
            </a:fld>
            <a:endParaRPr/>
          </a:p>
        </p:txBody>
      </p:sp>
      <p:pic>
        <p:nvPicPr>
          <p:cNvPr id="2151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18412" y="222250"/>
            <a:ext cx="910726" cy="173038"/>
          </a:xfrm>
          <a:prstGeom prst="rect">
            <a:avLst/>
          </a:prstGeom>
          <a:noFill/>
          <a:ln>
            <a:noFill/>
          </a:ln>
          <a:effectLst>
            <a:outerShdw rotWithShape="0">
              <a:schemeClr val="bg1">
                <a:alpha val="87000"/>
              </a:scheme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5185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18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36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540000" marR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ClrTx/>
      <a:buSzTx/>
      <a:buFontTx/>
      <a:buNone/>
      <a:tabLst/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4876495" algn="l" rtl="0" fontAlgn="base">
      <a:spcBef>
        <a:spcPct val="30000"/>
      </a:spcBef>
      <a:spcAft>
        <a:spcPct val="0"/>
      </a:spcAft>
      <a:defRPr sz="3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6095619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4743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3867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2990" algn="l" defTabSz="2438248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en-CA" smtClean="0"/>
              <a:pPr>
                <a:defRPr/>
              </a:pPr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79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uk-UA" smtClean="0"/>
              <a:pPr>
                <a:defRPr/>
              </a:pPr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85541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uk-UA" smtClean="0"/>
              <a:pPr>
                <a:defRPr/>
              </a:pPr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6509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67022-1A2E-7141-8B66-5520D8C1752F}" type="slidenum">
              <a:rPr lang="uk-UA" smtClean="0"/>
              <a:pPr>
                <a:defRPr/>
              </a:pPr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971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resenter Info, Date and Plac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4" cy="1371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2364644"/>
            <a:ext cx="6056199" cy="1153042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157164" y="4768960"/>
            <a:ext cx="13092236" cy="2226740"/>
          </a:xfrm>
        </p:spPr>
        <p:txBody>
          <a:bodyPr anchor="b"/>
          <a:lstStyle>
            <a:lvl1pPr algn="l">
              <a:defRPr sz="7000" b="1" i="0" cap="none" baseline="0">
                <a:solidFill>
                  <a:schemeClr val="bg2"/>
                </a:solidFill>
                <a:latin typeface="Arial" charset="0"/>
              </a:defRPr>
            </a:lvl1pPr>
          </a:lstStyle>
          <a:p>
            <a:r>
              <a:rPr lang="en-US" dirty="0"/>
              <a:t>Header of the presentation to go here on two lines</a:t>
            </a:r>
            <a:endParaRPr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7164" y="7440665"/>
            <a:ext cx="10583732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3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of presentation to go 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157164" y="12036256"/>
            <a:ext cx="13092236" cy="942250"/>
          </a:xfrm>
        </p:spPr>
        <p:txBody>
          <a:bodyPr>
            <a:normAutofit/>
          </a:bodyPr>
          <a:lstStyle>
            <a:lvl1pPr marL="0" indent="0">
              <a:buNone/>
              <a:defRPr sz="4000" b="0" baseline="0">
                <a:solidFill>
                  <a:schemeClr val="accent5"/>
                </a:solidFill>
                <a:latin typeface="Arial" charset="0"/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  |  Presenter name</a:t>
            </a:r>
          </a:p>
        </p:txBody>
      </p:sp>
    </p:spTree>
    <p:extLst>
      <p:ext uri="{BB962C8B-B14F-4D97-AF65-F5344CB8AC3E}">
        <p14:creationId xmlns:p14="http://schemas.microsoft.com/office/powerpoint/2010/main" val="13251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488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1246188" y="2825553"/>
            <a:ext cx="21889662" cy="9504560"/>
          </a:xfrm>
        </p:spPr>
        <p:txBody>
          <a:bodyPr anchor="t"/>
          <a:lstStyle>
            <a:lvl1pPr marL="118526" indent="0" algn="ctr">
              <a:buNone/>
              <a:defRPr baseline="0"/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04056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o-Full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12699" y="0"/>
            <a:ext cx="24395114" cy="137350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Media Placeholder 4"/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24382413" cy="13716000"/>
          </a:xfrm>
        </p:spPr>
        <p:txBody>
          <a:bodyPr anchor="t"/>
          <a:lstStyle>
            <a:lvl1pPr marL="118526" indent="0" algn="ctr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on the icon to insert your video</a:t>
            </a:r>
          </a:p>
        </p:txBody>
      </p:sp>
    </p:spTree>
    <p:extLst>
      <p:ext uri="{BB962C8B-B14F-4D97-AF65-F5344CB8AC3E}">
        <p14:creationId xmlns:p14="http://schemas.microsoft.com/office/powerpoint/2010/main" val="2898148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547600" y="2862263"/>
            <a:ext cx="10588625" cy="946785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266" baseline="0"/>
            </a:lvl1pPr>
            <a:lvl2pPr marL="1219124" indent="0">
              <a:buNone/>
              <a:defRPr sz="7466"/>
            </a:lvl2pPr>
            <a:lvl3pPr marL="2438248" indent="0">
              <a:buNone/>
              <a:defRPr sz="6400"/>
            </a:lvl3pPr>
            <a:lvl4pPr marL="3657371" indent="0">
              <a:buNone/>
              <a:defRPr sz="5333"/>
            </a:lvl4pPr>
            <a:lvl5pPr marL="4876495" indent="0">
              <a:buNone/>
              <a:defRPr sz="5333"/>
            </a:lvl5pPr>
            <a:lvl6pPr marL="6095619" indent="0">
              <a:buNone/>
              <a:defRPr sz="5333"/>
            </a:lvl6pPr>
            <a:lvl7pPr marL="7314743" indent="0">
              <a:buNone/>
              <a:defRPr sz="5333"/>
            </a:lvl7pPr>
            <a:lvl8pPr marL="8533867" indent="0">
              <a:buNone/>
              <a:defRPr sz="5333"/>
            </a:lvl8pPr>
            <a:lvl9pPr marL="9752990" indent="0">
              <a:buNone/>
              <a:defRPr sz="5333"/>
            </a:lvl9pPr>
          </a:lstStyle>
          <a:p>
            <a:pPr lvl="0"/>
            <a:r>
              <a:rPr lang="en-US" noProof="0" dirty="0"/>
              <a:t>Drag picture into this placeholder or click icon to add</a:t>
            </a:r>
            <a:endParaRPr noProof="0" dirty="0"/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1115568" y="2862263"/>
            <a:ext cx="10717843" cy="946785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20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56922" y="4495800"/>
            <a:ext cx="17474063" cy="16824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8" y="1777999"/>
            <a:ext cx="4936180" cy="939801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1013852" y="12903200"/>
            <a:ext cx="289476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12289536"/>
            <a:ext cx="24382413" cy="14264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5000"/>
            </a:lvl1pPr>
            <a:lvl2pPr>
              <a:defRPr sz="4000"/>
            </a:lvl2pPr>
            <a:lvl3pPr marL="1620000" indent="-468000">
              <a:buFont typeface="Zapf Dingbats"/>
              <a:buChar char="✦"/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Bullet level 1</a:t>
            </a:r>
          </a:p>
          <a:p>
            <a:pPr lvl="1"/>
            <a:r>
              <a:rPr lang="en-US" dirty="0"/>
              <a:t>Bullet level 2</a:t>
            </a:r>
          </a:p>
        </p:txBody>
      </p:sp>
    </p:spTree>
    <p:extLst>
      <p:ext uri="{BB962C8B-B14F-4D97-AF65-F5344CB8AC3E}">
        <p14:creationId xmlns:p14="http://schemas.microsoft.com/office/powerpoint/2010/main" val="4127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o First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30300" y="2862264"/>
            <a:ext cx="22006123" cy="9467850"/>
          </a:xfrm>
        </p:spPr>
        <p:txBody>
          <a:bodyPr/>
          <a:lstStyle>
            <a:lvl1pPr marL="0" indent="0">
              <a:buNone/>
              <a:defRPr sz="5000"/>
            </a:lvl1pPr>
            <a:lvl2pPr marL="1080000" indent="-504000">
              <a:buFont typeface="System Font Regular"/>
              <a:buChar char="●"/>
              <a:defRPr sz="4000"/>
            </a:lvl2pPr>
            <a:lvl3pPr marL="1620000" indent="-468000">
              <a:buFont typeface="Zapf Dingbats"/>
              <a:buChar char="✦"/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1129903" y="347632"/>
            <a:ext cx="2174066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8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2"/>
          <a:stretch/>
        </p:blipFill>
        <p:spPr>
          <a:xfrm>
            <a:off x="0" y="0"/>
            <a:ext cx="24384004" cy="12750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6923" y="3412425"/>
            <a:ext cx="15049317" cy="2597149"/>
          </a:xfrm>
        </p:spPr>
        <p:txBody>
          <a:bodyPr anchor="b"/>
          <a:lstStyle>
            <a:lvl1pPr algn="l">
              <a:defRPr sz="8000" b="1" i="0" cap="none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en-US" dirty="0"/>
              <a:t>Section title here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56923" y="6434170"/>
            <a:ext cx="15049319" cy="1955800"/>
          </a:xfrm>
        </p:spPr>
        <p:txBody>
          <a:bodyPr>
            <a:normAutofit/>
          </a:bodyPr>
          <a:lstStyle>
            <a:lvl1pPr marL="0" indent="0">
              <a:buNone/>
              <a:defRPr sz="4000" baseline="0">
                <a:solidFill>
                  <a:schemeClr val="accent3"/>
                </a:solidFill>
              </a:defRPr>
            </a:lvl1pPr>
            <a:lvl2pPr marL="1219124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38248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3pPr>
            <a:lvl4pPr marL="3657371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4pPr>
            <a:lvl5pPr marL="487649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5pPr>
            <a:lvl6pPr marL="6095619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6pPr>
            <a:lvl7pPr marL="7314743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7pPr>
            <a:lvl8pPr marL="8533867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8pPr>
            <a:lvl9pPr marL="9752990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 here</a:t>
            </a:r>
          </a:p>
        </p:txBody>
      </p:sp>
      <p:sp>
        <p:nvSpPr>
          <p:cNvPr id="13" name="TextBox 10"/>
          <p:cNvSpPr txBox="1">
            <a:spLocks noChangeArrowheads="1"/>
          </p:cNvSpPr>
          <p:nvPr userDrawn="1"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©2019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47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9" y="347632"/>
            <a:ext cx="22020656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 bwMode="auto">
          <a:xfrm>
            <a:off x="1115569" y="2862263"/>
            <a:ext cx="22033091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 baseline="0"/>
            </a:lvl2pPr>
          </a:lstStyle>
          <a:p>
            <a:pPr lvl="0"/>
            <a:r>
              <a:rPr lang="en-US" dirty="0"/>
              <a:t>Topic 1</a:t>
            </a:r>
          </a:p>
          <a:p>
            <a:pPr lvl="0"/>
            <a:r>
              <a:rPr lang="en-US" dirty="0"/>
              <a:t>Topic 2</a:t>
            </a:r>
          </a:p>
          <a:p>
            <a:pPr lvl="1"/>
            <a:r>
              <a:rPr lang="en-US" dirty="0"/>
              <a:t>Sub Topic 2a</a:t>
            </a:r>
          </a:p>
          <a:p>
            <a:pPr lvl="1"/>
            <a:r>
              <a:rPr lang="en-US" dirty="0"/>
              <a:t>Sub Topic 2b</a:t>
            </a:r>
          </a:p>
        </p:txBody>
      </p:sp>
    </p:spTree>
    <p:extLst>
      <p:ext uri="{BB962C8B-B14F-4D97-AF65-F5344CB8AC3E}">
        <p14:creationId xmlns:p14="http://schemas.microsoft.com/office/powerpoint/2010/main" val="333305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334222" y="3200400"/>
            <a:ext cx="19829070" cy="4876800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7200" i="1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A customer testimonial can go in this space. Quotes should be concise and to the point. Don’t forget to include a quote source below.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334222" y="8370168"/>
            <a:ext cx="19829070" cy="213360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4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—John Smith, Chief Financial Officer, XYZ Company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22" y="3113584"/>
            <a:ext cx="1261113" cy="115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5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627529" y="2862264"/>
            <a:ext cx="1054256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11623" y="347632"/>
            <a:ext cx="22024601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725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full he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1111624" y="2862264"/>
            <a:ext cx="10693181" cy="9467850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 hasCustomPrompt="1"/>
          </p:nvPr>
        </p:nvSpPr>
        <p:spPr>
          <a:xfrm>
            <a:off x="12627529" y="341313"/>
            <a:ext cx="10542561" cy="11988801"/>
          </a:xfrm>
        </p:spPr>
        <p:txBody>
          <a:bodyPr/>
          <a:lstStyle>
            <a:lvl1pPr>
              <a:defRPr sz="5000"/>
            </a:lvl1pPr>
            <a:lvl2pPr>
              <a:defRPr sz="4000"/>
            </a:lvl2pPr>
            <a:lvl3pPr>
              <a:defRPr sz="3200"/>
            </a:lvl3pPr>
            <a:lvl4pPr>
              <a:defRPr sz="3400"/>
            </a:lvl4pPr>
            <a:lvl5pPr>
              <a:defRPr sz="2800"/>
            </a:lvl5pPr>
            <a:lvl6pPr>
              <a:buFont typeface="Wingdings" pitchFamily="2" charset="2"/>
              <a:buChar char="§"/>
              <a:defRPr sz="4800" baseline="0"/>
            </a:lvl6pPr>
            <a:lvl7pPr>
              <a:buFont typeface="Wingdings" pitchFamily="2" charset="2"/>
              <a:buChar char="§"/>
              <a:defRPr sz="4800"/>
            </a:lvl7pPr>
            <a:lvl8pPr>
              <a:buFont typeface="Wingdings" pitchFamily="2" charset="2"/>
              <a:buChar char="§"/>
              <a:defRPr sz="4800" baseline="0"/>
            </a:lvl8pPr>
            <a:lvl9pPr>
              <a:buFont typeface="Wingdings" pitchFamily="2" charset="2"/>
              <a:buChar char="§"/>
              <a:defRPr sz="4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11624" y="347632"/>
            <a:ext cx="11078790" cy="194540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8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115569" y="347632"/>
            <a:ext cx="22020656" cy="194540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15569" y="2862264"/>
            <a:ext cx="22047724" cy="94678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30" name="TextBox 10"/>
          <p:cNvSpPr txBox="1">
            <a:spLocks noChangeArrowheads="1"/>
          </p:cNvSpPr>
          <p:nvPr/>
        </p:nvSpPr>
        <p:spPr bwMode="auto">
          <a:xfrm>
            <a:off x="17801127" y="13075912"/>
            <a:ext cx="490683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CA" sz="15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OpenText Confidential. ©2019 All Rights Reserved.</a:t>
            </a:r>
            <a:endParaRPr lang="en-US" sz="1500" dirty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68875" y="13075272"/>
            <a:ext cx="6480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B674739-22A0-499D-AC78-99CE08FC6183}" type="slidenum">
              <a:rPr lang="en-US" sz="1500" b="1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558" y="13018353"/>
            <a:ext cx="2494150" cy="474862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12750799"/>
            <a:ext cx="243824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7" r:id="rId2"/>
    <p:sldLayoutId id="2147483698" r:id="rId3"/>
    <p:sldLayoutId id="2147483699" r:id="rId4"/>
    <p:sldLayoutId id="2147483713" r:id="rId5"/>
    <p:sldLayoutId id="2147483700" r:id="rId6"/>
    <p:sldLayoutId id="2147483701" r:id="rId7"/>
    <p:sldLayoutId id="2147483702" r:id="rId8"/>
    <p:sldLayoutId id="2147483715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</p:sldLayoutIdLst>
  <p:hf hdr="0" ftr="0" dt="0"/>
  <p:txStyles>
    <p:titleStyle>
      <a:lvl1pPr algn="l" rtl="0" eaLnBrk="1" fontAlgn="base" hangingPunct="1">
        <a:lnSpc>
          <a:spcPts val="8000"/>
        </a:lnSpc>
        <a:spcBef>
          <a:spcPct val="0"/>
        </a:spcBef>
        <a:spcAft>
          <a:spcPct val="0"/>
        </a:spcAft>
        <a:defRPr sz="7000" kern="1200" baseline="0">
          <a:solidFill>
            <a:schemeClr val="accent2"/>
          </a:solidFill>
          <a:latin typeface="+mj-lt"/>
          <a:ea typeface="ＭＳ Ｐゴシック" charset="0"/>
          <a:cs typeface="AllerMod" pitchFamily="50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1219124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2438248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3657371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4876495" algn="l" rtl="0" eaLnBrk="1" fontAlgn="base" hangingPunct="1">
        <a:spcBef>
          <a:spcPct val="0"/>
        </a:spcBef>
        <a:spcAft>
          <a:spcPct val="0"/>
        </a:spcAft>
        <a:defRPr sz="8533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540000" indent="-540000" algn="l" rtl="0" eaLnBrk="1" fontAlgn="base" hangingPunct="1">
        <a:spcBef>
          <a:spcPts val="3200"/>
        </a:spcBef>
        <a:spcAft>
          <a:spcPct val="0"/>
        </a:spcAft>
        <a:buClr>
          <a:schemeClr val="accent2"/>
        </a:buClr>
        <a:buFont typeface="System Font Regular"/>
        <a:buChar char="●"/>
        <a:defRPr sz="5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1pPr>
      <a:lvl2pPr marL="1080000" indent="-504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Zapf Dingbats"/>
        <a:buChar char="✦"/>
        <a:defRPr sz="40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1620000" indent="-468000" algn="l" rtl="0" eaLnBrk="1" fontAlgn="base" hangingPunct="1">
        <a:spcBef>
          <a:spcPts val="1067"/>
        </a:spcBef>
        <a:spcAft>
          <a:spcPct val="0"/>
        </a:spcAft>
        <a:buClr>
          <a:schemeClr val="accent2"/>
        </a:buClr>
        <a:buFont typeface="Arial" charset="0"/>
        <a:buChar char="•"/>
        <a:defRPr sz="32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2160000" indent="-432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34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2700000" indent="-396000" algn="l" rtl="0" eaLnBrk="1" fontAlgn="base" hangingPunct="1">
        <a:spcBef>
          <a:spcPts val="1067"/>
        </a:spcBef>
        <a:spcAft>
          <a:spcPct val="0"/>
        </a:spcAft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266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3657371" indent="-609562" algn="l" defTabSz="2438248" rtl="0" eaLnBrk="1" latinLnBrk="0" hangingPunct="1">
        <a:spcBef>
          <a:spcPts val="1067"/>
        </a:spcBef>
        <a:buClr>
          <a:schemeClr val="accent1"/>
        </a:buClr>
        <a:buFont typeface="Wingdings" pitchFamily="2" charset="2"/>
        <a:buChar char="§"/>
        <a:defRPr sz="480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124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248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371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495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619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743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867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990" algn="l" defTabSz="2438248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017" userDrawn="1">
          <p15:clr>
            <a:srgbClr val="F26B43"/>
          </p15:clr>
        </p15:guide>
        <p15:guide id="2" pos="7679" userDrawn="1">
          <p15:clr>
            <a:srgbClr val="F26B43"/>
          </p15:clr>
        </p15:guide>
        <p15:guide id="3" orient="horz" pos="1803" userDrawn="1">
          <p15:clr>
            <a:srgbClr val="F26B43"/>
          </p15:clr>
        </p15:guide>
        <p15:guide id="4" pos="785" userDrawn="1">
          <p15:clr>
            <a:srgbClr val="F26B43"/>
          </p15:clr>
        </p15:guide>
        <p15:guide id="5" pos="14574" userDrawn="1">
          <p15:clr>
            <a:srgbClr val="F26B43"/>
          </p15:clr>
        </p15:guide>
        <p15:guide id="6" orient="horz" pos="215" userDrawn="1">
          <p15:clr>
            <a:srgbClr val="F26B43"/>
          </p15:clr>
        </p15:guide>
        <p15:guide id="7" orient="horz" pos="1440" userDrawn="1">
          <p15:clr>
            <a:srgbClr val="F26B43"/>
          </p15:clr>
        </p15:guide>
        <p15:guide id="8" orient="horz" pos="776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Exstream for Salesforce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data flow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/>
              <a:t>June 12</a:t>
            </a:r>
            <a:r>
              <a:rPr lang="en-US" baseline="30000" dirty="0"/>
              <a:t>th </a:t>
            </a:r>
            <a:r>
              <a:rPr lang="en-US" dirty="0"/>
              <a:t>2020|  Eva Altensen</a:t>
            </a:r>
          </a:p>
        </p:txBody>
      </p:sp>
    </p:spTree>
    <p:extLst>
      <p:ext uri="{BB962C8B-B14F-4D97-AF65-F5344CB8AC3E}">
        <p14:creationId xmlns:p14="http://schemas.microsoft.com/office/powerpoint/2010/main" val="19780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D1506-F5E4-4779-89C8-0D285F29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Enabler Exstream for Salesforce</a:t>
            </a:r>
            <a:endParaRPr lang="en-US" dirty="0"/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E0801862-E7DA-486F-B514-96083EB1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On demand document generation from a Salesforce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93C0EB-988D-4E9B-9D22-10A08E895BDA}"/>
              </a:ext>
            </a:extLst>
          </p:cNvPr>
          <p:cNvGrpSpPr/>
          <p:nvPr/>
        </p:nvGrpSpPr>
        <p:grpSpPr>
          <a:xfrm>
            <a:off x="1721160" y="4178823"/>
            <a:ext cx="20585596" cy="5282200"/>
            <a:chOff x="1721160" y="4178823"/>
            <a:chExt cx="20585596" cy="528220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A594B49-455C-4FB3-B629-5375E3E5570E}"/>
                </a:ext>
              </a:extLst>
            </p:cNvPr>
            <p:cNvSpPr txBox="1"/>
            <p:nvPr/>
          </p:nvSpPr>
          <p:spPr>
            <a:xfrm>
              <a:off x="19190052" y="8137584"/>
              <a:ext cx="3116704" cy="132343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accent2"/>
                  </a:solidFill>
                </a:rPr>
                <a:t>Process </a:t>
              </a:r>
              <a:r>
                <a:rPr lang="de-DE" sz="2000" dirty="0">
                  <a:solidFill>
                    <a:srgbClr val="2E3C98"/>
                  </a:solidFill>
                </a:rPr>
                <a:t>request</a:t>
              </a:r>
              <a:r>
                <a:rPr lang="de-DE" sz="2000" dirty="0">
                  <a:solidFill>
                    <a:schemeClr val="accent2"/>
                  </a:solidFill>
                </a:rPr>
                <a:t> using the </a:t>
              </a:r>
              <a:r>
                <a:rPr lang="de-DE" sz="2000" dirty="0">
                  <a:solidFill>
                    <a:srgbClr val="2E3C98"/>
                  </a:solidFill>
                </a:rPr>
                <a:t>Exstream application package configured for the Input Connector</a:t>
              </a:r>
              <a:r>
                <a:rPr lang="de-DE" sz="2000" dirty="0">
                  <a:solidFill>
                    <a:schemeClr val="accent2"/>
                  </a:solidFill>
                </a:rPr>
                <a:t>	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0C67520-C79A-48B3-8B9E-A41C6C1AF876}"/>
                </a:ext>
              </a:extLst>
            </p:cNvPr>
            <p:cNvGrpSpPr/>
            <p:nvPr/>
          </p:nvGrpSpPr>
          <p:grpSpPr>
            <a:xfrm>
              <a:off x="1721160" y="4686300"/>
              <a:ext cx="19704132" cy="4746565"/>
              <a:chOff x="1721160" y="4686300"/>
              <a:chExt cx="19704132" cy="4746565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8E3C3B5-6DC8-4AF7-A388-0E6AA9475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4761" y="6689667"/>
                <a:ext cx="13409" cy="2743198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241EC84-85FD-4D45-9066-B6AAF7C7C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631" y="6633090"/>
                <a:ext cx="15588" cy="2799775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: Shape 11">
                <a:extLst>
                  <a:ext uri="{FF2B5EF4-FFF2-40B4-BE49-F238E27FC236}">
                    <a16:creationId xmlns:a16="http://schemas.microsoft.com/office/drawing/2014/main" id="{C76E9B46-5F4E-4DF4-AFD4-128B0C895E2E}"/>
                  </a:ext>
                </a:extLst>
              </p:cNvPr>
              <p:cNvSpPr/>
              <p:nvPr/>
            </p:nvSpPr>
            <p:spPr>
              <a:xfrm>
                <a:off x="1896471" y="4978683"/>
                <a:ext cx="1980720" cy="145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03" h="4040">
                    <a:moveTo>
                      <a:pt x="5424" y="0"/>
                    </a:moveTo>
                    <a:lnTo>
                      <a:pt x="80" y="0"/>
                    </a:lnTo>
                    <a:cubicBezTo>
                      <a:pt x="32" y="0"/>
                      <a:pt x="0" y="48"/>
                      <a:pt x="0" y="80"/>
                    </a:cubicBezTo>
                    <a:lnTo>
                      <a:pt x="0" y="3960"/>
                    </a:lnTo>
                    <a:cubicBezTo>
                      <a:pt x="0" y="3992"/>
                      <a:pt x="32" y="4040"/>
                      <a:pt x="80" y="4040"/>
                    </a:cubicBezTo>
                    <a:lnTo>
                      <a:pt x="5424" y="4040"/>
                    </a:lnTo>
                    <a:cubicBezTo>
                      <a:pt x="5456" y="4040"/>
                      <a:pt x="5503" y="3992"/>
                      <a:pt x="5503" y="3960"/>
                    </a:cubicBezTo>
                    <a:lnTo>
                      <a:pt x="5503" y="80"/>
                    </a:lnTo>
                    <a:cubicBezTo>
                      <a:pt x="5503" y="48"/>
                      <a:pt x="5456" y="0"/>
                      <a:pt x="5424" y="0"/>
                    </a:cubicBezTo>
                    <a:close/>
                    <a:moveTo>
                      <a:pt x="5344" y="159"/>
                    </a:moveTo>
                    <a:lnTo>
                      <a:pt x="5344" y="922"/>
                    </a:lnTo>
                    <a:lnTo>
                      <a:pt x="175" y="922"/>
                    </a:lnTo>
                    <a:lnTo>
                      <a:pt x="159" y="922"/>
                    </a:lnTo>
                    <a:lnTo>
                      <a:pt x="159" y="159"/>
                    </a:lnTo>
                    <a:close/>
                    <a:moveTo>
                      <a:pt x="159" y="3881"/>
                    </a:moveTo>
                    <a:lnTo>
                      <a:pt x="159" y="1082"/>
                    </a:lnTo>
                    <a:lnTo>
                      <a:pt x="175" y="1082"/>
                    </a:lnTo>
                    <a:lnTo>
                      <a:pt x="5344" y="1082"/>
                    </a:lnTo>
                    <a:lnTo>
                      <a:pt x="5344" y="3881"/>
                    </a:lnTo>
                    <a:close/>
                    <a:moveTo>
                      <a:pt x="827" y="573"/>
                    </a:moveTo>
                    <a:cubicBezTo>
                      <a:pt x="891" y="573"/>
                      <a:pt x="954" y="525"/>
                      <a:pt x="954" y="461"/>
                    </a:cubicBezTo>
                    <a:cubicBezTo>
                      <a:pt x="954" y="398"/>
                      <a:pt x="891" y="334"/>
                      <a:pt x="827" y="334"/>
                    </a:cubicBezTo>
                    <a:cubicBezTo>
                      <a:pt x="763" y="334"/>
                      <a:pt x="716" y="398"/>
                      <a:pt x="716" y="461"/>
                    </a:cubicBezTo>
                    <a:cubicBezTo>
                      <a:pt x="716" y="525"/>
                      <a:pt x="763" y="573"/>
                      <a:pt x="827" y="573"/>
                    </a:cubicBezTo>
                    <a:close/>
                    <a:moveTo>
                      <a:pt x="1289" y="573"/>
                    </a:moveTo>
                    <a:cubicBezTo>
                      <a:pt x="1352" y="573"/>
                      <a:pt x="1416" y="525"/>
                      <a:pt x="1416" y="461"/>
                    </a:cubicBezTo>
                    <a:cubicBezTo>
                      <a:pt x="1416" y="398"/>
                      <a:pt x="1352" y="334"/>
                      <a:pt x="1289" y="334"/>
                    </a:cubicBezTo>
                    <a:cubicBezTo>
                      <a:pt x="1225" y="334"/>
                      <a:pt x="1177" y="398"/>
                      <a:pt x="1177" y="461"/>
                    </a:cubicBezTo>
                    <a:cubicBezTo>
                      <a:pt x="1177" y="525"/>
                      <a:pt x="1225" y="573"/>
                      <a:pt x="1289" y="573"/>
                    </a:cubicBezTo>
                    <a:close/>
                    <a:moveTo>
                      <a:pt x="1750" y="573"/>
                    </a:moveTo>
                    <a:cubicBezTo>
                      <a:pt x="1813" y="573"/>
                      <a:pt x="1877" y="525"/>
                      <a:pt x="1877" y="461"/>
                    </a:cubicBezTo>
                    <a:cubicBezTo>
                      <a:pt x="1877" y="398"/>
                      <a:pt x="1813" y="334"/>
                      <a:pt x="1750" y="334"/>
                    </a:cubicBezTo>
                    <a:cubicBezTo>
                      <a:pt x="1686" y="334"/>
                      <a:pt x="1638" y="398"/>
                      <a:pt x="1638" y="461"/>
                    </a:cubicBezTo>
                    <a:cubicBezTo>
                      <a:pt x="1638" y="525"/>
                      <a:pt x="1686" y="573"/>
                      <a:pt x="1750" y="573"/>
                    </a:cubicBezTo>
                    <a:close/>
                    <a:moveTo>
                      <a:pt x="1177" y="2592"/>
                    </a:moveTo>
                    <a:cubicBezTo>
                      <a:pt x="1129" y="2592"/>
                      <a:pt x="1082" y="2609"/>
                      <a:pt x="1050" y="2624"/>
                    </a:cubicBezTo>
                    <a:lnTo>
                      <a:pt x="1050" y="2449"/>
                    </a:lnTo>
                    <a:cubicBezTo>
                      <a:pt x="1050" y="2418"/>
                      <a:pt x="1018" y="2386"/>
                      <a:pt x="986" y="2386"/>
                    </a:cubicBezTo>
                    <a:lnTo>
                      <a:pt x="954" y="2386"/>
                    </a:lnTo>
                    <a:cubicBezTo>
                      <a:pt x="923" y="2386"/>
                      <a:pt x="907" y="2418"/>
                      <a:pt x="907" y="2449"/>
                    </a:cubicBezTo>
                    <a:lnTo>
                      <a:pt x="907" y="3165"/>
                    </a:lnTo>
                    <a:cubicBezTo>
                      <a:pt x="907" y="3197"/>
                      <a:pt x="923" y="3213"/>
                      <a:pt x="954" y="3213"/>
                    </a:cubicBezTo>
                    <a:lnTo>
                      <a:pt x="986" y="3213"/>
                    </a:lnTo>
                    <a:cubicBezTo>
                      <a:pt x="1018" y="3213"/>
                      <a:pt x="1050" y="3197"/>
                      <a:pt x="1050" y="3165"/>
                    </a:cubicBezTo>
                    <a:lnTo>
                      <a:pt x="1050" y="2895"/>
                    </a:lnTo>
                    <a:cubicBezTo>
                      <a:pt x="1050" y="2799"/>
                      <a:pt x="1098" y="2736"/>
                      <a:pt x="1177" y="2736"/>
                    </a:cubicBezTo>
                    <a:cubicBezTo>
                      <a:pt x="1257" y="2736"/>
                      <a:pt x="1304" y="2783"/>
                      <a:pt x="1304" y="2879"/>
                    </a:cubicBezTo>
                    <a:lnTo>
                      <a:pt x="1304" y="3165"/>
                    </a:lnTo>
                    <a:cubicBezTo>
                      <a:pt x="1304" y="3197"/>
                      <a:pt x="1336" y="3213"/>
                      <a:pt x="1368" y="3213"/>
                    </a:cubicBezTo>
                    <a:lnTo>
                      <a:pt x="1384" y="3213"/>
                    </a:lnTo>
                    <a:cubicBezTo>
                      <a:pt x="1416" y="3213"/>
                      <a:pt x="1447" y="3197"/>
                      <a:pt x="1447" y="3165"/>
                    </a:cubicBezTo>
                    <a:lnTo>
                      <a:pt x="1447" y="2879"/>
                    </a:lnTo>
                    <a:cubicBezTo>
                      <a:pt x="1447" y="2704"/>
                      <a:pt x="1336" y="2592"/>
                      <a:pt x="1177" y="2592"/>
                    </a:cubicBezTo>
                    <a:close/>
                    <a:moveTo>
                      <a:pt x="1893" y="2609"/>
                    </a:moveTo>
                    <a:lnTo>
                      <a:pt x="1781" y="2609"/>
                    </a:lnTo>
                    <a:lnTo>
                      <a:pt x="1781" y="2497"/>
                    </a:lnTo>
                    <a:cubicBezTo>
                      <a:pt x="1781" y="2465"/>
                      <a:pt x="1750" y="2434"/>
                      <a:pt x="1718" y="2434"/>
                    </a:cubicBezTo>
                    <a:lnTo>
                      <a:pt x="1686" y="2434"/>
                    </a:lnTo>
                    <a:cubicBezTo>
                      <a:pt x="1654" y="2434"/>
                      <a:pt x="1623" y="2465"/>
                      <a:pt x="1623" y="2497"/>
                    </a:cubicBezTo>
                    <a:lnTo>
                      <a:pt x="1623" y="2609"/>
                    </a:lnTo>
                    <a:lnTo>
                      <a:pt x="1607" y="2609"/>
                    </a:lnTo>
                    <a:cubicBezTo>
                      <a:pt x="1575" y="2609"/>
                      <a:pt x="1543" y="2640"/>
                      <a:pt x="1543" y="2672"/>
                    </a:cubicBezTo>
                    <a:lnTo>
                      <a:pt x="1543" y="2688"/>
                    </a:lnTo>
                    <a:cubicBezTo>
                      <a:pt x="1543" y="2720"/>
                      <a:pt x="1575" y="2752"/>
                      <a:pt x="1607" y="2752"/>
                    </a:cubicBezTo>
                    <a:lnTo>
                      <a:pt x="1623" y="2752"/>
                    </a:lnTo>
                    <a:lnTo>
                      <a:pt x="1623" y="3038"/>
                    </a:lnTo>
                    <a:cubicBezTo>
                      <a:pt x="1623" y="3149"/>
                      <a:pt x="1702" y="3229"/>
                      <a:pt x="1813" y="3229"/>
                    </a:cubicBezTo>
                    <a:cubicBezTo>
                      <a:pt x="1845" y="3229"/>
                      <a:pt x="1877" y="3229"/>
                      <a:pt x="1909" y="3213"/>
                    </a:cubicBezTo>
                    <a:cubicBezTo>
                      <a:pt x="1941" y="3197"/>
                      <a:pt x="1956" y="3181"/>
                      <a:pt x="1956" y="3149"/>
                    </a:cubicBezTo>
                    <a:lnTo>
                      <a:pt x="1956" y="3133"/>
                    </a:lnTo>
                    <a:cubicBezTo>
                      <a:pt x="1956" y="3101"/>
                      <a:pt x="1941" y="3086"/>
                      <a:pt x="1925" y="3070"/>
                    </a:cubicBezTo>
                    <a:lnTo>
                      <a:pt x="1861" y="3070"/>
                    </a:lnTo>
                    <a:cubicBezTo>
                      <a:pt x="1845" y="3086"/>
                      <a:pt x="1829" y="3086"/>
                      <a:pt x="1813" y="3086"/>
                    </a:cubicBezTo>
                    <a:cubicBezTo>
                      <a:pt x="1798" y="3086"/>
                      <a:pt x="1781" y="3086"/>
                      <a:pt x="1781" y="3038"/>
                    </a:cubicBezTo>
                    <a:lnTo>
                      <a:pt x="1781" y="2752"/>
                    </a:lnTo>
                    <a:lnTo>
                      <a:pt x="1893" y="2752"/>
                    </a:lnTo>
                    <a:cubicBezTo>
                      <a:pt x="1925" y="2752"/>
                      <a:pt x="1956" y="2720"/>
                      <a:pt x="1956" y="2688"/>
                    </a:cubicBezTo>
                    <a:lnTo>
                      <a:pt x="1956" y="2672"/>
                    </a:lnTo>
                    <a:cubicBezTo>
                      <a:pt x="1956" y="2640"/>
                      <a:pt x="1925" y="2609"/>
                      <a:pt x="1893" y="2609"/>
                    </a:cubicBezTo>
                    <a:close/>
                    <a:moveTo>
                      <a:pt x="2386" y="2609"/>
                    </a:moveTo>
                    <a:lnTo>
                      <a:pt x="2275" y="2609"/>
                    </a:lnTo>
                    <a:lnTo>
                      <a:pt x="2275" y="2497"/>
                    </a:lnTo>
                    <a:cubicBezTo>
                      <a:pt x="2275" y="2465"/>
                      <a:pt x="2242" y="2434"/>
                      <a:pt x="2211" y="2434"/>
                    </a:cubicBezTo>
                    <a:lnTo>
                      <a:pt x="2195" y="2434"/>
                    </a:lnTo>
                    <a:cubicBezTo>
                      <a:pt x="2163" y="2434"/>
                      <a:pt x="2132" y="2465"/>
                      <a:pt x="2132" y="2497"/>
                    </a:cubicBezTo>
                    <a:lnTo>
                      <a:pt x="2132" y="2609"/>
                    </a:lnTo>
                    <a:lnTo>
                      <a:pt x="2116" y="2609"/>
                    </a:lnTo>
                    <a:cubicBezTo>
                      <a:pt x="2084" y="2609"/>
                      <a:pt x="2052" y="2640"/>
                      <a:pt x="2052" y="2672"/>
                    </a:cubicBezTo>
                    <a:lnTo>
                      <a:pt x="2052" y="2688"/>
                    </a:lnTo>
                    <a:cubicBezTo>
                      <a:pt x="2052" y="2720"/>
                      <a:pt x="2084" y="2752"/>
                      <a:pt x="2116" y="2752"/>
                    </a:cubicBezTo>
                    <a:lnTo>
                      <a:pt x="2132" y="2752"/>
                    </a:lnTo>
                    <a:lnTo>
                      <a:pt x="2132" y="3038"/>
                    </a:lnTo>
                    <a:cubicBezTo>
                      <a:pt x="2132" y="3149"/>
                      <a:pt x="2195" y="3229"/>
                      <a:pt x="2322" y="3229"/>
                    </a:cubicBezTo>
                    <a:cubicBezTo>
                      <a:pt x="2354" y="3229"/>
                      <a:pt x="2386" y="3229"/>
                      <a:pt x="2418" y="3213"/>
                    </a:cubicBezTo>
                    <a:cubicBezTo>
                      <a:pt x="2434" y="3197"/>
                      <a:pt x="2450" y="3181"/>
                      <a:pt x="2450" y="3149"/>
                    </a:cubicBezTo>
                    <a:lnTo>
                      <a:pt x="2450" y="3133"/>
                    </a:lnTo>
                    <a:cubicBezTo>
                      <a:pt x="2450" y="3101"/>
                      <a:pt x="2450" y="3086"/>
                      <a:pt x="2418" y="3070"/>
                    </a:cubicBezTo>
                    <a:lnTo>
                      <a:pt x="2370" y="3070"/>
                    </a:lnTo>
                    <a:cubicBezTo>
                      <a:pt x="2354" y="3086"/>
                      <a:pt x="2338" y="3086"/>
                      <a:pt x="2322" y="3086"/>
                    </a:cubicBezTo>
                    <a:cubicBezTo>
                      <a:pt x="2290" y="3086"/>
                      <a:pt x="2275" y="3086"/>
                      <a:pt x="2275" y="3038"/>
                    </a:cubicBezTo>
                    <a:lnTo>
                      <a:pt x="2275" y="2752"/>
                    </a:lnTo>
                    <a:lnTo>
                      <a:pt x="2386" y="2752"/>
                    </a:lnTo>
                    <a:cubicBezTo>
                      <a:pt x="2434" y="2752"/>
                      <a:pt x="2450" y="2720"/>
                      <a:pt x="2450" y="2688"/>
                    </a:cubicBezTo>
                    <a:lnTo>
                      <a:pt x="2450" y="2672"/>
                    </a:lnTo>
                    <a:cubicBezTo>
                      <a:pt x="2450" y="2640"/>
                      <a:pt x="2434" y="2609"/>
                      <a:pt x="2386" y="2609"/>
                    </a:cubicBezTo>
                    <a:close/>
                    <a:moveTo>
                      <a:pt x="2927" y="2592"/>
                    </a:moveTo>
                    <a:cubicBezTo>
                      <a:pt x="2863" y="2592"/>
                      <a:pt x="2799" y="2609"/>
                      <a:pt x="2752" y="2640"/>
                    </a:cubicBezTo>
                    <a:cubicBezTo>
                      <a:pt x="2752" y="2624"/>
                      <a:pt x="2720" y="2609"/>
                      <a:pt x="2704" y="2609"/>
                    </a:cubicBezTo>
                    <a:lnTo>
                      <a:pt x="2672" y="2609"/>
                    </a:lnTo>
                    <a:cubicBezTo>
                      <a:pt x="2640" y="2609"/>
                      <a:pt x="2608" y="2640"/>
                      <a:pt x="2608" y="2672"/>
                    </a:cubicBezTo>
                    <a:lnTo>
                      <a:pt x="2608" y="3308"/>
                    </a:lnTo>
                    <a:cubicBezTo>
                      <a:pt x="2608" y="3356"/>
                      <a:pt x="2640" y="3372"/>
                      <a:pt x="2672" y="3372"/>
                    </a:cubicBezTo>
                    <a:lnTo>
                      <a:pt x="2704" y="3372"/>
                    </a:lnTo>
                    <a:cubicBezTo>
                      <a:pt x="2736" y="3372"/>
                      <a:pt x="2768" y="3356"/>
                      <a:pt x="2768" y="3308"/>
                    </a:cubicBezTo>
                    <a:lnTo>
                      <a:pt x="2768" y="3181"/>
                    </a:lnTo>
                    <a:cubicBezTo>
                      <a:pt x="2799" y="3213"/>
                      <a:pt x="2863" y="3229"/>
                      <a:pt x="2927" y="3229"/>
                    </a:cubicBezTo>
                    <a:cubicBezTo>
                      <a:pt x="3102" y="3229"/>
                      <a:pt x="3229" y="3086"/>
                      <a:pt x="3229" y="2910"/>
                    </a:cubicBezTo>
                    <a:cubicBezTo>
                      <a:pt x="3229" y="2736"/>
                      <a:pt x="3102" y="2592"/>
                      <a:pt x="2927" y="2592"/>
                    </a:cubicBezTo>
                    <a:close/>
                    <a:moveTo>
                      <a:pt x="3086" y="2910"/>
                    </a:moveTo>
                    <a:cubicBezTo>
                      <a:pt x="3086" y="3022"/>
                      <a:pt x="3022" y="3086"/>
                      <a:pt x="2927" y="3086"/>
                    </a:cubicBezTo>
                    <a:cubicBezTo>
                      <a:pt x="2816" y="3086"/>
                      <a:pt x="2752" y="3006"/>
                      <a:pt x="2752" y="2910"/>
                    </a:cubicBezTo>
                    <a:cubicBezTo>
                      <a:pt x="2752" y="2815"/>
                      <a:pt x="2831" y="2736"/>
                      <a:pt x="2927" y="2736"/>
                    </a:cubicBezTo>
                    <a:cubicBezTo>
                      <a:pt x="3022" y="2736"/>
                      <a:pt x="3086" y="2831"/>
                      <a:pt x="3086" y="2910"/>
                    </a:cubicBezTo>
                    <a:close/>
                    <a:moveTo>
                      <a:pt x="4199" y="2338"/>
                    </a:moveTo>
                    <a:cubicBezTo>
                      <a:pt x="4183" y="2322"/>
                      <a:pt x="4167" y="2322"/>
                      <a:pt x="4135" y="2322"/>
                    </a:cubicBezTo>
                    <a:lnTo>
                      <a:pt x="4120" y="2322"/>
                    </a:lnTo>
                    <a:cubicBezTo>
                      <a:pt x="4088" y="2322"/>
                      <a:pt x="4072" y="2322"/>
                      <a:pt x="4056" y="2354"/>
                    </a:cubicBezTo>
                    <a:lnTo>
                      <a:pt x="3595" y="3261"/>
                    </a:lnTo>
                    <a:cubicBezTo>
                      <a:pt x="3595" y="3276"/>
                      <a:pt x="3595" y="3292"/>
                      <a:pt x="3611" y="3308"/>
                    </a:cubicBezTo>
                    <a:cubicBezTo>
                      <a:pt x="3611" y="3340"/>
                      <a:pt x="3643" y="3340"/>
                      <a:pt x="3658" y="3340"/>
                    </a:cubicBezTo>
                    <a:lnTo>
                      <a:pt x="3674" y="3340"/>
                    </a:lnTo>
                    <a:cubicBezTo>
                      <a:pt x="3706" y="3340"/>
                      <a:pt x="3722" y="3340"/>
                      <a:pt x="3738" y="3308"/>
                    </a:cubicBezTo>
                    <a:lnTo>
                      <a:pt x="4199" y="2401"/>
                    </a:lnTo>
                    <a:close/>
                    <a:moveTo>
                      <a:pt x="4581" y="2322"/>
                    </a:moveTo>
                    <a:lnTo>
                      <a:pt x="4565" y="2322"/>
                    </a:lnTo>
                    <a:cubicBezTo>
                      <a:pt x="4533" y="2322"/>
                      <a:pt x="4517" y="2322"/>
                      <a:pt x="4501" y="2354"/>
                    </a:cubicBezTo>
                    <a:lnTo>
                      <a:pt x="4040" y="3261"/>
                    </a:lnTo>
                    <a:lnTo>
                      <a:pt x="4040" y="3308"/>
                    </a:lnTo>
                    <a:cubicBezTo>
                      <a:pt x="4056" y="3340"/>
                      <a:pt x="4072" y="3340"/>
                      <a:pt x="4104" y="3340"/>
                    </a:cubicBezTo>
                    <a:lnTo>
                      <a:pt x="4120" y="3340"/>
                    </a:lnTo>
                    <a:cubicBezTo>
                      <a:pt x="4152" y="3340"/>
                      <a:pt x="4167" y="3340"/>
                      <a:pt x="4183" y="3308"/>
                    </a:cubicBezTo>
                    <a:lnTo>
                      <a:pt x="4628" y="2401"/>
                    </a:lnTo>
                    <a:cubicBezTo>
                      <a:pt x="4644" y="2386"/>
                      <a:pt x="4644" y="2370"/>
                      <a:pt x="4628" y="2338"/>
                    </a:cubicBezTo>
                    <a:cubicBezTo>
                      <a:pt x="4628" y="2322"/>
                      <a:pt x="4597" y="2322"/>
                      <a:pt x="4581" y="2322"/>
                    </a:cubicBezTo>
                    <a:close/>
                    <a:moveTo>
                      <a:pt x="3404" y="2609"/>
                    </a:moveTo>
                    <a:cubicBezTo>
                      <a:pt x="3356" y="2609"/>
                      <a:pt x="3325" y="2656"/>
                      <a:pt x="3325" y="2688"/>
                    </a:cubicBezTo>
                    <a:cubicBezTo>
                      <a:pt x="3325" y="2736"/>
                      <a:pt x="3356" y="2783"/>
                      <a:pt x="3404" y="2783"/>
                    </a:cubicBezTo>
                    <a:cubicBezTo>
                      <a:pt x="3452" y="2783"/>
                      <a:pt x="3483" y="2736"/>
                      <a:pt x="3483" y="2688"/>
                    </a:cubicBezTo>
                    <a:cubicBezTo>
                      <a:pt x="3483" y="2656"/>
                      <a:pt x="3452" y="2609"/>
                      <a:pt x="3404" y="2609"/>
                    </a:cubicBezTo>
                    <a:close/>
                    <a:moveTo>
                      <a:pt x="3404" y="2990"/>
                    </a:moveTo>
                    <a:cubicBezTo>
                      <a:pt x="3356" y="2990"/>
                      <a:pt x="3325" y="3022"/>
                      <a:pt x="3325" y="3070"/>
                    </a:cubicBezTo>
                    <a:cubicBezTo>
                      <a:pt x="3325" y="3118"/>
                      <a:pt x="3356" y="3149"/>
                      <a:pt x="3404" y="3149"/>
                    </a:cubicBezTo>
                    <a:cubicBezTo>
                      <a:pt x="3452" y="3149"/>
                      <a:pt x="3483" y="3118"/>
                      <a:pt x="3483" y="3070"/>
                    </a:cubicBezTo>
                    <a:cubicBezTo>
                      <a:pt x="3483" y="3022"/>
                      <a:pt x="3452" y="2990"/>
                      <a:pt x="3404" y="299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 dirty="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CAE4288-A132-4A6A-A053-2EB4A179A17B}"/>
                  </a:ext>
                </a:extLst>
              </p:cNvPr>
              <p:cNvSpPr txBox="1"/>
              <p:nvPr/>
            </p:nvSpPr>
            <p:spPr>
              <a:xfrm>
                <a:off x="3642423" y="5033649"/>
                <a:ext cx="2375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/>
                    </a:solidFill>
                  </a:rPr>
                  <a:t>Browser</a:t>
                </a:r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988404-BF4C-4677-9DC8-5670CE93A3B3}"/>
                  </a:ext>
                </a:extLst>
              </p:cNvPr>
              <p:cNvSpPr txBox="1"/>
              <p:nvPr/>
            </p:nvSpPr>
            <p:spPr>
              <a:xfrm>
                <a:off x="8215989" y="5009650"/>
                <a:ext cx="2375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/>
                    </a:solidFill>
                  </a:rPr>
                  <a:t>Salesforce</a:t>
                </a:r>
                <a:endParaRPr lang="en-US" sz="35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9" name="Freeform: Shape 4">
                <a:extLst>
                  <a:ext uri="{FF2B5EF4-FFF2-40B4-BE49-F238E27FC236}">
                    <a16:creationId xmlns:a16="http://schemas.microsoft.com/office/drawing/2014/main" id="{91143986-7DEA-4E74-A5D6-F087409D9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0369" y="7722447"/>
                <a:ext cx="811350" cy="787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42" h="4215">
                    <a:moveTo>
                      <a:pt x="79" y="4215"/>
                    </a:moveTo>
                    <a:lnTo>
                      <a:pt x="3245" y="4215"/>
                    </a:lnTo>
                    <a:cubicBezTo>
                      <a:pt x="3293" y="4215"/>
                      <a:pt x="3324" y="4183"/>
                      <a:pt x="3324" y="4135"/>
                    </a:cubicBezTo>
                    <a:lnTo>
                      <a:pt x="3324" y="3658"/>
                    </a:lnTo>
                    <a:lnTo>
                      <a:pt x="4088" y="3658"/>
                    </a:lnTo>
                    <a:cubicBezTo>
                      <a:pt x="4231" y="3658"/>
                      <a:pt x="4342" y="3547"/>
                      <a:pt x="4342" y="3404"/>
                    </a:cubicBezTo>
                    <a:lnTo>
                      <a:pt x="4342" y="2354"/>
                    </a:lnTo>
                    <a:cubicBezTo>
                      <a:pt x="4342" y="2211"/>
                      <a:pt x="4231" y="2099"/>
                      <a:pt x="4088" y="2099"/>
                    </a:cubicBezTo>
                    <a:lnTo>
                      <a:pt x="3324" y="2099"/>
                    </a:lnTo>
                    <a:lnTo>
                      <a:pt x="3324" y="1225"/>
                    </a:lnTo>
                    <a:cubicBezTo>
                      <a:pt x="3324" y="1209"/>
                      <a:pt x="3324" y="1177"/>
                      <a:pt x="3308" y="1177"/>
                    </a:cubicBezTo>
                    <a:lnTo>
                      <a:pt x="2147" y="32"/>
                    </a:lnTo>
                    <a:cubicBezTo>
                      <a:pt x="2131" y="16"/>
                      <a:pt x="2115" y="0"/>
                      <a:pt x="2100" y="0"/>
                    </a:cubicBezTo>
                    <a:lnTo>
                      <a:pt x="79" y="0"/>
                    </a:lnTo>
                    <a:cubicBezTo>
                      <a:pt x="32" y="0"/>
                      <a:pt x="0" y="32"/>
                      <a:pt x="0" y="80"/>
                    </a:cubicBezTo>
                    <a:lnTo>
                      <a:pt x="0" y="4135"/>
                    </a:lnTo>
                    <a:cubicBezTo>
                      <a:pt x="0" y="4183"/>
                      <a:pt x="32" y="4215"/>
                      <a:pt x="79" y="4215"/>
                    </a:cubicBezTo>
                    <a:close/>
                    <a:moveTo>
                      <a:pt x="4183" y="2354"/>
                    </a:moveTo>
                    <a:lnTo>
                      <a:pt x="4183" y="3404"/>
                    </a:lnTo>
                    <a:cubicBezTo>
                      <a:pt x="4183" y="3452"/>
                      <a:pt x="4151" y="3499"/>
                      <a:pt x="4088" y="3499"/>
                    </a:cubicBezTo>
                    <a:lnTo>
                      <a:pt x="1463" y="3499"/>
                    </a:lnTo>
                    <a:cubicBezTo>
                      <a:pt x="1415" y="3499"/>
                      <a:pt x="1368" y="3452"/>
                      <a:pt x="1368" y="3404"/>
                    </a:cubicBezTo>
                    <a:lnTo>
                      <a:pt x="1368" y="2354"/>
                    </a:lnTo>
                    <a:cubicBezTo>
                      <a:pt x="1368" y="2306"/>
                      <a:pt x="1415" y="2259"/>
                      <a:pt x="1463" y="2259"/>
                    </a:cubicBezTo>
                    <a:lnTo>
                      <a:pt x="4088" y="2259"/>
                    </a:lnTo>
                    <a:cubicBezTo>
                      <a:pt x="4151" y="2259"/>
                      <a:pt x="4183" y="2306"/>
                      <a:pt x="4183" y="2354"/>
                    </a:cubicBezTo>
                    <a:close/>
                    <a:moveTo>
                      <a:pt x="2227" y="318"/>
                    </a:moveTo>
                    <a:lnTo>
                      <a:pt x="3038" y="1129"/>
                    </a:lnTo>
                    <a:lnTo>
                      <a:pt x="2227" y="1129"/>
                    </a:lnTo>
                    <a:close/>
                    <a:moveTo>
                      <a:pt x="159" y="159"/>
                    </a:moveTo>
                    <a:lnTo>
                      <a:pt x="2067" y="159"/>
                    </a:lnTo>
                    <a:lnTo>
                      <a:pt x="2067" y="1209"/>
                    </a:lnTo>
                    <a:cubicBezTo>
                      <a:pt x="2067" y="1256"/>
                      <a:pt x="2100" y="1288"/>
                      <a:pt x="2147" y="1288"/>
                    </a:cubicBezTo>
                    <a:lnTo>
                      <a:pt x="3165" y="1288"/>
                    </a:lnTo>
                    <a:lnTo>
                      <a:pt x="3165" y="2099"/>
                    </a:lnTo>
                    <a:lnTo>
                      <a:pt x="1463" y="2099"/>
                    </a:lnTo>
                    <a:cubicBezTo>
                      <a:pt x="1336" y="2099"/>
                      <a:pt x="1209" y="2211"/>
                      <a:pt x="1209" y="2354"/>
                    </a:cubicBezTo>
                    <a:lnTo>
                      <a:pt x="1209" y="3404"/>
                    </a:lnTo>
                    <a:cubicBezTo>
                      <a:pt x="1209" y="3547"/>
                      <a:pt x="1336" y="3658"/>
                      <a:pt x="1463" y="3658"/>
                    </a:cubicBezTo>
                    <a:lnTo>
                      <a:pt x="3165" y="3658"/>
                    </a:lnTo>
                    <a:lnTo>
                      <a:pt x="3165" y="4056"/>
                    </a:lnTo>
                    <a:lnTo>
                      <a:pt x="159" y="4056"/>
                    </a:lnTo>
                    <a:close/>
                    <a:moveTo>
                      <a:pt x="2131" y="2529"/>
                    </a:moveTo>
                    <a:lnTo>
                      <a:pt x="2052" y="2529"/>
                    </a:lnTo>
                    <a:cubicBezTo>
                      <a:pt x="2036" y="2529"/>
                      <a:pt x="2020" y="2545"/>
                      <a:pt x="2020" y="2561"/>
                    </a:cubicBezTo>
                    <a:lnTo>
                      <a:pt x="2020" y="2799"/>
                    </a:lnTo>
                    <a:lnTo>
                      <a:pt x="1749" y="2799"/>
                    </a:lnTo>
                    <a:lnTo>
                      <a:pt x="1749" y="2561"/>
                    </a:lnTo>
                    <a:cubicBezTo>
                      <a:pt x="1749" y="2545"/>
                      <a:pt x="1734" y="2529"/>
                      <a:pt x="1718" y="2529"/>
                    </a:cubicBezTo>
                    <a:lnTo>
                      <a:pt x="1638" y="2529"/>
                    </a:lnTo>
                    <a:cubicBezTo>
                      <a:pt x="1622" y="2529"/>
                      <a:pt x="1606" y="2545"/>
                      <a:pt x="1606" y="2561"/>
                    </a:cubicBezTo>
                    <a:lnTo>
                      <a:pt x="1606" y="3197"/>
                    </a:lnTo>
                    <a:cubicBezTo>
                      <a:pt x="1606" y="3213"/>
                      <a:pt x="1622" y="3229"/>
                      <a:pt x="1638" y="3229"/>
                    </a:cubicBezTo>
                    <a:lnTo>
                      <a:pt x="1718" y="3229"/>
                    </a:lnTo>
                    <a:cubicBezTo>
                      <a:pt x="1734" y="3229"/>
                      <a:pt x="1749" y="3213"/>
                      <a:pt x="1749" y="3197"/>
                    </a:cubicBezTo>
                    <a:lnTo>
                      <a:pt x="1749" y="2943"/>
                    </a:lnTo>
                    <a:lnTo>
                      <a:pt x="2020" y="2943"/>
                    </a:lnTo>
                    <a:lnTo>
                      <a:pt x="2020" y="3197"/>
                    </a:lnTo>
                    <a:cubicBezTo>
                      <a:pt x="2020" y="3213"/>
                      <a:pt x="2036" y="3229"/>
                      <a:pt x="2052" y="3229"/>
                    </a:cubicBezTo>
                    <a:lnTo>
                      <a:pt x="2131" y="3229"/>
                    </a:lnTo>
                    <a:cubicBezTo>
                      <a:pt x="2147" y="3229"/>
                      <a:pt x="2163" y="3213"/>
                      <a:pt x="2163" y="3197"/>
                    </a:cubicBezTo>
                    <a:lnTo>
                      <a:pt x="2163" y="2561"/>
                    </a:lnTo>
                    <a:cubicBezTo>
                      <a:pt x="2163" y="2545"/>
                      <a:pt x="2147" y="2529"/>
                      <a:pt x="2131" y="2529"/>
                    </a:cubicBezTo>
                    <a:close/>
                    <a:moveTo>
                      <a:pt x="2720" y="2529"/>
                    </a:moveTo>
                    <a:lnTo>
                      <a:pt x="2211" y="2529"/>
                    </a:lnTo>
                    <a:cubicBezTo>
                      <a:pt x="2195" y="2529"/>
                      <a:pt x="2179" y="2545"/>
                      <a:pt x="2179" y="2561"/>
                    </a:cubicBezTo>
                    <a:lnTo>
                      <a:pt x="2179" y="2640"/>
                    </a:lnTo>
                    <a:cubicBezTo>
                      <a:pt x="2179" y="2656"/>
                      <a:pt x="2195" y="2656"/>
                      <a:pt x="2211" y="2656"/>
                    </a:cubicBezTo>
                    <a:lnTo>
                      <a:pt x="2402" y="2656"/>
                    </a:lnTo>
                    <a:lnTo>
                      <a:pt x="2402" y="3197"/>
                    </a:lnTo>
                    <a:cubicBezTo>
                      <a:pt x="2402" y="3213"/>
                      <a:pt x="2402" y="3229"/>
                      <a:pt x="2433" y="3229"/>
                    </a:cubicBezTo>
                    <a:lnTo>
                      <a:pt x="2513" y="3229"/>
                    </a:lnTo>
                    <a:cubicBezTo>
                      <a:pt x="2529" y="3229"/>
                      <a:pt x="2545" y="3213"/>
                      <a:pt x="2545" y="3197"/>
                    </a:cubicBezTo>
                    <a:lnTo>
                      <a:pt x="2545" y="2656"/>
                    </a:lnTo>
                    <a:lnTo>
                      <a:pt x="2720" y="2656"/>
                    </a:lnTo>
                    <a:cubicBezTo>
                      <a:pt x="2736" y="2656"/>
                      <a:pt x="2752" y="2656"/>
                      <a:pt x="2752" y="2640"/>
                    </a:cubicBezTo>
                    <a:lnTo>
                      <a:pt x="2752" y="2561"/>
                    </a:lnTo>
                    <a:cubicBezTo>
                      <a:pt x="2752" y="2545"/>
                      <a:pt x="2736" y="2529"/>
                      <a:pt x="2720" y="2529"/>
                    </a:cubicBezTo>
                    <a:close/>
                    <a:moveTo>
                      <a:pt x="2942" y="2545"/>
                    </a:moveTo>
                    <a:cubicBezTo>
                      <a:pt x="2927" y="2545"/>
                      <a:pt x="2927" y="2529"/>
                      <a:pt x="2911" y="2529"/>
                    </a:cubicBezTo>
                    <a:lnTo>
                      <a:pt x="2799" y="2529"/>
                    </a:lnTo>
                    <a:cubicBezTo>
                      <a:pt x="2784" y="2529"/>
                      <a:pt x="2784" y="2545"/>
                      <a:pt x="2784" y="2561"/>
                    </a:cubicBezTo>
                    <a:lnTo>
                      <a:pt x="2784" y="3197"/>
                    </a:lnTo>
                    <a:cubicBezTo>
                      <a:pt x="2784" y="3213"/>
                      <a:pt x="2784" y="3229"/>
                      <a:pt x="2799" y="3229"/>
                    </a:cubicBezTo>
                    <a:lnTo>
                      <a:pt x="2879" y="3229"/>
                    </a:lnTo>
                    <a:cubicBezTo>
                      <a:pt x="2895" y="3229"/>
                      <a:pt x="2911" y="3213"/>
                      <a:pt x="2911" y="3197"/>
                    </a:cubicBezTo>
                    <a:lnTo>
                      <a:pt x="2911" y="2863"/>
                    </a:lnTo>
                    <a:lnTo>
                      <a:pt x="3054" y="3213"/>
                    </a:lnTo>
                    <a:lnTo>
                      <a:pt x="3070" y="3229"/>
                    </a:lnTo>
                    <a:lnTo>
                      <a:pt x="3149" y="3229"/>
                    </a:lnTo>
                    <a:lnTo>
                      <a:pt x="3165" y="3213"/>
                    </a:lnTo>
                    <a:lnTo>
                      <a:pt x="3308" y="2847"/>
                    </a:lnTo>
                    <a:lnTo>
                      <a:pt x="3308" y="3197"/>
                    </a:lnTo>
                    <a:cubicBezTo>
                      <a:pt x="3308" y="3213"/>
                      <a:pt x="3324" y="3229"/>
                      <a:pt x="3340" y="3229"/>
                    </a:cubicBezTo>
                    <a:lnTo>
                      <a:pt x="3420" y="3229"/>
                    </a:lnTo>
                    <a:cubicBezTo>
                      <a:pt x="3436" y="3229"/>
                      <a:pt x="3451" y="3213"/>
                      <a:pt x="3451" y="3197"/>
                    </a:cubicBezTo>
                    <a:lnTo>
                      <a:pt x="3451" y="2561"/>
                    </a:lnTo>
                    <a:cubicBezTo>
                      <a:pt x="3451" y="2545"/>
                      <a:pt x="3436" y="2529"/>
                      <a:pt x="3420" y="2529"/>
                    </a:cubicBezTo>
                    <a:lnTo>
                      <a:pt x="3324" y="2529"/>
                    </a:lnTo>
                    <a:cubicBezTo>
                      <a:pt x="3308" y="2529"/>
                      <a:pt x="3303" y="2540"/>
                      <a:pt x="3293" y="2545"/>
                    </a:cubicBezTo>
                    <a:lnTo>
                      <a:pt x="3117" y="3022"/>
                    </a:lnTo>
                    <a:close/>
                    <a:moveTo>
                      <a:pt x="3563" y="3229"/>
                    </a:moveTo>
                    <a:lnTo>
                      <a:pt x="3960" y="3229"/>
                    </a:lnTo>
                    <a:cubicBezTo>
                      <a:pt x="3976" y="3229"/>
                      <a:pt x="3992" y="3213"/>
                      <a:pt x="3992" y="3197"/>
                    </a:cubicBezTo>
                    <a:lnTo>
                      <a:pt x="4008" y="3133"/>
                    </a:lnTo>
                    <a:cubicBezTo>
                      <a:pt x="4008" y="3117"/>
                      <a:pt x="4008" y="3117"/>
                      <a:pt x="3992" y="3101"/>
                    </a:cubicBezTo>
                    <a:lnTo>
                      <a:pt x="3976" y="3101"/>
                    </a:lnTo>
                    <a:lnTo>
                      <a:pt x="3674" y="3101"/>
                    </a:lnTo>
                    <a:lnTo>
                      <a:pt x="3674" y="2561"/>
                    </a:lnTo>
                    <a:cubicBezTo>
                      <a:pt x="3674" y="2545"/>
                      <a:pt x="3658" y="2529"/>
                      <a:pt x="3642" y="2529"/>
                    </a:cubicBezTo>
                    <a:lnTo>
                      <a:pt x="3563" y="2529"/>
                    </a:lnTo>
                    <a:cubicBezTo>
                      <a:pt x="3547" y="2529"/>
                      <a:pt x="3531" y="2545"/>
                      <a:pt x="3531" y="2561"/>
                    </a:cubicBezTo>
                    <a:lnTo>
                      <a:pt x="3531" y="3197"/>
                    </a:lnTo>
                    <a:cubicBezTo>
                      <a:pt x="3531" y="3213"/>
                      <a:pt x="3547" y="3229"/>
                      <a:pt x="3563" y="32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115" name="Freeform: Shape 11">
                <a:extLst>
                  <a:ext uri="{FF2B5EF4-FFF2-40B4-BE49-F238E27FC236}">
                    <a16:creationId xmlns:a16="http://schemas.microsoft.com/office/drawing/2014/main" id="{12773CAC-3F63-4F85-AF47-108367280F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90052" y="7373311"/>
                <a:ext cx="811350" cy="6788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82" h="3834">
                    <a:moveTo>
                      <a:pt x="223" y="2338"/>
                    </a:moveTo>
                    <a:cubicBezTo>
                      <a:pt x="175" y="2323"/>
                      <a:pt x="127" y="2338"/>
                      <a:pt x="95" y="2370"/>
                    </a:cubicBezTo>
                    <a:cubicBezTo>
                      <a:pt x="80" y="2386"/>
                      <a:pt x="63" y="2418"/>
                      <a:pt x="47" y="2434"/>
                    </a:cubicBezTo>
                    <a:lnTo>
                      <a:pt x="0" y="2609"/>
                    </a:lnTo>
                    <a:cubicBezTo>
                      <a:pt x="0" y="2641"/>
                      <a:pt x="0" y="2689"/>
                      <a:pt x="16" y="2720"/>
                    </a:cubicBezTo>
                    <a:cubicBezTo>
                      <a:pt x="32" y="2752"/>
                      <a:pt x="63" y="2768"/>
                      <a:pt x="111" y="2784"/>
                    </a:cubicBezTo>
                    <a:lnTo>
                      <a:pt x="207" y="2816"/>
                    </a:lnTo>
                    <a:cubicBezTo>
                      <a:pt x="207" y="2880"/>
                      <a:pt x="223" y="2927"/>
                      <a:pt x="238" y="2990"/>
                    </a:cubicBezTo>
                    <a:lnTo>
                      <a:pt x="143" y="3054"/>
                    </a:lnTo>
                    <a:cubicBezTo>
                      <a:pt x="127" y="3054"/>
                      <a:pt x="122" y="3065"/>
                      <a:pt x="111" y="3070"/>
                    </a:cubicBezTo>
                    <a:cubicBezTo>
                      <a:pt x="63" y="3118"/>
                      <a:pt x="47" y="3181"/>
                      <a:pt x="80" y="3245"/>
                    </a:cubicBezTo>
                    <a:lnTo>
                      <a:pt x="175" y="3389"/>
                    </a:lnTo>
                    <a:cubicBezTo>
                      <a:pt x="191" y="3436"/>
                      <a:pt x="223" y="3452"/>
                      <a:pt x="254" y="3468"/>
                    </a:cubicBezTo>
                    <a:cubicBezTo>
                      <a:pt x="302" y="3468"/>
                      <a:pt x="334" y="3468"/>
                      <a:pt x="366" y="3452"/>
                    </a:cubicBezTo>
                    <a:lnTo>
                      <a:pt x="461" y="3389"/>
                    </a:lnTo>
                    <a:cubicBezTo>
                      <a:pt x="509" y="3436"/>
                      <a:pt x="557" y="3484"/>
                      <a:pt x="604" y="3516"/>
                    </a:cubicBezTo>
                    <a:lnTo>
                      <a:pt x="572" y="3611"/>
                    </a:lnTo>
                    <a:cubicBezTo>
                      <a:pt x="557" y="3691"/>
                      <a:pt x="604" y="3770"/>
                      <a:pt x="684" y="3786"/>
                    </a:cubicBezTo>
                    <a:lnTo>
                      <a:pt x="859" y="3834"/>
                    </a:lnTo>
                    <a:lnTo>
                      <a:pt x="891" y="3834"/>
                    </a:lnTo>
                    <a:cubicBezTo>
                      <a:pt x="923" y="3834"/>
                      <a:pt x="954" y="3818"/>
                      <a:pt x="986" y="3802"/>
                    </a:cubicBezTo>
                    <a:cubicBezTo>
                      <a:pt x="1002" y="3786"/>
                      <a:pt x="1018" y="3754"/>
                      <a:pt x="1018" y="3738"/>
                    </a:cubicBezTo>
                    <a:lnTo>
                      <a:pt x="1050" y="3627"/>
                    </a:lnTo>
                    <a:cubicBezTo>
                      <a:pt x="1114" y="3627"/>
                      <a:pt x="1177" y="3627"/>
                      <a:pt x="1241" y="3611"/>
                    </a:cubicBezTo>
                    <a:lnTo>
                      <a:pt x="1289" y="3707"/>
                    </a:lnTo>
                    <a:cubicBezTo>
                      <a:pt x="1304" y="3738"/>
                      <a:pt x="1336" y="3754"/>
                      <a:pt x="1368" y="3770"/>
                    </a:cubicBezTo>
                    <a:cubicBezTo>
                      <a:pt x="1415" y="3770"/>
                      <a:pt x="1448" y="3770"/>
                      <a:pt x="1479" y="3754"/>
                    </a:cubicBezTo>
                    <a:lnTo>
                      <a:pt x="1638" y="3659"/>
                    </a:lnTo>
                    <a:cubicBezTo>
                      <a:pt x="1649" y="3654"/>
                      <a:pt x="1654" y="3643"/>
                      <a:pt x="1671" y="3643"/>
                    </a:cubicBezTo>
                    <a:cubicBezTo>
                      <a:pt x="1718" y="3595"/>
                      <a:pt x="1718" y="3532"/>
                      <a:pt x="1686" y="3468"/>
                    </a:cubicBezTo>
                    <a:lnTo>
                      <a:pt x="1638" y="3372"/>
                    </a:lnTo>
                    <a:cubicBezTo>
                      <a:pt x="1686" y="3341"/>
                      <a:pt x="1718" y="3277"/>
                      <a:pt x="1750" y="3229"/>
                    </a:cubicBezTo>
                    <a:lnTo>
                      <a:pt x="1861" y="3261"/>
                    </a:lnTo>
                    <a:cubicBezTo>
                      <a:pt x="1909" y="3277"/>
                      <a:pt x="1957" y="3261"/>
                      <a:pt x="1989" y="3229"/>
                    </a:cubicBezTo>
                    <a:cubicBezTo>
                      <a:pt x="2005" y="3213"/>
                      <a:pt x="2020" y="3181"/>
                      <a:pt x="2020" y="3166"/>
                    </a:cubicBezTo>
                    <a:lnTo>
                      <a:pt x="2068" y="2990"/>
                    </a:lnTo>
                    <a:cubicBezTo>
                      <a:pt x="2100" y="2911"/>
                      <a:pt x="2052" y="2832"/>
                      <a:pt x="1972" y="2816"/>
                    </a:cubicBezTo>
                    <a:lnTo>
                      <a:pt x="1877" y="2784"/>
                    </a:lnTo>
                    <a:cubicBezTo>
                      <a:pt x="1877" y="2720"/>
                      <a:pt x="1861" y="2657"/>
                      <a:pt x="1845" y="2609"/>
                    </a:cubicBezTo>
                    <a:lnTo>
                      <a:pt x="1941" y="2545"/>
                    </a:lnTo>
                    <a:cubicBezTo>
                      <a:pt x="1957" y="2545"/>
                      <a:pt x="1962" y="2535"/>
                      <a:pt x="1972" y="2529"/>
                    </a:cubicBezTo>
                    <a:cubicBezTo>
                      <a:pt x="2020" y="2481"/>
                      <a:pt x="2020" y="2418"/>
                      <a:pt x="1989" y="2354"/>
                    </a:cubicBezTo>
                    <a:lnTo>
                      <a:pt x="1909" y="2195"/>
                    </a:lnTo>
                    <a:cubicBezTo>
                      <a:pt x="1861" y="2132"/>
                      <a:pt x="1782" y="2116"/>
                      <a:pt x="1718" y="2147"/>
                    </a:cubicBezTo>
                    <a:lnTo>
                      <a:pt x="1623" y="2195"/>
                    </a:lnTo>
                    <a:cubicBezTo>
                      <a:pt x="1575" y="2163"/>
                      <a:pt x="1527" y="2116"/>
                      <a:pt x="1479" y="2084"/>
                    </a:cubicBezTo>
                    <a:lnTo>
                      <a:pt x="1495" y="1989"/>
                    </a:lnTo>
                    <a:cubicBezTo>
                      <a:pt x="1527" y="1909"/>
                      <a:pt x="1479" y="1829"/>
                      <a:pt x="1400" y="1813"/>
                    </a:cubicBezTo>
                    <a:lnTo>
                      <a:pt x="1225" y="1766"/>
                    </a:lnTo>
                    <a:cubicBezTo>
                      <a:pt x="1177" y="1750"/>
                      <a:pt x="1129" y="1766"/>
                      <a:pt x="1098" y="1798"/>
                    </a:cubicBezTo>
                    <a:cubicBezTo>
                      <a:pt x="1081" y="1813"/>
                      <a:pt x="1066" y="1845"/>
                      <a:pt x="1050" y="1861"/>
                    </a:cubicBezTo>
                    <a:lnTo>
                      <a:pt x="1034" y="1956"/>
                    </a:lnTo>
                    <a:cubicBezTo>
                      <a:pt x="970" y="1972"/>
                      <a:pt x="907" y="1972"/>
                      <a:pt x="843" y="1989"/>
                    </a:cubicBezTo>
                    <a:lnTo>
                      <a:pt x="795" y="1893"/>
                    </a:lnTo>
                    <a:cubicBezTo>
                      <a:pt x="747" y="1829"/>
                      <a:pt x="668" y="1798"/>
                      <a:pt x="604" y="1845"/>
                    </a:cubicBezTo>
                    <a:lnTo>
                      <a:pt x="445" y="1925"/>
                    </a:lnTo>
                    <a:lnTo>
                      <a:pt x="414" y="1956"/>
                    </a:lnTo>
                    <a:cubicBezTo>
                      <a:pt x="366" y="2004"/>
                      <a:pt x="366" y="2068"/>
                      <a:pt x="398" y="2116"/>
                    </a:cubicBezTo>
                    <a:lnTo>
                      <a:pt x="445" y="2211"/>
                    </a:lnTo>
                    <a:cubicBezTo>
                      <a:pt x="398" y="2259"/>
                      <a:pt x="366" y="2307"/>
                      <a:pt x="334" y="2370"/>
                    </a:cubicBezTo>
                    <a:close/>
                    <a:moveTo>
                      <a:pt x="445" y="2498"/>
                    </a:moveTo>
                    <a:cubicBezTo>
                      <a:pt x="477" y="2434"/>
                      <a:pt x="509" y="2370"/>
                      <a:pt x="557" y="2323"/>
                    </a:cubicBezTo>
                    <a:cubicBezTo>
                      <a:pt x="572" y="2307"/>
                      <a:pt x="589" y="2307"/>
                      <a:pt x="589" y="2290"/>
                    </a:cubicBezTo>
                    <a:cubicBezTo>
                      <a:pt x="620" y="2275"/>
                      <a:pt x="636" y="2227"/>
                      <a:pt x="620" y="2195"/>
                    </a:cubicBezTo>
                    <a:lnTo>
                      <a:pt x="541" y="2068"/>
                    </a:lnTo>
                    <a:lnTo>
                      <a:pt x="668" y="1989"/>
                    </a:lnTo>
                    <a:lnTo>
                      <a:pt x="732" y="2116"/>
                    </a:lnTo>
                    <a:cubicBezTo>
                      <a:pt x="763" y="2147"/>
                      <a:pt x="795" y="2163"/>
                      <a:pt x="827" y="2163"/>
                    </a:cubicBezTo>
                    <a:cubicBezTo>
                      <a:pt x="907" y="2132"/>
                      <a:pt x="1002" y="2116"/>
                      <a:pt x="1081" y="2132"/>
                    </a:cubicBezTo>
                    <a:cubicBezTo>
                      <a:pt x="1129" y="2132"/>
                      <a:pt x="1161" y="2100"/>
                      <a:pt x="1161" y="2068"/>
                    </a:cubicBezTo>
                    <a:lnTo>
                      <a:pt x="1209" y="1925"/>
                    </a:lnTo>
                    <a:lnTo>
                      <a:pt x="1352" y="1956"/>
                    </a:lnTo>
                    <a:lnTo>
                      <a:pt x="1304" y="2100"/>
                    </a:lnTo>
                    <a:cubicBezTo>
                      <a:pt x="1289" y="2147"/>
                      <a:pt x="1304" y="2179"/>
                      <a:pt x="1352" y="2195"/>
                    </a:cubicBezTo>
                    <a:cubicBezTo>
                      <a:pt x="1415" y="2227"/>
                      <a:pt x="1495" y="2290"/>
                      <a:pt x="1543" y="2354"/>
                    </a:cubicBezTo>
                    <a:cubicBezTo>
                      <a:pt x="1575" y="2386"/>
                      <a:pt x="1607" y="2386"/>
                      <a:pt x="1638" y="2370"/>
                    </a:cubicBezTo>
                    <a:lnTo>
                      <a:pt x="1782" y="2290"/>
                    </a:lnTo>
                    <a:lnTo>
                      <a:pt x="1845" y="2418"/>
                    </a:lnTo>
                    <a:lnTo>
                      <a:pt x="1718" y="2498"/>
                    </a:lnTo>
                    <a:cubicBezTo>
                      <a:pt x="1686" y="2513"/>
                      <a:pt x="1671" y="2545"/>
                      <a:pt x="1686" y="2593"/>
                    </a:cubicBezTo>
                    <a:cubicBezTo>
                      <a:pt x="1702" y="2672"/>
                      <a:pt x="1718" y="2752"/>
                      <a:pt x="1718" y="2847"/>
                    </a:cubicBezTo>
                    <a:cubicBezTo>
                      <a:pt x="1718" y="2880"/>
                      <a:pt x="1734" y="2911"/>
                      <a:pt x="1766" y="2927"/>
                    </a:cubicBezTo>
                    <a:lnTo>
                      <a:pt x="1925" y="2959"/>
                    </a:lnTo>
                    <a:lnTo>
                      <a:pt x="1877" y="3102"/>
                    </a:lnTo>
                    <a:lnTo>
                      <a:pt x="1734" y="3054"/>
                    </a:lnTo>
                    <a:cubicBezTo>
                      <a:pt x="1702" y="3054"/>
                      <a:pt x="1654" y="3070"/>
                      <a:pt x="1638" y="3102"/>
                    </a:cubicBezTo>
                    <a:cubicBezTo>
                      <a:pt x="1607" y="3166"/>
                      <a:pt x="1575" y="3229"/>
                      <a:pt x="1511" y="3277"/>
                    </a:cubicBezTo>
                    <a:lnTo>
                      <a:pt x="1479" y="3309"/>
                    </a:lnTo>
                    <a:cubicBezTo>
                      <a:pt x="1463" y="3325"/>
                      <a:pt x="1448" y="3372"/>
                      <a:pt x="1463" y="3404"/>
                    </a:cubicBezTo>
                    <a:lnTo>
                      <a:pt x="1543" y="3532"/>
                    </a:lnTo>
                    <a:lnTo>
                      <a:pt x="1415" y="3611"/>
                    </a:lnTo>
                    <a:lnTo>
                      <a:pt x="1352" y="3468"/>
                    </a:lnTo>
                    <a:cubicBezTo>
                      <a:pt x="1320" y="3436"/>
                      <a:pt x="1289" y="3420"/>
                      <a:pt x="1257" y="3436"/>
                    </a:cubicBezTo>
                    <a:cubicBezTo>
                      <a:pt x="1161" y="3468"/>
                      <a:pt x="1081" y="3468"/>
                      <a:pt x="1002" y="3468"/>
                    </a:cubicBezTo>
                    <a:cubicBezTo>
                      <a:pt x="954" y="3468"/>
                      <a:pt x="923" y="3500"/>
                      <a:pt x="923" y="3532"/>
                    </a:cubicBezTo>
                    <a:lnTo>
                      <a:pt x="875" y="3675"/>
                    </a:lnTo>
                    <a:lnTo>
                      <a:pt x="732" y="3643"/>
                    </a:lnTo>
                    <a:lnTo>
                      <a:pt x="780" y="3484"/>
                    </a:lnTo>
                    <a:cubicBezTo>
                      <a:pt x="780" y="3452"/>
                      <a:pt x="763" y="3420"/>
                      <a:pt x="732" y="3404"/>
                    </a:cubicBezTo>
                    <a:cubicBezTo>
                      <a:pt x="652" y="3357"/>
                      <a:pt x="589" y="3309"/>
                      <a:pt x="541" y="3245"/>
                    </a:cubicBezTo>
                    <a:cubicBezTo>
                      <a:pt x="509" y="3213"/>
                      <a:pt x="461" y="3213"/>
                      <a:pt x="429" y="3229"/>
                    </a:cubicBezTo>
                    <a:lnTo>
                      <a:pt x="302" y="3309"/>
                    </a:lnTo>
                    <a:lnTo>
                      <a:pt x="238" y="3181"/>
                    </a:lnTo>
                    <a:lnTo>
                      <a:pt x="366" y="3102"/>
                    </a:lnTo>
                    <a:cubicBezTo>
                      <a:pt x="398" y="3086"/>
                      <a:pt x="414" y="3038"/>
                      <a:pt x="398" y="3007"/>
                    </a:cubicBezTo>
                    <a:cubicBezTo>
                      <a:pt x="366" y="2927"/>
                      <a:pt x="366" y="2847"/>
                      <a:pt x="366" y="2752"/>
                    </a:cubicBezTo>
                    <a:cubicBezTo>
                      <a:pt x="366" y="2720"/>
                      <a:pt x="350" y="2689"/>
                      <a:pt x="302" y="2672"/>
                    </a:cubicBezTo>
                    <a:lnTo>
                      <a:pt x="159" y="2641"/>
                    </a:lnTo>
                    <a:lnTo>
                      <a:pt x="207" y="2498"/>
                    </a:lnTo>
                    <a:lnTo>
                      <a:pt x="350" y="2529"/>
                    </a:lnTo>
                    <a:cubicBezTo>
                      <a:pt x="381" y="2545"/>
                      <a:pt x="429" y="2529"/>
                      <a:pt x="445" y="2498"/>
                    </a:cubicBezTo>
                    <a:close/>
                    <a:moveTo>
                      <a:pt x="1829" y="1433"/>
                    </a:moveTo>
                    <a:cubicBezTo>
                      <a:pt x="1798" y="1448"/>
                      <a:pt x="1750" y="1464"/>
                      <a:pt x="1734" y="1512"/>
                    </a:cubicBezTo>
                    <a:cubicBezTo>
                      <a:pt x="1702" y="1544"/>
                      <a:pt x="1702" y="1591"/>
                      <a:pt x="1702" y="1623"/>
                    </a:cubicBezTo>
                    <a:lnTo>
                      <a:pt x="1766" y="1878"/>
                    </a:lnTo>
                    <a:cubicBezTo>
                      <a:pt x="1782" y="1926"/>
                      <a:pt x="1798" y="1957"/>
                      <a:pt x="1845" y="1990"/>
                    </a:cubicBezTo>
                    <a:cubicBezTo>
                      <a:pt x="1877" y="2005"/>
                      <a:pt x="1925" y="2021"/>
                      <a:pt x="1957" y="2005"/>
                    </a:cubicBezTo>
                    <a:lnTo>
                      <a:pt x="2132" y="1973"/>
                    </a:lnTo>
                    <a:cubicBezTo>
                      <a:pt x="2180" y="2053"/>
                      <a:pt x="2243" y="2133"/>
                      <a:pt x="2307" y="2212"/>
                    </a:cubicBezTo>
                    <a:lnTo>
                      <a:pt x="2211" y="2371"/>
                    </a:lnTo>
                    <a:cubicBezTo>
                      <a:pt x="2163" y="2435"/>
                      <a:pt x="2180" y="2546"/>
                      <a:pt x="2259" y="2594"/>
                    </a:cubicBezTo>
                    <a:lnTo>
                      <a:pt x="2482" y="2721"/>
                    </a:lnTo>
                    <a:cubicBezTo>
                      <a:pt x="2514" y="2753"/>
                      <a:pt x="2561" y="2753"/>
                      <a:pt x="2609" y="2753"/>
                    </a:cubicBezTo>
                    <a:cubicBezTo>
                      <a:pt x="2641" y="2737"/>
                      <a:pt x="2689" y="2721"/>
                      <a:pt x="2705" y="2673"/>
                    </a:cubicBezTo>
                    <a:lnTo>
                      <a:pt x="2800" y="2530"/>
                    </a:lnTo>
                    <a:cubicBezTo>
                      <a:pt x="2895" y="2562"/>
                      <a:pt x="2991" y="2578"/>
                      <a:pt x="3102" y="2578"/>
                    </a:cubicBezTo>
                    <a:lnTo>
                      <a:pt x="3134" y="2753"/>
                    </a:lnTo>
                    <a:cubicBezTo>
                      <a:pt x="3150" y="2801"/>
                      <a:pt x="3166" y="2833"/>
                      <a:pt x="3214" y="2848"/>
                    </a:cubicBezTo>
                    <a:cubicBezTo>
                      <a:pt x="3229" y="2881"/>
                      <a:pt x="3262" y="2881"/>
                      <a:pt x="3293" y="2881"/>
                    </a:cubicBezTo>
                    <a:lnTo>
                      <a:pt x="3341" y="2881"/>
                    </a:lnTo>
                    <a:lnTo>
                      <a:pt x="3579" y="2817"/>
                    </a:lnTo>
                    <a:cubicBezTo>
                      <a:pt x="3675" y="2801"/>
                      <a:pt x="3723" y="2721"/>
                      <a:pt x="3707" y="2626"/>
                    </a:cubicBezTo>
                    <a:lnTo>
                      <a:pt x="3675" y="2451"/>
                    </a:lnTo>
                    <a:cubicBezTo>
                      <a:pt x="3754" y="2403"/>
                      <a:pt x="3850" y="2355"/>
                      <a:pt x="3914" y="2276"/>
                    </a:cubicBezTo>
                    <a:lnTo>
                      <a:pt x="4073" y="2371"/>
                    </a:lnTo>
                    <a:cubicBezTo>
                      <a:pt x="4105" y="2403"/>
                      <a:pt x="4152" y="2403"/>
                      <a:pt x="4184" y="2403"/>
                    </a:cubicBezTo>
                    <a:cubicBezTo>
                      <a:pt x="4232" y="2387"/>
                      <a:pt x="4263" y="2355"/>
                      <a:pt x="4296" y="2324"/>
                    </a:cubicBezTo>
                    <a:lnTo>
                      <a:pt x="4423" y="2101"/>
                    </a:lnTo>
                    <a:cubicBezTo>
                      <a:pt x="4454" y="2069"/>
                      <a:pt x="4454" y="2021"/>
                      <a:pt x="4454" y="1990"/>
                    </a:cubicBezTo>
                    <a:cubicBezTo>
                      <a:pt x="4439" y="1942"/>
                      <a:pt x="4423" y="1910"/>
                      <a:pt x="4375" y="1878"/>
                    </a:cubicBezTo>
                    <a:lnTo>
                      <a:pt x="4232" y="1782"/>
                    </a:lnTo>
                    <a:cubicBezTo>
                      <a:pt x="4263" y="1687"/>
                      <a:pt x="4280" y="1591"/>
                      <a:pt x="4280" y="1496"/>
                    </a:cubicBezTo>
                    <a:lnTo>
                      <a:pt x="4454" y="1448"/>
                    </a:lnTo>
                    <a:cubicBezTo>
                      <a:pt x="4502" y="1448"/>
                      <a:pt x="4534" y="1417"/>
                      <a:pt x="4566" y="1385"/>
                    </a:cubicBezTo>
                    <a:cubicBezTo>
                      <a:pt x="4582" y="1337"/>
                      <a:pt x="4582" y="1290"/>
                      <a:pt x="4582" y="1257"/>
                    </a:cubicBezTo>
                    <a:lnTo>
                      <a:pt x="4518" y="1003"/>
                    </a:lnTo>
                    <a:cubicBezTo>
                      <a:pt x="4518" y="955"/>
                      <a:pt x="4486" y="923"/>
                      <a:pt x="4454" y="908"/>
                    </a:cubicBezTo>
                    <a:cubicBezTo>
                      <a:pt x="4423" y="876"/>
                      <a:pt x="4375" y="876"/>
                      <a:pt x="4327" y="876"/>
                    </a:cubicBezTo>
                    <a:lnTo>
                      <a:pt x="4152" y="923"/>
                    </a:lnTo>
                    <a:cubicBezTo>
                      <a:pt x="4105" y="828"/>
                      <a:pt x="4057" y="748"/>
                      <a:pt x="3977" y="669"/>
                    </a:cubicBezTo>
                    <a:lnTo>
                      <a:pt x="4073" y="526"/>
                    </a:lnTo>
                    <a:cubicBezTo>
                      <a:pt x="4120" y="446"/>
                      <a:pt x="4105" y="351"/>
                      <a:pt x="4025" y="287"/>
                    </a:cubicBezTo>
                    <a:lnTo>
                      <a:pt x="3818" y="160"/>
                    </a:lnTo>
                    <a:cubicBezTo>
                      <a:pt x="3771" y="128"/>
                      <a:pt x="3723" y="128"/>
                      <a:pt x="3691" y="144"/>
                    </a:cubicBezTo>
                    <a:cubicBezTo>
                      <a:pt x="3643" y="144"/>
                      <a:pt x="3611" y="176"/>
                      <a:pt x="3579" y="208"/>
                    </a:cubicBezTo>
                    <a:lnTo>
                      <a:pt x="3484" y="351"/>
                    </a:lnTo>
                    <a:cubicBezTo>
                      <a:pt x="3389" y="319"/>
                      <a:pt x="3293" y="303"/>
                      <a:pt x="3198" y="303"/>
                    </a:cubicBezTo>
                    <a:lnTo>
                      <a:pt x="3150" y="128"/>
                    </a:lnTo>
                    <a:cubicBezTo>
                      <a:pt x="3150" y="96"/>
                      <a:pt x="3118" y="48"/>
                      <a:pt x="3086" y="32"/>
                    </a:cubicBezTo>
                    <a:cubicBezTo>
                      <a:pt x="3039" y="0"/>
                      <a:pt x="3007" y="0"/>
                      <a:pt x="2959" y="0"/>
                    </a:cubicBezTo>
                    <a:lnTo>
                      <a:pt x="2705" y="64"/>
                    </a:lnTo>
                    <a:cubicBezTo>
                      <a:pt x="2625" y="80"/>
                      <a:pt x="2561" y="176"/>
                      <a:pt x="2577" y="255"/>
                    </a:cubicBezTo>
                    <a:lnTo>
                      <a:pt x="2625" y="430"/>
                    </a:lnTo>
                    <a:cubicBezTo>
                      <a:pt x="2529" y="478"/>
                      <a:pt x="2450" y="542"/>
                      <a:pt x="2371" y="605"/>
                    </a:cubicBezTo>
                    <a:lnTo>
                      <a:pt x="2227" y="510"/>
                    </a:lnTo>
                    <a:cubicBezTo>
                      <a:pt x="2180" y="494"/>
                      <a:pt x="2148" y="478"/>
                      <a:pt x="2100" y="494"/>
                    </a:cubicBezTo>
                    <a:cubicBezTo>
                      <a:pt x="2052" y="494"/>
                      <a:pt x="2020" y="526"/>
                      <a:pt x="2005" y="557"/>
                    </a:cubicBezTo>
                    <a:lnTo>
                      <a:pt x="1861" y="780"/>
                    </a:lnTo>
                    <a:cubicBezTo>
                      <a:pt x="1829" y="812"/>
                      <a:pt x="1829" y="860"/>
                      <a:pt x="1845" y="908"/>
                    </a:cubicBezTo>
                    <a:cubicBezTo>
                      <a:pt x="1845" y="939"/>
                      <a:pt x="1877" y="987"/>
                      <a:pt x="1909" y="1003"/>
                    </a:cubicBezTo>
                    <a:lnTo>
                      <a:pt x="2052" y="1099"/>
                    </a:lnTo>
                    <a:cubicBezTo>
                      <a:pt x="2020" y="1194"/>
                      <a:pt x="2005" y="1290"/>
                      <a:pt x="2005" y="1400"/>
                    </a:cubicBezTo>
                    <a:close/>
                    <a:moveTo>
                      <a:pt x="2195" y="1003"/>
                    </a:moveTo>
                    <a:lnTo>
                      <a:pt x="1989" y="876"/>
                    </a:lnTo>
                    <a:lnTo>
                      <a:pt x="1989" y="860"/>
                    </a:lnTo>
                    <a:lnTo>
                      <a:pt x="2132" y="637"/>
                    </a:lnTo>
                    <a:lnTo>
                      <a:pt x="2338" y="780"/>
                    </a:lnTo>
                    <a:cubicBezTo>
                      <a:pt x="2371" y="796"/>
                      <a:pt x="2418" y="780"/>
                      <a:pt x="2434" y="764"/>
                    </a:cubicBezTo>
                    <a:cubicBezTo>
                      <a:pt x="2529" y="669"/>
                      <a:pt x="2625" y="605"/>
                      <a:pt x="2736" y="542"/>
                    </a:cubicBezTo>
                    <a:cubicBezTo>
                      <a:pt x="2784" y="526"/>
                      <a:pt x="2800" y="494"/>
                      <a:pt x="2784" y="462"/>
                    </a:cubicBezTo>
                    <a:lnTo>
                      <a:pt x="2736" y="223"/>
                    </a:lnTo>
                    <a:lnTo>
                      <a:pt x="2991" y="160"/>
                    </a:lnTo>
                    <a:lnTo>
                      <a:pt x="3054" y="399"/>
                    </a:lnTo>
                    <a:cubicBezTo>
                      <a:pt x="3054" y="430"/>
                      <a:pt x="3102" y="462"/>
                      <a:pt x="3134" y="462"/>
                    </a:cubicBezTo>
                    <a:cubicBezTo>
                      <a:pt x="3245" y="462"/>
                      <a:pt x="3373" y="478"/>
                      <a:pt x="3500" y="526"/>
                    </a:cubicBezTo>
                    <a:cubicBezTo>
                      <a:pt x="3532" y="542"/>
                      <a:pt x="3563" y="526"/>
                      <a:pt x="3596" y="494"/>
                    </a:cubicBezTo>
                    <a:lnTo>
                      <a:pt x="3723" y="287"/>
                    </a:lnTo>
                    <a:lnTo>
                      <a:pt x="3945" y="430"/>
                    </a:lnTo>
                    <a:lnTo>
                      <a:pt x="3818" y="637"/>
                    </a:lnTo>
                    <a:cubicBezTo>
                      <a:pt x="3802" y="669"/>
                      <a:pt x="3802" y="717"/>
                      <a:pt x="3834" y="733"/>
                    </a:cubicBezTo>
                    <a:cubicBezTo>
                      <a:pt x="3914" y="828"/>
                      <a:pt x="3993" y="923"/>
                      <a:pt x="4041" y="1035"/>
                    </a:cubicBezTo>
                    <a:cubicBezTo>
                      <a:pt x="4057" y="1082"/>
                      <a:pt x="4089" y="1099"/>
                      <a:pt x="4136" y="1082"/>
                    </a:cubicBezTo>
                    <a:lnTo>
                      <a:pt x="4375" y="1035"/>
                    </a:lnTo>
                    <a:lnTo>
                      <a:pt x="4423" y="1290"/>
                    </a:lnTo>
                    <a:lnTo>
                      <a:pt x="4184" y="1353"/>
                    </a:lnTo>
                    <a:cubicBezTo>
                      <a:pt x="4152" y="1353"/>
                      <a:pt x="4120" y="1385"/>
                      <a:pt x="4120" y="1433"/>
                    </a:cubicBezTo>
                    <a:cubicBezTo>
                      <a:pt x="4120" y="1560"/>
                      <a:pt x="4105" y="1671"/>
                      <a:pt x="4057" y="1799"/>
                    </a:cubicBezTo>
                    <a:cubicBezTo>
                      <a:pt x="4041" y="1830"/>
                      <a:pt x="4057" y="1862"/>
                      <a:pt x="4089" y="1894"/>
                    </a:cubicBezTo>
                    <a:lnTo>
                      <a:pt x="4296" y="2021"/>
                    </a:lnTo>
                    <a:lnTo>
                      <a:pt x="4152" y="2244"/>
                    </a:lnTo>
                    <a:lnTo>
                      <a:pt x="3945" y="2117"/>
                    </a:lnTo>
                    <a:cubicBezTo>
                      <a:pt x="3914" y="2085"/>
                      <a:pt x="3882" y="2101"/>
                      <a:pt x="3850" y="2117"/>
                    </a:cubicBezTo>
                    <a:cubicBezTo>
                      <a:pt x="3771" y="2212"/>
                      <a:pt x="3659" y="2291"/>
                      <a:pt x="3548" y="2339"/>
                    </a:cubicBezTo>
                    <a:cubicBezTo>
                      <a:pt x="3516" y="2355"/>
                      <a:pt x="3500" y="2387"/>
                      <a:pt x="3500" y="2435"/>
                    </a:cubicBezTo>
                    <a:lnTo>
                      <a:pt x="3548" y="2673"/>
                    </a:lnTo>
                    <a:lnTo>
                      <a:pt x="3293" y="2721"/>
                    </a:lnTo>
                    <a:lnTo>
                      <a:pt x="3245" y="2482"/>
                    </a:lnTo>
                    <a:cubicBezTo>
                      <a:pt x="3229" y="2451"/>
                      <a:pt x="3198" y="2419"/>
                      <a:pt x="3166" y="2419"/>
                    </a:cubicBezTo>
                    <a:cubicBezTo>
                      <a:pt x="3039" y="2419"/>
                      <a:pt x="2911" y="2403"/>
                      <a:pt x="2800" y="2355"/>
                    </a:cubicBezTo>
                    <a:cubicBezTo>
                      <a:pt x="2768" y="2339"/>
                      <a:pt x="2720" y="2355"/>
                      <a:pt x="2705" y="2387"/>
                    </a:cubicBezTo>
                    <a:lnTo>
                      <a:pt x="2561" y="2594"/>
                    </a:lnTo>
                    <a:lnTo>
                      <a:pt x="2354" y="2451"/>
                    </a:lnTo>
                    <a:lnTo>
                      <a:pt x="2482" y="2244"/>
                    </a:lnTo>
                    <a:cubicBezTo>
                      <a:pt x="2498" y="2212"/>
                      <a:pt x="2498" y="2180"/>
                      <a:pt x="2466" y="2148"/>
                    </a:cubicBezTo>
                    <a:cubicBezTo>
                      <a:pt x="2371" y="2053"/>
                      <a:pt x="2307" y="1957"/>
                      <a:pt x="2243" y="1846"/>
                    </a:cubicBezTo>
                    <a:cubicBezTo>
                      <a:pt x="2227" y="1814"/>
                      <a:pt x="2195" y="1782"/>
                      <a:pt x="2163" y="1799"/>
                    </a:cubicBezTo>
                    <a:lnTo>
                      <a:pt x="1925" y="1846"/>
                    </a:lnTo>
                    <a:lnTo>
                      <a:pt x="1861" y="1591"/>
                    </a:lnTo>
                    <a:lnTo>
                      <a:pt x="2100" y="1544"/>
                    </a:lnTo>
                    <a:cubicBezTo>
                      <a:pt x="2132" y="1528"/>
                      <a:pt x="2163" y="1496"/>
                      <a:pt x="2163" y="1464"/>
                    </a:cubicBezTo>
                    <a:cubicBezTo>
                      <a:pt x="2163" y="1337"/>
                      <a:pt x="2180" y="1210"/>
                      <a:pt x="2227" y="1099"/>
                    </a:cubicBezTo>
                    <a:cubicBezTo>
                      <a:pt x="2243" y="1051"/>
                      <a:pt x="2227" y="1019"/>
                      <a:pt x="2195" y="10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3695773-7CA5-4C80-92AA-08C855740A2D}"/>
                  </a:ext>
                </a:extLst>
              </p:cNvPr>
              <p:cNvSpPr/>
              <p:nvPr/>
            </p:nvSpPr>
            <p:spPr>
              <a:xfrm>
                <a:off x="1721160" y="6779527"/>
                <a:ext cx="2331342" cy="78761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Document Generation Request</a:t>
                </a:r>
              </a:p>
            </p:txBody>
          </p: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81C306C7-5643-4204-86E2-B18C87533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5631" y="7439052"/>
                <a:ext cx="2001438" cy="0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5">
                <a:extLst>
                  <a:ext uri="{FF2B5EF4-FFF2-40B4-BE49-F238E27FC236}">
                    <a16:creationId xmlns:a16="http://schemas.microsoft.com/office/drawing/2014/main" id="{6F6CDBBF-965A-4FEB-A39B-197B5FC8F9C8}"/>
                  </a:ext>
                </a:extLst>
              </p:cNvPr>
              <p:cNvSpPr/>
              <p:nvPr/>
            </p:nvSpPr>
            <p:spPr>
              <a:xfrm>
                <a:off x="13887327" y="4739351"/>
                <a:ext cx="1076040" cy="1625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90" h="4517">
                    <a:moveTo>
                      <a:pt x="2990" y="3865"/>
                    </a:moveTo>
                    <a:lnTo>
                      <a:pt x="2990" y="318"/>
                    </a:lnTo>
                    <a:cubicBezTo>
                      <a:pt x="2990" y="143"/>
                      <a:pt x="2847" y="0"/>
                      <a:pt x="2672" y="0"/>
                    </a:cubicBezTo>
                    <a:lnTo>
                      <a:pt x="318" y="0"/>
                    </a:lnTo>
                    <a:cubicBezTo>
                      <a:pt x="143" y="0"/>
                      <a:pt x="0" y="143"/>
                      <a:pt x="0" y="318"/>
                    </a:cubicBezTo>
                    <a:lnTo>
                      <a:pt x="0" y="3865"/>
                    </a:lnTo>
                    <a:cubicBezTo>
                      <a:pt x="0" y="4040"/>
                      <a:pt x="143" y="4183"/>
                      <a:pt x="318" y="4183"/>
                    </a:cubicBezTo>
                    <a:lnTo>
                      <a:pt x="2672" y="4183"/>
                    </a:lnTo>
                    <a:cubicBezTo>
                      <a:pt x="2847" y="4183"/>
                      <a:pt x="2990" y="4040"/>
                      <a:pt x="2990" y="3865"/>
                    </a:cubicBezTo>
                    <a:close/>
                    <a:moveTo>
                      <a:pt x="159" y="3865"/>
                    </a:moveTo>
                    <a:lnTo>
                      <a:pt x="159" y="318"/>
                    </a:lnTo>
                    <a:cubicBezTo>
                      <a:pt x="159" y="239"/>
                      <a:pt x="222" y="159"/>
                      <a:pt x="318" y="159"/>
                    </a:cubicBezTo>
                    <a:lnTo>
                      <a:pt x="2672" y="159"/>
                    </a:lnTo>
                    <a:cubicBezTo>
                      <a:pt x="2767" y="159"/>
                      <a:pt x="2831" y="239"/>
                      <a:pt x="2831" y="318"/>
                    </a:cubicBezTo>
                    <a:lnTo>
                      <a:pt x="2831" y="3865"/>
                    </a:lnTo>
                    <a:cubicBezTo>
                      <a:pt x="2831" y="3961"/>
                      <a:pt x="2767" y="4024"/>
                      <a:pt x="2672" y="4024"/>
                    </a:cubicBezTo>
                    <a:lnTo>
                      <a:pt x="318" y="4024"/>
                    </a:lnTo>
                    <a:cubicBezTo>
                      <a:pt x="222" y="4024"/>
                      <a:pt x="159" y="3961"/>
                      <a:pt x="159" y="3865"/>
                    </a:cubicBezTo>
                    <a:close/>
                    <a:moveTo>
                      <a:pt x="2179" y="779"/>
                    </a:moveTo>
                    <a:lnTo>
                      <a:pt x="779" y="779"/>
                    </a:lnTo>
                    <a:cubicBezTo>
                      <a:pt x="747" y="779"/>
                      <a:pt x="700" y="827"/>
                      <a:pt x="700" y="859"/>
                    </a:cubicBezTo>
                    <a:cubicBezTo>
                      <a:pt x="700" y="907"/>
                      <a:pt x="747" y="939"/>
                      <a:pt x="779" y="939"/>
                    </a:cubicBezTo>
                    <a:lnTo>
                      <a:pt x="2179" y="939"/>
                    </a:lnTo>
                    <a:cubicBezTo>
                      <a:pt x="2227" y="939"/>
                      <a:pt x="2258" y="907"/>
                      <a:pt x="2258" y="859"/>
                    </a:cubicBezTo>
                    <a:cubicBezTo>
                      <a:pt x="2258" y="827"/>
                      <a:pt x="2227" y="779"/>
                      <a:pt x="2179" y="779"/>
                    </a:cubicBezTo>
                    <a:close/>
                    <a:moveTo>
                      <a:pt x="2036" y="4358"/>
                    </a:moveTo>
                    <a:cubicBezTo>
                      <a:pt x="1988" y="4358"/>
                      <a:pt x="1956" y="4390"/>
                      <a:pt x="1956" y="4438"/>
                    </a:cubicBezTo>
                    <a:cubicBezTo>
                      <a:pt x="1956" y="4485"/>
                      <a:pt x="1988" y="4517"/>
                      <a:pt x="2036" y="4517"/>
                    </a:cubicBezTo>
                    <a:lnTo>
                      <a:pt x="2417" y="4517"/>
                    </a:lnTo>
                    <a:cubicBezTo>
                      <a:pt x="2465" y="4517"/>
                      <a:pt x="2497" y="4485"/>
                      <a:pt x="2497" y="4438"/>
                    </a:cubicBezTo>
                    <a:cubicBezTo>
                      <a:pt x="2497" y="4390"/>
                      <a:pt x="2465" y="4358"/>
                      <a:pt x="2417" y="4358"/>
                    </a:cubicBezTo>
                    <a:close/>
                    <a:moveTo>
                      <a:pt x="588" y="4358"/>
                    </a:moveTo>
                    <a:cubicBezTo>
                      <a:pt x="540" y="4358"/>
                      <a:pt x="509" y="4390"/>
                      <a:pt x="509" y="4438"/>
                    </a:cubicBezTo>
                    <a:cubicBezTo>
                      <a:pt x="509" y="4485"/>
                      <a:pt x="540" y="4517"/>
                      <a:pt x="588" y="4517"/>
                    </a:cubicBezTo>
                    <a:lnTo>
                      <a:pt x="970" y="4517"/>
                    </a:lnTo>
                    <a:cubicBezTo>
                      <a:pt x="1017" y="4517"/>
                      <a:pt x="1049" y="4485"/>
                      <a:pt x="1049" y="4438"/>
                    </a:cubicBezTo>
                    <a:cubicBezTo>
                      <a:pt x="1049" y="4390"/>
                      <a:pt x="1017" y="4358"/>
                      <a:pt x="970" y="4358"/>
                    </a:cubicBezTo>
                    <a:close/>
                    <a:moveTo>
                      <a:pt x="2179" y="1288"/>
                    </a:moveTo>
                    <a:lnTo>
                      <a:pt x="779" y="1288"/>
                    </a:lnTo>
                    <a:cubicBezTo>
                      <a:pt x="747" y="1288"/>
                      <a:pt x="700" y="1320"/>
                      <a:pt x="700" y="1368"/>
                    </a:cubicBezTo>
                    <a:cubicBezTo>
                      <a:pt x="700" y="1400"/>
                      <a:pt x="747" y="1448"/>
                      <a:pt x="779" y="1448"/>
                    </a:cubicBezTo>
                    <a:lnTo>
                      <a:pt x="2179" y="1448"/>
                    </a:lnTo>
                    <a:cubicBezTo>
                      <a:pt x="2227" y="1448"/>
                      <a:pt x="2258" y="1400"/>
                      <a:pt x="2258" y="1368"/>
                    </a:cubicBezTo>
                    <a:cubicBezTo>
                      <a:pt x="2258" y="1320"/>
                      <a:pt x="2227" y="1288"/>
                      <a:pt x="2179" y="1288"/>
                    </a:cubicBezTo>
                    <a:close/>
                    <a:moveTo>
                      <a:pt x="2179" y="1782"/>
                    </a:moveTo>
                    <a:lnTo>
                      <a:pt x="779" y="1782"/>
                    </a:lnTo>
                    <a:cubicBezTo>
                      <a:pt x="747" y="1782"/>
                      <a:pt x="700" y="1813"/>
                      <a:pt x="700" y="1861"/>
                    </a:cubicBezTo>
                    <a:cubicBezTo>
                      <a:pt x="700" y="1909"/>
                      <a:pt x="747" y="1940"/>
                      <a:pt x="779" y="1940"/>
                    </a:cubicBezTo>
                    <a:lnTo>
                      <a:pt x="2179" y="1940"/>
                    </a:lnTo>
                    <a:cubicBezTo>
                      <a:pt x="2227" y="1940"/>
                      <a:pt x="2258" y="1909"/>
                      <a:pt x="2258" y="1861"/>
                    </a:cubicBezTo>
                    <a:cubicBezTo>
                      <a:pt x="2258" y="1813"/>
                      <a:pt x="2227" y="1782"/>
                      <a:pt x="2179" y="17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C480A8-B3F3-4E1D-98B8-81BD7E7D4E96}"/>
                  </a:ext>
                </a:extLst>
              </p:cNvPr>
              <p:cNvSpPr txBox="1"/>
              <p:nvPr/>
            </p:nvSpPr>
            <p:spPr>
              <a:xfrm>
                <a:off x="14987241" y="4780198"/>
                <a:ext cx="17716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Exstream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Service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Gateways</a:t>
                </a:r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5A34C4F-061D-4FCB-9C05-B9C4EA219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419101" y="6600972"/>
                <a:ext cx="29780" cy="2743196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D97DB4-DB03-435D-8D23-26DCF3E3AAF5}"/>
                  </a:ext>
                </a:extLst>
              </p:cNvPr>
              <p:cNvSpPr/>
              <p:nvPr/>
            </p:nvSpPr>
            <p:spPr>
              <a:xfrm>
                <a:off x="14190499" y="7036005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5">
                <a:extLst>
                  <a:ext uri="{FF2B5EF4-FFF2-40B4-BE49-F238E27FC236}">
                    <a16:creationId xmlns:a16="http://schemas.microsoft.com/office/drawing/2014/main" id="{5AF560D2-84F1-4EB2-8716-E39DE2BE8E17}"/>
                  </a:ext>
                </a:extLst>
              </p:cNvPr>
              <p:cNvSpPr/>
              <p:nvPr/>
            </p:nvSpPr>
            <p:spPr>
              <a:xfrm>
                <a:off x="17805509" y="4686300"/>
                <a:ext cx="1076040" cy="1625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90" h="4517">
                    <a:moveTo>
                      <a:pt x="2990" y="3865"/>
                    </a:moveTo>
                    <a:lnTo>
                      <a:pt x="2990" y="318"/>
                    </a:lnTo>
                    <a:cubicBezTo>
                      <a:pt x="2990" y="143"/>
                      <a:pt x="2847" y="0"/>
                      <a:pt x="2672" y="0"/>
                    </a:cubicBezTo>
                    <a:lnTo>
                      <a:pt x="318" y="0"/>
                    </a:lnTo>
                    <a:cubicBezTo>
                      <a:pt x="143" y="0"/>
                      <a:pt x="0" y="143"/>
                      <a:pt x="0" y="318"/>
                    </a:cubicBezTo>
                    <a:lnTo>
                      <a:pt x="0" y="3865"/>
                    </a:lnTo>
                    <a:cubicBezTo>
                      <a:pt x="0" y="4040"/>
                      <a:pt x="143" y="4183"/>
                      <a:pt x="318" y="4183"/>
                    </a:cubicBezTo>
                    <a:lnTo>
                      <a:pt x="2672" y="4183"/>
                    </a:lnTo>
                    <a:cubicBezTo>
                      <a:pt x="2847" y="4183"/>
                      <a:pt x="2990" y="4040"/>
                      <a:pt x="2990" y="3865"/>
                    </a:cubicBezTo>
                    <a:close/>
                    <a:moveTo>
                      <a:pt x="159" y="3865"/>
                    </a:moveTo>
                    <a:lnTo>
                      <a:pt x="159" y="318"/>
                    </a:lnTo>
                    <a:cubicBezTo>
                      <a:pt x="159" y="239"/>
                      <a:pt x="222" y="159"/>
                      <a:pt x="318" y="159"/>
                    </a:cubicBezTo>
                    <a:lnTo>
                      <a:pt x="2672" y="159"/>
                    </a:lnTo>
                    <a:cubicBezTo>
                      <a:pt x="2767" y="159"/>
                      <a:pt x="2831" y="239"/>
                      <a:pt x="2831" y="318"/>
                    </a:cubicBezTo>
                    <a:lnTo>
                      <a:pt x="2831" y="3865"/>
                    </a:lnTo>
                    <a:cubicBezTo>
                      <a:pt x="2831" y="3961"/>
                      <a:pt x="2767" y="4024"/>
                      <a:pt x="2672" y="4024"/>
                    </a:cubicBezTo>
                    <a:lnTo>
                      <a:pt x="318" y="4024"/>
                    </a:lnTo>
                    <a:cubicBezTo>
                      <a:pt x="222" y="4024"/>
                      <a:pt x="159" y="3961"/>
                      <a:pt x="159" y="3865"/>
                    </a:cubicBezTo>
                    <a:close/>
                    <a:moveTo>
                      <a:pt x="2179" y="779"/>
                    </a:moveTo>
                    <a:lnTo>
                      <a:pt x="779" y="779"/>
                    </a:lnTo>
                    <a:cubicBezTo>
                      <a:pt x="747" y="779"/>
                      <a:pt x="700" y="827"/>
                      <a:pt x="700" y="859"/>
                    </a:cubicBezTo>
                    <a:cubicBezTo>
                      <a:pt x="700" y="907"/>
                      <a:pt x="747" y="939"/>
                      <a:pt x="779" y="939"/>
                    </a:cubicBezTo>
                    <a:lnTo>
                      <a:pt x="2179" y="939"/>
                    </a:lnTo>
                    <a:cubicBezTo>
                      <a:pt x="2227" y="939"/>
                      <a:pt x="2258" y="907"/>
                      <a:pt x="2258" y="859"/>
                    </a:cubicBezTo>
                    <a:cubicBezTo>
                      <a:pt x="2258" y="827"/>
                      <a:pt x="2227" y="779"/>
                      <a:pt x="2179" y="779"/>
                    </a:cubicBezTo>
                    <a:close/>
                    <a:moveTo>
                      <a:pt x="2036" y="4358"/>
                    </a:moveTo>
                    <a:cubicBezTo>
                      <a:pt x="1988" y="4358"/>
                      <a:pt x="1956" y="4390"/>
                      <a:pt x="1956" y="4438"/>
                    </a:cubicBezTo>
                    <a:cubicBezTo>
                      <a:pt x="1956" y="4485"/>
                      <a:pt x="1988" y="4517"/>
                      <a:pt x="2036" y="4517"/>
                    </a:cubicBezTo>
                    <a:lnTo>
                      <a:pt x="2417" y="4517"/>
                    </a:lnTo>
                    <a:cubicBezTo>
                      <a:pt x="2465" y="4517"/>
                      <a:pt x="2497" y="4485"/>
                      <a:pt x="2497" y="4438"/>
                    </a:cubicBezTo>
                    <a:cubicBezTo>
                      <a:pt x="2497" y="4390"/>
                      <a:pt x="2465" y="4358"/>
                      <a:pt x="2417" y="4358"/>
                    </a:cubicBezTo>
                    <a:close/>
                    <a:moveTo>
                      <a:pt x="588" y="4358"/>
                    </a:moveTo>
                    <a:cubicBezTo>
                      <a:pt x="540" y="4358"/>
                      <a:pt x="509" y="4390"/>
                      <a:pt x="509" y="4438"/>
                    </a:cubicBezTo>
                    <a:cubicBezTo>
                      <a:pt x="509" y="4485"/>
                      <a:pt x="540" y="4517"/>
                      <a:pt x="588" y="4517"/>
                    </a:cubicBezTo>
                    <a:lnTo>
                      <a:pt x="970" y="4517"/>
                    </a:lnTo>
                    <a:cubicBezTo>
                      <a:pt x="1017" y="4517"/>
                      <a:pt x="1049" y="4485"/>
                      <a:pt x="1049" y="4438"/>
                    </a:cubicBezTo>
                    <a:cubicBezTo>
                      <a:pt x="1049" y="4390"/>
                      <a:pt x="1017" y="4358"/>
                      <a:pt x="970" y="4358"/>
                    </a:cubicBezTo>
                    <a:close/>
                    <a:moveTo>
                      <a:pt x="2179" y="1288"/>
                    </a:moveTo>
                    <a:lnTo>
                      <a:pt x="779" y="1288"/>
                    </a:lnTo>
                    <a:cubicBezTo>
                      <a:pt x="747" y="1288"/>
                      <a:pt x="700" y="1320"/>
                      <a:pt x="700" y="1368"/>
                    </a:cubicBezTo>
                    <a:cubicBezTo>
                      <a:pt x="700" y="1400"/>
                      <a:pt x="747" y="1448"/>
                      <a:pt x="779" y="1448"/>
                    </a:cubicBezTo>
                    <a:lnTo>
                      <a:pt x="2179" y="1448"/>
                    </a:lnTo>
                    <a:cubicBezTo>
                      <a:pt x="2227" y="1448"/>
                      <a:pt x="2258" y="1400"/>
                      <a:pt x="2258" y="1368"/>
                    </a:cubicBezTo>
                    <a:cubicBezTo>
                      <a:pt x="2258" y="1320"/>
                      <a:pt x="2227" y="1288"/>
                      <a:pt x="2179" y="1288"/>
                    </a:cubicBezTo>
                    <a:close/>
                    <a:moveTo>
                      <a:pt x="2179" y="1782"/>
                    </a:moveTo>
                    <a:lnTo>
                      <a:pt x="779" y="1782"/>
                    </a:lnTo>
                    <a:cubicBezTo>
                      <a:pt x="747" y="1782"/>
                      <a:pt x="700" y="1813"/>
                      <a:pt x="700" y="1861"/>
                    </a:cubicBezTo>
                    <a:cubicBezTo>
                      <a:pt x="700" y="1909"/>
                      <a:pt x="747" y="1940"/>
                      <a:pt x="779" y="1940"/>
                    </a:cubicBezTo>
                    <a:lnTo>
                      <a:pt x="2179" y="1940"/>
                    </a:lnTo>
                    <a:cubicBezTo>
                      <a:pt x="2227" y="1940"/>
                      <a:pt x="2258" y="1909"/>
                      <a:pt x="2258" y="1861"/>
                    </a:cubicBezTo>
                    <a:cubicBezTo>
                      <a:pt x="2258" y="1813"/>
                      <a:pt x="2227" y="1782"/>
                      <a:pt x="2179" y="17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6057F54-8589-4D73-81E7-E04DBC077BC6}"/>
                  </a:ext>
                </a:extLst>
              </p:cNvPr>
              <p:cNvSpPr txBox="1"/>
              <p:nvPr/>
            </p:nvSpPr>
            <p:spPr>
              <a:xfrm>
                <a:off x="18940020" y="4876791"/>
                <a:ext cx="24852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Exstream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Communication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Server</a:t>
                </a:r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F853426-4BC1-4861-BAC6-59E09B3D4D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95753" y="6574746"/>
                <a:ext cx="12705" cy="2782843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69E29E0-91B1-4841-A766-07A002E1E807}"/>
                  </a:ext>
                </a:extLst>
              </p:cNvPr>
              <p:cNvSpPr/>
              <p:nvPr/>
            </p:nvSpPr>
            <p:spPr>
              <a:xfrm>
                <a:off x="17685402" y="6969126"/>
                <a:ext cx="723056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24000" tIns="32400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3600" b="1">
                  <a:solidFill>
                    <a:schemeClr val="accent2"/>
                  </a:solidFill>
                  <a:latin typeface="+mj-lt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B3B331B-6044-49A1-8252-2E90D3A0A8E3}"/>
                  </a:ext>
                </a:extLst>
              </p:cNvPr>
              <p:cNvGrpSpPr/>
              <p:nvPr/>
            </p:nvGrpSpPr>
            <p:grpSpPr>
              <a:xfrm>
                <a:off x="17721311" y="7039880"/>
                <a:ext cx="472144" cy="607291"/>
                <a:chOff x="-6138863" y="-936625"/>
                <a:chExt cx="3463925" cy="4505325"/>
              </a:xfrm>
              <a:solidFill>
                <a:schemeClr val="tx2"/>
              </a:solidFill>
            </p:grpSpPr>
            <p:sp>
              <p:nvSpPr>
                <p:cNvPr id="73" name="Freeform 107">
                  <a:extLst>
                    <a:ext uri="{FF2B5EF4-FFF2-40B4-BE49-F238E27FC236}">
                      <a16:creationId xmlns:a16="http://schemas.microsoft.com/office/drawing/2014/main" id="{38A8D44D-EEC8-4507-B882-48D59894CD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6138863" y="-936625"/>
                  <a:ext cx="3463925" cy="4505325"/>
                </a:xfrm>
                <a:custGeom>
                  <a:avLst/>
                  <a:gdLst>
                    <a:gd name="T0" fmla="*/ 2124 w 2182"/>
                    <a:gd name="T1" fmla="*/ 2838 h 2838"/>
                    <a:gd name="T2" fmla="*/ 60 w 2182"/>
                    <a:gd name="T3" fmla="*/ 2838 h 2838"/>
                    <a:gd name="T4" fmla="*/ 60 w 2182"/>
                    <a:gd name="T5" fmla="*/ 2838 h 2838"/>
                    <a:gd name="T6" fmla="*/ 48 w 2182"/>
                    <a:gd name="T7" fmla="*/ 2838 h 2838"/>
                    <a:gd name="T8" fmla="*/ 36 w 2182"/>
                    <a:gd name="T9" fmla="*/ 2834 h 2838"/>
                    <a:gd name="T10" fmla="*/ 26 w 2182"/>
                    <a:gd name="T11" fmla="*/ 2828 h 2838"/>
                    <a:gd name="T12" fmla="*/ 18 w 2182"/>
                    <a:gd name="T13" fmla="*/ 2822 h 2838"/>
                    <a:gd name="T14" fmla="*/ 10 w 2182"/>
                    <a:gd name="T15" fmla="*/ 2812 h 2838"/>
                    <a:gd name="T16" fmla="*/ 6 w 2182"/>
                    <a:gd name="T17" fmla="*/ 2802 h 2838"/>
                    <a:gd name="T18" fmla="*/ 2 w 2182"/>
                    <a:gd name="T19" fmla="*/ 2792 h 2838"/>
                    <a:gd name="T20" fmla="*/ 0 w 2182"/>
                    <a:gd name="T21" fmla="*/ 2780 h 2838"/>
                    <a:gd name="T22" fmla="*/ 0 w 2182"/>
                    <a:gd name="T23" fmla="*/ 714 h 2838"/>
                    <a:gd name="T24" fmla="*/ 0 w 2182"/>
                    <a:gd name="T25" fmla="*/ 714 h 2838"/>
                    <a:gd name="T26" fmla="*/ 2 w 2182"/>
                    <a:gd name="T27" fmla="*/ 702 h 2838"/>
                    <a:gd name="T28" fmla="*/ 4 w 2182"/>
                    <a:gd name="T29" fmla="*/ 692 h 2838"/>
                    <a:gd name="T30" fmla="*/ 10 w 2182"/>
                    <a:gd name="T31" fmla="*/ 682 h 2838"/>
                    <a:gd name="T32" fmla="*/ 16 w 2182"/>
                    <a:gd name="T33" fmla="*/ 674 h 2838"/>
                    <a:gd name="T34" fmla="*/ 638 w 2182"/>
                    <a:gd name="T35" fmla="*/ 20 h 2838"/>
                    <a:gd name="T36" fmla="*/ 638 w 2182"/>
                    <a:gd name="T37" fmla="*/ 20 h 2838"/>
                    <a:gd name="T38" fmla="*/ 646 w 2182"/>
                    <a:gd name="T39" fmla="*/ 12 h 2838"/>
                    <a:gd name="T40" fmla="*/ 656 w 2182"/>
                    <a:gd name="T41" fmla="*/ 6 h 2838"/>
                    <a:gd name="T42" fmla="*/ 668 w 2182"/>
                    <a:gd name="T43" fmla="*/ 2 h 2838"/>
                    <a:gd name="T44" fmla="*/ 680 w 2182"/>
                    <a:gd name="T45" fmla="*/ 0 h 2838"/>
                    <a:gd name="T46" fmla="*/ 2124 w 2182"/>
                    <a:gd name="T47" fmla="*/ 0 h 2838"/>
                    <a:gd name="T48" fmla="*/ 2124 w 2182"/>
                    <a:gd name="T49" fmla="*/ 0 h 2838"/>
                    <a:gd name="T50" fmla="*/ 2136 w 2182"/>
                    <a:gd name="T51" fmla="*/ 2 h 2838"/>
                    <a:gd name="T52" fmla="*/ 2146 w 2182"/>
                    <a:gd name="T53" fmla="*/ 6 h 2838"/>
                    <a:gd name="T54" fmla="*/ 2156 w 2182"/>
                    <a:gd name="T55" fmla="*/ 10 h 2838"/>
                    <a:gd name="T56" fmla="*/ 2164 w 2182"/>
                    <a:gd name="T57" fmla="*/ 18 h 2838"/>
                    <a:gd name="T58" fmla="*/ 2172 w 2182"/>
                    <a:gd name="T59" fmla="*/ 26 h 2838"/>
                    <a:gd name="T60" fmla="*/ 2178 w 2182"/>
                    <a:gd name="T61" fmla="*/ 36 h 2838"/>
                    <a:gd name="T62" fmla="*/ 2180 w 2182"/>
                    <a:gd name="T63" fmla="*/ 48 h 2838"/>
                    <a:gd name="T64" fmla="*/ 2182 w 2182"/>
                    <a:gd name="T65" fmla="*/ 60 h 2838"/>
                    <a:gd name="T66" fmla="*/ 2182 w 2182"/>
                    <a:gd name="T67" fmla="*/ 2780 h 2838"/>
                    <a:gd name="T68" fmla="*/ 2182 w 2182"/>
                    <a:gd name="T69" fmla="*/ 2780 h 2838"/>
                    <a:gd name="T70" fmla="*/ 2180 w 2182"/>
                    <a:gd name="T71" fmla="*/ 2792 h 2838"/>
                    <a:gd name="T72" fmla="*/ 2178 w 2182"/>
                    <a:gd name="T73" fmla="*/ 2802 h 2838"/>
                    <a:gd name="T74" fmla="*/ 2172 w 2182"/>
                    <a:gd name="T75" fmla="*/ 2812 h 2838"/>
                    <a:gd name="T76" fmla="*/ 2164 w 2182"/>
                    <a:gd name="T77" fmla="*/ 2822 h 2838"/>
                    <a:gd name="T78" fmla="*/ 2156 w 2182"/>
                    <a:gd name="T79" fmla="*/ 2828 h 2838"/>
                    <a:gd name="T80" fmla="*/ 2146 w 2182"/>
                    <a:gd name="T81" fmla="*/ 2834 h 2838"/>
                    <a:gd name="T82" fmla="*/ 2136 w 2182"/>
                    <a:gd name="T83" fmla="*/ 2838 h 2838"/>
                    <a:gd name="T84" fmla="*/ 2124 w 2182"/>
                    <a:gd name="T85" fmla="*/ 2838 h 2838"/>
                    <a:gd name="T86" fmla="*/ 2124 w 2182"/>
                    <a:gd name="T87" fmla="*/ 2838 h 2838"/>
                    <a:gd name="T88" fmla="*/ 118 w 2182"/>
                    <a:gd name="T89" fmla="*/ 2722 h 2838"/>
                    <a:gd name="T90" fmla="*/ 2064 w 2182"/>
                    <a:gd name="T91" fmla="*/ 2722 h 2838"/>
                    <a:gd name="T92" fmla="*/ 2064 w 2182"/>
                    <a:gd name="T93" fmla="*/ 118 h 2838"/>
                    <a:gd name="T94" fmla="*/ 706 w 2182"/>
                    <a:gd name="T95" fmla="*/ 118 h 2838"/>
                    <a:gd name="T96" fmla="*/ 118 w 2182"/>
                    <a:gd name="T97" fmla="*/ 738 h 2838"/>
                    <a:gd name="T98" fmla="*/ 118 w 2182"/>
                    <a:gd name="T99" fmla="*/ 2722 h 2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82" h="2838">
                      <a:moveTo>
                        <a:pt x="2124" y="2838"/>
                      </a:moveTo>
                      <a:lnTo>
                        <a:pt x="60" y="2838"/>
                      </a:lnTo>
                      <a:lnTo>
                        <a:pt x="60" y="2838"/>
                      </a:lnTo>
                      <a:lnTo>
                        <a:pt x="48" y="2838"/>
                      </a:lnTo>
                      <a:lnTo>
                        <a:pt x="36" y="2834"/>
                      </a:lnTo>
                      <a:lnTo>
                        <a:pt x="26" y="2828"/>
                      </a:lnTo>
                      <a:lnTo>
                        <a:pt x="18" y="2822"/>
                      </a:lnTo>
                      <a:lnTo>
                        <a:pt x="10" y="2812"/>
                      </a:lnTo>
                      <a:lnTo>
                        <a:pt x="6" y="2802"/>
                      </a:lnTo>
                      <a:lnTo>
                        <a:pt x="2" y="2792"/>
                      </a:lnTo>
                      <a:lnTo>
                        <a:pt x="0" y="2780"/>
                      </a:lnTo>
                      <a:lnTo>
                        <a:pt x="0" y="714"/>
                      </a:lnTo>
                      <a:lnTo>
                        <a:pt x="0" y="714"/>
                      </a:lnTo>
                      <a:lnTo>
                        <a:pt x="2" y="702"/>
                      </a:lnTo>
                      <a:lnTo>
                        <a:pt x="4" y="692"/>
                      </a:lnTo>
                      <a:lnTo>
                        <a:pt x="10" y="682"/>
                      </a:lnTo>
                      <a:lnTo>
                        <a:pt x="16" y="674"/>
                      </a:lnTo>
                      <a:lnTo>
                        <a:pt x="638" y="20"/>
                      </a:lnTo>
                      <a:lnTo>
                        <a:pt x="638" y="20"/>
                      </a:lnTo>
                      <a:lnTo>
                        <a:pt x="646" y="12"/>
                      </a:lnTo>
                      <a:lnTo>
                        <a:pt x="656" y="6"/>
                      </a:lnTo>
                      <a:lnTo>
                        <a:pt x="668" y="2"/>
                      </a:lnTo>
                      <a:lnTo>
                        <a:pt x="680" y="0"/>
                      </a:lnTo>
                      <a:lnTo>
                        <a:pt x="2124" y="0"/>
                      </a:lnTo>
                      <a:lnTo>
                        <a:pt x="2124" y="0"/>
                      </a:lnTo>
                      <a:lnTo>
                        <a:pt x="2136" y="2"/>
                      </a:lnTo>
                      <a:lnTo>
                        <a:pt x="2146" y="6"/>
                      </a:lnTo>
                      <a:lnTo>
                        <a:pt x="2156" y="10"/>
                      </a:lnTo>
                      <a:lnTo>
                        <a:pt x="2164" y="18"/>
                      </a:lnTo>
                      <a:lnTo>
                        <a:pt x="2172" y="26"/>
                      </a:lnTo>
                      <a:lnTo>
                        <a:pt x="2178" y="36"/>
                      </a:lnTo>
                      <a:lnTo>
                        <a:pt x="2180" y="48"/>
                      </a:lnTo>
                      <a:lnTo>
                        <a:pt x="2182" y="60"/>
                      </a:lnTo>
                      <a:lnTo>
                        <a:pt x="2182" y="2780"/>
                      </a:lnTo>
                      <a:lnTo>
                        <a:pt x="2182" y="2780"/>
                      </a:lnTo>
                      <a:lnTo>
                        <a:pt x="2180" y="2792"/>
                      </a:lnTo>
                      <a:lnTo>
                        <a:pt x="2178" y="2802"/>
                      </a:lnTo>
                      <a:lnTo>
                        <a:pt x="2172" y="2812"/>
                      </a:lnTo>
                      <a:lnTo>
                        <a:pt x="2164" y="2822"/>
                      </a:lnTo>
                      <a:lnTo>
                        <a:pt x="2156" y="2828"/>
                      </a:lnTo>
                      <a:lnTo>
                        <a:pt x="2146" y="2834"/>
                      </a:lnTo>
                      <a:lnTo>
                        <a:pt x="2136" y="2838"/>
                      </a:lnTo>
                      <a:lnTo>
                        <a:pt x="2124" y="2838"/>
                      </a:lnTo>
                      <a:lnTo>
                        <a:pt x="2124" y="2838"/>
                      </a:lnTo>
                      <a:close/>
                      <a:moveTo>
                        <a:pt x="118" y="2722"/>
                      </a:moveTo>
                      <a:lnTo>
                        <a:pt x="2064" y="2722"/>
                      </a:lnTo>
                      <a:lnTo>
                        <a:pt x="2064" y="118"/>
                      </a:lnTo>
                      <a:lnTo>
                        <a:pt x="706" y="118"/>
                      </a:lnTo>
                      <a:lnTo>
                        <a:pt x="118" y="738"/>
                      </a:lnTo>
                      <a:lnTo>
                        <a:pt x="118" y="272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2526A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77" name="Freeform 108">
                  <a:extLst>
                    <a:ext uri="{FF2B5EF4-FFF2-40B4-BE49-F238E27FC236}">
                      <a16:creationId xmlns:a16="http://schemas.microsoft.com/office/drawing/2014/main" id="{0DB399F7-64F6-4DF5-A432-BA2DDC5C5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62663" y="-860425"/>
                  <a:ext cx="1152525" cy="1152525"/>
                </a:xfrm>
                <a:custGeom>
                  <a:avLst/>
                  <a:gdLst>
                    <a:gd name="T0" fmla="*/ 668 w 726"/>
                    <a:gd name="T1" fmla="*/ 726 h 726"/>
                    <a:gd name="T2" fmla="*/ 58 w 726"/>
                    <a:gd name="T3" fmla="*/ 726 h 726"/>
                    <a:gd name="T4" fmla="*/ 58 w 726"/>
                    <a:gd name="T5" fmla="*/ 726 h 726"/>
                    <a:gd name="T6" fmla="*/ 46 w 726"/>
                    <a:gd name="T7" fmla="*/ 726 h 726"/>
                    <a:gd name="T8" fmla="*/ 36 w 726"/>
                    <a:gd name="T9" fmla="*/ 722 h 726"/>
                    <a:gd name="T10" fmla="*/ 26 w 726"/>
                    <a:gd name="T11" fmla="*/ 716 h 726"/>
                    <a:gd name="T12" fmla="*/ 16 w 726"/>
                    <a:gd name="T13" fmla="*/ 710 h 726"/>
                    <a:gd name="T14" fmla="*/ 10 w 726"/>
                    <a:gd name="T15" fmla="*/ 700 h 726"/>
                    <a:gd name="T16" fmla="*/ 4 w 726"/>
                    <a:gd name="T17" fmla="*/ 690 h 726"/>
                    <a:gd name="T18" fmla="*/ 0 w 726"/>
                    <a:gd name="T19" fmla="*/ 680 h 726"/>
                    <a:gd name="T20" fmla="*/ 0 w 726"/>
                    <a:gd name="T21" fmla="*/ 668 h 726"/>
                    <a:gd name="T22" fmla="*/ 0 w 726"/>
                    <a:gd name="T23" fmla="*/ 668 h 726"/>
                    <a:gd name="T24" fmla="*/ 0 w 726"/>
                    <a:gd name="T25" fmla="*/ 656 h 726"/>
                    <a:gd name="T26" fmla="*/ 4 w 726"/>
                    <a:gd name="T27" fmla="*/ 646 h 726"/>
                    <a:gd name="T28" fmla="*/ 10 w 726"/>
                    <a:gd name="T29" fmla="*/ 636 h 726"/>
                    <a:gd name="T30" fmla="*/ 16 w 726"/>
                    <a:gd name="T31" fmla="*/ 626 h 726"/>
                    <a:gd name="T32" fmla="*/ 26 w 726"/>
                    <a:gd name="T33" fmla="*/ 620 h 726"/>
                    <a:gd name="T34" fmla="*/ 36 w 726"/>
                    <a:gd name="T35" fmla="*/ 614 h 726"/>
                    <a:gd name="T36" fmla="*/ 46 w 726"/>
                    <a:gd name="T37" fmla="*/ 610 h 726"/>
                    <a:gd name="T38" fmla="*/ 58 w 726"/>
                    <a:gd name="T39" fmla="*/ 610 h 726"/>
                    <a:gd name="T40" fmla="*/ 610 w 726"/>
                    <a:gd name="T41" fmla="*/ 610 h 726"/>
                    <a:gd name="T42" fmla="*/ 610 w 726"/>
                    <a:gd name="T43" fmla="*/ 58 h 726"/>
                    <a:gd name="T44" fmla="*/ 610 w 726"/>
                    <a:gd name="T45" fmla="*/ 58 h 726"/>
                    <a:gd name="T46" fmla="*/ 610 w 726"/>
                    <a:gd name="T47" fmla="*/ 46 h 726"/>
                    <a:gd name="T48" fmla="*/ 614 w 726"/>
                    <a:gd name="T49" fmla="*/ 36 h 726"/>
                    <a:gd name="T50" fmla="*/ 620 w 726"/>
                    <a:gd name="T51" fmla="*/ 26 h 726"/>
                    <a:gd name="T52" fmla="*/ 626 w 726"/>
                    <a:gd name="T53" fmla="*/ 16 h 726"/>
                    <a:gd name="T54" fmla="*/ 636 w 726"/>
                    <a:gd name="T55" fmla="*/ 10 h 726"/>
                    <a:gd name="T56" fmla="*/ 646 w 726"/>
                    <a:gd name="T57" fmla="*/ 4 h 726"/>
                    <a:gd name="T58" fmla="*/ 656 w 726"/>
                    <a:gd name="T59" fmla="*/ 0 h 726"/>
                    <a:gd name="T60" fmla="*/ 668 w 726"/>
                    <a:gd name="T61" fmla="*/ 0 h 726"/>
                    <a:gd name="T62" fmla="*/ 668 w 726"/>
                    <a:gd name="T63" fmla="*/ 0 h 726"/>
                    <a:gd name="T64" fmla="*/ 680 w 726"/>
                    <a:gd name="T65" fmla="*/ 0 h 726"/>
                    <a:gd name="T66" fmla="*/ 690 w 726"/>
                    <a:gd name="T67" fmla="*/ 4 h 726"/>
                    <a:gd name="T68" fmla="*/ 700 w 726"/>
                    <a:gd name="T69" fmla="*/ 10 h 726"/>
                    <a:gd name="T70" fmla="*/ 710 w 726"/>
                    <a:gd name="T71" fmla="*/ 16 h 726"/>
                    <a:gd name="T72" fmla="*/ 716 w 726"/>
                    <a:gd name="T73" fmla="*/ 26 h 726"/>
                    <a:gd name="T74" fmla="*/ 722 w 726"/>
                    <a:gd name="T75" fmla="*/ 36 h 726"/>
                    <a:gd name="T76" fmla="*/ 726 w 726"/>
                    <a:gd name="T77" fmla="*/ 46 h 726"/>
                    <a:gd name="T78" fmla="*/ 726 w 726"/>
                    <a:gd name="T79" fmla="*/ 58 h 726"/>
                    <a:gd name="T80" fmla="*/ 726 w 726"/>
                    <a:gd name="T81" fmla="*/ 668 h 726"/>
                    <a:gd name="T82" fmla="*/ 726 w 726"/>
                    <a:gd name="T83" fmla="*/ 668 h 726"/>
                    <a:gd name="T84" fmla="*/ 726 w 726"/>
                    <a:gd name="T85" fmla="*/ 680 h 726"/>
                    <a:gd name="T86" fmla="*/ 722 w 726"/>
                    <a:gd name="T87" fmla="*/ 690 h 726"/>
                    <a:gd name="T88" fmla="*/ 716 w 726"/>
                    <a:gd name="T89" fmla="*/ 700 h 726"/>
                    <a:gd name="T90" fmla="*/ 710 w 726"/>
                    <a:gd name="T91" fmla="*/ 710 h 726"/>
                    <a:gd name="T92" fmla="*/ 700 w 726"/>
                    <a:gd name="T93" fmla="*/ 716 h 726"/>
                    <a:gd name="T94" fmla="*/ 690 w 726"/>
                    <a:gd name="T95" fmla="*/ 722 h 726"/>
                    <a:gd name="T96" fmla="*/ 680 w 726"/>
                    <a:gd name="T97" fmla="*/ 726 h 726"/>
                    <a:gd name="T98" fmla="*/ 668 w 726"/>
                    <a:gd name="T99" fmla="*/ 726 h 726"/>
                    <a:gd name="T100" fmla="*/ 668 w 726"/>
                    <a:gd name="T101" fmla="*/ 726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26" h="726">
                      <a:moveTo>
                        <a:pt x="668" y="726"/>
                      </a:moveTo>
                      <a:lnTo>
                        <a:pt x="58" y="726"/>
                      </a:lnTo>
                      <a:lnTo>
                        <a:pt x="58" y="726"/>
                      </a:lnTo>
                      <a:lnTo>
                        <a:pt x="46" y="726"/>
                      </a:lnTo>
                      <a:lnTo>
                        <a:pt x="36" y="722"/>
                      </a:lnTo>
                      <a:lnTo>
                        <a:pt x="26" y="716"/>
                      </a:lnTo>
                      <a:lnTo>
                        <a:pt x="16" y="710"/>
                      </a:lnTo>
                      <a:lnTo>
                        <a:pt x="10" y="700"/>
                      </a:lnTo>
                      <a:lnTo>
                        <a:pt x="4" y="690"/>
                      </a:lnTo>
                      <a:lnTo>
                        <a:pt x="0" y="680"/>
                      </a:lnTo>
                      <a:lnTo>
                        <a:pt x="0" y="668"/>
                      </a:lnTo>
                      <a:lnTo>
                        <a:pt x="0" y="668"/>
                      </a:lnTo>
                      <a:lnTo>
                        <a:pt x="0" y="656"/>
                      </a:lnTo>
                      <a:lnTo>
                        <a:pt x="4" y="646"/>
                      </a:lnTo>
                      <a:lnTo>
                        <a:pt x="10" y="636"/>
                      </a:lnTo>
                      <a:lnTo>
                        <a:pt x="16" y="626"/>
                      </a:lnTo>
                      <a:lnTo>
                        <a:pt x="26" y="620"/>
                      </a:lnTo>
                      <a:lnTo>
                        <a:pt x="36" y="614"/>
                      </a:lnTo>
                      <a:lnTo>
                        <a:pt x="46" y="610"/>
                      </a:lnTo>
                      <a:lnTo>
                        <a:pt x="58" y="610"/>
                      </a:lnTo>
                      <a:lnTo>
                        <a:pt x="610" y="610"/>
                      </a:lnTo>
                      <a:lnTo>
                        <a:pt x="610" y="58"/>
                      </a:lnTo>
                      <a:lnTo>
                        <a:pt x="610" y="58"/>
                      </a:lnTo>
                      <a:lnTo>
                        <a:pt x="610" y="46"/>
                      </a:lnTo>
                      <a:lnTo>
                        <a:pt x="614" y="36"/>
                      </a:lnTo>
                      <a:lnTo>
                        <a:pt x="620" y="26"/>
                      </a:lnTo>
                      <a:lnTo>
                        <a:pt x="626" y="16"/>
                      </a:lnTo>
                      <a:lnTo>
                        <a:pt x="636" y="10"/>
                      </a:lnTo>
                      <a:lnTo>
                        <a:pt x="646" y="4"/>
                      </a:lnTo>
                      <a:lnTo>
                        <a:pt x="656" y="0"/>
                      </a:lnTo>
                      <a:lnTo>
                        <a:pt x="668" y="0"/>
                      </a:lnTo>
                      <a:lnTo>
                        <a:pt x="668" y="0"/>
                      </a:lnTo>
                      <a:lnTo>
                        <a:pt x="680" y="0"/>
                      </a:lnTo>
                      <a:lnTo>
                        <a:pt x="690" y="4"/>
                      </a:lnTo>
                      <a:lnTo>
                        <a:pt x="700" y="10"/>
                      </a:lnTo>
                      <a:lnTo>
                        <a:pt x="710" y="16"/>
                      </a:lnTo>
                      <a:lnTo>
                        <a:pt x="716" y="26"/>
                      </a:lnTo>
                      <a:lnTo>
                        <a:pt x="722" y="36"/>
                      </a:lnTo>
                      <a:lnTo>
                        <a:pt x="726" y="46"/>
                      </a:lnTo>
                      <a:lnTo>
                        <a:pt x="726" y="58"/>
                      </a:lnTo>
                      <a:lnTo>
                        <a:pt x="726" y="668"/>
                      </a:lnTo>
                      <a:lnTo>
                        <a:pt x="726" y="668"/>
                      </a:lnTo>
                      <a:lnTo>
                        <a:pt x="726" y="680"/>
                      </a:lnTo>
                      <a:lnTo>
                        <a:pt x="722" y="690"/>
                      </a:lnTo>
                      <a:lnTo>
                        <a:pt x="716" y="700"/>
                      </a:lnTo>
                      <a:lnTo>
                        <a:pt x="710" y="710"/>
                      </a:lnTo>
                      <a:lnTo>
                        <a:pt x="700" y="716"/>
                      </a:lnTo>
                      <a:lnTo>
                        <a:pt x="690" y="722"/>
                      </a:lnTo>
                      <a:lnTo>
                        <a:pt x="680" y="726"/>
                      </a:lnTo>
                      <a:lnTo>
                        <a:pt x="668" y="726"/>
                      </a:lnTo>
                      <a:lnTo>
                        <a:pt x="668" y="72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78" name="Freeform 109">
                  <a:extLst>
                    <a:ext uri="{FF2B5EF4-FFF2-40B4-BE49-F238E27FC236}">
                      <a16:creationId xmlns:a16="http://schemas.microsoft.com/office/drawing/2014/main" id="{64977512-920A-41C0-8A1F-048A0FB173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1809750"/>
                  <a:ext cx="1593850" cy="1165225"/>
                </a:xfrm>
                <a:custGeom>
                  <a:avLst/>
                  <a:gdLst>
                    <a:gd name="T0" fmla="*/ 946 w 1004"/>
                    <a:gd name="T1" fmla="*/ 734 h 734"/>
                    <a:gd name="T2" fmla="*/ 58 w 1004"/>
                    <a:gd name="T3" fmla="*/ 734 h 734"/>
                    <a:gd name="T4" fmla="*/ 58 w 1004"/>
                    <a:gd name="T5" fmla="*/ 734 h 734"/>
                    <a:gd name="T6" fmla="*/ 42 w 1004"/>
                    <a:gd name="T7" fmla="*/ 732 h 734"/>
                    <a:gd name="T8" fmla="*/ 28 w 1004"/>
                    <a:gd name="T9" fmla="*/ 724 h 734"/>
                    <a:gd name="T10" fmla="*/ 16 w 1004"/>
                    <a:gd name="T11" fmla="*/ 714 h 734"/>
                    <a:gd name="T12" fmla="*/ 6 w 1004"/>
                    <a:gd name="T13" fmla="*/ 702 h 734"/>
                    <a:gd name="T14" fmla="*/ 6 w 1004"/>
                    <a:gd name="T15" fmla="*/ 702 h 734"/>
                    <a:gd name="T16" fmla="*/ 2 w 1004"/>
                    <a:gd name="T17" fmla="*/ 686 h 734"/>
                    <a:gd name="T18" fmla="*/ 0 w 1004"/>
                    <a:gd name="T19" fmla="*/ 670 h 734"/>
                    <a:gd name="T20" fmla="*/ 4 w 1004"/>
                    <a:gd name="T21" fmla="*/ 654 h 734"/>
                    <a:gd name="T22" fmla="*/ 12 w 1004"/>
                    <a:gd name="T23" fmla="*/ 640 h 734"/>
                    <a:gd name="T24" fmla="*/ 454 w 1004"/>
                    <a:gd name="T25" fmla="*/ 24 h 734"/>
                    <a:gd name="T26" fmla="*/ 454 w 1004"/>
                    <a:gd name="T27" fmla="*/ 24 h 734"/>
                    <a:gd name="T28" fmla="*/ 464 w 1004"/>
                    <a:gd name="T29" fmla="*/ 14 h 734"/>
                    <a:gd name="T30" fmla="*/ 476 w 1004"/>
                    <a:gd name="T31" fmla="*/ 6 h 734"/>
                    <a:gd name="T32" fmla="*/ 488 w 1004"/>
                    <a:gd name="T33" fmla="*/ 2 h 734"/>
                    <a:gd name="T34" fmla="*/ 502 w 1004"/>
                    <a:gd name="T35" fmla="*/ 0 h 734"/>
                    <a:gd name="T36" fmla="*/ 502 w 1004"/>
                    <a:gd name="T37" fmla="*/ 0 h 734"/>
                    <a:gd name="T38" fmla="*/ 516 w 1004"/>
                    <a:gd name="T39" fmla="*/ 2 h 734"/>
                    <a:gd name="T40" fmla="*/ 528 w 1004"/>
                    <a:gd name="T41" fmla="*/ 6 h 734"/>
                    <a:gd name="T42" fmla="*/ 540 w 1004"/>
                    <a:gd name="T43" fmla="*/ 14 h 734"/>
                    <a:gd name="T44" fmla="*/ 550 w 1004"/>
                    <a:gd name="T45" fmla="*/ 24 h 734"/>
                    <a:gd name="T46" fmla="*/ 992 w 1004"/>
                    <a:gd name="T47" fmla="*/ 640 h 734"/>
                    <a:gd name="T48" fmla="*/ 992 w 1004"/>
                    <a:gd name="T49" fmla="*/ 640 h 734"/>
                    <a:gd name="T50" fmla="*/ 1000 w 1004"/>
                    <a:gd name="T51" fmla="*/ 654 h 734"/>
                    <a:gd name="T52" fmla="*/ 1004 w 1004"/>
                    <a:gd name="T53" fmla="*/ 670 h 734"/>
                    <a:gd name="T54" fmla="*/ 1002 w 1004"/>
                    <a:gd name="T55" fmla="*/ 686 h 734"/>
                    <a:gd name="T56" fmla="*/ 998 w 1004"/>
                    <a:gd name="T57" fmla="*/ 702 h 734"/>
                    <a:gd name="T58" fmla="*/ 998 w 1004"/>
                    <a:gd name="T59" fmla="*/ 702 h 734"/>
                    <a:gd name="T60" fmla="*/ 988 w 1004"/>
                    <a:gd name="T61" fmla="*/ 714 h 734"/>
                    <a:gd name="T62" fmla="*/ 976 w 1004"/>
                    <a:gd name="T63" fmla="*/ 724 h 734"/>
                    <a:gd name="T64" fmla="*/ 962 w 1004"/>
                    <a:gd name="T65" fmla="*/ 732 h 734"/>
                    <a:gd name="T66" fmla="*/ 946 w 1004"/>
                    <a:gd name="T67" fmla="*/ 734 h 734"/>
                    <a:gd name="T68" fmla="*/ 946 w 1004"/>
                    <a:gd name="T69" fmla="*/ 734 h 734"/>
                    <a:gd name="T70" fmla="*/ 174 w 1004"/>
                    <a:gd name="T71" fmla="*/ 616 h 734"/>
                    <a:gd name="T72" fmla="*/ 830 w 1004"/>
                    <a:gd name="T73" fmla="*/ 616 h 734"/>
                    <a:gd name="T74" fmla="*/ 502 w 1004"/>
                    <a:gd name="T75" fmla="*/ 160 h 734"/>
                    <a:gd name="T76" fmla="*/ 174 w 1004"/>
                    <a:gd name="T77" fmla="*/ 616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946" y="734"/>
                      </a:moveTo>
                      <a:lnTo>
                        <a:pt x="58" y="734"/>
                      </a:lnTo>
                      <a:lnTo>
                        <a:pt x="58" y="734"/>
                      </a:lnTo>
                      <a:lnTo>
                        <a:pt x="42" y="732"/>
                      </a:lnTo>
                      <a:lnTo>
                        <a:pt x="28" y="724"/>
                      </a:lnTo>
                      <a:lnTo>
                        <a:pt x="16" y="714"/>
                      </a:lnTo>
                      <a:lnTo>
                        <a:pt x="6" y="702"/>
                      </a:lnTo>
                      <a:lnTo>
                        <a:pt x="6" y="702"/>
                      </a:lnTo>
                      <a:lnTo>
                        <a:pt x="2" y="686"/>
                      </a:lnTo>
                      <a:lnTo>
                        <a:pt x="0" y="670"/>
                      </a:lnTo>
                      <a:lnTo>
                        <a:pt x="4" y="654"/>
                      </a:lnTo>
                      <a:lnTo>
                        <a:pt x="12" y="640"/>
                      </a:lnTo>
                      <a:lnTo>
                        <a:pt x="454" y="24"/>
                      </a:lnTo>
                      <a:lnTo>
                        <a:pt x="454" y="24"/>
                      </a:lnTo>
                      <a:lnTo>
                        <a:pt x="464" y="14"/>
                      </a:lnTo>
                      <a:lnTo>
                        <a:pt x="476" y="6"/>
                      </a:lnTo>
                      <a:lnTo>
                        <a:pt x="488" y="2"/>
                      </a:lnTo>
                      <a:lnTo>
                        <a:pt x="502" y="0"/>
                      </a:lnTo>
                      <a:lnTo>
                        <a:pt x="502" y="0"/>
                      </a:lnTo>
                      <a:lnTo>
                        <a:pt x="516" y="2"/>
                      </a:lnTo>
                      <a:lnTo>
                        <a:pt x="528" y="6"/>
                      </a:lnTo>
                      <a:lnTo>
                        <a:pt x="540" y="14"/>
                      </a:lnTo>
                      <a:lnTo>
                        <a:pt x="550" y="24"/>
                      </a:lnTo>
                      <a:lnTo>
                        <a:pt x="992" y="640"/>
                      </a:lnTo>
                      <a:lnTo>
                        <a:pt x="992" y="640"/>
                      </a:lnTo>
                      <a:lnTo>
                        <a:pt x="1000" y="654"/>
                      </a:lnTo>
                      <a:lnTo>
                        <a:pt x="1004" y="670"/>
                      </a:lnTo>
                      <a:lnTo>
                        <a:pt x="1002" y="686"/>
                      </a:lnTo>
                      <a:lnTo>
                        <a:pt x="998" y="702"/>
                      </a:lnTo>
                      <a:lnTo>
                        <a:pt x="998" y="702"/>
                      </a:lnTo>
                      <a:lnTo>
                        <a:pt x="988" y="714"/>
                      </a:lnTo>
                      <a:lnTo>
                        <a:pt x="976" y="724"/>
                      </a:lnTo>
                      <a:lnTo>
                        <a:pt x="962" y="732"/>
                      </a:lnTo>
                      <a:lnTo>
                        <a:pt x="946" y="734"/>
                      </a:lnTo>
                      <a:lnTo>
                        <a:pt x="946" y="734"/>
                      </a:lnTo>
                      <a:close/>
                      <a:moveTo>
                        <a:pt x="174" y="616"/>
                      </a:moveTo>
                      <a:lnTo>
                        <a:pt x="830" y="616"/>
                      </a:lnTo>
                      <a:lnTo>
                        <a:pt x="502" y="160"/>
                      </a:lnTo>
                      <a:lnTo>
                        <a:pt x="174" y="6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1" name="Freeform 110">
                  <a:extLst>
                    <a:ext uri="{FF2B5EF4-FFF2-40B4-BE49-F238E27FC236}">
                      <a16:creationId xmlns:a16="http://schemas.microsoft.com/office/drawing/2014/main" id="{E7AEC5AA-0A42-4833-BA79-A663E04F2A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850900"/>
                  <a:ext cx="1593850" cy="1165225"/>
                </a:xfrm>
                <a:custGeom>
                  <a:avLst/>
                  <a:gdLst>
                    <a:gd name="T0" fmla="*/ 502 w 1004"/>
                    <a:gd name="T1" fmla="*/ 734 h 734"/>
                    <a:gd name="T2" fmla="*/ 502 w 1004"/>
                    <a:gd name="T3" fmla="*/ 734 h 734"/>
                    <a:gd name="T4" fmla="*/ 488 w 1004"/>
                    <a:gd name="T5" fmla="*/ 732 h 734"/>
                    <a:gd name="T6" fmla="*/ 476 w 1004"/>
                    <a:gd name="T7" fmla="*/ 726 h 734"/>
                    <a:gd name="T8" fmla="*/ 464 w 1004"/>
                    <a:gd name="T9" fmla="*/ 720 h 734"/>
                    <a:gd name="T10" fmla="*/ 454 w 1004"/>
                    <a:gd name="T11" fmla="*/ 708 h 734"/>
                    <a:gd name="T12" fmla="*/ 12 w 1004"/>
                    <a:gd name="T13" fmla="*/ 94 h 734"/>
                    <a:gd name="T14" fmla="*/ 12 w 1004"/>
                    <a:gd name="T15" fmla="*/ 94 h 734"/>
                    <a:gd name="T16" fmla="*/ 4 w 1004"/>
                    <a:gd name="T17" fmla="*/ 80 h 734"/>
                    <a:gd name="T18" fmla="*/ 0 w 1004"/>
                    <a:gd name="T19" fmla="*/ 64 h 734"/>
                    <a:gd name="T20" fmla="*/ 2 w 1004"/>
                    <a:gd name="T21" fmla="*/ 48 h 734"/>
                    <a:gd name="T22" fmla="*/ 6 w 1004"/>
                    <a:gd name="T23" fmla="*/ 32 h 734"/>
                    <a:gd name="T24" fmla="*/ 6 w 1004"/>
                    <a:gd name="T25" fmla="*/ 32 h 734"/>
                    <a:gd name="T26" fmla="*/ 16 w 1004"/>
                    <a:gd name="T27" fmla="*/ 20 h 734"/>
                    <a:gd name="T28" fmla="*/ 28 w 1004"/>
                    <a:gd name="T29" fmla="*/ 10 h 734"/>
                    <a:gd name="T30" fmla="*/ 42 w 1004"/>
                    <a:gd name="T31" fmla="*/ 2 h 734"/>
                    <a:gd name="T32" fmla="*/ 58 w 1004"/>
                    <a:gd name="T33" fmla="*/ 0 h 734"/>
                    <a:gd name="T34" fmla="*/ 946 w 1004"/>
                    <a:gd name="T35" fmla="*/ 0 h 734"/>
                    <a:gd name="T36" fmla="*/ 946 w 1004"/>
                    <a:gd name="T37" fmla="*/ 0 h 734"/>
                    <a:gd name="T38" fmla="*/ 962 w 1004"/>
                    <a:gd name="T39" fmla="*/ 2 h 734"/>
                    <a:gd name="T40" fmla="*/ 976 w 1004"/>
                    <a:gd name="T41" fmla="*/ 10 h 734"/>
                    <a:gd name="T42" fmla="*/ 988 w 1004"/>
                    <a:gd name="T43" fmla="*/ 20 h 734"/>
                    <a:gd name="T44" fmla="*/ 998 w 1004"/>
                    <a:gd name="T45" fmla="*/ 32 h 734"/>
                    <a:gd name="T46" fmla="*/ 998 w 1004"/>
                    <a:gd name="T47" fmla="*/ 32 h 734"/>
                    <a:gd name="T48" fmla="*/ 1002 w 1004"/>
                    <a:gd name="T49" fmla="*/ 48 h 734"/>
                    <a:gd name="T50" fmla="*/ 1004 w 1004"/>
                    <a:gd name="T51" fmla="*/ 64 h 734"/>
                    <a:gd name="T52" fmla="*/ 1000 w 1004"/>
                    <a:gd name="T53" fmla="*/ 80 h 734"/>
                    <a:gd name="T54" fmla="*/ 992 w 1004"/>
                    <a:gd name="T55" fmla="*/ 94 h 734"/>
                    <a:gd name="T56" fmla="*/ 550 w 1004"/>
                    <a:gd name="T57" fmla="*/ 708 h 734"/>
                    <a:gd name="T58" fmla="*/ 550 w 1004"/>
                    <a:gd name="T59" fmla="*/ 708 h 734"/>
                    <a:gd name="T60" fmla="*/ 540 w 1004"/>
                    <a:gd name="T61" fmla="*/ 720 h 734"/>
                    <a:gd name="T62" fmla="*/ 528 w 1004"/>
                    <a:gd name="T63" fmla="*/ 726 h 734"/>
                    <a:gd name="T64" fmla="*/ 516 w 1004"/>
                    <a:gd name="T65" fmla="*/ 732 h 734"/>
                    <a:gd name="T66" fmla="*/ 502 w 1004"/>
                    <a:gd name="T67" fmla="*/ 734 h 734"/>
                    <a:gd name="T68" fmla="*/ 502 w 1004"/>
                    <a:gd name="T69" fmla="*/ 734 h 734"/>
                    <a:gd name="T70" fmla="*/ 174 w 1004"/>
                    <a:gd name="T71" fmla="*/ 118 h 734"/>
                    <a:gd name="T72" fmla="*/ 502 w 1004"/>
                    <a:gd name="T73" fmla="*/ 574 h 734"/>
                    <a:gd name="T74" fmla="*/ 830 w 1004"/>
                    <a:gd name="T75" fmla="*/ 118 h 734"/>
                    <a:gd name="T76" fmla="*/ 174 w 1004"/>
                    <a:gd name="T77" fmla="*/ 118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502" y="734"/>
                      </a:moveTo>
                      <a:lnTo>
                        <a:pt x="502" y="734"/>
                      </a:lnTo>
                      <a:lnTo>
                        <a:pt x="488" y="732"/>
                      </a:lnTo>
                      <a:lnTo>
                        <a:pt x="476" y="726"/>
                      </a:lnTo>
                      <a:lnTo>
                        <a:pt x="464" y="720"/>
                      </a:lnTo>
                      <a:lnTo>
                        <a:pt x="454" y="708"/>
                      </a:lnTo>
                      <a:lnTo>
                        <a:pt x="12" y="94"/>
                      </a:lnTo>
                      <a:lnTo>
                        <a:pt x="12" y="94"/>
                      </a:lnTo>
                      <a:lnTo>
                        <a:pt x="4" y="80"/>
                      </a:lnTo>
                      <a:lnTo>
                        <a:pt x="0" y="64"/>
                      </a:lnTo>
                      <a:lnTo>
                        <a:pt x="2" y="48"/>
                      </a:lnTo>
                      <a:lnTo>
                        <a:pt x="6" y="32"/>
                      </a:lnTo>
                      <a:lnTo>
                        <a:pt x="6" y="32"/>
                      </a:lnTo>
                      <a:lnTo>
                        <a:pt x="16" y="20"/>
                      </a:lnTo>
                      <a:lnTo>
                        <a:pt x="28" y="10"/>
                      </a:lnTo>
                      <a:lnTo>
                        <a:pt x="42" y="2"/>
                      </a:lnTo>
                      <a:lnTo>
                        <a:pt x="58" y="0"/>
                      </a:lnTo>
                      <a:lnTo>
                        <a:pt x="946" y="0"/>
                      </a:lnTo>
                      <a:lnTo>
                        <a:pt x="946" y="0"/>
                      </a:lnTo>
                      <a:lnTo>
                        <a:pt x="962" y="2"/>
                      </a:lnTo>
                      <a:lnTo>
                        <a:pt x="976" y="10"/>
                      </a:lnTo>
                      <a:lnTo>
                        <a:pt x="988" y="20"/>
                      </a:lnTo>
                      <a:lnTo>
                        <a:pt x="998" y="32"/>
                      </a:lnTo>
                      <a:lnTo>
                        <a:pt x="998" y="32"/>
                      </a:lnTo>
                      <a:lnTo>
                        <a:pt x="1002" y="48"/>
                      </a:lnTo>
                      <a:lnTo>
                        <a:pt x="1004" y="64"/>
                      </a:lnTo>
                      <a:lnTo>
                        <a:pt x="1000" y="80"/>
                      </a:lnTo>
                      <a:lnTo>
                        <a:pt x="992" y="94"/>
                      </a:lnTo>
                      <a:lnTo>
                        <a:pt x="550" y="708"/>
                      </a:lnTo>
                      <a:lnTo>
                        <a:pt x="550" y="708"/>
                      </a:lnTo>
                      <a:lnTo>
                        <a:pt x="540" y="720"/>
                      </a:lnTo>
                      <a:lnTo>
                        <a:pt x="528" y="726"/>
                      </a:lnTo>
                      <a:lnTo>
                        <a:pt x="516" y="732"/>
                      </a:lnTo>
                      <a:lnTo>
                        <a:pt x="502" y="734"/>
                      </a:lnTo>
                      <a:lnTo>
                        <a:pt x="502" y="734"/>
                      </a:lnTo>
                      <a:close/>
                      <a:moveTo>
                        <a:pt x="174" y="118"/>
                      </a:moveTo>
                      <a:lnTo>
                        <a:pt x="502" y="574"/>
                      </a:lnTo>
                      <a:lnTo>
                        <a:pt x="830" y="118"/>
                      </a:lnTo>
                      <a:lnTo>
                        <a:pt x="174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2" name="Freeform 111">
                  <a:extLst>
                    <a:ext uri="{FF2B5EF4-FFF2-40B4-BE49-F238E27FC236}">
                      <a16:creationId xmlns:a16="http://schemas.microsoft.com/office/drawing/2014/main" id="{C4A401AB-9BDE-459A-B6A8-947A6AC551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67288" y="2489200"/>
                  <a:ext cx="1120775" cy="187325"/>
                </a:xfrm>
                <a:custGeom>
                  <a:avLst/>
                  <a:gdLst>
                    <a:gd name="T0" fmla="*/ 648 w 706"/>
                    <a:gd name="T1" fmla="*/ 118 h 118"/>
                    <a:gd name="T2" fmla="*/ 60 w 706"/>
                    <a:gd name="T3" fmla="*/ 118 h 118"/>
                    <a:gd name="T4" fmla="*/ 60 w 706"/>
                    <a:gd name="T5" fmla="*/ 118 h 118"/>
                    <a:gd name="T6" fmla="*/ 48 w 706"/>
                    <a:gd name="T7" fmla="*/ 116 h 118"/>
                    <a:gd name="T8" fmla="*/ 36 w 706"/>
                    <a:gd name="T9" fmla="*/ 114 h 118"/>
                    <a:gd name="T10" fmla="*/ 26 w 706"/>
                    <a:gd name="T11" fmla="*/ 108 h 118"/>
                    <a:gd name="T12" fmla="*/ 18 w 706"/>
                    <a:gd name="T13" fmla="*/ 100 h 118"/>
                    <a:gd name="T14" fmla="*/ 10 w 706"/>
                    <a:gd name="T15" fmla="*/ 92 h 118"/>
                    <a:gd name="T16" fmla="*/ 6 w 706"/>
                    <a:gd name="T17" fmla="*/ 82 h 118"/>
                    <a:gd name="T18" fmla="*/ 2 w 706"/>
                    <a:gd name="T19" fmla="*/ 70 h 118"/>
                    <a:gd name="T20" fmla="*/ 0 w 706"/>
                    <a:gd name="T21" fmla="*/ 60 h 118"/>
                    <a:gd name="T22" fmla="*/ 0 w 706"/>
                    <a:gd name="T23" fmla="*/ 60 h 118"/>
                    <a:gd name="T24" fmla="*/ 2 w 706"/>
                    <a:gd name="T25" fmla="*/ 48 h 118"/>
                    <a:gd name="T26" fmla="*/ 6 w 706"/>
                    <a:gd name="T27" fmla="*/ 36 h 118"/>
                    <a:gd name="T28" fmla="*/ 10 w 706"/>
                    <a:gd name="T29" fmla="*/ 26 h 118"/>
                    <a:gd name="T30" fmla="*/ 18 w 706"/>
                    <a:gd name="T31" fmla="*/ 18 h 118"/>
                    <a:gd name="T32" fmla="*/ 26 w 706"/>
                    <a:gd name="T33" fmla="*/ 10 h 118"/>
                    <a:gd name="T34" fmla="*/ 36 w 706"/>
                    <a:gd name="T35" fmla="*/ 6 h 118"/>
                    <a:gd name="T36" fmla="*/ 48 w 706"/>
                    <a:gd name="T37" fmla="*/ 2 h 118"/>
                    <a:gd name="T38" fmla="*/ 60 w 706"/>
                    <a:gd name="T39" fmla="*/ 0 h 118"/>
                    <a:gd name="T40" fmla="*/ 648 w 706"/>
                    <a:gd name="T41" fmla="*/ 0 h 118"/>
                    <a:gd name="T42" fmla="*/ 648 w 706"/>
                    <a:gd name="T43" fmla="*/ 0 h 118"/>
                    <a:gd name="T44" fmla="*/ 658 w 706"/>
                    <a:gd name="T45" fmla="*/ 2 h 118"/>
                    <a:gd name="T46" fmla="*/ 670 w 706"/>
                    <a:gd name="T47" fmla="*/ 6 h 118"/>
                    <a:gd name="T48" fmla="*/ 680 w 706"/>
                    <a:gd name="T49" fmla="*/ 10 h 118"/>
                    <a:gd name="T50" fmla="*/ 688 w 706"/>
                    <a:gd name="T51" fmla="*/ 18 h 118"/>
                    <a:gd name="T52" fmla="*/ 696 w 706"/>
                    <a:gd name="T53" fmla="*/ 26 h 118"/>
                    <a:gd name="T54" fmla="*/ 702 w 706"/>
                    <a:gd name="T55" fmla="*/ 36 h 118"/>
                    <a:gd name="T56" fmla="*/ 704 w 706"/>
                    <a:gd name="T57" fmla="*/ 48 h 118"/>
                    <a:gd name="T58" fmla="*/ 706 w 706"/>
                    <a:gd name="T59" fmla="*/ 60 h 118"/>
                    <a:gd name="T60" fmla="*/ 706 w 706"/>
                    <a:gd name="T61" fmla="*/ 60 h 118"/>
                    <a:gd name="T62" fmla="*/ 704 w 706"/>
                    <a:gd name="T63" fmla="*/ 70 h 118"/>
                    <a:gd name="T64" fmla="*/ 702 w 706"/>
                    <a:gd name="T65" fmla="*/ 82 h 118"/>
                    <a:gd name="T66" fmla="*/ 696 w 706"/>
                    <a:gd name="T67" fmla="*/ 92 h 118"/>
                    <a:gd name="T68" fmla="*/ 688 w 706"/>
                    <a:gd name="T69" fmla="*/ 100 h 118"/>
                    <a:gd name="T70" fmla="*/ 680 w 706"/>
                    <a:gd name="T71" fmla="*/ 108 h 118"/>
                    <a:gd name="T72" fmla="*/ 670 w 706"/>
                    <a:gd name="T73" fmla="*/ 114 h 118"/>
                    <a:gd name="T74" fmla="*/ 658 w 706"/>
                    <a:gd name="T75" fmla="*/ 116 h 118"/>
                    <a:gd name="T76" fmla="*/ 648 w 706"/>
                    <a:gd name="T77" fmla="*/ 118 h 118"/>
                    <a:gd name="T78" fmla="*/ 648 w 706"/>
                    <a:gd name="T7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706" h="118">
                      <a:moveTo>
                        <a:pt x="648" y="118"/>
                      </a:moveTo>
                      <a:lnTo>
                        <a:pt x="60" y="118"/>
                      </a:lnTo>
                      <a:lnTo>
                        <a:pt x="60" y="118"/>
                      </a:lnTo>
                      <a:lnTo>
                        <a:pt x="48" y="116"/>
                      </a:lnTo>
                      <a:lnTo>
                        <a:pt x="36" y="114"/>
                      </a:lnTo>
                      <a:lnTo>
                        <a:pt x="26" y="108"/>
                      </a:lnTo>
                      <a:lnTo>
                        <a:pt x="18" y="100"/>
                      </a:lnTo>
                      <a:lnTo>
                        <a:pt x="10" y="92"/>
                      </a:lnTo>
                      <a:lnTo>
                        <a:pt x="6" y="82"/>
                      </a:lnTo>
                      <a:lnTo>
                        <a:pt x="2" y="70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2" y="48"/>
                      </a:lnTo>
                      <a:lnTo>
                        <a:pt x="6" y="36"/>
                      </a:lnTo>
                      <a:lnTo>
                        <a:pt x="10" y="26"/>
                      </a:lnTo>
                      <a:lnTo>
                        <a:pt x="18" y="18"/>
                      </a:lnTo>
                      <a:lnTo>
                        <a:pt x="26" y="10"/>
                      </a:lnTo>
                      <a:lnTo>
                        <a:pt x="36" y="6"/>
                      </a:lnTo>
                      <a:lnTo>
                        <a:pt x="48" y="2"/>
                      </a:lnTo>
                      <a:lnTo>
                        <a:pt x="60" y="0"/>
                      </a:lnTo>
                      <a:lnTo>
                        <a:pt x="648" y="0"/>
                      </a:lnTo>
                      <a:lnTo>
                        <a:pt x="648" y="0"/>
                      </a:lnTo>
                      <a:lnTo>
                        <a:pt x="658" y="2"/>
                      </a:lnTo>
                      <a:lnTo>
                        <a:pt x="670" y="6"/>
                      </a:lnTo>
                      <a:lnTo>
                        <a:pt x="680" y="10"/>
                      </a:lnTo>
                      <a:lnTo>
                        <a:pt x="688" y="18"/>
                      </a:lnTo>
                      <a:lnTo>
                        <a:pt x="696" y="26"/>
                      </a:lnTo>
                      <a:lnTo>
                        <a:pt x="702" y="36"/>
                      </a:lnTo>
                      <a:lnTo>
                        <a:pt x="704" y="48"/>
                      </a:lnTo>
                      <a:lnTo>
                        <a:pt x="706" y="60"/>
                      </a:lnTo>
                      <a:lnTo>
                        <a:pt x="706" y="60"/>
                      </a:lnTo>
                      <a:lnTo>
                        <a:pt x="704" y="70"/>
                      </a:lnTo>
                      <a:lnTo>
                        <a:pt x="702" y="82"/>
                      </a:lnTo>
                      <a:lnTo>
                        <a:pt x="696" y="92"/>
                      </a:lnTo>
                      <a:lnTo>
                        <a:pt x="688" y="100"/>
                      </a:lnTo>
                      <a:lnTo>
                        <a:pt x="680" y="108"/>
                      </a:lnTo>
                      <a:lnTo>
                        <a:pt x="670" y="114"/>
                      </a:lnTo>
                      <a:lnTo>
                        <a:pt x="658" y="116"/>
                      </a:lnTo>
                      <a:lnTo>
                        <a:pt x="648" y="118"/>
                      </a:lnTo>
                      <a:lnTo>
                        <a:pt x="648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10C8D45-084B-4FC0-9625-C3E8AB3FB358}"/>
                  </a:ext>
                </a:extLst>
              </p:cNvPr>
              <p:cNvSpPr/>
              <p:nvPr/>
            </p:nvSpPr>
            <p:spPr>
              <a:xfrm>
                <a:off x="17680668" y="8255182"/>
                <a:ext cx="710351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24000" tIns="32400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3600" b="1">
                  <a:solidFill>
                    <a:schemeClr val="accent2"/>
                  </a:solidFill>
                  <a:latin typeface="+mj-lt"/>
                </a:endParaRP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7C0932B1-6CE9-47FD-8D9C-969610B2147B}"/>
                  </a:ext>
                </a:extLst>
              </p:cNvPr>
              <p:cNvGrpSpPr/>
              <p:nvPr/>
            </p:nvGrpSpPr>
            <p:grpSpPr>
              <a:xfrm>
                <a:off x="17716577" y="8325936"/>
                <a:ext cx="472144" cy="607291"/>
                <a:chOff x="-6138863" y="-936625"/>
                <a:chExt cx="3463925" cy="4505325"/>
              </a:xfrm>
              <a:solidFill>
                <a:schemeClr val="tx2"/>
              </a:solidFill>
            </p:grpSpPr>
            <p:sp>
              <p:nvSpPr>
                <p:cNvPr id="106" name="Freeform 107">
                  <a:extLst>
                    <a:ext uri="{FF2B5EF4-FFF2-40B4-BE49-F238E27FC236}">
                      <a16:creationId xmlns:a16="http://schemas.microsoft.com/office/drawing/2014/main" id="{2EF95ACA-4795-4417-BFAC-78BA66C92D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6138863" y="-936625"/>
                  <a:ext cx="3463925" cy="4505325"/>
                </a:xfrm>
                <a:custGeom>
                  <a:avLst/>
                  <a:gdLst>
                    <a:gd name="T0" fmla="*/ 2124 w 2182"/>
                    <a:gd name="T1" fmla="*/ 2838 h 2838"/>
                    <a:gd name="T2" fmla="*/ 60 w 2182"/>
                    <a:gd name="T3" fmla="*/ 2838 h 2838"/>
                    <a:gd name="T4" fmla="*/ 60 w 2182"/>
                    <a:gd name="T5" fmla="*/ 2838 h 2838"/>
                    <a:gd name="T6" fmla="*/ 48 w 2182"/>
                    <a:gd name="T7" fmla="*/ 2838 h 2838"/>
                    <a:gd name="T8" fmla="*/ 36 w 2182"/>
                    <a:gd name="T9" fmla="*/ 2834 h 2838"/>
                    <a:gd name="T10" fmla="*/ 26 w 2182"/>
                    <a:gd name="T11" fmla="*/ 2828 h 2838"/>
                    <a:gd name="T12" fmla="*/ 18 w 2182"/>
                    <a:gd name="T13" fmla="*/ 2822 h 2838"/>
                    <a:gd name="T14" fmla="*/ 10 w 2182"/>
                    <a:gd name="T15" fmla="*/ 2812 h 2838"/>
                    <a:gd name="T16" fmla="*/ 6 w 2182"/>
                    <a:gd name="T17" fmla="*/ 2802 h 2838"/>
                    <a:gd name="T18" fmla="*/ 2 w 2182"/>
                    <a:gd name="T19" fmla="*/ 2792 h 2838"/>
                    <a:gd name="T20" fmla="*/ 0 w 2182"/>
                    <a:gd name="T21" fmla="*/ 2780 h 2838"/>
                    <a:gd name="T22" fmla="*/ 0 w 2182"/>
                    <a:gd name="T23" fmla="*/ 714 h 2838"/>
                    <a:gd name="T24" fmla="*/ 0 w 2182"/>
                    <a:gd name="T25" fmla="*/ 714 h 2838"/>
                    <a:gd name="T26" fmla="*/ 2 w 2182"/>
                    <a:gd name="T27" fmla="*/ 702 h 2838"/>
                    <a:gd name="T28" fmla="*/ 4 w 2182"/>
                    <a:gd name="T29" fmla="*/ 692 h 2838"/>
                    <a:gd name="T30" fmla="*/ 10 w 2182"/>
                    <a:gd name="T31" fmla="*/ 682 h 2838"/>
                    <a:gd name="T32" fmla="*/ 16 w 2182"/>
                    <a:gd name="T33" fmla="*/ 674 h 2838"/>
                    <a:gd name="T34" fmla="*/ 638 w 2182"/>
                    <a:gd name="T35" fmla="*/ 20 h 2838"/>
                    <a:gd name="T36" fmla="*/ 638 w 2182"/>
                    <a:gd name="T37" fmla="*/ 20 h 2838"/>
                    <a:gd name="T38" fmla="*/ 646 w 2182"/>
                    <a:gd name="T39" fmla="*/ 12 h 2838"/>
                    <a:gd name="T40" fmla="*/ 656 w 2182"/>
                    <a:gd name="T41" fmla="*/ 6 h 2838"/>
                    <a:gd name="T42" fmla="*/ 668 w 2182"/>
                    <a:gd name="T43" fmla="*/ 2 h 2838"/>
                    <a:gd name="T44" fmla="*/ 680 w 2182"/>
                    <a:gd name="T45" fmla="*/ 0 h 2838"/>
                    <a:gd name="T46" fmla="*/ 2124 w 2182"/>
                    <a:gd name="T47" fmla="*/ 0 h 2838"/>
                    <a:gd name="T48" fmla="*/ 2124 w 2182"/>
                    <a:gd name="T49" fmla="*/ 0 h 2838"/>
                    <a:gd name="T50" fmla="*/ 2136 w 2182"/>
                    <a:gd name="T51" fmla="*/ 2 h 2838"/>
                    <a:gd name="T52" fmla="*/ 2146 w 2182"/>
                    <a:gd name="T53" fmla="*/ 6 h 2838"/>
                    <a:gd name="T54" fmla="*/ 2156 w 2182"/>
                    <a:gd name="T55" fmla="*/ 10 h 2838"/>
                    <a:gd name="T56" fmla="*/ 2164 w 2182"/>
                    <a:gd name="T57" fmla="*/ 18 h 2838"/>
                    <a:gd name="T58" fmla="*/ 2172 w 2182"/>
                    <a:gd name="T59" fmla="*/ 26 h 2838"/>
                    <a:gd name="T60" fmla="*/ 2178 w 2182"/>
                    <a:gd name="T61" fmla="*/ 36 h 2838"/>
                    <a:gd name="T62" fmla="*/ 2180 w 2182"/>
                    <a:gd name="T63" fmla="*/ 48 h 2838"/>
                    <a:gd name="T64" fmla="*/ 2182 w 2182"/>
                    <a:gd name="T65" fmla="*/ 60 h 2838"/>
                    <a:gd name="T66" fmla="*/ 2182 w 2182"/>
                    <a:gd name="T67" fmla="*/ 2780 h 2838"/>
                    <a:gd name="T68" fmla="*/ 2182 w 2182"/>
                    <a:gd name="T69" fmla="*/ 2780 h 2838"/>
                    <a:gd name="T70" fmla="*/ 2180 w 2182"/>
                    <a:gd name="T71" fmla="*/ 2792 h 2838"/>
                    <a:gd name="T72" fmla="*/ 2178 w 2182"/>
                    <a:gd name="T73" fmla="*/ 2802 h 2838"/>
                    <a:gd name="T74" fmla="*/ 2172 w 2182"/>
                    <a:gd name="T75" fmla="*/ 2812 h 2838"/>
                    <a:gd name="T76" fmla="*/ 2164 w 2182"/>
                    <a:gd name="T77" fmla="*/ 2822 h 2838"/>
                    <a:gd name="T78" fmla="*/ 2156 w 2182"/>
                    <a:gd name="T79" fmla="*/ 2828 h 2838"/>
                    <a:gd name="T80" fmla="*/ 2146 w 2182"/>
                    <a:gd name="T81" fmla="*/ 2834 h 2838"/>
                    <a:gd name="T82" fmla="*/ 2136 w 2182"/>
                    <a:gd name="T83" fmla="*/ 2838 h 2838"/>
                    <a:gd name="T84" fmla="*/ 2124 w 2182"/>
                    <a:gd name="T85" fmla="*/ 2838 h 2838"/>
                    <a:gd name="T86" fmla="*/ 2124 w 2182"/>
                    <a:gd name="T87" fmla="*/ 2838 h 2838"/>
                    <a:gd name="T88" fmla="*/ 118 w 2182"/>
                    <a:gd name="T89" fmla="*/ 2722 h 2838"/>
                    <a:gd name="T90" fmla="*/ 2064 w 2182"/>
                    <a:gd name="T91" fmla="*/ 2722 h 2838"/>
                    <a:gd name="T92" fmla="*/ 2064 w 2182"/>
                    <a:gd name="T93" fmla="*/ 118 h 2838"/>
                    <a:gd name="T94" fmla="*/ 706 w 2182"/>
                    <a:gd name="T95" fmla="*/ 118 h 2838"/>
                    <a:gd name="T96" fmla="*/ 118 w 2182"/>
                    <a:gd name="T97" fmla="*/ 738 h 2838"/>
                    <a:gd name="T98" fmla="*/ 118 w 2182"/>
                    <a:gd name="T99" fmla="*/ 2722 h 2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82" h="2838">
                      <a:moveTo>
                        <a:pt x="2124" y="2838"/>
                      </a:moveTo>
                      <a:lnTo>
                        <a:pt x="60" y="2838"/>
                      </a:lnTo>
                      <a:lnTo>
                        <a:pt x="60" y="2838"/>
                      </a:lnTo>
                      <a:lnTo>
                        <a:pt x="48" y="2838"/>
                      </a:lnTo>
                      <a:lnTo>
                        <a:pt x="36" y="2834"/>
                      </a:lnTo>
                      <a:lnTo>
                        <a:pt x="26" y="2828"/>
                      </a:lnTo>
                      <a:lnTo>
                        <a:pt x="18" y="2822"/>
                      </a:lnTo>
                      <a:lnTo>
                        <a:pt x="10" y="2812"/>
                      </a:lnTo>
                      <a:lnTo>
                        <a:pt x="6" y="2802"/>
                      </a:lnTo>
                      <a:lnTo>
                        <a:pt x="2" y="2792"/>
                      </a:lnTo>
                      <a:lnTo>
                        <a:pt x="0" y="2780"/>
                      </a:lnTo>
                      <a:lnTo>
                        <a:pt x="0" y="714"/>
                      </a:lnTo>
                      <a:lnTo>
                        <a:pt x="0" y="714"/>
                      </a:lnTo>
                      <a:lnTo>
                        <a:pt x="2" y="702"/>
                      </a:lnTo>
                      <a:lnTo>
                        <a:pt x="4" y="692"/>
                      </a:lnTo>
                      <a:lnTo>
                        <a:pt x="10" y="682"/>
                      </a:lnTo>
                      <a:lnTo>
                        <a:pt x="16" y="674"/>
                      </a:lnTo>
                      <a:lnTo>
                        <a:pt x="638" y="20"/>
                      </a:lnTo>
                      <a:lnTo>
                        <a:pt x="638" y="20"/>
                      </a:lnTo>
                      <a:lnTo>
                        <a:pt x="646" y="12"/>
                      </a:lnTo>
                      <a:lnTo>
                        <a:pt x="656" y="6"/>
                      </a:lnTo>
                      <a:lnTo>
                        <a:pt x="668" y="2"/>
                      </a:lnTo>
                      <a:lnTo>
                        <a:pt x="680" y="0"/>
                      </a:lnTo>
                      <a:lnTo>
                        <a:pt x="2124" y="0"/>
                      </a:lnTo>
                      <a:lnTo>
                        <a:pt x="2124" y="0"/>
                      </a:lnTo>
                      <a:lnTo>
                        <a:pt x="2136" y="2"/>
                      </a:lnTo>
                      <a:lnTo>
                        <a:pt x="2146" y="6"/>
                      </a:lnTo>
                      <a:lnTo>
                        <a:pt x="2156" y="10"/>
                      </a:lnTo>
                      <a:lnTo>
                        <a:pt x="2164" y="18"/>
                      </a:lnTo>
                      <a:lnTo>
                        <a:pt x="2172" y="26"/>
                      </a:lnTo>
                      <a:lnTo>
                        <a:pt x="2178" y="36"/>
                      </a:lnTo>
                      <a:lnTo>
                        <a:pt x="2180" y="48"/>
                      </a:lnTo>
                      <a:lnTo>
                        <a:pt x="2182" y="60"/>
                      </a:lnTo>
                      <a:lnTo>
                        <a:pt x="2182" y="2780"/>
                      </a:lnTo>
                      <a:lnTo>
                        <a:pt x="2182" y="2780"/>
                      </a:lnTo>
                      <a:lnTo>
                        <a:pt x="2180" y="2792"/>
                      </a:lnTo>
                      <a:lnTo>
                        <a:pt x="2178" y="2802"/>
                      </a:lnTo>
                      <a:lnTo>
                        <a:pt x="2172" y="2812"/>
                      </a:lnTo>
                      <a:lnTo>
                        <a:pt x="2164" y="2822"/>
                      </a:lnTo>
                      <a:lnTo>
                        <a:pt x="2156" y="2828"/>
                      </a:lnTo>
                      <a:lnTo>
                        <a:pt x="2146" y="2834"/>
                      </a:lnTo>
                      <a:lnTo>
                        <a:pt x="2136" y="2838"/>
                      </a:lnTo>
                      <a:lnTo>
                        <a:pt x="2124" y="2838"/>
                      </a:lnTo>
                      <a:lnTo>
                        <a:pt x="2124" y="2838"/>
                      </a:lnTo>
                      <a:close/>
                      <a:moveTo>
                        <a:pt x="118" y="2722"/>
                      </a:moveTo>
                      <a:lnTo>
                        <a:pt x="2064" y="2722"/>
                      </a:lnTo>
                      <a:lnTo>
                        <a:pt x="2064" y="118"/>
                      </a:lnTo>
                      <a:lnTo>
                        <a:pt x="706" y="118"/>
                      </a:lnTo>
                      <a:lnTo>
                        <a:pt x="118" y="738"/>
                      </a:lnTo>
                      <a:lnTo>
                        <a:pt x="118" y="272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2526A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7" name="Freeform 108">
                  <a:extLst>
                    <a:ext uri="{FF2B5EF4-FFF2-40B4-BE49-F238E27FC236}">
                      <a16:creationId xmlns:a16="http://schemas.microsoft.com/office/drawing/2014/main" id="{C96B17CF-8142-4654-A205-1A2A044984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62663" y="-860425"/>
                  <a:ext cx="1152525" cy="1152525"/>
                </a:xfrm>
                <a:custGeom>
                  <a:avLst/>
                  <a:gdLst>
                    <a:gd name="T0" fmla="*/ 668 w 726"/>
                    <a:gd name="T1" fmla="*/ 726 h 726"/>
                    <a:gd name="T2" fmla="*/ 58 w 726"/>
                    <a:gd name="T3" fmla="*/ 726 h 726"/>
                    <a:gd name="T4" fmla="*/ 58 w 726"/>
                    <a:gd name="T5" fmla="*/ 726 h 726"/>
                    <a:gd name="T6" fmla="*/ 46 w 726"/>
                    <a:gd name="T7" fmla="*/ 726 h 726"/>
                    <a:gd name="T8" fmla="*/ 36 w 726"/>
                    <a:gd name="T9" fmla="*/ 722 h 726"/>
                    <a:gd name="T10" fmla="*/ 26 w 726"/>
                    <a:gd name="T11" fmla="*/ 716 h 726"/>
                    <a:gd name="T12" fmla="*/ 16 w 726"/>
                    <a:gd name="T13" fmla="*/ 710 h 726"/>
                    <a:gd name="T14" fmla="*/ 10 w 726"/>
                    <a:gd name="T15" fmla="*/ 700 h 726"/>
                    <a:gd name="T16" fmla="*/ 4 w 726"/>
                    <a:gd name="T17" fmla="*/ 690 h 726"/>
                    <a:gd name="T18" fmla="*/ 0 w 726"/>
                    <a:gd name="T19" fmla="*/ 680 h 726"/>
                    <a:gd name="T20" fmla="*/ 0 w 726"/>
                    <a:gd name="T21" fmla="*/ 668 h 726"/>
                    <a:gd name="T22" fmla="*/ 0 w 726"/>
                    <a:gd name="T23" fmla="*/ 668 h 726"/>
                    <a:gd name="T24" fmla="*/ 0 w 726"/>
                    <a:gd name="T25" fmla="*/ 656 h 726"/>
                    <a:gd name="T26" fmla="*/ 4 w 726"/>
                    <a:gd name="T27" fmla="*/ 646 h 726"/>
                    <a:gd name="T28" fmla="*/ 10 w 726"/>
                    <a:gd name="T29" fmla="*/ 636 h 726"/>
                    <a:gd name="T30" fmla="*/ 16 w 726"/>
                    <a:gd name="T31" fmla="*/ 626 h 726"/>
                    <a:gd name="T32" fmla="*/ 26 w 726"/>
                    <a:gd name="T33" fmla="*/ 620 h 726"/>
                    <a:gd name="T34" fmla="*/ 36 w 726"/>
                    <a:gd name="T35" fmla="*/ 614 h 726"/>
                    <a:gd name="T36" fmla="*/ 46 w 726"/>
                    <a:gd name="T37" fmla="*/ 610 h 726"/>
                    <a:gd name="T38" fmla="*/ 58 w 726"/>
                    <a:gd name="T39" fmla="*/ 610 h 726"/>
                    <a:gd name="T40" fmla="*/ 610 w 726"/>
                    <a:gd name="T41" fmla="*/ 610 h 726"/>
                    <a:gd name="T42" fmla="*/ 610 w 726"/>
                    <a:gd name="T43" fmla="*/ 58 h 726"/>
                    <a:gd name="T44" fmla="*/ 610 w 726"/>
                    <a:gd name="T45" fmla="*/ 58 h 726"/>
                    <a:gd name="T46" fmla="*/ 610 w 726"/>
                    <a:gd name="T47" fmla="*/ 46 h 726"/>
                    <a:gd name="T48" fmla="*/ 614 w 726"/>
                    <a:gd name="T49" fmla="*/ 36 h 726"/>
                    <a:gd name="T50" fmla="*/ 620 w 726"/>
                    <a:gd name="T51" fmla="*/ 26 h 726"/>
                    <a:gd name="T52" fmla="*/ 626 w 726"/>
                    <a:gd name="T53" fmla="*/ 16 h 726"/>
                    <a:gd name="T54" fmla="*/ 636 w 726"/>
                    <a:gd name="T55" fmla="*/ 10 h 726"/>
                    <a:gd name="T56" fmla="*/ 646 w 726"/>
                    <a:gd name="T57" fmla="*/ 4 h 726"/>
                    <a:gd name="T58" fmla="*/ 656 w 726"/>
                    <a:gd name="T59" fmla="*/ 0 h 726"/>
                    <a:gd name="T60" fmla="*/ 668 w 726"/>
                    <a:gd name="T61" fmla="*/ 0 h 726"/>
                    <a:gd name="T62" fmla="*/ 668 w 726"/>
                    <a:gd name="T63" fmla="*/ 0 h 726"/>
                    <a:gd name="T64" fmla="*/ 680 w 726"/>
                    <a:gd name="T65" fmla="*/ 0 h 726"/>
                    <a:gd name="T66" fmla="*/ 690 w 726"/>
                    <a:gd name="T67" fmla="*/ 4 h 726"/>
                    <a:gd name="T68" fmla="*/ 700 w 726"/>
                    <a:gd name="T69" fmla="*/ 10 h 726"/>
                    <a:gd name="T70" fmla="*/ 710 w 726"/>
                    <a:gd name="T71" fmla="*/ 16 h 726"/>
                    <a:gd name="T72" fmla="*/ 716 w 726"/>
                    <a:gd name="T73" fmla="*/ 26 h 726"/>
                    <a:gd name="T74" fmla="*/ 722 w 726"/>
                    <a:gd name="T75" fmla="*/ 36 h 726"/>
                    <a:gd name="T76" fmla="*/ 726 w 726"/>
                    <a:gd name="T77" fmla="*/ 46 h 726"/>
                    <a:gd name="T78" fmla="*/ 726 w 726"/>
                    <a:gd name="T79" fmla="*/ 58 h 726"/>
                    <a:gd name="T80" fmla="*/ 726 w 726"/>
                    <a:gd name="T81" fmla="*/ 668 h 726"/>
                    <a:gd name="T82" fmla="*/ 726 w 726"/>
                    <a:gd name="T83" fmla="*/ 668 h 726"/>
                    <a:gd name="T84" fmla="*/ 726 w 726"/>
                    <a:gd name="T85" fmla="*/ 680 h 726"/>
                    <a:gd name="T86" fmla="*/ 722 w 726"/>
                    <a:gd name="T87" fmla="*/ 690 h 726"/>
                    <a:gd name="T88" fmla="*/ 716 w 726"/>
                    <a:gd name="T89" fmla="*/ 700 h 726"/>
                    <a:gd name="T90" fmla="*/ 710 w 726"/>
                    <a:gd name="T91" fmla="*/ 710 h 726"/>
                    <a:gd name="T92" fmla="*/ 700 w 726"/>
                    <a:gd name="T93" fmla="*/ 716 h 726"/>
                    <a:gd name="T94" fmla="*/ 690 w 726"/>
                    <a:gd name="T95" fmla="*/ 722 h 726"/>
                    <a:gd name="T96" fmla="*/ 680 w 726"/>
                    <a:gd name="T97" fmla="*/ 726 h 726"/>
                    <a:gd name="T98" fmla="*/ 668 w 726"/>
                    <a:gd name="T99" fmla="*/ 726 h 726"/>
                    <a:gd name="T100" fmla="*/ 668 w 726"/>
                    <a:gd name="T101" fmla="*/ 726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26" h="726">
                      <a:moveTo>
                        <a:pt x="668" y="726"/>
                      </a:moveTo>
                      <a:lnTo>
                        <a:pt x="58" y="726"/>
                      </a:lnTo>
                      <a:lnTo>
                        <a:pt x="58" y="726"/>
                      </a:lnTo>
                      <a:lnTo>
                        <a:pt x="46" y="726"/>
                      </a:lnTo>
                      <a:lnTo>
                        <a:pt x="36" y="722"/>
                      </a:lnTo>
                      <a:lnTo>
                        <a:pt x="26" y="716"/>
                      </a:lnTo>
                      <a:lnTo>
                        <a:pt x="16" y="710"/>
                      </a:lnTo>
                      <a:lnTo>
                        <a:pt x="10" y="700"/>
                      </a:lnTo>
                      <a:lnTo>
                        <a:pt x="4" y="690"/>
                      </a:lnTo>
                      <a:lnTo>
                        <a:pt x="0" y="680"/>
                      </a:lnTo>
                      <a:lnTo>
                        <a:pt x="0" y="668"/>
                      </a:lnTo>
                      <a:lnTo>
                        <a:pt x="0" y="668"/>
                      </a:lnTo>
                      <a:lnTo>
                        <a:pt x="0" y="656"/>
                      </a:lnTo>
                      <a:lnTo>
                        <a:pt x="4" y="646"/>
                      </a:lnTo>
                      <a:lnTo>
                        <a:pt x="10" y="636"/>
                      </a:lnTo>
                      <a:lnTo>
                        <a:pt x="16" y="626"/>
                      </a:lnTo>
                      <a:lnTo>
                        <a:pt x="26" y="620"/>
                      </a:lnTo>
                      <a:lnTo>
                        <a:pt x="36" y="614"/>
                      </a:lnTo>
                      <a:lnTo>
                        <a:pt x="46" y="610"/>
                      </a:lnTo>
                      <a:lnTo>
                        <a:pt x="58" y="610"/>
                      </a:lnTo>
                      <a:lnTo>
                        <a:pt x="610" y="610"/>
                      </a:lnTo>
                      <a:lnTo>
                        <a:pt x="610" y="58"/>
                      </a:lnTo>
                      <a:lnTo>
                        <a:pt x="610" y="58"/>
                      </a:lnTo>
                      <a:lnTo>
                        <a:pt x="610" y="46"/>
                      </a:lnTo>
                      <a:lnTo>
                        <a:pt x="614" y="36"/>
                      </a:lnTo>
                      <a:lnTo>
                        <a:pt x="620" y="26"/>
                      </a:lnTo>
                      <a:lnTo>
                        <a:pt x="626" y="16"/>
                      </a:lnTo>
                      <a:lnTo>
                        <a:pt x="636" y="10"/>
                      </a:lnTo>
                      <a:lnTo>
                        <a:pt x="646" y="4"/>
                      </a:lnTo>
                      <a:lnTo>
                        <a:pt x="656" y="0"/>
                      </a:lnTo>
                      <a:lnTo>
                        <a:pt x="668" y="0"/>
                      </a:lnTo>
                      <a:lnTo>
                        <a:pt x="668" y="0"/>
                      </a:lnTo>
                      <a:lnTo>
                        <a:pt x="680" y="0"/>
                      </a:lnTo>
                      <a:lnTo>
                        <a:pt x="690" y="4"/>
                      </a:lnTo>
                      <a:lnTo>
                        <a:pt x="700" y="10"/>
                      </a:lnTo>
                      <a:lnTo>
                        <a:pt x="710" y="16"/>
                      </a:lnTo>
                      <a:lnTo>
                        <a:pt x="716" y="26"/>
                      </a:lnTo>
                      <a:lnTo>
                        <a:pt x="722" y="36"/>
                      </a:lnTo>
                      <a:lnTo>
                        <a:pt x="726" y="46"/>
                      </a:lnTo>
                      <a:lnTo>
                        <a:pt x="726" y="58"/>
                      </a:lnTo>
                      <a:lnTo>
                        <a:pt x="726" y="668"/>
                      </a:lnTo>
                      <a:lnTo>
                        <a:pt x="726" y="668"/>
                      </a:lnTo>
                      <a:lnTo>
                        <a:pt x="726" y="680"/>
                      </a:lnTo>
                      <a:lnTo>
                        <a:pt x="722" y="690"/>
                      </a:lnTo>
                      <a:lnTo>
                        <a:pt x="716" y="700"/>
                      </a:lnTo>
                      <a:lnTo>
                        <a:pt x="710" y="710"/>
                      </a:lnTo>
                      <a:lnTo>
                        <a:pt x="700" y="716"/>
                      </a:lnTo>
                      <a:lnTo>
                        <a:pt x="690" y="722"/>
                      </a:lnTo>
                      <a:lnTo>
                        <a:pt x="680" y="726"/>
                      </a:lnTo>
                      <a:lnTo>
                        <a:pt x="668" y="726"/>
                      </a:lnTo>
                      <a:lnTo>
                        <a:pt x="668" y="72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FF1AF66E-8170-4EF1-88C2-DC51BAEFA1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1809750"/>
                  <a:ext cx="1593850" cy="1165225"/>
                </a:xfrm>
                <a:custGeom>
                  <a:avLst/>
                  <a:gdLst>
                    <a:gd name="T0" fmla="*/ 946 w 1004"/>
                    <a:gd name="T1" fmla="*/ 734 h 734"/>
                    <a:gd name="T2" fmla="*/ 58 w 1004"/>
                    <a:gd name="T3" fmla="*/ 734 h 734"/>
                    <a:gd name="T4" fmla="*/ 58 w 1004"/>
                    <a:gd name="T5" fmla="*/ 734 h 734"/>
                    <a:gd name="T6" fmla="*/ 42 w 1004"/>
                    <a:gd name="T7" fmla="*/ 732 h 734"/>
                    <a:gd name="T8" fmla="*/ 28 w 1004"/>
                    <a:gd name="T9" fmla="*/ 724 h 734"/>
                    <a:gd name="T10" fmla="*/ 16 w 1004"/>
                    <a:gd name="T11" fmla="*/ 714 h 734"/>
                    <a:gd name="T12" fmla="*/ 6 w 1004"/>
                    <a:gd name="T13" fmla="*/ 702 h 734"/>
                    <a:gd name="T14" fmla="*/ 6 w 1004"/>
                    <a:gd name="T15" fmla="*/ 702 h 734"/>
                    <a:gd name="T16" fmla="*/ 2 w 1004"/>
                    <a:gd name="T17" fmla="*/ 686 h 734"/>
                    <a:gd name="T18" fmla="*/ 0 w 1004"/>
                    <a:gd name="T19" fmla="*/ 670 h 734"/>
                    <a:gd name="T20" fmla="*/ 4 w 1004"/>
                    <a:gd name="T21" fmla="*/ 654 h 734"/>
                    <a:gd name="T22" fmla="*/ 12 w 1004"/>
                    <a:gd name="T23" fmla="*/ 640 h 734"/>
                    <a:gd name="T24" fmla="*/ 454 w 1004"/>
                    <a:gd name="T25" fmla="*/ 24 h 734"/>
                    <a:gd name="T26" fmla="*/ 454 w 1004"/>
                    <a:gd name="T27" fmla="*/ 24 h 734"/>
                    <a:gd name="T28" fmla="*/ 464 w 1004"/>
                    <a:gd name="T29" fmla="*/ 14 h 734"/>
                    <a:gd name="T30" fmla="*/ 476 w 1004"/>
                    <a:gd name="T31" fmla="*/ 6 h 734"/>
                    <a:gd name="T32" fmla="*/ 488 w 1004"/>
                    <a:gd name="T33" fmla="*/ 2 h 734"/>
                    <a:gd name="T34" fmla="*/ 502 w 1004"/>
                    <a:gd name="T35" fmla="*/ 0 h 734"/>
                    <a:gd name="T36" fmla="*/ 502 w 1004"/>
                    <a:gd name="T37" fmla="*/ 0 h 734"/>
                    <a:gd name="T38" fmla="*/ 516 w 1004"/>
                    <a:gd name="T39" fmla="*/ 2 h 734"/>
                    <a:gd name="T40" fmla="*/ 528 w 1004"/>
                    <a:gd name="T41" fmla="*/ 6 h 734"/>
                    <a:gd name="T42" fmla="*/ 540 w 1004"/>
                    <a:gd name="T43" fmla="*/ 14 h 734"/>
                    <a:gd name="T44" fmla="*/ 550 w 1004"/>
                    <a:gd name="T45" fmla="*/ 24 h 734"/>
                    <a:gd name="T46" fmla="*/ 992 w 1004"/>
                    <a:gd name="T47" fmla="*/ 640 h 734"/>
                    <a:gd name="T48" fmla="*/ 992 w 1004"/>
                    <a:gd name="T49" fmla="*/ 640 h 734"/>
                    <a:gd name="T50" fmla="*/ 1000 w 1004"/>
                    <a:gd name="T51" fmla="*/ 654 h 734"/>
                    <a:gd name="T52" fmla="*/ 1004 w 1004"/>
                    <a:gd name="T53" fmla="*/ 670 h 734"/>
                    <a:gd name="T54" fmla="*/ 1002 w 1004"/>
                    <a:gd name="T55" fmla="*/ 686 h 734"/>
                    <a:gd name="T56" fmla="*/ 998 w 1004"/>
                    <a:gd name="T57" fmla="*/ 702 h 734"/>
                    <a:gd name="T58" fmla="*/ 998 w 1004"/>
                    <a:gd name="T59" fmla="*/ 702 h 734"/>
                    <a:gd name="T60" fmla="*/ 988 w 1004"/>
                    <a:gd name="T61" fmla="*/ 714 h 734"/>
                    <a:gd name="T62" fmla="*/ 976 w 1004"/>
                    <a:gd name="T63" fmla="*/ 724 h 734"/>
                    <a:gd name="T64" fmla="*/ 962 w 1004"/>
                    <a:gd name="T65" fmla="*/ 732 h 734"/>
                    <a:gd name="T66" fmla="*/ 946 w 1004"/>
                    <a:gd name="T67" fmla="*/ 734 h 734"/>
                    <a:gd name="T68" fmla="*/ 946 w 1004"/>
                    <a:gd name="T69" fmla="*/ 734 h 734"/>
                    <a:gd name="T70" fmla="*/ 174 w 1004"/>
                    <a:gd name="T71" fmla="*/ 616 h 734"/>
                    <a:gd name="T72" fmla="*/ 830 w 1004"/>
                    <a:gd name="T73" fmla="*/ 616 h 734"/>
                    <a:gd name="T74" fmla="*/ 502 w 1004"/>
                    <a:gd name="T75" fmla="*/ 160 h 734"/>
                    <a:gd name="T76" fmla="*/ 174 w 1004"/>
                    <a:gd name="T77" fmla="*/ 616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946" y="734"/>
                      </a:moveTo>
                      <a:lnTo>
                        <a:pt x="58" y="734"/>
                      </a:lnTo>
                      <a:lnTo>
                        <a:pt x="58" y="734"/>
                      </a:lnTo>
                      <a:lnTo>
                        <a:pt x="42" y="732"/>
                      </a:lnTo>
                      <a:lnTo>
                        <a:pt x="28" y="724"/>
                      </a:lnTo>
                      <a:lnTo>
                        <a:pt x="16" y="714"/>
                      </a:lnTo>
                      <a:lnTo>
                        <a:pt x="6" y="702"/>
                      </a:lnTo>
                      <a:lnTo>
                        <a:pt x="6" y="702"/>
                      </a:lnTo>
                      <a:lnTo>
                        <a:pt x="2" y="686"/>
                      </a:lnTo>
                      <a:lnTo>
                        <a:pt x="0" y="670"/>
                      </a:lnTo>
                      <a:lnTo>
                        <a:pt x="4" y="654"/>
                      </a:lnTo>
                      <a:lnTo>
                        <a:pt x="12" y="640"/>
                      </a:lnTo>
                      <a:lnTo>
                        <a:pt x="454" y="24"/>
                      </a:lnTo>
                      <a:lnTo>
                        <a:pt x="454" y="24"/>
                      </a:lnTo>
                      <a:lnTo>
                        <a:pt x="464" y="14"/>
                      </a:lnTo>
                      <a:lnTo>
                        <a:pt x="476" y="6"/>
                      </a:lnTo>
                      <a:lnTo>
                        <a:pt x="488" y="2"/>
                      </a:lnTo>
                      <a:lnTo>
                        <a:pt x="502" y="0"/>
                      </a:lnTo>
                      <a:lnTo>
                        <a:pt x="502" y="0"/>
                      </a:lnTo>
                      <a:lnTo>
                        <a:pt x="516" y="2"/>
                      </a:lnTo>
                      <a:lnTo>
                        <a:pt x="528" y="6"/>
                      </a:lnTo>
                      <a:lnTo>
                        <a:pt x="540" y="14"/>
                      </a:lnTo>
                      <a:lnTo>
                        <a:pt x="550" y="24"/>
                      </a:lnTo>
                      <a:lnTo>
                        <a:pt x="992" y="640"/>
                      </a:lnTo>
                      <a:lnTo>
                        <a:pt x="992" y="640"/>
                      </a:lnTo>
                      <a:lnTo>
                        <a:pt x="1000" y="654"/>
                      </a:lnTo>
                      <a:lnTo>
                        <a:pt x="1004" y="670"/>
                      </a:lnTo>
                      <a:lnTo>
                        <a:pt x="1002" y="686"/>
                      </a:lnTo>
                      <a:lnTo>
                        <a:pt x="998" y="702"/>
                      </a:lnTo>
                      <a:lnTo>
                        <a:pt x="998" y="702"/>
                      </a:lnTo>
                      <a:lnTo>
                        <a:pt x="988" y="714"/>
                      </a:lnTo>
                      <a:lnTo>
                        <a:pt x="976" y="724"/>
                      </a:lnTo>
                      <a:lnTo>
                        <a:pt x="962" y="732"/>
                      </a:lnTo>
                      <a:lnTo>
                        <a:pt x="946" y="734"/>
                      </a:lnTo>
                      <a:lnTo>
                        <a:pt x="946" y="734"/>
                      </a:lnTo>
                      <a:close/>
                      <a:moveTo>
                        <a:pt x="174" y="616"/>
                      </a:moveTo>
                      <a:lnTo>
                        <a:pt x="830" y="616"/>
                      </a:lnTo>
                      <a:lnTo>
                        <a:pt x="502" y="160"/>
                      </a:lnTo>
                      <a:lnTo>
                        <a:pt x="174" y="6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2" name="Freeform 110">
                  <a:extLst>
                    <a:ext uri="{FF2B5EF4-FFF2-40B4-BE49-F238E27FC236}">
                      <a16:creationId xmlns:a16="http://schemas.microsoft.com/office/drawing/2014/main" id="{7D7762A5-0E39-4ACB-A226-1C24145BCF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850900"/>
                  <a:ext cx="1593850" cy="1165225"/>
                </a:xfrm>
                <a:custGeom>
                  <a:avLst/>
                  <a:gdLst>
                    <a:gd name="T0" fmla="*/ 502 w 1004"/>
                    <a:gd name="T1" fmla="*/ 734 h 734"/>
                    <a:gd name="T2" fmla="*/ 502 w 1004"/>
                    <a:gd name="T3" fmla="*/ 734 h 734"/>
                    <a:gd name="T4" fmla="*/ 488 w 1004"/>
                    <a:gd name="T5" fmla="*/ 732 h 734"/>
                    <a:gd name="T6" fmla="*/ 476 w 1004"/>
                    <a:gd name="T7" fmla="*/ 726 h 734"/>
                    <a:gd name="T8" fmla="*/ 464 w 1004"/>
                    <a:gd name="T9" fmla="*/ 720 h 734"/>
                    <a:gd name="T10" fmla="*/ 454 w 1004"/>
                    <a:gd name="T11" fmla="*/ 708 h 734"/>
                    <a:gd name="T12" fmla="*/ 12 w 1004"/>
                    <a:gd name="T13" fmla="*/ 94 h 734"/>
                    <a:gd name="T14" fmla="*/ 12 w 1004"/>
                    <a:gd name="T15" fmla="*/ 94 h 734"/>
                    <a:gd name="T16" fmla="*/ 4 w 1004"/>
                    <a:gd name="T17" fmla="*/ 80 h 734"/>
                    <a:gd name="T18" fmla="*/ 0 w 1004"/>
                    <a:gd name="T19" fmla="*/ 64 h 734"/>
                    <a:gd name="T20" fmla="*/ 2 w 1004"/>
                    <a:gd name="T21" fmla="*/ 48 h 734"/>
                    <a:gd name="T22" fmla="*/ 6 w 1004"/>
                    <a:gd name="T23" fmla="*/ 32 h 734"/>
                    <a:gd name="T24" fmla="*/ 6 w 1004"/>
                    <a:gd name="T25" fmla="*/ 32 h 734"/>
                    <a:gd name="T26" fmla="*/ 16 w 1004"/>
                    <a:gd name="T27" fmla="*/ 20 h 734"/>
                    <a:gd name="T28" fmla="*/ 28 w 1004"/>
                    <a:gd name="T29" fmla="*/ 10 h 734"/>
                    <a:gd name="T30" fmla="*/ 42 w 1004"/>
                    <a:gd name="T31" fmla="*/ 2 h 734"/>
                    <a:gd name="T32" fmla="*/ 58 w 1004"/>
                    <a:gd name="T33" fmla="*/ 0 h 734"/>
                    <a:gd name="T34" fmla="*/ 946 w 1004"/>
                    <a:gd name="T35" fmla="*/ 0 h 734"/>
                    <a:gd name="T36" fmla="*/ 946 w 1004"/>
                    <a:gd name="T37" fmla="*/ 0 h 734"/>
                    <a:gd name="T38" fmla="*/ 962 w 1004"/>
                    <a:gd name="T39" fmla="*/ 2 h 734"/>
                    <a:gd name="T40" fmla="*/ 976 w 1004"/>
                    <a:gd name="T41" fmla="*/ 10 h 734"/>
                    <a:gd name="T42" fmla="*/ 988 w 1004"/>
                    <a:gd name="T43" fmla="*/ 20 h 734"/>
                    <a:gd name="T44" fmla="*/ 998 w 1004"/>
                    <a:gd name="T45" fmla="*/ 32 h 734"/>
                    <a:gd name="T46" fmla="*/ 998 w 1004"/>
                    <a:gd name="T47" fmla="*/ 32 h 734"/>
                    <a:gd name="T48" fmla="*/ 1002 w 1004"/>
                    <a:gd name="T49" fmla="*/ 48 h 734"/>
                    <a:gd name="T50" fmla="*/ 1004 w 1004"/>
                    <a:gd name="T51" fmla="*/ 64 h 734"/>
                    <a:gd name="T52" fmla="*/ 1000 w 1004"/>
                    <a:gd name="T53" fmla="*/ 80 h 734"/>
                    <a:gd name="T54" fmla="*/ 992 w 1004"/>
                    <a:gd name="T55" fmla="*/ 94 h 734"/>
                    <a:gd name="T56" fmla="*/ 550 w 1004"/>
                    <a:gd name="T57" fmla="*/ 708 h 734"/>
                    <a:gd name="T58" fmla="*/ 550 w 1004"/>
                    <a:gd name="T59" fmla="*/ 708 h 734"/>
                    <a:gd name="T60" fmla="*/ 540 w 1004"/>
                    <a:gd name="T61" fmla="*/ 720 h 734"/>
                    <a:gd name="T62" fmla="*/ 528 w 1004"/>
                    <a:gd name="T63" fmla="*/ 726 h 734"/>
                    <a:gd name="T64" fmla="*/ 516 w 1004"/>
                    <a:gd name="T65" fmla="*/ 732 h 734"/>
                    <a:gd name="T66" fmla="*/ 502 w 1004"/>
                    <a:gd name="T67" fmla="*/ 734 h 734"/>
                    <a:gd name="T68" fmla="*/ 502 w 1004"/>
                    <a:gd name="T69" fmla="*/ 734 h 734"/>
                    <a:gd name="T70" fmla="*/ 174 w 1004"/>
                    <a:gd name="T71" fmla="*/ 118 h 734"/>
                    <a:gd name="T72" fmla="*/ 502 w 1004"/>
                    <a:gd name="T73" fmla="*/ 574 h 734"/>
                    <a:gd name="T74" fmla="*/ 830 w 1004"/>
                    <a:gd name="T75" fmla="*/ 118 h 734"/>
                    <a:gd name="T76" fmla="*/ 174 w 1004"/>
                    <a:gd name="T77" fmla="*/ 118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502" y="734"/>
                      </a:moveTo>
                      <a:lnTo>
                        <a:pt x="502" y="734"/>
                      </a:lnTo>
                      <a:lnTo>
                        <a:pt x="488" y="732"/>
                      </a:lnTo>
                      <a:lnTo>
                        <a:pt x="476" y="726"/>
                      </a:lnTo>
                      <a:lnTo>
                        <a:pt x="464" y="720"/>
                      </a:lnTo>
                      <a:lnTo>
                        <a:pt x="454" y="708"/>
                      </a:lnTo>
                      <a:lnTo>
                        <a:pt x="12" y="94"/>
                      </a:lnTo>
                      <a:lnTo>
                        <a:pt x="12" y="94"/>
                      </a:lnTo>
                      <a:lnTo>
                        <a:pt x="4" y="80"/>
                      </a:lnTo>
                      <a:lnTo>
                        <a:pt x="0" y="64"/>
                      </a:lnTo>
                      <a:lnTo>
                        <a:pt x="2" y="48"/>
                      </a:lnTo>
                      <a:lnTo>
                        <a:pt x="6" y="32"/>
                      </a:lnTo>
                      <a:lnTo>
                        <a:pt x="6" y="32"/>
                      </a:lnTo>
                      <a:lnTo>
                        <a:pt x="16" y="20"/>
                      </a:lnTo>
                      <a:lnTo>
                        <a:pt x="28" y="10"/>
                      </a:lnTo>
                      <a:lnTo>
                        <a:pt x="42" y="2"/>
                      </a:lnTo>
                      <a:lnTo>
                        <a:pt x="58" y="0"/>
                      </a:lnTo>
                      <a:lnTo>
                        <a:pt x="946" y="0"/>
                      </a:lnTo>
                      <a:lnTo>
                        <a:pt x="946" y="0"/>
                      </a:lnTo>
                      <a:lnTo>
                        <a:pt x="962" y="2"/>
                      </a:lnTo>
                      <a:lnTo>
                        <a:pt x="976" y="10"/>
                      </a:lnTo>
                      <a:lnTo>
                        <a:pt x="988" y="20"/>
                      </a:lnTo>
                      <a:lnTo>
                        <a:pt x="998" y="32"/>
                      </a:lnTo>
                      <a:lnTo>
                        <a:pt x="998" y="32"/>
                      </a:lnTo>
                      <a:lnTo>
                        <a:pt x="1002" y="48"/>
                      </a:lnTo>
                      <a:lnTo>
                        <a:pt x="1004" y="64"/>
                      </a:lnTo>
                      <a:lnTo>
                        <a:pt x="1000" y="80"/>
                      </a:lnTo>
                      <a:lnTo>
                        <a:pt x="992" y="94"/>
                      </a:lnTo>
                      <a:lnTo>
                        <a:pt x="550" y="708"/>
                      </a:lnTo>
                      <a:lnTo>
                        <a:pt x="550" y="708"/>
                      </a:lnTo>
                      <a:lnTo>
                        <a:pt x="540" y="720"/>
                      </a:lnTo>
                      <a:lnTo>
                        <a:pt x="528" y="726"/>
                      </a:lnTo>
                      <a:lnTo>
                        <a:pt x="516" y="732"/>
                      </a:lnTo>
                      <a:lnTo>
                        <a:pt x="502" y="734"/>
                      </a:lnTo>
                      <a:lnTo>
                        <a:pt x="502" y="734"/>
                      </a:lnTo>
                      <a:close/>
                      <a:moveTo>
                        <a:pt x="174" y="118"/>
                      </a:moveTo>
                      <a:lnTo>
                        <a:pt x="502" y="574"/>
                      </a:lnTo>
                      <a:lnTo>
                        <a:pt x="830" y="118"/>
                      </a:lnTo>
                      <a:lnTo>
                        <a:pt x="174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7" name="Freeform 111">
                  <a:extLst>
                    <a:ext uri="{FF2B5EF4-FFF2-40B4-BE49-F238E27FC236}">
                      <a16:creationId xmlns:a16="http://schemas.microsoft.com/office/drawing/2014/main" id="{8599C38F-1640-4CC4-9A56-AF5C9F3E15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67288" y="2489200"/>
                  <a:ext cx="1120775" cy="187325"/>
                </a:xfrm>
                <a:custGeom>
                  <a:avLst/>
                  <a:gdLst>
                    <a:gd name="T0" fmla="*/ 648 w 706"/>
                    <a:gd name="T1" fmla="*/ 118 h 118"/>
                    <a:gd name="T2" fmla="*/ 60 w 706"/>
                    <a:gd name="T3" fmla="*/ 118 h 118"/>
                    <a:gd name="T4" fmla="*/ 60 w 706"/>
                    <a:gd name="T5" fmla="*/ 118 h 118"/>
                    <a:gd name="T6" fmla="*/ 48 w 706"/>
                    <a:gd name="T7" fmla="*/ 116 h 118"/>
                    <a:gd name="T8" fmla="*/ 36 w 706"/>
                    <a:gd name="T9" fmla="*/ 114 h 118"/>
                    <a:gd name="T10" fmla="*/ 26 w 706"/>
                    <a:gd name="T11" fmla="*/ 108 h 118"/>
                    <a:gd name="T12" fmla="*/ 18 w 706"/>
                    <a:gd name="T13" fmla="*/ 100 h 118"/>
                    <a:gd name="T14" fmla="*/ 10 w 706"/>
                    <a:gd name="T15" fmla="*/ 92 h 118"/>
                    <a:gd name="T16" fmla="*/ 6 w 706"/>
                    <a:gd name="T17" fmla="*/ 82 h 118"/>
                    <a:gd name="T18" fmla="*/ 2 w 706"/>
                    <a:gd name="T19" fmla="*/ 70 h 118"/>
                    <a:gd name="T20" fmla="*/ 0 w 706"/>
                    <a:gd name="T21" fmla="*/ 60 h 118"/>
                    <a:gd name="T22" fmla="*/ 0 w 706"/>
                    <a:gd name="T23" fmla="*/ 60 h 118"/>
                    <a:gd name="T24" fmla="*/ 2 w 706"/>
                    <a:gd name="T25" fmla="*/ 48 h 118"/>
                    <a:gd name="T26" fmla="*/ 6 w 706"/>
                    <a:gd name="T27" fmla="*/ 36 h 118"/>
                    <a:gd name="T28" fmla="*/ 10 w 706"/>
                    <a:gd name="T29" fmla="*/ 26 h 118"/>
                    <a:gd name="T30" fmla="*/ 18 w 706"/>
                    <a:gd name="T31" fmla="*/ 18 h 118"/>
                    <a:gd name="T32" fmla="*/ 26 w 706"/>
                    <a:gd name="T33" fmla="*/ 10 h 118"/>
                    <a:gd name="T34" fmla="*/ 36 w 706"/>
                    <a:gd name="T35" fmla="*/ 6 h 118"/>
                    <a:gd name="T36" fmla="*/ 48 w 706"/>
                    <a:gd name="T37" fmla="*/ 2 h 118"/>
                    <a:gd name="T38" fmla="*/ 60 w 706"/>
                    <a:gd name="T39" fmla="*/ 0 h 118"/>
                    <a:gd name="T40" fmla="*/ 648 w 706"/>
                    <a:gd name="T41" fmla="*/ 0 h 118"/>
                    <a:gd name="T42" fmla="*/ 648 w 706"/>
                    <a:gd name="T43" fmla="*/ 0 h 118"/>
                    <a:gd name="T44" fmla="*/ 658 w 706"/>
                    <a:gd name="T45" fmla="*/ 2 h 118"/>
                    <a:gd name="T46" fmla="*/ 670 w 706"/>
                    <a:gd name="T47" fmla="*/ 6 h 118"/>
                    <a:gd name="T48" fmla="*/ 680 w 706"/>
                    <a:gd name="T49" fmla="*/ 10 h 118"/>
                    <a:gd name="T50" fmla="*/ 688 w 706"/>
                    <a:gd name="T51" fmla="*/ 18 h 118"/>
                    <a:gd name="T52" fmla="*/ 696 w 706"/>
                    <a:gd name="T53" fmla="*/ 26 h 118"/>
                    <a:gd name="T54" fmla="*/ 702 w 706"/>
                    <a:gd name="T55" fmla="*/ 36 h 118"/>
                    <a:gd name="T56" fmla="*/ 704 w 706"/>
                    <a:gd name="T57" fmla="*/ 48 h 118"/>
                    <a:gd name="T58" fmla="*/ 706 w 706"/>
                    <a:gd name="T59" fmla="*/ 60 h 118"/>
                    <a:gd name="T60" fmla="*/ 706 w 706"/>
                    <a:gd name="T61" fmla="*/ 60 h 118"/>
                    <a:gd name="T62" fmla="*/ 704 w 706"/>
                    <a:gd name="T63" fmla="*/ 70 h 118"/>
                    <a:gd name="T64" fmla="*/ 702 w 706"/>
                    <a:gd name="T65" fmla="*/ 82 h 118"/>
                    <a:gd name="T66" fmla="*/ 696 w 706"/>
                    <a:gd name="T67" fmla="*/ 92 h 118"/>
                    <a:gd name="T68" fmla="*/ 688 w 706"/>
                    <a:gd name="T69" fmla="*/ 100 h 118"/>
                    <a:gd name="T70" fmla="*/ 680 w 706"/>
                    <a:gd name="T71" fmla="*/ 108 h 118"/>
                    <a:gd name="T72" fmla="*/ 670 w 706"/>
                    <a:gd name="T73" fmla="*/ 114 h 118"/>
                    <a:gd name="T74" fmla="*/ 658 w 706"/>
                    <a:gd name="T75" fmla="*/ 116 h 118"/>
                    <a:gd name="T76" fmla="*/ 648 w 706"/>
                    <a:gd name="T77" fmla="*/ 118 h 118"/>
                    <a:gd name="T78" fmla="*/ 648 w 706"/>
                    <a:gd name="T7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706" h="118">
                      <a:moveTo>
                        <a:pt x="648" y="118"/>
                      </a:moveTo>
                      <a:lnTo>
                        <a:pt x="60" y="118"/>
                      </a:lnTo>
                      <a:lnTo>
                        <a:pt x="60" y="118"/>
                      </a:lnTo>
                      <a:lnTo>
                        <a:pt x="48" y="116"/>
                      </a:lnTo>
                      <a:lnTo>
                        <a:pt x="36" y="114"/>
                      </a:lnTo>
                      <a:lnTo>
                        <a:pt x="26" y="108"/>
                      </a:lnTo>
                      <a:lnTo>
                        <a:pt x="18" y="100"/>
                      </a:lnTo>
                      <a:lnTo>
                        <a:pt x="10" y="92"/>
                      </a:lnTo>
                      <a:lnTo>
                        <a:pt x="6" y="82"/>
                      </a:lnTo>
                      <a:lnTo>
                        <a:pt x="2" y="70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2" y="48"/>
                      </a:lnTo>
                      <a:lnTo>
                        <a:pt x="6" y="36"/>
                      </a:lnTo>
                      <a:lnTo>
                        <a:pt x="10" y="26"/>
                      </a:lnTo>
                      <a:lnTo>
                        <a:pt x="18" y="18"/>
                      </a:lnTo>
                      <a:lnTo>
                        <a:pt x="26" y="10"/>
                      </a:lnTo>
                      <a:lnTo>
                        <a:pt x="36" y="6"/>
                      </a:lnTo>
                      <a:lnTo>
                        <a:pt x="48" y="2"/>
                      </a:lnTo>
                      <a:lnTo>
                        <a:pt x="60" y="0"/>
                      </a:lnTo>
                      <a:lnTo>
                        <a:pt x="648" y="0"/>
                      </a:lnTo>
                      <a:lnTo>
                        <a:pt x="648" y="0"/>
                      </a:lnTo>
                      <a:lnTo>
                        <a:pt x="658" y="2"/>
                      </a:lnTo>
                      <a:lnTo>
                        <a:pt x="670" y="6"/>
                      </a:lnTo>
                      <a:lnTo>
                        <a:pt x="680" y="10"/>
                      </a:lnTo>
                      <a:lnTo>
                        <a:pt x="688" y="18"/>
                      </a:lnTo>
                      <a:lnTo>
                        <a:pt x="696" y="26"/>
                      </a:lnTo>
                      <a:lnTo>
                        <a:pt x="702" y="36"/>
                      </a:lnTo>
                      <a:lnTo>
                        <a:pt x="704" y="48"/>
                      </a:lnTo>
                      <a:lnTo>
                        <a:pt x="706" y="60"/>
                      </a:lnTo>
                      <a:lnTo>
                        <a:pt x="706" y="60"/>
                      </a:lnTo>
                      <a:lnTo>
                        <a:pt x="704" y="70"/>
                      </a:lnTo>
                      <a:lnTo>
                        <a:pt x="702" y="82"/>
                      </a:lnTo>
                      <a:lnTo>
                        <a:pt x="696" y="92"/>
                      </a:lnTo>
                      <a:lnTo>
                        <a:pt x="688" y="100"/>
                      </a:lnTo>
                      <a:lnTo>
                        <a:pt x="680" y="108"/>
                      </a:lnTo>
                      <a:lnTo>
                        <a:pt x="670" y="114"/>
                      </a:lnTo>
                      <a:lnTo>
                        <a:pt x="658" y="116"/>
                      </a:lnTo>
                      <a:lnTo>
                        <a:pt x="648" y="118"/>
                      </a:lnTo>
                      <a:lnTo>
                        <a:pt x="648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646E3700-75BA-41AC-BFE7-222B7778FA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58331" y="7324235"/>
                <a:ext cx="5263732" cy="13666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A332545F-B71D-4568-86DD-82ABF4CF0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87241" y="7307739"/>
                <a:ext cx="2401488" cy="16496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reeform: Shape 4">
                <a:extLst>
                  <a:ext uri="{FF2B5EF4-FFF2-40B4-BE49-F238E27FC236}">
                    <a16:creationId xmlns:a16="http://schemas.microsoft.com/office/drawing/2014/main" id="{C684956B-DBC8-4795-B985-F6FEF6E7C9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8863" y="6494655"/>
                <a:ext cx="811350" cy="787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42" h="4215">
                    <a:moveTo>
                      <a:pt x="79" y="4215"/>
                    </a:moveTo>
                    <a:lnTo>
                      <a:pt x="3245" y="4215"/>
                    </a:lnTo>
                    <a:cubicBezTo>
                      <a:pt x="3293" y="4215"/>
                      <a:pt x="3324" y="4183"/>
                      <a:pt x="3324" y="4135"/>
                    </a:cubicBezTo>
                    <a:lnTo>
                      <a:pt x="3324" y="3658"/>
                    </a:lnTo>
                    <a:lnTo>
                      <a:pt x="4088" y="3658"/>
                    </a:lnTo>
                    <a:cubicBezTo>
                      <a:pt x="4231" y="3658"/>
                      <a:pt x="4342" y="3547"/>
                      <a:pt x="4342" y="3404"/>
                    </a:cubicBezTo>
                    <a:lnTo>
                      <a:pt x="4342" y="2354"/>
                    </a:lnTo>
                    <a:cubicBezTo>
                      <a:pt x="4342" y="2211"/>
                      <a:pt x="4231" y="2099"/>
                      <a:pt x="4088" y="2099"/>
                    </a:cubicBezTo>
                    <a:lnTo>
                      <a:pt x="3324" y="2099"/>
                    </a:lnTo>
                    <a:lnTo>
                      <a:pt x="3324" y="1225"/>
                    </a:lnTo>
                    <a:cubicBezTo>
                      <a:pt x="3324" y="1209"/>
                      <a:pt x="3324" y="1177"/>
                      <a:pt x="3308" y="1177"/>
                    </a:cubicBezTo>
                    <a:lnTo>
                      <a:pt x="2147" y="32"/>
                    </a:lnTo>
                    <a:cubicBezTo>
                      <a:pt x="2131" y="16"/>
                      <a:pt x="2115" y="0"/>
                      <a:pt x="2100" y="0"/>
                    </a:cubicBezTo>
                    <a:lnTo>
                      <a:pt x="79" y="0"/>
                    </a:lnTo>
                    <a:cubicBezTo>
                      <a:pt x="32" y="0"/>
                      <a:pt x="0" y="32"/>
                      <a:pt x="0" y="80"/>
                    </a:cubicBezTo>
                    <a:lnTo>
                      <a:pt x="0" y="4135"/>
                    </a:lnTo>
                    <a:cubicBezTo>
                      <a:pt x="0" y="4183"/>
                      <a:pt x="32" y="4215"/>
                      <a:pt x="79" y="4215"/>
                    </a:cubicBezTo>
                    <a:close/>
                    <a:moveTo>
                      <a:pt x="4183" y="2354"/>
                    </a:moveTo>
                    <a:lnTo>
                      <a:pt x="4183" y="3404"/>
                    </a:lnTo>
                    <a:cubicBezTo>
                      <a:pt x="4183" y="3452"/>
                      <a:pt x="4151" y="3499"/>
                      <a:pt x="4088" y="3499"/>
                    </a:cubicBezTo>
                    <a:lnTo>
                      <a:pt x="1463" y="3499"/>
                    </a:lnTo>
                    <a:cubicBezTo>
                      <a:pt x="1415" y="3499"/>
                      <a:pt x="1368" y="3452"/>
                      <a:pt x="1368" y="3404"/>
                    </a:cubicBezTo>
                    <a:lnTo>
                      <a:pt x="1368" y="2354"/>
                    </a:lnTo>
                    <a:cubicBezTo>
                      <a:pt x="1368" y="2306"/>
                      <a:pt x="1415" y="2259"/>
                      <a:pt x="1463" y="2259"/>
                    </a:cubicBezTo>
                    <a:lnTo>
                      <a:pt x="4088" y="2259"/>
                    </a:lnTo>
                    <a:cubicBezTo>
                      <a:pt x="4151" y="2259"/>
                      <a:pt x="4183" y="2306"/>
                      <a:pt x="4183" y="2354"/>
                    </a:cubicBezTo>
                    <a:close/>
                    <a:moveTo>
                      <a:pt x="2227" y="318"/>
                    </a:moveTo>
                    <a:lnTo>
                      <a:pt x="3038" y="1129"/>
                    </a:lnTo>
                    <a:lnTo>
                      <a:pt x="2227" y="1129"/>
                    </a:lnTo>
                    <a:close/>
                    <a:moveTo>
                      <a:pt x="159" y="159"/>
                    </a:moveTo>
                    <a:lnTo>
                      <a:pt x="2067" y="159"/>
                    </a:lnTo>
                    <a:lnTo>
                      <a:pt x="2067" y="1209"/>
                    </a:lnTo>
                    <a:cubicBezTo>
                      <a:pt x="2067" y="1256"/>
                      <a:pt x="2100" y="1288"/>
                      <a:pt x="2147" y="1288"/>
                    </a:cubicBezTo>
                    <a:lnTo>
                      <a:pt x="3165" y="1288"/>
                    </a:lnTo>
                    <a:lnTo>
                      <a:pt x="3165" y="2099"/>
                    </a:lnTo>
                    <a:lnTo>
                      <a:pt x="1463" y="2099"/>
                    </a:lnTo>
                    <a:cubicBezTo>
                      <a:pt x="1336" y="2099"/>
                      <a:pt x="1209" y="2211"/>
                      <a:pt x="1209" y="2354"/>
                    </a:cubicBezTo>
                    <a:lnTo>
                      <a:pt x="1209" y="3404"/>
                    </a:lnTo>
                    <a:cubicBezTo>
                      <a:pt x="1209" y="3547"/>
                      <a:pt x="1336" y="3658"/>
                      <a:pt x="1463" y="3658"/>
                    </a:cubicBezTo>
                    <a:lnTo>
                      <a:pt x="3165" y="3658"/>
                    </a:lnTo>
                    <a:lnTo>
                      <a:pt x="3165" y="4056"/>
                    </a:lnTo>
                    <a:lnTo>
                      <a:pt x="159" y="4056"/>
                    </a:lnTo>
                    <a:close/>
                    <a:moveTo>
                      <a:pt x="2131" y="2529"/>
                    </a:moveTo>
                    <a:lnTo>
                      <a:pt x="2052" y="2529"/>
                    </a:lnTo>
                    <a:cubicBezTo>
                      <a:pt x="2036" y="2529"/>
                      <a:pt x="2020" y="2545"/>
                      <a:pt x="2020" y="2561"/>
                    </a:cubicBezTo>
                    <a:lnTo>
                      <a:pt x="2020" y="2799"/>
                    </a:lnTo>
                    <a:lnTo>
                      <a:pt x="1749" y="2799"/>
                    </a:lnTo>
                    <a:lnTo>
                      <a:pt x="1749" y="2561"/>
                    </a:lnTo>
                    <a:cubicBezTo>
                      <a:pt x="1749" y="2545"/>
                      <a:pt x="1734" y="2529"/>
                      <a:pt x="1718" y="2529"/>
                    </a:cubicBezTo>
                    <a:lnTo>
                      <a:pt x="1638" y="2529"/>
                    </a:lnTo>
                    <a:cubicBezTo>
                      <a:pt x="1622" y="2529"/>
                      <a:pt x="1606" y="2545"/>
                      <a:pt x="1606" y="2561"/>
                    </a:cubicBezTo>
                    <a:lnTo>
                      <a:pt x="1606" y="3197"/>
                    </a:lnTo>
                    <a:cubicBezTo>
                      <a:pt x="1606" y="3213"/>
                      <a:pt x="1622" y="3229"/>
                      <a:pt x="1638" y="3229"/>
                    </a:cubicBezTo>
                    <a:lnTo>
                      <a:pt x="1718" y="3229"/>
                    </a:lnTo>
                    <a:cubicBezTo>
                      <a:pt x="1734" y="3229"/>
                      <a:pt x="1749" y="3213"/>
                      <a:pt x="1749" y="3197"/>
                    </a:cubicBezTo>
                    <a:lnTo>
                      <a:pt x="1749" y="2943"/>
                    </a:lnTo>
                    <a:lnTo>
                      <a:pt x="2020" y="2943"/>
                    </a:lnTo>
                    <a:lnTo>
                      <a:pt x="2020" y="3197"/>
                    </a:lnTo>
                    <a:cubicBezTo>
                      <a:pt x="2020" y="3213"/>
                      <a:pt x="2036" y="3229"/>
                      <a:pt x="2052" y="3229"/>
                    </a:cubicBezTo>
                    <a:lnTo>
                      <a:pt x="2131" y="3229"/>
                    </a:lnTo>
                    <a:cubicBezTo>
                      <a:pt x="2147" y="3229"/>
                      <a:pt x="2163" y="3213"/>
                      <a:pt x="2163" y="3197"/>
                    </a:cubicBezTo>
                    <a:lnTo>
                      <a:pt x="2163" y="2561"/>
                    </a:lnTo>
                    <a:cubicBezTo>
                      <a:pt x="2163" y="2545"/>
                      <a:pt x="2147" y="2529"/>
                      <a:pt x="2131" y="2529"/>
                    </a:cubicBezTo>
                    <a:close/>
                    <a:moveTo>
                      <a:pt x="2720" y="2529"/>
                    </a:moveTo>
                    <a:lnTo>
                      <a:pt x="2211" y="2529"/>
                    </a:lnTo>
                    <a:cubicBezTo>
                      <a:pt x="2195" y="2529"/>
                      <a:pt x="2179" y="2545"/>
                      <a:pt x="2179" y="2561"/>
                    </a:cubicBezTo>
                    <a:lnTo>
                      <a:pt x="2179" y="2640"/>
                    </a:lnTo>
                    <a:cubicBezTo>
                      <a:pt x="2179" y="2656"/>
                      <a:pt x="2195" y="2656"/>
                      <a:pt x="2211" y="2656"/>
                    </a:cubicBezTo>
                    <a:lnTo>
                      <a:pt x="2402" y="2656"/>
                    </a:lnTo>
                    <a:lnTo>
                      <a:pt x="2402" y="3197"/>
                    </a:lnTo>
                    <a:cubicBezTo>
                      <a:pt x="2402" y="3213"/>
                      <a:pt x="2402" y="3229"/>
                      <a:pt x="2433" y="3229"/>
                    </a:cubicBezTo>
                    <a:lnTo>
                      <a:pt x="2513" y="3229"/>
                    </a:lnTo>
                    <a:cubicBezTo>
                      <a:pt x="2529" y="3229"/>
                      <a:pt x="2545" y="3213"/>
                      <a:pt x="2545" y="3197"/>
                    </a:cubicBezTo>
                    <a:lnTo>
                      <a:pt x="2545" y="2656"/>
                    </a:lnTo>
                    <a:lnTo>
                      <a:pt x="2720" y="2656"/>
                    </a:lnTo>
                    <a:cubicBezTo>
                      <a:pt x="2736" y="2656"/>
                      <a:pt x="2752" y="2656"/>
                      <a:pt x="2752" y="2640"/>
                    </a:cubicBezTo>
                    <a:lnTo>
                      <a:pt x="2752" y="2561"/>
                    </a:lnTo>
                    <a:cubicBezTo>
                      <a:pt x="2752" y="2545"/>
                      <a:pt x="2736" y="2529"/>
                      <a:pt x="2720" y="2529"/>
                    </a:cubicBezTo>
                    <a:close/>
                    <a:moveTo>
                      <a:pt x="2942" y="2545"/>
                    </a:moveTo>
                    <a:cubicBezTo>
                      <a:pt x="2927" y="2545"/>
                      <a:pt x="2927" y="2529"/>
                      <a:pt x="2911" y="2529"/>
                    </a:cubicBezTo>
                    <a:lnTo>
                      <a:pt x="2799" y="2529"/>
                    </a:lnTo>
                    <a:cubicBezTo>
                      <a:pt x="2784" y="2529"/>
                      <a:pt x="2784" y="2545"/>
                      <a:pt x="2784" y="2561"/>
                    </a:cubicBezTo>
                    <a:lnTo>
                      <a:pt x="2784" y="3197"/>
                    </a:lnTo>
                    <a:cubicBezTo>
                      <a:pt x="2784" y="3213"/>
                      <a:pt x="2784" y="3229"/>
                      <a:pt x="2799" y="3229"/>
                    </a:cubicBezTo>
                    <a:lnTo>
                      <a:pt x="2879" y="3229"/>
                    </a:lnTo>
                    <a:cubicBezTo>
                      <a:pt x="2895" y="3229"/>
                      <a:pt x="2911" y="3213"/>
                      <a:pt x="2911" y="3197"/>
                    </a:cubicBezTo>
                    <a:lnTo>
                      <a:pt x="2911" y="2863"/>
                    </a:lnTo>
                    <a:lnTo>
                      <a:pt x="3054" y="3213"/>
                    </a:lnTo>
                    <a:lnTo>
                      <a:pt x="3070" y="3229"/>
                    </a:lnTo>
                    <a:lnTo>
                      <a:pt x="3149" y="3229"/>
                    </a:lnTo>
                    <a:lnTo>
                      <a:pt x="3165" y="3213"/>
                    </a:lnTo>
                    <a:lnTo>
                      <a:pt x="3308" y="2847"/>
                    </a:lnTo>
                    <a:lnTo>
                      <a:pt x="3308" y="3197"/>
                    </a:lnTo>
                    <a:cubicBezTo>
                      <a:pt x="3308" y="3213"/>
                      <a:pt x="3324" y="3229"/>
                      <a:pt x="3340" y="3229"/>
                    </a:cubicBezTo>
                    <a:lnTo>
                      <a:pt x="3420" y="3229"/>
                    </a:lnTo>
                    <a:cubicBezTo>
                      <a:pt x="3436" y="3229"/>
                      <a:pt x="3451" y="3213"/>
                      <a:pt x="3451" y="3197"/>
                    </a:cubicBezTo>
                    <a:lnTo>
                      <a:pt x="3451" y="2561"/>
                    </a:lnTo>
                    <a:cubicBezTo>
                      <a:pt x="3451" y="2545"/>
                      <a:pt x="3436" y="2529"/>
                      <a:pt x="3420" y="2529"/>
                    </a:cubicBezTo>
                    <a:lnTo>
                      <a:pt x="3324" y="2529"/>
                    </a:lnTo>
                    <a:cubicBezTo>
                      <a:pt x="3308" y="2529"/>
                      <a:pt x="3303" y="2540"/>
                      <a:pt x="3293" y="2545"/>
                    </a:cubicBezTo>
                    <a:lnTo>
                      <a:pt x="3117" y="3022"/>
                    </a:lnTo>
                    <a:close/>
                    <a:moveTo>
                      <a:pt x="3563" y="3229"/>
                    </a:moveTo>
                    <a:lnTo>
                      <a:pt x="3960" y="3229"/>
                    </a:lnTo>
                    <a:cubicBezTo>
                      <a:pt x="3976" y="3229"/>
                      <a:pt x="3992" y="3213"/>
                      <a:pt x="3992" y="3197"/>
                    </a:cubicBezTo>
                    <a:lnTo>
                      <a:pt x="4008" y="3133"/>
                    </a:lnTo>
                    <a:cubicBezTo>
                      <a:pt x="4008" y="3117"/>
                      <a:pt x="4008" y="3117"/>
                      <a:pt x="3992" y="3101"/>
                    </a:cubicBezTo>
                    <a:lnTo>
                      <a:pt x="3976" y="3101"/>
                    </a:lnTo>
                    <a:lnTo>
                      <a:pt x="3674" y="3101"/>
                    </a:lnTo>
                    <a:lnTo>
                      <a:pt x="3674" y="2561"/>
                    </a:lnTo>
                    <a:cubicBezTo>
                      <a:pt x="3674" y="2545"/>
                      <a:pt x="3658" y="2529"/>
                      <a:pt x="3642" y="2529"/>
                    </a:cubicBezTo>
                    <a:lnTo>
                      <a:pt x="3563" y="2529"/>
                    </a:lnTo>
                    <a:cubicBezTo>
                      <a:pt x="3547" y="2529"/>
                      <a:pt x="3531" y="2545"/>
                      <a:pt x="3531" y="2561"/>
                    </a:cubicBezTo>
                    <a:lnTo>
                      <a:pt x="3531" y="3197"/>
                    </a:lnTo>
                    <a:cubicBezTo>
                      <a:pt x="3531" y="3213"/>
                      <a:pt x="3547" y="3229"/>
                      <a:pt x="3563" y="32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32" name="Arrow: Curved Left 31">
                <a:extLst>
                  <a:ext uri="{FF2B5EF4-FFF2-40B4-BE49-F238E27FC236}">
                    <a16:creationId xmlns:a16="http://schemas.microsoft.com/office/drawing/2014/main" id="{E0C66460-26E5-4976-916E-E391AA947697}"/>
                  </a:ext>
                </a:extLst>
              </p:cNvPr>
              <p:cNvSpPr/>
              <p:nvPr/>
            </p:nvSpPr>
            <p:spPr>
              <a:xfrm>
                <a:off x="18473590" y="7205505"/>
                <a:ext cx="517522" cy="1419009"/>
              </a:xfrm>
              <a:prstGeom prst="curvedLef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54FFA3B-F6FB-4CDE-A3AE-A251F8A2CCE8}"/>
                  </a:ext>
                </a:extLst>
              </p:cNvPr>
              <p:cNvSpPr txBox="1"/>
              <p:nvPr/>
            </p:nvSpPr>
            <p:spPr>
              <a:xfrm>
                <a:off x="9734021" y="6462308"/>
                <a:ext cx="3116704" cy="707886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chemeClr val="accent2"/>
                    </a:solidFill>
                  </a:rPr>
                  <a:t>REST Call to Service Request Input Connector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2AB9965-0423-4193-87A1-1C2145E62274}"/>
                  </a:ext>
                </a:extLst>
              </p:cNvPr>
              <p:cNvSpPr/>
              <p:nvPr/>
            </p:nvSpPr>
            <p:spPr>
              <a:xfrm>
                <a:off x="6579635" y="6748915"/>
                <a:ext cx="2074243" cy="123013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Input: SFDC Object/ Mapping Table/</a:t>
                </a:r>
              </a:p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Object Information</a:t>
                </a:r>
              </a:p>
            </p:txBody>
          </p:sp>
          <p:sp>
            <p:nvSpPr>
              <p:cNvPr id="150" name="Freeform: Shape 16">
                <a:extLst>
                  <a:ext uri="{FF2B5EF4-FFF2-40B4-BE49-F238E27FC236}">
                    <a16:creationId xmlns:a16="http://schemas.microsoft.com/office/drawing/2014/main" id="{0D93D23B-BD92-41E6-BEBC-023783629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6867" y="7646471"/>
                <a:ext cx="962014" cy="73573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85" h="4501">
                    <a:moveTo>
                      <a:pt x="5615" y="1176"/>
                    </a:moveTo>
                    <a:cubicBezTo>
                      <a:pt x="3006" y="1176"/>
                      <a:pt x="3006" y="1176"/>
                      <a:pt x="3006" y="1176"/>
                    </a:cubicBezTo>
                    <a:lnTo>
                      <a:pt x="2990" y="1176"/>
                    </a:lnTo>
                    <a:cubicBezTo>
                      <a:pt x="2990" y="875"/>
                      <a:pt x="2990" y="875"/>
                      <a:pt x="2990" y="875"/>
                    </a:cubicBezTo>
                    <a:cubicBezTo>
                      <a:pt x="2975" y="302"/>
                      <a:pt x="2641" y="111"/>
                      <a:pt x="2434" y="48"/>
                    </a:cubicBezTo>
                    <a:cubicBezTo>
                      <a:pt x="2084" y="-64"/>
                      <a:pt x="1654" y="31"/>
                      <a:pt x="1511" y="238"/>
                    </a:cubicBezTo>
                    <a:lnTo>
                      <a:pt x="1495" y="238"/>
                    </a:lnTo>
                    <a:cubicBezTo>
                      <a:pt x="1145" y="238"/>
                      <a:pt x="891" y="509"/>
                      <a:pt x="891" y="875"/>
                    </a:cubicBezTo>
                    <a:cubicBezTo>
                      <a:pt x="891" y="1176"/>
                      <a:pt x="891" y="1176"/>
                      <a:pt x="891" y="1176"/>
                    </a:cubicBezTo>
                    <a:cubicBezTo>
                      <a:pt x="875" y="1176"/>
                      <a:pt x="843" y="1193"/>
                      <a:pt x="811" y="1209"/>
                    </a:cubicBezTo>
                    <a:cubicBezTo>
                      <a:pt x="764" y="1272"/>
                      <a:pt x="732" y="1336"/>
                      <a:pt x="748" y="1431"/>
                    </a:cubicBezTo>
                    <a:cubicBezTo>
                      <a:pt x="748" y="1813"/>
                      <a:pt x="748" y="1813"/>
                      <a:pt x="748" y="1813"/>
                    </a:cubicBezTo>
                    <a:cubicBezTo>
                      <a:pt x="748" y="1924"/>
                      <a:pt x="827" y="2020"/>
                      <a:pt x="954" y="2067"/>
                    </a:cubicBezTo>
                    <a:cubicBezTo>
                      <a:pt x="970" y="2402"/>
                      <a:pt x="1177" y="2783"/>
                      <a:pt x="1448" y="3006"/>
                    </a:cubicBezTo>
                    <a:cubicBezTo>
                      <a:pt x="1193" y="3387"/>
                      <a:pt x="1193" y="3387"/>
                      <a:pt x="1193" y="3387"/>
                    </a:cubicBezTo>
                    <a:cubicBezTo>
                      <a:pt x="954" y="3387"/>
                      <a:pt x="954" y="3387"/>
                      <a:pt x="954" y="3387"/>
                    </a:cubicBezTo>
                    <a:cubicBezTo>
                      <a:pt x="350" y="3387"/>
                      <a:pt x="0" y="3690"/>
                      <a:pt x="0" y="4230"/>
                    </a:cubicBezTo>
                    <a:cubicBezTo>
                      <a:pt x="0" y="4421"/>
                      <a:pt x="0" y="4421"/>
                      <a:pt x="0" y="4421"/>
                    </a:cubicBezTo>
                    <a:cubicBezTo>
                      <a:pt x="0" y="4469"/>
                      <a:pt x="32" y="4501"/>
                      <a:pt x="79" y="4501"/>
                    </a:cubicBezTo>
                    <a:cubicBezTo>
                      <a:pt x="127" y="4501"/>
                      <a:pt x="159" y="4469"/>
                      <a:pt x="159" y="4421"/>
                    </a:cubicBezTo>
                    <a:cubicBezTo>
                      <a:pt x="159" y="4230"/>
                      <a:pt x="159" y="4230"/>
                      <a:pt x="159" y="4230"/>
                    </a:cubicBezTo>
                    <a:cubicBezTo>
                      <a:pt x="159" y="3626"/>
                      <a:pt x="652" y="3547"/>
                      <a:pt x="954" y="3547"/>
                    </a:cubicBezTo>
                    <a:cubicBezTo>
                      <a:pt x="1225" y="3547"/>
                      <a:pt x="1225" y="3547"/>
                      <a:pt x="1225" y="3547"/>
                    </a:cubicBezTo>
                    <a:cubicBezTo>
                      <a:pt x="1257" y="3547"/>
                      <a:pt x="1288" y="3530"/>
                      <a:pt x="1305" y="3499"/>
                    </a:cubicBezTo>
                    <a:cubicBezTo>
                      <a:pt x="1591" y="3085"/>
                      <a:pt x="1591" y="3085"/>
                      <a:pt x="1591" y="3085"/>
                    </a:cubicBezTo>
                    <a:cubicBezTo>
                      <a:pt x="1702" y="3149"/>
                      <a:pt x="1829" y="3181"/>
                      <a:pt x="1972" y="3181"/>
                    </a:cubicBezTo>
                    <a:cubicBezTo>
                      <a:pt x="2115" y="3181"/>
                      <a:pt x="2259" y="3133"/>
                      <a:pt x="2386" y="3054"/>
                    </a:cubicBezTo>
                    <a:cubicBezTo>
                      <a:pt x="2672" y="3499"/>
                      <a:pt x="2672" y="3499"/>
                      <a:pt x="2672" y="3499"/>
                    </a:cubicBezTo>
                    <a:cubicBezTo>
                      <a:pt x="2688" y="3530"/>
                      <a:pt x="2704" y="3547"/>
                      <a:pt x="2736" y="3547"/>
                    </a:cubicBezTo>
                    <a:cubicBezTo>
                      <a:pt x="3006" y="3547"/>
                      <a:pt x="3006" y="3547"/>
                      <a:pt x="3006" y="3547"/>
                    </a:cubicBezTo>
                    <a:cubicBezTo>
                      <a:pt x="3420" y="3547"/>
                      <a:pt x="3865" y="3721"/>
                      <a:pt x="3865" y="4230"/>
                    </a:cubicBezTo>
                    <a:cubicBezTo>
                      <a:pt x="3865" y="4421"/>
                      <a:pt x="3865" y="4421"/>
                      <a:pt x="3865" y="4421"/>
                    </a:cubicBezTo>
                    <a:cubicBezTo>
                      <a:pt x="3865" y="4469"/>
                      <a:pt x="3897" y="4501"/>
                      <a:pt x="3945" y="4501"/>
                    </a:cubicBezTo>
                    <a:cubicBezTo>
                      <a:pt x="4406" y="4501"/>
                      <a:pt x="4406" y="4501"/>
                      <a:pt x="4406" y="4501"/>
                    </a:cubicBezTo>
                    <a:cubicBezTo>
                      <a:pt x="4422" y="4501"/>
                      <a:pt x="4454" y="4501"/>
                      <a:pt x="4469" y="4485"/>
                    </a:cubicBezTo>
                    <a:cubicBezTo>
                      <a:pt x="4486" y="4453"/>
                      <a:pt x="4486" y="4438"/>
                      <a:pt x="4486" y="4405"/>
                    </a:cubicBezTo>
                    <a:cubicBezTo>
                      <a:pt x="4359" y="3881"/>
                      <a:pt x="4359" y="3881"/>
                      <a:pt x="4359" y="3881"/>
                    </a:cubicBezTo>
                    <a:cubicBezTo>
                      <a:pt x="5615" y="3881"/>
                      <a:pt x="5615" y="3881"/>
                      <a:pt x="5615" y="3881"/>
                    </a:cubicBezTo>
                    <a:cubicBezTo>
                      <a:pt x="5758" y="3881"/>
                      <a:pt x="5885" y="3753"/>
                      <a:pt x="5885" y="3594"/>
                    </a:cubicBezTo>
                    <a:cubicBezTo>
                      <a:pt x="5885" y="1463"/>
                      <a:pt x="5885" y="1463"/>
                      <a:pt x="5885" y="1463"/>
                    </a:cubicBezTo>
                    <a:cubicBezTo>
                      <a:pt x="5885" y="1304"/>
                      <a:pt x="5758" y="1176"/>
                      <a:pt x="5615" y="1176"/>
                    </a:cubicBezTo>
                    <a:close/>
                    <a:moveTo>
                      <a:pt x="1972" y="3022"/>
                    </a:moveTo>
                    <a:cubicBezTo>
                      <a:pt x="1495" y="3022"/>
                      <a:pt x="1114" y="2465"/>
                      <a:pt x="1114" y="1988"/>
                    </a:cubicBezTo>
                    <a:cubicBezTo>
                      <a:pt x="1114" y="1940"/>
                      <a:pt x="1066" y="1908"/>
                      <a:pt x="1034" y="1908"/>
                    </a:cubicBezTo>
                    <a:cubicBezTo>
                      <a:pt x="970" y="1908"/>
                      <a:pt x="907" y="1861"/>
                      <a:pt x="907" y="1813"/>
                    </a:cubicBezTo>
                    <a:cubicBezTo>
                      <a:pt x="907" y="1431"/>
                      <a:pt x="907" y="1431"/>
                      <a:pt x="907" y="1431"/>
                    </a:cubicBezTo>
                    <a:cubicBezTo>
                      <a:pt x="907" y="1384"/>
                      <a:pt x="907" y="1352"/>
                      <a:pt x="923" y="1336"/>
                    </a:cubicBezTo>
                    <a:cubicBezTo>
                      <a:pt x="923" y="1320"/>
                      <a:pt x="939" y="1320"/>
                      <a:pt x="954" y="1320"/>
                    </a:cubicBezTo>
                    <a:cubicBezTo>
                      <a:pt x="987" y="1336"/>
                      <a:pt x="1002" y="1320"/>
                      <a:pt x="1018" y="1304"/>
                    </a:cubicBezTo>
                    <a:cubicBezTo>
                      <a:pt x="1050" y="1288"/>
                      <a:pt x="1050" y="1272"/>
                      <a:pt x="1050" y="1240"/>
                    </a:cubicBezTo>
                    <a:cubicBezTo>
                      <a:pt x="1050" y="875"/>
                      <a:pt x="1050" y="875"/>
                      <a:pt x="1050" y="875"/>
                    </a:cubicBezTo>
                    <a:cubicBezTo>
                      <a:pt x="1050" y="604"/>
                      <a:pt x="1241" y="397"/>
                      <a:pt x="1479" y="397"/>
                    </a:cubicBezTo>
                    <a:cubicBezTo>
                      <a:pt x="1527" y="397"/>
                      <a:pt x="1591" y="397"/>
                      <a:pt x="1639" y="334"/>
                    </a:cubicBezTo>
                    <a:cubicBezTo>
                      <a:pt x="1734" y="191"/>
                      <a:pt x="2084" y="95"/>
                      <a:pt x="2386" y="191"/>
                    </a:cubicBezTo>
                    <a:cubicBezTo>
                      <a:pt x="2577" y="254"/>
                      <a:pt x="2815" y="429"/>
                      <a:pt x="2832" y="875"/>
                    </a:cubicBezTo>
                    <a:cubicBezTo>
                      <a:pt x="2832" y="1240"/>
                      <a:pt x="2832" y="1240"/>
                      <a:pt x="2832" y="1240"/>
                    </a:cubicBezTo>
                    <a:cubicBezTo>
                      <a:pt x="2832" y="1288"/>
                      <a:pt x="2863" y="1320"/>
                      <a:pt x="2911" y="1320"/>
                    </a:cubicBezTo>
                    <a:cubicBezTo>
                      <a:pt x="2943" y="1320"/>
                      <a:pt x="2959" y="1336"/>
                      <a:pt x="2959" y="1336"/>
                    </a:cubicBezTo>
                    <a:cubicBezTo>
                      <a:pt x="2975" y="1336"/>
                      <a:pt x="2975" y="1336"/>
                      <a:pt x="2975" y="1336"/>
                    </a:cubicBezTo>
                    <a:cubicBezTo>
                      <a:pt x="2975" y="1352"/>
                      <a:pt x="2975" y="1399"/>
                      <a:pt x="2975" y="1431"/>
                    </a:cubicBezTo>
                    <a:cubicBezTo>
                      <a:pt x="2975" y="1813"/>
                      <a:pt x="2975" y="1813"/>
                      <a:pt x="2975" y="1813"/>
                    </a:cubicBezTo>
                    <a:cubicBezTo>
                      <a:pt x="2975" y="1861"/>
                      <a:pt x="2943" y="1908"/>
                      <a:pt x="2879" y="1908"/>
                    </a:cubicBezTo>
                    <a:cubicBezTo>
                      <a:pt x="2847" y="1908"/>
                      <a:pt x="2800" y="1940"/>
                      <a:pt x="2800" y="1988"/>
                    </a:cubicBezTo>
                    <a:cubicBezTo>
                      <a:pt x="2800" y="2465"/>
                      <a:pt x="2434" y="3022"/>
                      <a:pt x="1972" y="3022"/>
                    </a:cubicBezTo>
                    <a:close/>
                    <a:moveTo>
                      <a:pt x="4024" y="4342"/>
                    </a:moveTo>
                    <a:cubicBezTo>
                      <a:pt x="4024" y="4230"/>
                      <a:pt x="4024" y="4230"/>
                      <a:pt x="4024" y="4230"/>
                    </a:cubicBezTo>
                    <a:cubicBezTo>
                      <a:pt x="4024" y="4087"/>
                      <a:pt x="4008" y="3976"/>
                      <a:pt x="3961" y="3881"/>
                    </a:cubicBezTo>
                    <a:cubicBezTo>
                      <a:pt x="4104" y="3881"/>
                      <a:pt x="4104" y="3881"/>
                      <a:pt x="4104" y="3881"/>
                    </a:cubicBezTo>
                    <a:cubicBezTo>
                      <a:pt x="4199" y="3881"/>
                      <a:pt x="4199" y="3881"/>
                      <a:pt x="4199" y="3881"/>
                    </a:cubicBezTo>
                    <a:cubicBezTo>
                      <a:pt x="4311" y="4342"/>
                      <a:pt x="4311" y="4342"/>
                      <a:pt x="4311" y="4342"/>
                    </a:cubicBezTo>
                    <a:close/>
                    <a:moveTo>
                      <a:pt x="5726" y="3594"/>
                    </a:moveTo>
                    <a:cubicBezTo>
                      <a:pt x="5726" y="3658"/>
                      <a:pt x="5678" y="3721"/>
                      <a:pt x="5615" y="3721"/>
                    </a:cubicBezTo>
                    <a:cubicBezTo>
                      <a:pt x="4263" y="3721"/>
                      <a:pt x="4263" y="3721"/>
                      <a:pt x="4263" y="3721"/>
                    </a:cubicBezTo>
                    <a:cubicBezTo>
                      <a:pt x="4104" y="3721"/>
                      <a:pt x="4104" y="3721"/>
                      <a:pt x="4104" y="3721"/>
                    </a:cubicBezTo>
                    <a:cubicBezTo>
                      <a:pt x="3850" y="3721"/>
                      <a:pt x="3850" y="3721"/>
                      <a:pt x="3850" y="3721"/>
                    </a:cubicBezTo>
                    <a:cubicBezTo>
                      <a:pt x="3690" y="3499"/>
                      <a:pt x="3388" y="3387"/>
                      <a:pt x="3006" y="3387"/>
                    </a:cubicBezTo>
                    <a:cubicBezTo>
                      <a:pt x="2784" y="3387"/>
                      <a:pt x="2784" y="3387"/>
                      <a:pt x="2784" y="3387"/>
                    </a:cubicBezTo>
                    <a:cubicBezTo>
                      <a:pt x="2768" y="3372"/>
                      <a:pt x="2768" y="3372"/>
                      <a:pt x="2768" y="3372"/>
                    </a:cubicBezTo>
                    <a:cubicBezTo>
                      <a:pt x="5726" y="3372"/>
                      <a:pt x="5726" y="3372"/>
                      <a:pt x="5726" y="3372"/>
                    </a:cubicBezTo>
                    <a:close/>
                    <a:moveTo>
                      <a:pt x="5726" y="3212"/>
                    </a:moveTo>
                    <a:cubicBezTo>
                      <a:pt x="2672" y="3212"/>
                      <a:pt x="2672" y="3212"/>
                      <a:pt x="2672" y="3212"/>
                    </a:cubicBezTo>
                    <a:cubicBezTo>
                      <a:pt x="2513" y="2958"/>
                      <a:pt x="2513" y="2958"/>
                      <a:pt x="2513" y="2958"/>
                    </a:cubicBezTo>
                    <a:cubicBezTo>
                      <a:pt x="2768" y="2735"/>
                      <a:pt x="2943" y="2385"/>
                      <a:pt x="2959" y="2051"/>
                    </a:cubicBezTo>
                    <a:cubicBezTo>
                      <a:pt x="3070" y="2020"/>
                      <a:pt x="3133" y="1924"/>
                      <a:pt x="3133" y="1813"/>
                    </a:cubicBezTo>
                    <a:cubicBezTo>
                      <a:pt x="3133" y="1415"/>
                      <a:pt x="3133" y="1415"/>
                      <a:pt x="3133" y="1415"/>
                    </a:cubicBezTo>
                    <a:cubicBezTo>
                      <a:pt x="3133" y="1399"/>
                      <a:pt x="3133" y="1367"/>
                      <a:pt x="3133" y="1336"/>
                    </a:cubicBezTo>
                    <a:cubicBezTo>
                      <a:pt x="5615" y="1336"/>
                      <a:pt x="5615" y="1336"/>
                      <a:pt x="5615" y="1336"/>
                    </a:cubicBezTo>
                    <a:cubicBezTo>
                      <a:pt x="5678" y="1336"/>
                      <a:pt x="5726" y="1399"/>
                      <a:pt x="5726" y="14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C14B3DA-1C19-41A1-8A47-7D082788D195}"/>
                  </a:ext>
                </a:extLst>
              </p:cNvPr>
              <p:cNvSpPr txBox="1"/>
              <p:nvPr/>
            </p:nvSpPr>
            <p:spPr>
              <a:xfrm>
                <a:off x="10936736" y="8090066"/>
                <a:ext cx="1650507" cy="400110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chemeClr val="accent2"/>
                    </a:solidFill>
                  </a:rPr>
                  <a:t>Response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C9197F7F-56D2-454C-8D60-06172F842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10238" y="8681609"/>
                <a:ext cx="13006078" cy="21649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5849685-E822-4C2A-85A2-6C1ABE292B8E}"/>
                  </a:ext>
                </a:extLst>
              </p:cNvPr>
              <p:cNvSpPr/>
              <p:nvPr/>
            </p:nvSpPr>
            <p:spPr>
              <a:xfrm>
                <a:off x="6593685" y="8183672"/>
                <a:ext cx="2016051" cy="106261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Store Document as SFDC attachment</a:t>
                </a:r>
              </a:p>
            </p:txBody>
          </p:sp>
        </p:grpSp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D56D8FEF-0A71-41CF-985E-DE02575D8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2975" y="4178823"/>
              <a:ext cx="1359411" cy="1444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929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D1506-F5E4-4779-89C8-0D285F29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Enabler Exstream for Salesforce</a:t>
            </a:r>
            <a:endParaRPr lang="en-US" dirty="0"/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E0801862-E7DA-486F-B514-96083EB1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Automated document </a:t>
            </a:r>
            <a:r>
              <a:rPr lang="de-DE" dirty="0"/>
              <a:t>generation from a Salesforce object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6527C8-3271-419C-8AB9-A74695E1482D}"/>
              </a:ext>
            </a:extLst>
          </p:cNvPr>
          <p:cNvGrpSpPr/>
          <p:nvPr/>
        </p:nvGrpSpPr>
        <p:grpSpPr>
          <a:xfrm>
            <a:off x="1721160" y="4178823"/>
            <a:ext cx="20585596" cy="5282200"/>
            <a:chOff x="1721160" y="4178823"/>
            <a:chExt cx="20585596" cy="5282200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A594B49-455C-4FB3-B629-5375E3E5570E}"/>
                </a:ext>
              </a:extLst>
            </p:cNvPr>
            <p:cNvSpPr txBox="1"/>
            <p:nvPr/>
          </p:nvSpPr>
          <p:spPr>
            <a:xfrm>
              <a:off x="19190052" y="8137584"/>
              <a:ext cx="3116704" cy="1323439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sz="2000" dirty="0">
                  <a:solidFill>
                    <a:schemeClr val="accent2"/>
                  </a:solidFill>
                </a:rPr>
                <a:t>Process </a:t>
              </a:r>
              <a:r>
                <a:rPr lang="de-DE" sz="2000" dirty="0">
                  <a:solidFill>
                    <a:srgbClr val="2E3C98"/>
                  </a:solidFill>
                </a:rPr>
                <a:t>request</a:t>
              </a:r>
              <a:r>
                <a:rPr lang="de-DE" sz="2000" dirty="0">
                  <a:solidFill>
                    <a:schemeClr val="accent2"/>
                  </a:solidFill>
                </a:rPr>
                <a:t> using the </a:t>
              </a:r>
              <a:r>
                <a:rPr lang="de-DE" sz="2000" dirty="0">
                  <a:solidFill>
                    <a:srgbClr val="2E3C98"/>
                  </a:solidFill>
                </a:rPr>
                <a:t>Exstream application package configured for the Input Connector</a:t>
              </a:r>
              <a:r>
                <a:rPr lang="de-DE" sz="2000" dirty="0">
                  <a:solidFill>
                    <a:schemeClr val="accent2"/>
                  </a:solidFill>
                </a:rPr>
                <a:t>	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0C67520-C79A-48B3-8B9E-A41C6C1AF876}"/>
                </a:ext>
              </a:extLst>
            </p:cNvPr>
            <p:cNvGrpSpPr/>
            <p:nvPr/>
          </p:nvGrpSpPr>
          <p:grpSpPr>
            <a:xfrm>
              <a:off x="1721160" y="4686300"/>
              <a:ext cx="19704132" cy="4746565"/>
              <a:chOff x="1721160" y="4686300"/>
              <a:chExt cx="19704132" cy="4746565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8E3C3B5-6DC8-4AF7-A388-0E6AA9475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4761" y="6689667"/>
                <a:ext cx="13409" cy="2743198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241EC84-85FD-4D45-9066-B6AAF7C7C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631" y="6633090"/>
                <a:ext cx="15588" cy="2799775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: Shape 11">
                <a:extLst>
                  <a:ext uri="{FF2B5EF4-FFF2-40B4-BE49-F238E27FC236}">
                    <a16:creationId xmlns:a16="http://schemas.microsoft.com/office/drawing/2014/main" id="{C76E9B46-5F4E-4DF4-AFD4-128B0C895E2E}"/>
                  </a:ext>
                </a:extLst>
              </p:cNvPr>
              <p:cNvSpPr/>
              <p:nvPr/>
            </p:nvSpPr>
            <p:spPr>
              <a:xfrm>
                <a:off x="1896471" y="4978683"/>
                <a:ext cx="1980720" cy="145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03" h="4040">
                    <a:moveTo>
                      <a:pt x="5424" y="0"/>
                    </a:moveTo>
                    <a:lnTo>
                      <a:pt x="80" y="0"/>
                    </a:lnTo>
                    <a:cubicBezTo>
                      <a:pt x="32" y="0"/>
                      <a:pt x="0" y="48"/>
                      <a:pt x="0" y="80"/>
                    </a:cubicBezTo>
                    <a:lnTo>
                      <a:pt x="0" y="3960"/>
                    </a:lnTo>
                    <a:cubicBezTo>
                      <a:pt x="0" y="3992"/>
                      <a:pt x="32" y="4040"/>
                      <a:pt x="80" y="4040"/>
                    </a:cubicBezTo>
                    <a:lnTo>
                      <a:pt x="5424" y="4040"/>
                    </a:lnTo>
                    <a:cubicBezTo>
                      <a:pt x="5456" y="4040"/>
                      <a:pt x="5503" y="3992"/>
                      <a:pt x="5503" y="3960"/>
                    </a:cubicBezTo>
                    <a:lnTo>
                      <a:pt x="5503" y="80"/>
                    </a:lnTo>
                    <a:cubicBezTo>
                      <a:pt x="5503" y="48"/>
                      <a:pt x="5456" y="0"/>
                      <a:pt x="5424" y="0"/>
                    </a:cubicBezTo>
                    <a:close/>
                    <a:moveTo>
                      <a:pt x="5344" y="159"/>
                    </a:moveTo>
                    <a:lnTo>
                      <a:pt x="5344" y="922"/>
                    </a:lnTo>
                    <a:lnTo>
                      <a:pt x="175" y="922"/>
                    </a:lnTo>
                    <a:lnTo>
                      <a:pt x="159" y="922"/>
                    </a:lnTo>
                    <a:lnTo>
                      <a:pt x="159" y="159"/>
                    </a:lnTo>
                    <a:close/>
                    <a:moveTo>
                      <a:pt x="159" y="3881"/>
                    </a:moveTo>
                    <a:lnTo>
                      <a:pt x="159" y="1082"/>
                    </a:lnTo>
                    <a:lnTo>
                      <a:pt x="175" y="1082"/>
                    </a:lnTo>
                    <a:lnTo>
                      <a:pt x="5344" y="1082"/>
                    </a:lnTo>
                    <a:lnTo>
                      <a:pt x="5344" y="3881"/>
                    </a:lnTo>
                    <a:close/>
                    <a:moveTo>
                      <a:pt x="827" y="573"/>
                    </a:moveTo>
                    <a:cubicBezTo>
                      <a:pt x="891" y="573"/>
                      <a:pt x="954" y="525"/>
                      <a:pt x="954" y="461"/>
                    </a:cubicBezTo>
                    <a:cubicBezTo>
                      <a:pt x="954" y="398"/>
                      <a:pt x="891" y="334"/>
                      <a:pt x="827" y="334"/>
                    </a:cubicBezTo>
                    <a:cubicBezTo>
                      <a:pt x="763" y="334"/>
                      <a:pt x="716" y="398"/>
                      <a:pt x="716" y="461"/>
                    </a:cubicBezTo>
                    <a:cubicBezTo>
                      <a:pt x="716" y="525"/>
                      <a:pt x="763" y="573"/>
                      <a:pt x="827" y="573"/>
                    </a:cubicBezTo>
                    <a:close/>
                    <a:moveTo>
                      <a:pt x="1289" y="573"/>
                    </a:moveTo>
                    <a:cubicBezTo>
                      <a:pt x="1352" y="573"/>
                      <a:pt x="1416" y="525"/>
                      <a:pt x="1416" y="461"/>
                    </a:cubicBezTo>
                    <a:cubicBezTo>
                      <a:pt x="1416" y="398"/>
                      <a:pt x="1352" y="334"/>
                      <a:pt x="1289" y="334"/>
                    </a:cubicBezTo>
                    <a:cubicBezTo>
                      <a:pt x="1225" y="334"/>
                      <a:pt x="1177" y="398"/>
                      <a:pt x="1177" y="461"/>
                    </a:cubicBezTo>
                    <a:cubicBezTo>
                      <a:pt x="1177" y="525"/>
                      <a:pt x="1225" y="573"/>
                      <a:pt x="1289" y="573"/>
                    </a:cubicBezTo>
                    <a:close/>
                    <a:moveTo>
                      <a:pt x="1750" y="573"/>
                    </a:moveTo>
                    <a:cubicBezTo>
                      <a:pt x="1813" y="573"/>
                      <a:pt x="1877" y="525"/>
                      <a:pt x="1877" y="461"/>
                    </a:cubicBezTo>
                    <a:cubicBezTo>
                      <a:pt x="1877" y="398"/>
                      <a:pt x="1813" y="334"/>
                      <a:pt x="1750" y="334"/>
                    </a:cubicBezTo>
                    <a:cubicBezTo>
                      <a:pt x="1686" y="334"/>
                      <a:pt x="1638" y="398"/>
                      <a:pt x="1638" y="461"/>
                    </a:cubicBezTo>
                    <a:cubicBezTo>
                      <a:pt x="1638" y="525"/>
                      <a:pt x="1686" y="573"/>
                      <a:pt x="1750" y="573"/>
                    </a:cubicBezTo>
                    <a:close/>
                    <a:moveTo>
                      <a:pt x="1177" y="2592"/>
                    </a:moveTo>
                    <a:cubicBezTo>
                      <a:pt x="1129" y="2592"/>
                      <a:pt x="1082" y="2609"/>
                      <a:pt x="1050" y="2624"/>
                    </a:cubicBezTo>
                    <a:lnTo>
                      <a:pt x="1050" y="2449"/>
                    </a:lnTo>
                    <a:cubicBezTo>
                      <a:pt x="1050" y="2418"/>
                      <a:pt x="1018" y="2386"/>
                      <a:pt x="986" y="2386"/>
                    </a:cubicBezTo>
                    <a:lnTo>
                      <a:pt x="954" y="2386"/>
                    </a:lnTo>
                    <a:cubicBezTo>
                      <a:pt x="923" y="2386"/>
                      <a:pt x="907" y="2418"/>
                      <a:pt x="907" y="2449"/>
                    </a:cubicBezTo>
                    <a:lnTo>
                      <a:pt x="907" y="3165"/>
                    </a:lnTo>
                    <a:cubicBezTo>
                      <a:pt x="907" y="3197"/>
                      <a:pt x="923" y="3213"/>
                      <a:pt x="954" y="3213"/>
                    </a:cubicBezTo>
                    <a:lnTo>
                      <a:pt x="986" y="3213"/>
                    </a:lnTo>
                    <a:cubicBezTo>
                      <a:pt x="1018" y="3213"/>
                      <a:pt x="1050" y="3197"/>
                      <a:pt x="1050" y="3165"/>
                    </a:cubicBezTo>
                    <a:lnTo>
                      <a:pt x="1050" y="2895"/>
                    </a:lnTo>
                    <a:cubicBezTo>
                      <a:pt x="1050" y="2799"/>
                      <a:pt x="1098" y="2736"/>
                      <a:pt x="1177" y="2736"/>
                    </a:cubicBezTo>
                    <a:cubicBezTo>
                      <a:pt x="1257" y="2736"/>
                      <a:pt x="1304" y="2783"/>
                      <a:pt x="1304" y="2879"/>
                    </a:cubicBezTo>
                    <a:lnTo>
                      <a:pt x="1304" y="3165"/>
                    </a:lnTo>
                    <a:cubicBezTo>
                      <a:pt x="1304" y="3197"/>
                      <a:pt x="1336" y="3213"/>
                      <a:pt x="1368" y="3213"/>
                    </a:cubicBezTo>
                    <a:lnTo>
                      <a:pt x="1384" y="3213"/>
                    </a:lnTo>
                    <a:cubicBezTo>
                      <a:pt x="1416" y="3213"/>
                      <a:pt x="1447" y="3197"/>
                      <a:pt x="1447" y="3165"/>
                    </a:cubicBezTo>
                    <a:lnTo>
                      <a:pt x="1447" y="2879"/>
                    </a:lnTo>
                    <a:cubicBezTo>
                      <a:pt x="1447" y="2704"/>
                      <a:pt x="1336" y="2592"/>
                      <a:pt x="1177" y="2592"/>
                    </a:cubicBezTo>
                    <a:close/>
                    <a:moveTo>
                      <a:pt x="1893" y="2609"/>
                    </a:moveTo>
                    <a:lnTo>
                      <a:pt x="1781" y="2609"/>
                    </a:lnTo>
                    <a:lnTo>
                      <a:pt x="1781" y="2497"/>
                    </a:lnTo>
                    <a:cubicBezTo>
                      <a:pt x="1781" y="2465"/>
                      <a:pt x="1750" y="2434"/>
                      <a:pt x="1718" y="2434"/>
                    </a:cubicBezTo>
                    <a:lnTo>
                      <a:pt x="1686" y="2434"/>
                    </a:lnTo>
                    <a:cubicBezTo>
                      <a:pt x="1654" y="2434"/>
                      <a:pt x="1623" y="2465"/>
                      <a:pt x="1623" y="2497"/>
                    </a:cubicBezTo>
                    <a:lnTo>
                      <a:pt x="1623" y="2609"/>
                    </a:lnTo>
                    <a:lnTo>
                      <a:pt x="1607" y="2609"/>
                    </a:lnTo>
                    <a:cubicBezTo>
                      <a:pt x="1575" y="2609"/>
                      <a:pt x="1543" y="2640"/>
                      <a:pt x="1543" y="2672"/>
                    </a:cubicBezTo>
                    <a:lnTo>
                      <a:pt x="1543" y="2688"/>
                    </a:lnTo>
                    <a:cubicBezTo>
                      <a:pt x="1543" y="2720"/>
                      <a:pt x="1575" y="2752"/>
                      <a:pt x="1607" y="2752"/>
                    </a:cubicBezTo>
                    <a:lnTo>
                      <a:pt x="1623" y="2752"/>
                    </a:lnTo>
                    <a:lnTo>
                      <a:pt x="1623" y="3038"/>
                    </a:lnTo>
                    <a:cubicBezTo>
                      <a:pt x="1623" y="3149"/>
                      <a:pt x="1702" y="3229"/>
                      <a:pt x="1813" y="3229"/>
                    </a:cubicBezTo>
                    <a:cubicBezTo>
                      <a:pt x="1845" y="3229"/>
                      <a:pt x="1877" y="3229"/>
                      <a:pt x="1909" y="3213"/>
                    </a:cubicBezTo>
                    <a:cubicBezTo>
                      <a:pt x="1941" y="3197"/>
                      <a:pt x="1956" y="3181"/>
                      <a:pt x="1956" y="3149"/>
                    </a:cubicBezTo>
                    <a:lnTo>
                      <a:pt x="1956" y="3133"/>
                    </a:lnTo>
                    <a:cubicBezTo>
                      <a:pt x="1956" y="3101"/>
                      <a:pt x="1941" y="3086"/>
                      <a:pt x="1925" y="3070"/>
                    </a:cubicBezTo>
                    <a:lnTo>
                      <a:pt x="1861" y="3070"/>
                    </a:lnTo>
                    <a:cubicBezTo>
                      <a:pt x="1845" y="3086"/>
                      <a:pt x="1829" y="3086"/>
                      <a:pt x="1813" y="3086"/>
                    </a:cubicBezTo>
                    <a:cubicBezTo>
                      <a:pt x="1798" y="3086"/>
                      <a:pt x="1781" y="3086"/>
                      <a:pt x="1781" y="3038"/>
                    </a:cubicBezTo>
                    <a:lnTo>
                      <a:pt x="1781" y="2752"/>
                    </a:lnTo>
                    <a:lnTo>
                      <a:pt x="1893" y="2752"/>
                    </a:lnTo>
                    <a:cubicBezTo>
                      <a:pt x="1925" y="2752"/>
                      <a:pt x="1956" y="2720"/>
                      <a:pt x="1956" y="2688"/>
                    </a:cubicBezTo>
                    <a:lnTo>
                      <a:pt x="1956" y="2672"/>
                    </a:lnTo>
                    <a:cubicBezTo>
                      <a:pt x="1956" y="2640"/>
                      <a:pt x="1925" y="2609"/>
                      <a:pt x="1893" y="2609"/>
                    </a:cubicBezTo>
                    <a:close/>
                    <a:moveTo>
                      <a:pt x="2386" y="2609"/>
                    </a:moveTo>
                    <a:lnTo>
                      <a:pt x="2275" y="2609"/>
                    </a:lnTo>
                    <a:lnTo>
                      <a:pt x="2275" y="2497"/>
                    </a:lnTo>
                    <a:cubicBezTo>
                      <a:pt x="2275" y="2465"/>
                      <a:pt x="2242" y="2434"/>
                      <a:pt x="2211" y="2434"/>
                    </a:cubicBezTo>
                    <a:lnTo>
                      <a:pt x="2195" y="2434"/>
                    </a:lnTo>
                    <a:cubicBezTo>
                      <a:pt x="2163" y="2434"/>
                      <a:pt x="2132" y="2465"/>
                      <a:pt x="2132" y="2497"/>
                    </a:cubicBezTo>
                    <a:lnTo>
                      <a:pt x="2132" y="2609"/>
                    </a:lnTo>
                    <a:lnTo>
                      <a:pt x="2116" y="2609"/>
                    </a:lnTo>
                    <a:cubicBezTo>
                      <a:pt x="2084" y="2609"/>
                      <a:pt x="2052" y="2640"/>
                      <a:pt x="2052" y="2672"/>
                    </a:cubicBezTo>
                    <a:lnTo>
                      <a:pt x="2052" y="2688"/>
                    </a:lnTo>
                    <a:cubicBezTo>
                      <a:pt x="2052" y="2720"/>
                      <a:pt x="2084" y="2752"/>
                      <a:pt x="2116" y="2752"/>
                    </a:cubicBezTo>
                    <a:lnTo>
                      <a:pt x="2132" y="2752"/>
                    </a:lnTo>
                    <a:lnTo>
                      <a:pt x="2132" y="3038"/>
                    </a:lnTo>
                    <a:cubicBezTo>
                      <a:pt x="2132" y="3149"/>
                      <a:pt x="2195" y="3229"/>
                      <a:pt x="2322" y="3229"/>
                    </a:cubicBezTo>
                    <a:cubicBezTo>
                      <a:pt x="2354" y="3229"/>
                      <a:pt x="2386" y="3229"/>
                      <a:pt x="2418" y="3213"/>
                    </a:cubicBezTo>
                    <a:cubicBezTo>
                      <a:pt x="2434" y="3197"/>
                      <a:pt x="2450" y="3181"/>
                      <a:pt x="2450" y="3149"/>
                    </a:cubicBezTo>
                    <a:lnTo>
                      <a:pt x="2450" y="3133"/>
                    </a:lnTo>
                    <a:cubicBezTo>
                      <a:pt x="2450" y="3101"/>
                      <a:pt x="2450" y="3086"/>
                      <a:pt x="2418" y="3070"/>
                    </a:cubicBezTo>
                    <a:lnTo>
                      <a:pt x="2370" y="3070"/>
                    </a:lnTo>
                    <a:cubicBezTo>
                      <a:pt x="2354" y="3086"/>
                      <a:pt x="2338" y="3086"/>
                      <a:pt x="2322" y="3086"/>
                    </a:cubicBezTo>
                    <a:cubicBezTo>
                      <a:pt x="2290" y="3086"/>
                      <a:pt x="2275" y="3086"/>
                      <a:pt x="2275" y="3038"/>
                    </a:cubicBezTo>
                    <a:lnTo>
                      <a:pt x="2275" y="2752"/>
                    </a:lnTo>
                    <a:lnTo>
                      <a:pt x="2386" y="2752"/>
                    </a:lnTo>
                    <a:cubicBezTo>
                      <a:pt x="2434" y="2752"/>
                      <a:pt x="2450" y="2720"/>
                      <a:pt x="2450" y="2688"/>
                    </a:cubicBezTo>
                    <a:lnTo>
                      <a:pt x="2450" y="2672"/>
                    </a:lnTo>
                    <a:cubicBezTo>
                      <a:pt x="2450" y="2640"/>
                      <a:pt x="2434" y="2609"/>
                      <a:pt x="2386" y="2609"/>
                    </a:cubicBezTo>
                    <a:close/>
                    <a:moveTo>
                      <a:pt x="2927" y="2592"/>
                    </a:moveTo>
                    <a:cubicBezTo>
                      <a:pt x="2863" y="2592"/>
                      <a:pt x="2799" y="2609"/>
                      <a:pt x="2752" y="2640"/>
                    </a:cubicBezTo>
                    <a:cubicBezTo>
                      <a:pt x="2752" y="2624"/>
                      <a:pt x="2720" y="2609"/>
                      <a:pt x="2704" y="2609"/>
                    </a:cubicBezTo>
                    <a:lnTo>
                      <a:pt x="2672" y="2609"/>
                    </a:lnTo>
                    <a:cubicBezTo>
                      <a:pt x="2640" y="2609"/>
                      <a:pt x="2608" y="2640"/>
                      <a:pt x="2608" y="2672"/>
                    </a:cubicBezTo>
                    <a:lnTo>
                      <a:pt x="2608" y="3308"/>
                    </a:lnTo>
                    <a:cubicBezTo>
                      <a:pt x="2608" y="3356"/>
                      <a:pt x="2640" y="3372"/>
                      <a:pt x="2672" y="3372"/>
                    </a:cubicBezTo>
                    <a:lnTo>
                      <a:pt x="2704" y="3372"/>
                    </a:lnTo>
                    <a:cubicBezTo>
                      <a:pt x="2736" y="3372"/>
                      <a:pt x="2768" y="3356"/>
                      <a:pt x="2768" y="3308"/>
                    </a:cubicBezTo>
                    <a:lnTo>
                      <a:pt x="2768" y="3181"/>
                    </a:lnTo>
                    <a:cubicBezTo>
                      <a:pt x="2799" y="3213"/>
                      <a:pt x="2863" y="3229"/>
                      <a:pt x="2927" y="3229"/>
                    </a:cubicBezTo>
                    <a:cubicBezTo>
                      <a:pt x="3102" y="3229"/>
                      <a:pt x="3229" y="3086"/>
                      <a:pt x="3229" y="2910"/>
                    </a:cubicBezTo>
                    <a:cubicBezTo>
                      <a:pt x="3229" y="2736"/>
                      <a:pt x="3102" y="2592"/>
                      <a:pt x="2927" y="2592"/>
                    </a:cubicBezTo>
                    <a:close/>
                    <a:moveTo>
                      <a:pt x="3086" y="2910"/>
                    </a:moveTo>
                    <a:cubicBezTo>
                      <a:pt x="3086" y="3022"/>
                      <a:pt x="3022" y="3086"/>
                      <a:pt x="2927" y="3086"/>
                    </a:cubicBezTo>
                    <a:cubicBezTo>
                      <a:pt x="2816" y="3086"/>
                      <a:pt x="2752" y="3006"/>
                      <a:pt x="2752" y="2910"/>
                    </a:cubicBezTo>
                    <a:cubicBezTo>
                      <a:pt x="2752" y="2815"/>
                      <a:pt x="2831" y="2736"/>
                      <a:pt x="2927" y="2736"/>
                    </a:cubicBezTo>
                    <a:cubicBezTo>
                      <a:pt x="3022" y="2736"/>
                      <a:pt x="3086" y="2831"/>
                      <a:pt x="3086" y="2910"/>
                    </a:cubicBezTo>
                    <a:close/>
                    <a:moveTo>
                      <a:pt x="4199" y="2338"/>
                    </a:moveTo>
                    <a:cubicBezTo>
                      <a:pt x="4183" y="2322"/>
                      <a:pt x="4167" y="2322"/>
                      <a:pt x="4135" y="2322"/>
                    </a:cubicBezTo>
                    <a:lnTo>
                      <a:pt x="4120" y="2322"/>
                    </a:lnTo>
                    <a:cubicBezTo>
                      <a:pt x="4088" y="2322"/>
                      <a:pt x="4072" y="2322"/>
                      <a:pt x="4056" y="2354"/>
                    </a:cubicBezTo>
                    <a:lnTo>
                      <a:pt x="3595" y="3261"/>
                    </a:lnTo>
                    <a:cubicBezTo>
                      <a:pt x="3595" y="3276"/>
                      <a:pt x="3595" y="3292"/>
                      <a:pt x="3611" y="3308"/>
                    </a:cubicBezTo>
                    <a:cubicBezTo>
                      <a:pt x="3611" y="3340"/>
                      <a:pt x="3643" y="3340"/>
                      <a:pt x="3658" y="3340"/>
                    </a:cubicBezTo>
                    <a:lnTo>
                      <a:pt x="3674" y="3340"/>
                    </a:lnTo>
                    <a:cubicBezTo>
                      <a:pt x="3706" y="3340"/>
                      <a:pt x="3722" y="3340"/>
                      <a:pt x="3738" y="3308"/>
                    </a:cubicBezTo>
                    <a:lnTo>
                      <a:pt x="4199" y="2401"/>
                    </a:lnTo>
                    <a:close/>
                    <a:moveTo>
                      <a:pt x="4581" y="2322"/>
                    </a:moveTo>
                    <a:lnTo>
                      <a:pt x="4565" y="2322"/>
                    </a:lnTo>
                    <a:cubicBezTo>
                      <a:pt x="4533" y="2322"/>
                      <a:pt x="4517" y="2322"/>
                      <a:pt x="4501" y="2354"/>
                    </a:cubicBezTo>
                    <a:lnTo>
                      <a:pt x="4040" y="3261"/>
                    </a:lnTo>
                    <a:lnTo>
                      <a:pt x="4040" y="3308"/>
                    </a:lnTo>
                    <a:cubicBezTo>
                      <a:pt x="4056" y="3340"/>
                      <a:pt x="4072" y="3340"/>
                      <a:pt x="4104" y="3340"/>
                    </a:cubicBezTo>
                    <a:lnTo>
                      <a:pt x="4120" y="3340"/>
                    </a:lnTo>
                    <a:cubicBezTo>
                      <a:pt x="4152" y="3340"/>
                      <a:pt x="4167" y="3340"/>
                      <a:pt x="4183" y="3308"/>
                    </a:cubicBezTo>
                    <a:lnTo>
                      <a:pt x="4628" y="2401"/>
                    </a:lnTo>
                    <a:cubicBezTo>
                      <a:pt x="4644" y="2386"/>
                      <a:pt x="4644" y="2370"/>
                      <a:pt x="4628" y="2338"/>
                    </a:cubicBezTo>
                    <a:cubicBezTo>
                      <a:pt x="4628" y="2322"/>
                      <a:pt x="4597" y="2322"/>
                      <a:pt x="4581" y="2322"/>
                    </a:cubicBezTo>
                    <a:close/>
                    <a:moveTo>
                      <a:pt x="3404" y="2609"/>
                    </a:moveTo>
                    <a:cubicBezTo>
                      <a:pt x="3356" y="2609"/>
                      <a:pt x="3325" y="2656"/>
                      <a:pt x="3325" y="2688"/>
                    </a:cubicBezTo>
                    <a:cubicBezTo>
                      <a:pt x="3325" y="2736"/>
                      <a:pt x="3356" y="2783"/>
                      <a:pt x="3404" y="2783"/>
                    </a:cubicBezTo>
                    <a:cubicBezTo>
                      <a:pt x="3452" y="2783"/>
                      <a:pt x="3483" y="2736"/>
                      <a:pt x="3483" y="2688"/>
                    </a:cubicBezTo>
                    <a:cubicBezTo>
                      <a:pt x="3483" y="2656"/>
                      <a:pt x="3452" y="2609"/>
                      <a:pt x="3404" y="2609"/>
                    </a:cubicBezTo>
                    <a:close/>
                    <a:moveTo>
                      <a:pt x="3404" y="2990"/>
                    </a:moveTo>
                    <a:cubicBezTo>
                      <a:pt x="3356" y="2990"/>
                      <a:pt x="3325" y="3022"/>
                      <a:pt x="3325" y="3070"/>
                    </a:cubicBezTo>
                    <a:cubicBezTo>
                      <a:pt x="3325" y="3118"/>
                      <a:pt x="3356" y="3149"/>
                      <a:pt x="3404" y="3149"/>
                    </a:cubicBezTo>
                    <a:cubicBezTo>
                      <a:pt x="3452" y="3149"/>
                      <a:pt x="3483" y="3118"/>
                      <a:pt x="3483" y="3070"/>
                    </a:cubicBezTo>
                    <a:cubicBezTo>
                      <a:pt x="3483" y="3022"/>
                      <a:pt x="3452" y="2990"/>
                      <a:pt x="3404" y="299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 dirty="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CAE4288-A132-4A6A-A053-2EB4A179A17B}"/>
                  </a:ext>
                </a:extLst>
              </p:cNvPr>
              <p:cNvSpPr txBox="1"/>
              <p:nvPr/>
            </p:nvSpPr>
            <p:spPr>
              <a:xfrm>
                <a:off x="3642423" y="5033649"/>
                <a:ext cx="2375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/>
                    </a:solidFill>
                  </a:rPr>
                  <a:t>Browser</a:t>
                </a:r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988404-BF4C-4677-9DC8-5670CE93A3B3}"/>
                  </a:ext>
                </a:extLst>
              </p:cNvPr>
              <p:cNvSpPr txBox="1"/>
              <p:nvPr/>
            </p:nvSpPr>
            <p:spPr>
              <a:xfrm>
                <a:off x="8215989" y="5009650"/>
                <a:ext cx="2375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/>
                    </a:solidFill>
                  </a:rPr>
                  <a:t>Salesforce</a:t>
                </a:r>
                <a:endParaRPr lang="en-US" sz="35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9" name="Freeform: Shape 4">
                <a:extLst>
                  <a:ext uri="{FF2B5EF4-FFF2-40B4-BE49-F238E27FC236}">
                    <a16:creationId xmlns:a16="http://schemas.microsoft.com/office/drawing/2014/main" id="{91143986-7DEA-4E74-A5D6-F087409D9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0369" y="7722447"/>
                <a:ext cx="811350" cy="787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42" h="4215">
                    <a:moveTo>
                      <a:pt x="79" y="4215"/>
                    </a:moveTo>
                    <a:lnTo>
                      <a:pt x="3245" y="4215"/>
                    </a:lnTo>
                    <a:cubicBezTo>
                      <a:pt x="3293" y="4215"/>
                      <a:pt x="3324" y="4183"/>
                      <a:pt x="3324" y="4135"/>
                    </a:cubicBezTo>
                    <a:lnTo>
                      <a:pt x="3324" y="3658"/>
                    </a:lnTo>
                    <a:lnTo>
                      <a:pt x="4088" y="3658"/>
                    </a:lnTo>
                    <a:cubicBezTo>
                      <a:pt x="4231" y="3658"/>
                      <a:pt x="4342" y="3547"/>
                      <a:pt x="4342" y="3404"/>
                    </a:cubicBezTo>
                    <a:lnTo>
                      <a:pt x="4342" y="2354"/>
                    </a:lnTo>
                    <a:cubicBezTo>
                      <a:pt x="4342" y="2211"/>
                      <a:pt x="4231" y="2099"/>
                      <a:pt x="4088" y="2099"/>
                    </a:cubicBezTo>
                    <a:lnTo>
                      <a:pt x="3324" y="2099"/>
                    </a:lnTo>
                    <a:lnTo>
                      <a:pt x="3324" y="1225"/>
                    </a:lnTo>
                    <a:cubicBezTo>
                      <a:pt x="3324" y="1209"/>
                      <a:pt x="3324" y="1177"/>
                      <a:pt x="3308" y="1177"/>
                    </a:cubicBezTo>
                    <a:lnTo>
                      <a:pt x="2147" y="32"/>
                    </a:lnTo>
                    <a:cubicBezTo>
                      <a:pt x="2131" y="16"/>
                      <a:pt x="2115" y="0"/>
                      <a:pt x="2100" y="0"/>
                    </a:cubicBezTo>
                    <a:lnTo>
                      <a:pt x="79" y="0"/>
                    </a:lnTo>
                    <a:cubicBezTo>
                      <a:pt x="32" y="0"/>
                      <a:pt x="0" y="32"/>
                      <a:pt x="0" y="80"/>
                    </a:cubicBezTo>
                    <a:lnTo>
                      <a:pt x="0" y="4135"/>
                    </a:lnTo>
                    <a:cubicBezTo>
                      <a:pt x="0" y="4183"/>
                      <a:pt x="32" y="4215"/>
                      <a:pt x="79" y="4215"/>
                    </a:cubicBezTo>
                    <a:close/>
                    <a:moveTo>
                      <a:pt x="4183" y="2354"/>
                    </a:moveTo>
                    <a:lnTo>
                      <a:pt x="4183" y="3404"/>
                    </a:lnTo>
                    <a:cubicBezTo>
                      <a:pt x="4183" y="3452"/>
                      <a:pt x="4151" y="3499"/>
                      <a:pt x="4088" y="3499"/>
                    </a:cubicBezTo>
                    <a:lnTo>
                      <a:pt x="1463" y="3499"/>
                    </a:lnTo>
                    <a:cubicBezTo>
                      <a:pt x="1415" y="3499"/>
                      <a:pt x="1368" y="3452"/>
                      <a:pt x="1368" y="3404"/>
                    </a:cubicBezTo>
                    <a:lnTo>
                      <a:pt x="1368" y="2354"/>
                    </a:lnTo>
                    <a:cubicBezTo>
                      <a:pt x="1368" y="2306"/>
                      <a:pt x="1415" y="2259"/>
                      <a:pt x="1463" y="2259"/>
                    </a:cubicBezTo>
                    <a:lnTo>
                      <a:pt x="4088" y="2259"/>
                    </a:lnTo>
                    <a:cubicBezTo>
                      <a:pt x="4151" y="2259"/>
                      <a:pt x="4183" y="2306"/>
                      <a:pt x="4183" y="2354"/>
                    </a:cubicBezTo>
                    <a:close/>
                    <a:moveTo>
                      <a:pt x="2227" y="318"/>
                    </a:moveTo>
                    <a:lnTo>
                      <a:pt x="3038" y="1129"/>
                    </a:lnTo>
                    <a:lnTo>
                      <a:pt x="2227" y="1129"/>
                    </a:lnTo>
                    <a:close/>
                    <a:moveTo>
                      <a:pt x="159" y="159"/>
                    </a:moveTo>
                    <a:lnTo>
                      <a:pt x="2067" y="159"/>
                    </a:lnTo>
                    <a:lnTo>
                      <a:pt x="2067" y="1209"/>
                    </a:lnTo>
                    <a:cubicBezTo>
                      <a:pt x="2067" y="1256"/>
                      <a:pt x="2100" y="1288"/>
                      <a:pt x="2147" y="1288"/>
                    </a:cubicBezTo>
                    <a:lnTo>
                      <a:pt x="3165" y="1288"/>
                    </a:lnTo>
                    <a:lnTo>
                      <a:pt x="3165" y="2099"/>
                    </a:lnTo>
                    <a:lnTo>
                      <a:pt x="1463" y="2099"/>
                    </a:lnTo>
                    <a:cubicBezTo>
                      <a:pt x="1336" y="2099"/>
                      <a:pt x="1209" y="2211"/>
                      <a:pt x="1209" y="2354"/>
                    </a:cubicBezTo>
                    <a:lnTo>
                      <a:pt x="1209" y="3404"/>
                    </a:lnTo>
                    <a:cubicBezTo>
                      <a:pt x="1209" y="3547"/>
                      <a:pt x="1336" y="3658"/>
                      <a:pt x="1463" y="3658"/>
                    </a:cubicBezTo>
                    <a:lnTo>
                      <a:pt x="3165" y="3658"/>
                    </a:lnTo>
                    <a:lnTo>
                      <a:pt x="3165" y="4056"/>
                    </a:lnTo>
                    <a:lnTo>
                      <a:pt x="159" y="4056"/>
                    </a:lnTo>
                    <a:close/>
                    <a:moveTo>
                      <a:pt x="2131" y="2529"/>
                    </a:moveTo>
                    <a:lnTo>
                      <a:pt x="2052" y="2529"/>
                    </a:lnTo>
                    <a:cubicBezTo>
                      <a:pt x="2036" y="2529"/>
                      <a:pt x="2020" y="2545"/>
                      <a:pt x="2020" y="2561"/>
                    </a:cubicBezTo>
                    <a:lnTo>
                      <a:pt x="2020" y="2799"/>
                    </a:lnTo>
                    <a:lnTo>
                      <a:pt x="1749" y="2799"/>
                    </a:lnTo>
                    <a:lnTo>
                      <a:pt x="1749" y="2561"/>
                    </a:lnTo>
                    <a:cubicBezTo>
                      <a:pt x="1749" y="2545"/>
                      <a:pt x="1734" y="2529"/>
                      <a:pt x="1718" y="2529"/>
                    </a:cubicBezTo>
                    <a:lnTo>
                      <a:pt x="1638" y="2529"/>
                    </a:lnTo>
                    <a:cubicBezTo>
                      <a:pt x="1622" y="2529"/>
                      <a:pt x="1606" y="2545"/>
                      <a:pt x="1606" y="2561"/>
                    </a:cubicBezTo>
                    <a:lnTo>
                      <a:pt x="1606" y="3197"/>
                    </a:lnTo>
                    <a:cubicBezTo>
                      <a:pt x="1606" y="3213"/>
                      <a:pt x="1622" y="3229"/>
                      <a:pt x="1638" y="3229"/>
                    </a:cubicBezTo>
                    <a:lnTo>
                      <a:pt x="1718" y="3229"/>
                    </a:lnTo>
                    <a:cubicBezTo>
                      <a:pt x="1734" y="3229"/>
                      <a:pt x="1749" y="3213"/>
                      <a:pt x="1749" y="3197"/>
                    </a:cubicBezTo>
                    <a:lnTo>
                      <a:pt x="1749" y="2943"/>
                    </a:lnTo>
                    <a:lnTo>
                      <a:pt x="2020" y="2943"/>
                    </a:lnTo>
                    <a:lnTo>
                      <a:pt x="2020" y="3197"/>
                    </a:lnTo>
                    <a:cubicBezTo>
                      <a:pt x="2020" y="3213"/>
                      <a:pt x="2036" y="3229"/>
                      <a:pt x="2052" y="3229"/>
                    </a:cubicBezTo>
                    <a:lnTo>
                      <a:pt x="2131" y="3229"/>
                    </a:lnTo>
                    <a:cubicBezTo>
                      <a:pt x="2147" y="3229"/>
                      <a:pt x="2163" y="3213"/>
                      <a:pt x="2163" y="3197"/>
                    </a:cubicBezTo>
                    <a:lnTo>
                      <a:pt x="2163" y="2561"/>
                    </a:lnTo>
                    <a:cubicBezTo>
                      <a:pt x="2163" y="2545"/>
                      <a:pt x="2147" y="2529"/>
                      <a:pt x="2131" y="2529"/>
                    </a:cubicBezTo>
                    <a:close/>
                    <a:moveTo>
                      <a:pt x="2720" y="2529"/>
                    </a:moveTo>
                    <a:lnTo>
                      <a:pt x="2211" y="2529"/>
                    </a:lnTo>
                    <a:cubicBezTo>
                      <a:pt x="2195" y="2529"/>
                      <a:pt x="2179" y="2545"/>
                      <a:pt x="2179" y="2561"/>
                    </a:cubicBezTo>
                    <a:lnTo>
                      <a:pt x="2179" y="2640"/>
                    </a:lnTo>
                    <a:cubicBezTo>
                      <a:pt x="2179" y="2656"/>
                      <a:pt x="2195" y="2656"/>
                      <a:pt x="2211" y="2656"/>
                    </a:cubicBezTo>
                    <a:lnTo>
                      <a:pt x="2402" y="2656"/>
                    </a:lnTo>
                    <a:lnTo>
                      <a:pt x="2402" y="3197"/>
                    </a:lnTo>
                    <a:cubicBezTo>
                      <a:pt x="2402" y="3213"/>
                      <a:pt x="2402" y="3229"/>
                      <a:pt x="2433" y="3229"/>
                    </a:cubicBezTo>
                    <a:lnTo>
                      <a:pt x="2513" y="3229"/>
                    </a:lnTo>
                    <a:cubicBezTo>
                      <a:pt x="2529" y="3229"/>
                      <a:pt x="2545" y="3213"/>
                      <a:pt x="2545" y="3197"/>
                    </a:cubicBezTo>
                    <a:lnTo>
                      <a:pt x="2545" y="2656"/>
                    </a:lnTo>
                    <a:lnTo>
                      <a:pt x="2720" y="2656"/>
                    </a:lnTo>
                    <a:cubicBezTo>
                      <a:pt x="2736" y="2656"/>
                      <a:pt x="2752" y="2656"/>
                      <a:pt x="2752" y="2640"/>
                    </a:cubicBezTo>
                    <a:lnTo>
                      <a:pt x="2752" y="2561"/>
                    </a:lnTo>
                    <a:cubicBezTo>
                      <a:pt x="2752" y="2545"/>
                      <a:pt x="2736" y="2529"/>
                      <a:pt x="2720" y="2529"/>
                    </a:cubicBezTo>
                    <a:close/>
                    <a:moveTo>
                      <a:pt x="2942" y="2545"/>
                    </a:moveTo>
                    <a:cubicBezTo>
                      <a:pt x="2927" y="2545"/>
                      <a:pt x="2927" y="2529"/>
                      <a:pt x="2911" y="2529"/>
                    </a:cubicBezTo>
                    <a:lnTo>
                      <a:pt x="2799" y="2529"/>
                    </a:lnTo>
                    <a:cubicBezTo>
                      <a:pt x="2784" y="2529"/>
                      <a:pt x="2784" y="2545"/>
                      <a:pt x="2784" y="2561"/>
                    </a:cubicBezTo>
                    <a:lnTo>
                      <a:pt x="2784" y="3197"/>
                    </a:lnTo>
                    <a:cubicBezTo>
                      <a:pt x="2784" y="3213"/>
                      <a:pt x="2784" y="3229"/>
                      <a:pt x="2799" y="3229"/>
                    </a:cubicBezTo>
                    <a:lnTo>
                      <a:pt x="2879" y="3229"/>
                    </a:lnTo>
                    <a:cubicBezTo>
                      <a:pt x="2895" y="3229"/>
                      <a:pt x="2911" y="3213"/>
                      <a:pt x="2911" y="3197"/>
                    </a:cubicBezTo>
                    <a:lnTo>
                      <a:pt x="2911" y="2863"/>
                    </a:lnTo>
                    <a:lnTo>
                      <a:pt x="3054" y="3213"/>
                    </a:lnTo>
                    <a:lnTo>
                      <a:pt x="3070" y="3229"/>
                    </a:lnTo>
                    <a:lnTo>
                      <a:pt x="3149" y="3229"/>
                    </a:lnTo>
                    <a:lnTo>
                      <a:pt x="3165" y="3213"/>
                    </a:lnTo>
                    <a:lnTo>
                      <a:pt x="3308" y="2847"/>
                    </a:lnTo>
                    <a:lnTo>
                      <a:pt x="3308" y="3197"/>
                    </a:lnTo>
                    <a:cubicBezTo>
                      <a:pt x="3308" y="3213"/>
                      <a:pt x="3324" y="3229"/>
                      <a:pt x="3340" y="3229"/>
                    </a:cubicBezTo>
                    <a:lnTo>
                      <a:pt x="3420" y="3229"/>
                    </a:lnTo>
                    <a:cubicBezTo>
                      <a:pt x="3436" y="3229"/>
                      <a:pt x="3451" y="3213"/>
                      <a:pt x="3451" y="3197"/>
                    </a:cubicBezTo>
                    <a:lnTo>
                      <a:pt x="3451" y="2561"/>
                    </a:lnTo>
                    <a:cubicBezTo>
                      <a:pt x="3451" y="2545"/>
                      <a:pt x="3436" y="2529"/>
                      <a:pt x="3420" y="2529"/>
                    </a:cubicBezTo>
                    <a:lnTo>
                      <a:pt x="3324" y="2529"/>
                    </a:lnTo>
                    <a:cubicBezTo>
                      <a:pt x="3308" y="2529"/>
                      <a:pt x="3303" y="2540"/>
                      <a:pt x="3293" y="2545"/>
                    </a:cubicBezTo>
                    <a:lnTo>
                      <a:pt x="3117" y="3022"/>
                    </a:lnTo>
                    <a:close/>
                    <a:moveTo>
                      <a:pt x="3563" y="3229"/>
                    </a:moveTo>
                    <a:lnTo>
                      <a:pt x="3960" y="3229"/>
                    </a:lnTo>
                    <a:cubicBezTo>
                      <a:pt x="3976" y="3229"/>
                      <a:pt x="3992" y="3213"/>
                      <a:pt x="3992" y="3197"/>
                    </a:cubicBezTo>
                    <a:lnTo>
                      <a:pt x="4008" y="3133"/>
                    </a:lnTo>
                    <a:cubicBezTo>
                      <a:pt x="4008" y="3117"/>
                      <a:pt x="4008" y="3117"/>
                      <a:pt x="3992" y="3101"/>
                    </a:cubicBezTo>
                    <a:lnTo>
                      <a:pt x="3976" y="3101"/>
                    </a:lnTo>
                    <a:lnTo>
                      <a:pt x="3674" y="3101"/>
                    </a:lnTo>
                    <a:lnTo>
                      <a:pt x="3674" y="2561"/>
                    </a:lnTo>
                    <a:cubicBezTo>
                      <a:pt x="3674" y="2545"/>
                      <a:pt x="3658" y="2529"/>
                      <a:pt x="3642" y="2529"/>
                    </a:cubicBezTo>
                    <a:lnTo>
                      <a:pt x="3563" y="2529"/>
                    </a:lnTo>
                    <a:cubicBezTo>
                      <a:pt x="3547" y="2529"/>
                      <a:pt x="3531" y="2545"/>
                      <a:pt x="3531" y="2561"/>
                    </a:cubicBezTo>
                    <a:lnTo>
                      <a:pt x="3531" y="3197"/>
                    </a:lnTo>
                    <a:cubicBezTo>
                      <a:pt x="3531" y="3213"/>
                      <a:pt x="3547" y="3229"/>
                      <a:pt x="3563" y="32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115" name="Freeform: Shape 11">
                <a:extLst>
                  <a:ext uri="{FF2B5EF4-FFF2-40B4-BE49-F238E27FC236}">
                    <a16:creationId xmlns:a16="http://schemas.microsoft.com/office/drawing/2014/main" id="{12773CAC-3F63-4F85-AF47-108367280F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90052" y="7373311"/>
                <a:ext cx="811350" cy="6788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82" h="3834">
                    <a:moveTo>
                      <a:pt x="223" y="2338"/>
                    </a:moveTo>
                    <a:cubicBezTo>
                      <a:pt x="175" y="2323"/>
                      <a:pt x="127" y="2338"/>
                      <a:pt x="95" y="2370"/>
                    </a:cubicBezTo>
                    <a:cubicBezTo>
                      <a:pt x="80" y="2386"/>
                      <a:pt x="63" y="2418"/>
                      <a:pt x="47" y="2434"/>
                    </a:cubicBezTo>
                    <a:lnTo>
                      <a:pt x="0" y="2609"/>
                    </a:lnTo>
                    <a:cubicBezTo>
                      <a:pt x="0" y="2641"/>
                      <a:pt x="0" y="2689"/>
                      <a:pt x="16" y="2720"/>
                    </a:cubicBezTo>
                    <a:cubicBezTo>
                      <a:pt x="32" y="2752"/>
                      <a:pt x="63" y="2768"/>
                      <a:pt x="111" y="2784"/>
                    </a:cubicBezTo>
                    <a:lnTo>
                      <a:pt x="207" y="2816"/>
                    </a:lnTo>
                    <a:cubicBezTo>
                      <a:pt x="207" y="2880"/>
                      <a:pt x="223" y="2927"/>
                      <a:pt x="238" y="2990"/>
                    </a:cubicBezTo>
                    <a:lnTo>
                      <a:pt x="143" y="3054"/>
                    </a:lnTo>
                    <a:cubicBezTo>
                      <a:pt x="127" y="3054"/>
                      <a:pt x="122" y="3065"/>
                      <a:pt x="111" y="3070"/>
                    </a:cubicBezTo>
                    <a:cubicBezTo>
                      <a:pt x="63" y="3118"/>
                      <a:pt x="47" y="3181"/>
                      <a:pt x="80" y="3245"/>
                    </a:cubicBezTo>
                    <a:lnTo>
                      <a:pt x="175" y="3389"/>
                    </a:lnTo>
                    <a:cubicBezTo>
                      <a:pt x="191" y="3436"/>
                      <a:pt x="223" y="3452"/>
                      <a:pt x="254" y="3468"/>
                    </a:cubicBezTo>
                    <a:cubicBezTo>
                      <a:pt x="302" y="3468"/>
                      <a:pt x="334" y="3468"/>
                      <a:pt x="366" y="3452"/>
                    </a:cubicBezTo>
                    <a:lnTo>
                      <a:pt x="461" y="3389"/>
                    </a:lnTo>
                    <a:cubicBezTo>
                      <a:pt x="509" y="3436"/>
                      <a:pt x="557" y="3484"/>
                      <a:pt x="604" y="3516"/>
                    </a:cubicBezTo>
                    <a:lnTo>
                      <a:pt x="572" y="3611"/>
                    </a:lnTo>
                    <a:cubicBezTo>
                      <a:pt x="557" y="3691"/>
                      <a:pt x="604" y="3770"/>
                      <a:pt x="684" y="3786"/>
                    </a:cubicBezTo>
                    <a:lnTo>
                      <a:pt x="859" y="3834"/>
                    </a:lnTo>
                    <a:lnTo>
                      <a:pt x="891" y="3834"/>
                    </a:lnTo>
                    <a:cubicBezTo>
                      <a:pt x="923" y="3834"/>
                      <a:pt x="954" y="3818"/>
                      <a:pt x="986" y="3802"/>
                    </a:cubicBezTo>
                    <a:cubicBezTo>
                      <a:pt x="1002" y="3786"/>
                      <a:pt x="1018" y="3754"/>
                      <a:pt x="1018" y="3738"/>
                    </a:cubicBezTo>
                    <a:lnTo>
                      <a:pt x="1050" y="3627"/>
                    </a:lnTo>
                    <a:cubicBezTo>
                      <a:pt x="1114" y="3627"/>
                      <a:pt x="1177" y="3627"/>
                      <a:pt x="1241" y="3611"/>
                    </a:cubicBezTo>
                    <a:lnTo>
                      <a:pt x="1289" y="3707"/>
                    </a:lnTo>
                    <a:cubicBezTo>
                      <a:pt x="1304" y="3738"/>
                      <a:pt x="1336" y="3754"/>
                      <a:pt x="1368" y="3770"/>
                    </a:cubicBezTo>
                    <a:cubicBezTo>
                      <a:pt x="1415" y="3770"/>
                      <a:pt x="1448" y="3770"/>
                      <a:pt x="1479" y="3754"/>
                    </a:cubicBezTo>
                    <a:lnTo>
                      <a:pt x="1638" y="3659"/>
                    </a:lnTo>
                    <a:cubicBezTo>
                      <a:pt x="1649" y="3654"/>
                      <a:pt x="1654" y="3643"/>
                      <a:pt x="1671" y="3643"/>
                    </a:cubicBezTo>
                    <a:cubicBezTo>
                      <a:pt x="1718" y="3595"/>
                      <a:pt x="1718" y="3532"/>
                      <a:pt x="1686" y="3468"/>
                    </a:cubicBezTo>
                    <a:lnTo>
                      <a:pt x="1638" y="3372"/>
                    </a:lnTo>
                    <a:cubicBezTo>
                      <a:pt x="1686" y="3341"/>
                      <a:pt x="1718" y="3277"/>
                      <a:pt x="1750" y="3229"/>
                    </a:cubicBezTo>
                    <a:lnTo>
                      <a:pt x="1861" y="3261"/>
                    </a:lnTo>
                    <a:cubicBezTo>
                      <a:pt x="1909" y="3277"/>
                      <a:pt x="1957" y="3261"/>
                      <a:pt x="1989" y="3229"/>
                    </a:cubicBezTo>
                    <a:cubicBezTo>
                      <a:pt x="2005" y="3213"/>
                      <a:pt x="2020" y="3181"/>
                      <a:pt x="2020" y="3166"/>
                    </a:cubicBezTo>
                    <a:lnTo>
                      <a:pt x="2068" y="2990"/>
                    </a:lnTo>
                    <a:cubicBezTo>
                      <a:pt x="2100" y="2911"/>
                      <a:pt x="2052" y="2832"/>
                      <a:pt x="1972" y="2816"/>
                    </a:cubicBezTo>
                    <a:lnTo>
                      <a:pt x="1877" y="2784"/>
                    </a:lnTo>
                    <a:cubicBezTo>
                      <a:pt x="1877" y="2720"/>
                      <a:pt x="1861" y="2657"/>
                      <a:pt x="1845" y="2609"/>
                    </a:cubicBezTo>
                    <a:lnTo>
                      <a:pt x="1941" y="2545"/>
                    </a:lnTo>
                    <a:cubicBezTo>
                      <a:pt x="1957" y="2545"/>
                      <a:pt x="1962" y="2535"/>
                      <a:pt x="1972" y="2529"/>
                    </a:cubicBezTo>
                    <a:cubicBezTo>
                      <a:pt x="2020" y="2481"/>
                      <a:pt x="2020" y="2418"/>
                      <a:pt x="1989" y="2354"/>
                    </a:cubicBezTo>
                    <a:lnTo>
                      <a:pt x="1909" y="2195"/>
                    </a:lnTo>
                    <a:cubicBezTo>
                      <a:pt x="1861" y="2132"/>
                      <a:pt x="1782" y="2116"/>
                      <a:pt x="1718" y="2147"/>
                    </a:cubicBezTo>
                    <a:lnTo>
                      <a:pt x="1623" y="2195"/>
                    </a:lnTo>
                    <a:cubicBezTo>
                      <a:pt x="1575" y="2163"/>
                      <a:pt x="1527" y="2116"/>
                      <a:pt x="1479" y="2084"/>
                    </a:cubicBezTo>
                    <a:lnTo>
                      <a:pt x="1495" y="1989"/>
                    </a:lnTo>
                    <a:cubicBezTo>
                      <a:pt x="1527" y="1909"/>
                      <a:pt x="1479" y="1829"/>
                      <a:pt x="1400" y="1813"/>
                    </a:cubicBezTo>
                    <a:lnTo>
                      <a:pt x="1225" y="1766"/>
                    </a:lnTo>
                    <a:cubicBezTo>
                      <a:pt x="1177" y="1750"/>
                      <a:pt x="1129" y="1766"/>
                      <a:pt x="1098" y="1798"/>
                    </a:cubicBezTo>
                    <a:cubicBezTo>
                      <a:pt x="1081" y="1813"/>
                      <a:pt x="1066" y="1845"/>
                      <a:pt x="1050" y="1861"/>
                    </a:cubicBezTo>
                    <a:lnTo>
                      <a:pt x="1034" y="1956"/>
                    </a:lnTo>
                    <a:cubicBezTo>
                      <a:pt x="970" y="1972"/>
                      <a:pt x="907" y="1972"/>
                      <a:pt x="843" y="1989"/>
                    </a:cubicBezTo>
                    <a:lnTo>
                      <a:pt x="795" y="1893"/>
                    </a:lnTo>
                    <a:cubicBezTo>
                      <a:pt x="747" y="1829"/>
                      <a:pt x="668" y="1798"/>
                      <a:pt x="604" y="1845"/>
                    </a:cubicBezTo>
                    <a:lnTo>
                      <a:pt x="445" y="1925"/>
                    </a:lnTo>
                    <a:lnTo>
                      <a:pt x="414" y="1956"/>
                    </a:lnTo>
                    <a:cubicBezTo>
                      <a:pt x="366" y="2004"/>
                      <a:pt x="366" y="2068"/>
                      <a:pt x="398" y="2116"/>
                    </a:cubicBezTo>
                    <a:lnTo>
                      <a:pt x="445" y="2211"/>
                    </a:lnTo>
                    <a:cubicBezTo>
                      <a:pt x="398" y="2259"/>
                      <a:pt x="366" y="2307"/>
                      <a:pt x="334" y="2370"/>
                    </a:cubicBezTo>
                    <a:close/>
                    <a:moveTo>
                      <a:pt x="445" y="2498"/>
                    </a:moveTo>
                    <a:cubicBezTo>
                      <a:pt x="477" y="2434"/>
                      <a:pt x="509" y="2370"/>
                      <a:pt x="557" y="2323"/>
                    </a:cubicBezTo>
                    <a:cubicBezTo>
                      <a:pt x="572" y="2307"/>
                      <a:pt x="589" y="2307"/>
                      <a:pt x="589" y="2290"/>
                    </a:cubicBezTo>
                    <a:cubicBezTo>
                      <a:pt x="620" y="2275"/>
                      <a:pt x="636" y="2227"/>
                      <a:pt x="620" y="2195"/>
                    </a:cubicBezTo>
                    <a:lnTo>
                      <a:pt x="541" y="2068"/>
                    </a:lnTo>
                    <a:lnTo>
                      <a:pt x="668" y="1989"/>
                    </a:lnTo>
                    <a:lnTo>
                      <a:pt x="732" y="2116"/>
                    </a:lnTo>
                    <a:cubicBezTo>
                      <a:pt x="763" y="2147"/>
                      <a:pt x="795" y="2163"/>
                      <a:pt x="827" y="2163"/>
                    </a:cubicBezTo>
                    <a:cubicBezTo>
                      <a:pt x="907" y="2132"/>
                      <a:pt x="1002" y="2116"/>
                      <a:pt x="1081" y="2132"/>
                    </a:cubicBezTo>
                    <a:cubicBezTo>
                      <a:pt x="1129" y="2132"/>
                      <a:pt x="1161" y="2100"/>
                      <a:pt x="1161" y="2068"/>
                    </a:cubicBezTo>
                    <a:lnTo>
                      <a:pt x="1209" y="1925"/>
                    </a:lnTo>
                    <a:lnTo>
                      <a:pt x="1352" y="1956"/>
                    </a:lnTo>
                    <a:lnTo>
                      <a:pt x="1304" y="2100"/>
                    </a:lnTo>
                    <a:cubicBezTo>
                      <a:pt x="1289" y="2147"/>
                      <a:pt x="1304" y="2179"/>
                      <a:pt x="1352" y="2195"/>
                    </a:cubicBezTo>
                    <a:cubicBezTo>
                      <a:pt x="1415" y="2227"/>
                      <a:pt x="1495" y="2290"/>
                      <a:pt x="1543" y="2354"/>
                    </a:cubicBezTo>
                    <a:cubicBezTo>
                      <a:pt x="1575" y="2386"/>
                      <a:pt x="1607" y="2386"/>
                      <a:pt x="1638" y="2370"/>
                    </a:cubicBezTo>
                    <a:lnTo>
                      <a:pt x="1782" y="2290"/>
                    </a:lnTo>
                    <a:lnTo>
                      <a:pt x="1845" y="2418"/>
                    </a:lnTo>
                    <a:lnTo>
                      <a:pt x="1718" y="2498"/>
                    </a:lnTo>
                    <a:cubicBezTo>
                      <a:pt x="1686" y="2513"/>
                      <a:pt x="1671" y="2545"/>
                      <a:pt x="1686" y="2593"/>
                    </a:cubicBezTo>
                    <a:cubicBezTo>
                      <a:pt x="1702" y="2672"/>
                      <a:pt x="1718" y="2752"/>
                      <a:pt x="1718" y="2847"/>
                    </a:cubicBezTo>
                    <a:cubicBezTo>
                      <a:pt x="1718" y="2880"/>
                      <a:pt x="1734" y="2911"/>
                      <a:pt x="1766" y="2927"/>
                    </a:cubicBezTo>
                    <a:lnTo>
                      <a:pt x="1925" y="2959"/>
                    </a:lnTo>
                    <a:lnTo>
                      <a:pt x="1877" y="3102"/>
                    </a:lnTo>
                    <a:lnTo>
                      <a:pt x="1734" y="3054"/>
                    </a:lnTo>
                    <a:cubicBezTo>
                      <a:pt x="1702" y="3054"/>
                      <a:pt x="1654" y="3070"/>
                      <a:pt x="1638" y="3102"/>
                    </a:cubicBezTo>
                    <a:cubicBezTo>
                      <a:pt x="1607" y="3166"/>
                      <a:pt x="1575" y="3229"/>
                      <a:pt x="1511" y="3277"/>
                    </a:cubicBezTo>
                    <a:lnTo>
                      <a:pt x="1479" y="3309"/>
                    </a:lnTo>
                    <a:cubicBezTo>
                      <a:pt x="1463" y="3325"/>
                      <a:pt x="1448" y="3372"/>
                      <a:pt x="1463" y="3404"/>
                    </a:cubicBezTo>
                    <a:lnTo>
                      <a:pt x="1543" y="3532"/>
                    </a:lnTo>
                    <a:lnTo>
                      <a:pt x="1415" y="3611"/>
                    </a:lnTo>
                    <a:lnTo>
                      <a:pt x="1352" y="3468"/>
                    </a:lnTo>
                    <a:cubicBezTo>
                      <a:pt x="1320" y="3436"/>
                      <a:pt x="1289" y="3420"/>
                      <a:pt x="1257" y="3436"/>
                    </a:cubicBezTo>
                    <a:cubicBezTo>
                      <a:pt x="1161" y="3468"/>
                      <a:pt x="1081" y="3468"/>
                      <a:pt x="1002" y="3468"/>
                    </a:cubicBezTo>
                    <a:cubicBezTo>
                      <a:pt x="954" y="3468"/>
                      <a:pt x="923" y="3500"/>
                      <a:pt x="923" y="3532"/>
                    </a:cubicBezTo>
                    <a:lnTo>
                      <a:pt x="875" y="3675"/>
                    </a:lnTo>
                    <a:lnTo>
                      <a:pt x="732" y="3643"/>
                    </a:lnTo>
                    <a:lnTo>
                      <a:pt x="780" y="3484"/>
                    </a:lnTo>
                    <a:cubicBezTo>
                      <a:pt x="780" y="3452"/>
                      <a:pt x="763" y="3420"/>
                      <a:pt x="732" y="3404"/>
                    </a:cubicBezTo>
                    <a:cubicBezTo>
                      <a:pt x="652" y="3357"/>
                      <a:pt x="589" y="3309"/>
                      <a:pt x="541" y="3245"/>
                    </a:cubicBezTo>
                    <a:cubicBezTo>
                      <a:pt x="509" y="3213"/>
                      <a:pt x="461" y="3213"/>
                      <a:pt x="429" y="3229"/>
                    </a:cubicBezTo>
                    <a:lnTo>
                      <a:pt x="302" y="3309"/>
                    </a:lnTo>
                    <a:lnTo>
                      <a:pt x="238" y="3181"/>
                    </a:lnTo>
                    <a:lnTo>
                      <a:pt x="366" y="3102"/>
                    </a:lnTo>
                    <a:cubicBezTo>
                      <a:pt x="398" y="3086"/>
                      <a:pt x="414" y="3038"/>
                      <a:pt x="398" y="3007"/>
                    </a:cubicBezTo>
                    <a:cubicBezTo>
                      <a:pt x="366" y="2927"/>
                      <a:pt x="366" y="2847"/>
                      <a:pt x="366" y="2752"/>
                    </a:cubicBezTo>
                    <a:cubicBezTo>
                      <a:pt x="366" y="2720"/>
                      <a:pt x="350" y="2689"/>
                      <a:pt x="302" y="2672"/>
                    </a:cubicBezTo>
                    <a:lnTo>
                      <a:pt x="159" y="2641"/>
                    </a:lnTo>
                    <a:lnTo>
                      <a:pt x="207" y="2498"/>
                    </a:lnTo>
                    <a:lnTo>
                      <a:pt x="350" y="2529"/>
                    </a:lnTo>
                    <a:cubicBezTo>
                      <a:pt x="381" y="2545"/>
                      <a:pt x="429" y="2529"/>
                      <a:pt x="445" y="2498"/>
                    </a:cubicBezTo>
                    <a:close/>
                    <a:moveTo>
                      <a:pt x="1829" y="1433"/>
                    </a:moveTo>
                    <a:cubicBezTo>
                      <a:pt x="1798" y="1448"/>
                      <a:pt x="1750" y="1464"/>
                      <a:pt x="1734" y="1512"/>
                    </a:cubicBezTo>
                    <a:cubicBezTo>
                      <a:pt x="1702" y="1544"/>
                      <a:pt x="1702" y="1591"/>
                      <a:pt x="1702" y="1623"/>
                    </a:cubicBezTo>
                    <a:lnTo>
                      <a:pt x="1766" y="1878"/>
                    </a:lnTo>
                    <a:cubicBezTo>
                      <a:pt x="1782" y="1926"/>
                      <a:pt x="1798" y="1957"/>
                      <a:pt x="1845" y="1990"/>
                    </a:cubicBezTo>
                    <a:cubicBezTo>
                      <a:pt x="1877" y="2005"/>
                      <a:pt x="1925" y="2021"/>
                      <a:pt x="1957" y="2005"/>
                    </a:cubicBezTo>
                    <a:lnTo>
                      <a:pt x="2132" y="1973"/>
                    </a:lnTo>
                    <a:cubicBezTo>
                      <a:pt x="2180" y="2053"/>
                      <a:pt x="2243" y="2133"/>
                      <a:pt x="2307" y="2212"/>
                    </a:cubicBezTo>
                    <a:lnTo>
                      <a:pt x="2211" y="2371"/>
                    </a:lnTo>
                    <a:cubicBezTo>
                      <a:pt x="2163" y="2435"/>
                      <a:pt x="2180" y="2546"/>
                      <a:pt x="2259" y="2594"/>
                    </a:cubicBezTo>
                    <a:lnTo>
                      <a:pt x="2482" y="2721"/>
                    </a:lnTo>
                    <a:cubicBezTo>
                      <a:pt x="2514" y="2753"/>
                      <a:pt x="2561" y="2753"/>
                      <a:pt x="2609" y="2753"/>
                    </a:cubicBezTo>
                    <a:cubicBezTo>
                      <a:pt x="2641" y="2737"/>
                      <a:pt x="2689" y="2721"/>
                      <a:pt x="2705" y="2673"/>
                    </a:cubicBezTo>
                    <a:lnTo>
                      <a:pt x="2800" y="2530"/>
                    </a:lnTo>
                    <a:cubicBezTo>
                      <a:pt x="2895" y="2562"/>
                      <a:pt x="2991" y="2578"/>
                      <a:pt x="3102" y="2578"/>
                    </a:cubicBezTo>
                    <a:lnTo>
                      <a:pt x="3134" y="2753"/>
                    </a:lnTo>
                    <a:cubicBezTo>
                      <a:pt x="3150" y="2801"/>
                      <a:pt x="3166" y="2833"/>
                      <a:pt x="3214" y="2848"/>
                    </a:cubicBezTo>
                    <a:cubicBezTo>
                      <a:pt x="3229" y="2881"/>
                      <a:pt x="3262" y="2881"/>
                      <a:pt x="3293" y="2881"/>
                    </a:cubicBezTo>
                    <a:lnTo>
                      <a:pt x="3341" y="2881"/>
                    </a:lnTo>
                    <a:lnTo>
                      <a:pt x="3579" y="2817"/>
                    </a:lnTo>
                    <a:cubicBezTo>
                      <a:pt x="3675" y="2801"/>
                      <a:pt x="3723" y="2721"/>
                      <a:pt x="3707" y="2626"/>
                    </a:cubicBezTo>
                    <a:lnTo>
                      <a:pt x="3675" y="2451"/>
                    </a:lnTo>
                    <a:cubicBezTo>
                      <a:pt x="3754" y="2403"/>
                      <a:pt x="3850" y="2355"/>
                      <a:pt x="3914" y="2276"/>
                    </a:cubicBezTo>
                    <a:lnTo>
                      <a:pt x="4073" y="2371"/>
                    </a:lnTo>
                    <a:cubicBezTo>
                      <a:pt x="4105" y="2403"/>
                      <a:pt x="4152" y="2403"/>
                      <a:pt x="4184" y="2403"/>
                    </a:cubicBezTo>
                    <a:cubicBezTo>
                      <a:pt x="4232" y="2387"/>
                      <a:pt x="4263" y="2355"/>
                      <a:pt x="4296" y="2324"/>
                    </a:cubicBezTo>
                    <a:lnTo>
                      <a:pt x="4423" y="2101"/>
                    </a:lnTo>
                    <a:cubicBezTo>
                      <a:pt x="4454" y="2069"/>
                      <a:pt x="4454" y="2021"/>
                      <a:pt x="4454" y="1990"/>
                    </a:cubicBezTo>
                    <a:cubicBezTo>
                      <a:pt x="4439" y="1942"/>
                      <a:pt x="4423" y="1910"/>
                      <a:pt x="4375" y="1878"/>
                    </a:cubicBezTo>
                    <a:lnTo>
                      <a:pt x="4232" y="1782"/>
                    </a:lnTo>
                    <a:cubicBezTo>
                      <a:pt x="4263" y="1687"/>
                      <a:pt x="4280" y="1591"/>
                      <a:pt x="4280" y="1496"/>
                    </a:cubicBezTo>
                    <a:lnTo>
                      <a:pt x="4454" y="1448"/>
                    </a:lnTo>
                    <a:cubicBezTo>
                      <a:pt x="4502" y="1448"/>
                      <a:pt x="4534" y="1417"/>
                      <a:pt x="4566" y="1385"/>
                    </a:cubicBezTo>
                    <a:cubicBezTo>
                      <a:pt x="4582" y="1337"/>
                      <a:pt x="4582" y="1290"/>
                      <a:pt x="4582" y="1257"/>
                    </a:cubicBezTo>
                    <a:lnTo>
                      <a:pt x="4518" y="1003"/>
                    </a:lnTo>
                    <a:cubicBezTo>
                      <a:pt x="4518" y="955"/>
                      <a:pt x="4486" y="923"/>
                      <a:pt x="4454" y="908"/>
                    </a:cubicBezTo>
                    <a:cubicBezTo>
                      <a:pt x="4423" y="876"/>
                      <a:pt x="4375" y="876"/>
                      <a:pt x="4327" y="876"/>
                    </a:cubicBezTo>
                    <a:lnTo>
                      <a:pt x="4152" y="923"/>
                    </a:lnTo>
                    <a:cubicBezTo>
                      <a:pt x="4105" y="828"/>
                      <a:pt x="4057" y="748"/>
                      <a:pt x="3977" y="669"/>
                    </a:cubicBezTo>
                    <a:lnTo>
                      <a:pt x="4073" y="526"/>
                    </a:lnTo>
                    <a:cubicBezTo>
                      <a:pt x="4120" y="446"/>
                      <a:pt x="4105" y="351"/>
                      <a:pt x="4025" y="287"/>
                    </a:cubicBezTo>
                    <a:lnTo>
                      <a:pt x="3818" y="160"/>
                    </a:lnTo>
                    <a:cubicBezTo>
                      <a:pt x="3771" y="128"/>
                      <a:pt x="3723" y="128"/>
                      <a:pt x="3691" y="144"/>
                    </a:cubicBezTo>
                    <a:cubicBezTo>
                      <a:pt x="3643" y="144"/>
                      <a:pt x="3611" y="176"/>
                      <a:pt x="3579" y="208"/>
                    </a:cubicBezTo>
                    <a:lnTo>
                      <a:pt x="3484" y="351"/>
                    </a:lnTo>
                    <a:cubicBezTo>
                      <a:pt x="3389" y="319"/>
                      <a:pt x="3293" y="303"/>
                      <a:pt x="3198" y="303"/>
                    </a:cubicBezTo>
                    <a:lnTo>
                      <a:pt x="3150" y="128"/>
                    </a:lnTo>
                    <a:cubicBezTo>
                      <a:pt x="3150" y="96"/>
                      <a:pt x="3118" y="48"/>
                      <a:pt x="3086" y="32"/>
                    </a:cubicBezTo>
                    <a:cubicBezTo>
                      <a:pt x="3039" y="0"/>
                      <a:pt x="3007" y="0"/>
                      <a:pt x="2959" y="0"/>
                    </a:cubicBezTo>
                    <a:lnTo>
                      <a:pt x="2705" y="64"/>
                    </a:lnTo>
                    <a:cubicBezTo>
                      <a:pt x="2625" y="80"/>
                      <a:pt x="2561" y="176"/>
                      <a:pt x="2577" y="255"/>
                    </a:cubicBezTo>
                    <a:lnTo>
                      <a:pt x="2625" y="430"/>
                    </a:lnTo>
                    <a:cubicBezTo>
                      <a:pt x="2529" y="478"/>
                      <a:pt x="2450" y="542"/>
                      <a:pt x="2371" y="605"/>
                    </a:cubicBezTo>
                    <a:lnTo>
                      <a:pt x="2227" y="510"/>
                    </a:lnTo>
                    <a:cubicBezTo>
                      <a:pt x="2180" y="494"/>
                      <a:pt x="2148" y="478"/>
                      <a:pt x="2100" y="494"/>
                    </a:cubicBezTo>
                    <a:cubicBezTo>
                      <a:pt x="2052" y="494"/>
                      <a:pt x="2020" y="526"/>
                      <a:pt x="2005" y="557"/>
                    </a:cubicBezTo>
                    <a:lnTo>
                      <a:pt x="1861" y="780"/>
                    </a:lnTo>
                    <a:cubicBezTo>
                      <a:pt x="1829" y="812"/>
                      <a:pt x="1829" y="860"/>
                      <a:pt x="1845" y="908"/>
                    </a:cubicBezTo>
                    <a:cubicBezTo>
                      <a:pt x="1845" y="939"/>
                      <a:pt x="1877" y="987"/>
                      <a:pt x="1909" y="1003"/>
                    </a:cubicBezTo>
                    <a:lnTo>
                      <a:pt x="2052" y="1099"/>
                    </a:lnTo>
                    <a:cubicBezTo>
                      <a:pt x="2020" y="1194"/>
                      <a:pt x="2005" y="1290"/>
                      <a:pt x="2005" y="1400"/>
                    </a:cubicBezTo>
                    <a:close/>
                    <a:moveTo>
                      <a:pt x="2195" y="1003"/>
                    </a:moveTo>
                    <a:lnTo>
                      <a:pt x="1989" y="876"/>
                    </a:lnTo>
                    <a:lnTo>
                      <a:pt x="1989" y="860"/>
                    </a:lnTo>
                    <a:lnTo>
                      <a:pt x="2132" y="637"/>
                    </a:lnTo>
                    <a:lnTo>
                      <a:pt x="2338" y="780"/>
                    </a:lnTo>
                    <a:cubicBezTo>
                      <a:pt x="2371" y="796"/>
                      <a:pt x="2418" y="780"/>
                      <a:pt x="2434" y="764"/>
                    </a:cubicBezTo>
                    <a:cubicBezTo>
                      <a:pt x="2529" y="669"/>
                      <a:pt x="2625" y="605"/>
                      <a:pt x="2736" y="542"/>
                    </a:cubicBezTo>
                    <a:cubicBezTo>
                      <a:pt x="2784" y="526"/>
                      <a:pt x="2800" y="494"/>
                      <a:pt x="2784" y="462"/>
                    </a:cubicBezTo>
                    <a:lnTo>
                      <a:pt x="2736" y="223"/>
                    </a:lnTo>
                    <a:lnTo>
                      <a:pt x="2991" y="160"/>
                    </a:lnTo>
                    <a:lnTo>
                      <a:pt x="3054" y="399"/>
                    </a:lnTo>
                    <a:cubicBezTo>
                      <a:pt x="3054" y="430"/>
                      <a:pt x="3102" y="462"/>
                      <a:pt x="3134" y="462"/>
                    </a:cubicBezTo>
                    <a:cubicBezTo>
                      <a:pt x="3245" y="462"/>
                      <a:pt x="3373" y="478"/>
                      <a:pt x="3500" y="526"/>
                    </a:cubicBezTo>
                    <a:cubicBezTo>
                      <a:pt x="3532" y="542"/>
                      <a:pt x="3563" y="526"/>
                      <a:pt x="3596" y="494"/>
                    </a:cubicBezTo>
                    <a:lnTo>
                      <a:pt x="3723" y="287"/>
                    </a:lnTo>
                    <a:lnTo>
                      <a:pt x="3945" y="430"/>
                    </a:lnTo>
                    <a:lnTo>
                      <a:pt x="3818" y="637"/>
                    </a:lnTo>
                    <a:cubicBezTo>
                      <a:pt x="3802" y="669"/>
                      <a:pt x="3802" y="717"/>
                      <a:pt x="3834" y="733"/>
                    </a:cubicBezTo>
                    <a:cubicBezTo>
                      <a:pt x="3914" y="828"/>
                      <a:pt x="3993" y="923"/>
                      <a:pt x="4041" y="1035"/>
                    </a:cubicBezTo>
                    <a:cubicBezTo>
                      <a:pt x="4057" y="1082"/>
                      <a:pt x="4089" y="1099"/>
                      <a:pt x="4136" y="1082"/>
                    </a:cubicBezTo>
                    <a:lnTo>
                      <a:pt x="4375" y="1035"/>
                    </a:lnTo>
                    <a:lnTo>
                      <a:pt x="4423" y="1290"/>
                    </a:lnTo>
                    <a:lnTo>
                      <a:pt x="4184" y="1353"/>
                    </a:lnTo>
                    <a:cubicBezTo>
                      <a:pt x="4152" y="1353"/>
                      <a:pt x="4120" y="1385"/>
                      <a:pt x="4120" y="1433"/>
                    </a:cubicBezTo>
                    <a:cubicBezTo>
                      <a:pt x="4120" y="1560"/>
                      <a:pt x="4105" y="1671"/>
                      <a:pt x="4057" y="1799"/>
                    </a:cubicBezTo>
                    <a:cubicBezTo>
                      <a:pt x="4041" y="1830"/>
                      <a:pt x="4057" y="1862"/>
                      <a:pt x="4089" y="1894"/>
                    </a:cubicBezTo>
                    <a:lnTo>
                      <a:pt x="4296" y="2021"/>
                    </a:lnTo>
                    <a:lnTo>
                      <a:pt x="4152" y="2244"/>
                    </a:lnTo>
                    <a:lnTo>
                      <a:pt x="3945" y="2117"/>
                    </a:lnTo>
                    <a:cubicBezTo>
                      <a:pt x="3914" y="2085"/>
                      <a:pt x="3882" y="2101"/>
                      <a:pt x="3850" y="2117"/>
                    </a:cubicBezTo>
                    <a:cubicBezTo>
                      <a:pt x="3771" y="2212"/>
                      <a:pt x="3659" y="2291"/>
                      <a:pt x="3548" y="2339"/>
                    </a:cubicBezTo>
                    <a:cubicBezTo>
                      <a:pt x="3516" y="2355"/>
                      <a:pt x="3500" y="2387"/>
                      <a:pt x="3500" y="2435"/>
                    </a:cubicBezTo>
                    <a:lnTo>
                      <a:pt x="3548" y="2673"/>
                    </a:lnTo>
                    <a:lnTo>
                      <a:pt x="3293" y="2721"/>
                    </a:lnTo>
                    <a:lnTo>
                      <a:pt x="3245" y="2482"/>
                    </a:lnTo>
                    <a:cubicBezTo>
                      <a:pt x="3229" y="2451"/>
                      <a:pt x="3198" y="2419"/>
                      <a:pt x="3166" y="2419"/>
                    </a:cubicBezTo>
                    <a:cubicBezTo>
                      <a:pt x="3039" y="2419"/>
                      <a:pt x="2911" y="2403"/>
                      <a:pt x="2800" y="2355"/>
                    </a:cubicBezTo>
                    <a:cubicBezTo>
                      <a:pt x="2768" y="2339"/>
                      <a:pt x="2720" y="2355"/>
                      <a:pt x="2705" y="2387"/>
                    </a:cubicBezTo>
                    <a:lnTo>
                      <a:pt x="2561" y="2594"/>
                    </a:lnTo>
                    <a:lnTo>
                      <a:pt x="2354" y="2451"/>
                    </a:lnTo>
                    <a:lnTo>
                      <a:pt x="2482" y="2244"/>
                    </a:lnTo>
                    <a:cubicBezTo>
                      <a:pt x="2498" y="2212"/>
                      <a:pt x="2498" y="2180"/>
                      <a:pt x="2466" y="2148"/>
                    </a:cubicBezTo>
                    <a:cubicBezTo>
                      <a:pt x="2371" y="2053"/>
                      <a:pt x="2307" y="1957"/>
                      <a:pt x="2243" y="1846"/>
                    </a:cubicBezTo>
                    <a:cubicBezTo>
                      <a:pt x="2227" y="1814"/>
                      <a:pt x="2195" y="1782"/>
                      <a:pt x="2163" y="1799"/>
                    </a:cubicBezTo>
                    <a:lnTo>
                      <a:pt x="1925" y="1846"/>
                    </a:lnTo>
                    <a:lnTo>
                      <a:pt x="1861" y="1591"/>
                    </a:lnTo>
                    <a:lnTo>
                      <a:pt x="2100" y="1544"/>
                    </a:lnTo>
                    <a:cubicBezTo>
                      <a:pt x="2132" y="1528"/>
                      <a:pt x="2163" y="1496"/>
                      <a:pt x="2163" y="1464"/>
                    </a:cubicBezTo>
                    <a:cubicBezTo>
                      <a:pt x="2163" y="1337"/>
                      <a:pt x="2180" y="1210"/>
                      <a:pt x="2227" y="1099"/>
                    </a:cubicBezTo>
                    <a:cubicBezTo>
                      <a:pt x="2243" y="1051"/>
                      <a:pt x="2227" y="1019"/>
                      <a:pt x="2195" y="10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3695773-7CA5-4C80-92AA-08C855740A2D}"/>
                  </a:ext>
                </a:extLst>
              </p:cNvPr>
              <p:cNvSpPr/>
              <p:nvPr/>
            </p:nvSpPr>
            <p:spPr>
              <a:xfrm>
                <a:off x="1721160" y="6779527"/>
                <a:ext cx="2331342" cy="78761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Document Generation Request</a:t>
                </a:r>
              </a:p>
            </p:txBody>
          </p: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81C306C7-5643-4204-86E2-B18C87533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5631" y="7439052"/>
                <a:ext cx="2001438" cy="0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5">
                <a:extLst>
                  <a:ext uri="{FF2B5EF4-FFF2-40B4-BE49-F238E27FC236}">
                    <a16:creationId xmlns:a16="http://schemas.microsoft.com/office/drawing/2014/main" id="{6F6CDBBF-965A-4FEB-A39B-197B5FC8F9C8}"/>
                  </a:ext>
                </a:extLst>
              </p:cNvPr>
              <p:cNvSpPr/>
              <p:nvPr/>
            </p:nvSpPr>
            <p:spPr>
              <a:xfrm>
                <a:off x="13887327" y="4739351"/>
                <a:ext cx="1076040" cy="1625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90" h="4517">
                    <a:moveTo>
                      <a:pt x="2990" y="3865"/>
                    </a:moveTo>
                    <a:lnTo>
                      <a:pt x="2990" y="318"/>
                    </a:lnTo>
                    <a:cubicBezTo>
                      <a:pt x="2990" y="143"/>
                      <a:pt x="2847" y="0"/>
                      <a:pt x="2672" y="0"/>
                    </a:cubicBezTo>
                    <a:lnTo>
                      <a:pt x="318" y="0"/>
                    </a:lnTo>
                    <a:cubicBezTo>
                      <a:pt x="143" y="0"/>
                      <a:pt x="0" y="143"/>
                      <a:pt x="0" y="318"/>
                    </a:cubicBezTo>
                    <a:lnTo>
                      <a:pt x="0" y="3865"/>
                    </a:lnTo>
                    <a:cubicBezTo>
                      <a:pt x="0" y="4040"/>
                      <a:pt x="143" y="4183"/>
                      <a:pt x="318" y="4183"/>
                    </a:cubicBezTo>
                    <a:lnTo>
                      <a:pt x="2672" y="4183"/>
                    </a:lnTo>
                    <a:cubicBezTo>
                      <a:pt x="2847" y="4183"/>
                      <a:pt x="2990" y="4040"/>
                      <a:pt x="2990" y="3865"/>
                    </a:cubicBezTo>
                    <a:close/>
                    <a:moveTo>
                      <a:pt x="159" y="3865"/>
                    </a:moveTo>
                    <a:lnTo>
                      <a:pt x="159" y="318"/>
                    </a:lnTo>
                    <a:cubicBezTo>
                      <a:pt x="159" y="239"/>
                      <a:pt x="222" y="159"/>
                      <a:pt x="318" y="159"/>
                    </a:cubicBezTo>
                    <a:lnTo>
                      <a:pt x="2672" y="159"/>
                    </a:lnTo>
                    <a:cubicBezTo>
                      <a:pt x="2767" y="159"/>
                      <a:pt x="2831" y="239"/>
                      <a:pt x="2831" y="318"/>
                    </a:cubicBezTo>
                    <a:lnTo>
                      <a:pt x="2831" y="3865"/>
                    </a:lnTo>
                    <a:cubicBezTo>
                      <a:pt x="2831" y="3961"/>
                      <a:pt x="2767" y="4024"/>
                      <a:pt x="2672" y="4024"/>
                    </a:cubicBezTo>
                    <a:lnTo>
                      <a:pt x="318" y="4024"/>
                    </a:lnTo>
                    <a:cubicBezTo>
                      <a:pt x="222" y="4024"/>
                      <a:pt x="159" y="3961"/>
                      <a:pt x="159" y="3865"/>
                    </a:cubicBezTo>
                    <a:close/>
                    <a:moveTo>
                      <a:pt x="2179" y="779"/>
                    </a:moveTo>
                    <a:lnTo>
                      <a:pt x="779" y="779"/>
                    </a:lnTo>
                    <a:cubicBezTo>
                      <a:pt x="747" y="779"/>
                      <a:pt x="700" y="827"/>
                      <a:pt x="700" y="859"/>
                    </a:cubicBezTo>
                    <a:cubicBezTo>
                      <a:pt x="700" y="907"/>
                      <a:pt x="747" y="939"/>
                      <a:pt x="779" y="939"/>
                    </a:cubicBezTo>
                    <a:lnTo>
                      <a:pt x="2179" y="939"/>
                    </a:lnTo>
                    <a:cubicBezTo>
                      <a:pt x="2227" y="939"/>
                      <a:pt x="2258" y="907"/>
                      <a:pt x="2258" y="859"/>
                    </a:cubicBezTo>
                    <a:cubicBezTo>
                      <a:pt x="2258" y="827"/>
                      <a:pt x="2227" y="779"/>
                      <a:pt x="2179" y="779"/>
                    </a:cubicBezTo>
                    <a:close/>
                    <a:moveTo>
                      <a:pt x="2036" y="4358"/>
                    </a:moveTo>
                    <a:cubicBezTo>
                      <a:pt x="1988" y="4358"/>
                      <a:pt x="1956" y="4390"/>
                      <a:pt x="1956" y="4438"/>
                    </a:cubicBezTo>
                    <a:cubicBezTo>
                      <a:pt x="1956" y="4485"/>
                      <a:pt x="1988" y="4517"/>
                      <a:pt x="2036" y="4517"/>
                    </a:cubicBezTo>
                    <a:lnTo>
                      <a:pt x="2417" y="4517"/>
                    </a:lnTo>
                    <a:cubicBezTo>
                      <a:pt x="2465" y="4517"/>
                      <a:pt x="2497" y="4485"/>
                      <a:pt x="2497" y="4438"/>
                    </a:cubicBezTo>
                    <a:cubicBezTo>
                      <a:pt x="2497" y="4390"/>
                      <a:pt x="2465" y="4358"/>
                      <a:pt x="2417" y="4358"/>
                    </a:cubicBezTo>
                    <a:close/>
                    <a:moveTo>
                      <a:pt x="588" y="4358"/>
                    </a:moveTo>
                    <a:cubicBezTo>
                      <a:pt x="540" y="4358"/>
                      <a:pt x="509" y="4390"/>
                      <a:pt x="509" y="4438"/>
                    </a:cubicBezTo>
                    <a:cubicBezTo>
                      <a:pt x="509" y="4485"/>
                      <a:pt x="540" y="4517"/>
                      <a:pt x="588" y="4517"/>
                    </a:cubicBezTo>
                    <a:lnTo>
                      <a:pt x="970" y="4517"/>
                    </a:lnTo>
                    <a:cubicBezTo>
                      <a:pt x="1017" y="4517"/>
                      <a:pt x="1049" y="4485"/>
                      <a:pt x="1049" y="4438"/>
                    </a:cubicBezTo>
                    <a:cubicBezTo>
                      <a:pt x="1049" y="4390"/>
                      <a:pt x="1017" y="4358"/>
                      <a:pt x="970" y="4358"/>
                    </a:cubicBezTo>
                    <a:close/>
                    <a:moveTo>
                      <a:pt x="2179" y="1288"/>
                    </a:moveTo>
                    <a:lnTo>
                      <a:pt x="779" y="1288"/>
                    </a:lnTo>
                    <a:cubicBezTo>
                      <a:pt x="747" y="1288"/>
                      <a:pt x="700" y="1320"/>
                      <a:pt x="700" y="1368"/>
                    </a:cubicBezTo>
                    <a:cubicBezTo>
                      <a:pt x="700" y="1400"/>
                      <a:pt x="747" y="1448"/>
                      <a:pt x="779" y="1448"/>
                    </a:cubicBezTo>
                    <a:lnTo>
                      <a:pt x="2179" y="1448"/>
                    </a:lnTo>
                    <a:cubicBezTo>
                      <a:pt x="2227" y="1448"/>
                      <a:pt x="2258" y="1400"/>
                      <a:pt x="2258" y="1368"/>
                    </a:cubicBezTo>
                    <a:cubicBezTo>
                      <a:pt x="2258" y="1320"/>
                      <a:pt x="2227" y="1288"/>
                      <a:pt x="2179" y="1288"/>
                    </a:cubicBezTo>
                    <a:close/>
                    <a:moveTo>
                      <a:pt x="2179" y="1782"/>
                    </a:moveTo>
                    <a:lnTo>
                      <a:pt x="779" y="1782"/>
                    </a:lnTo>
                    <a:cubicBezTo>
                      <a:pt x="747" y="1782"/>
                      <a:pt x="700" y="1813"/>
                      <a:pt x="700" y="1861"/>
                    </a:cubicBezTo>
                    <a:cubicBezTo>
                      <a:pt x="700" y="1909"/>
                      <a:pt x="747" y="1940"/>
                      <a:pt x="779" y="1940"/>
                    </a:cubicBezTo>
                    <a:lnTo>
                      <a:pt x="2179" y="1940"/>
                    </a:lnTo>
                    <a:cubicBezTo>
                      <a:pt x="2227" y="1940"/>
                      <a:pt x="2258" y="1909"/>
                      <a:pt x="2258" y="1861"/>
                    </a:cubicBezTo>
                    <a:cubicBezTo>
                      <a:pt x="2258" y="1813"/>
                      <a:pt x="2227" y="1782"/>
                      <a:pt x="2179" y="17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C480A8-B3F3-4E1D-98B8-81BD7E7D4E96}"/>
                  </a:ext>
                </a:extLst>
              </p:cNvPr>
              <p:cNvSpPr txBox="1"/>
              <p:nvPr/>
            </p:nvSpPr>
            <p:spPr>
              <a:xfrm>
                <a:off x="14987241" y="4780198"/>
                <a:ext cx="17716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Exstream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Service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Gateways</a:t>
                </a:r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5A34C4F-061D-4FCB-9C05-B9C4EA219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419101" y="6600972"/>
                <a:ext cx="29780" cy="2743196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D97DB4-DB03-435D-8D23-26DCF3E3AAF5}"/>
                  </a:ext>
                </a:extLst>
              </p:cNvPr>
              <p:cNvSpPr/>
              <p:nvPr/>
            </p:nvSpPr>
            <p:spPr>
              <a:xfrm>
                <a:off x="14190499" y="7036005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5">
                <a:extLst>
                  <a:ext uri="{FF2B5EF4-FFF2-40B4-BE49-F238E27FC236}">
                    <a16:creationId xmlns:a16="http://schemas.microsoft.com/office/drawing/2014/main" id="{5AF560D2-84F1-4EB2-8716-E39DE2BE8E17}"/>
                  </a:ext>
                </a:extLst>
              </p:cNvPr>
              <p:cNvSpPr/>
              <p:nvPr/>
            </p:nvSpPr>
            <p:spPr>
              <a:xfrm>
                <a:off x="17805509" y="4686300"/>
                <a:ext cx="1076040" cy="1625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90" h="4517">
                    <a:moveTo>
                      <a:pt x="2990" y="3865"/>
                    </a:moveTo>
                    <a:lnTo>
                      <a:pt x="2990" y="318"/>
                    </a:lnTo>
                    <a:cubicBezTo>
                      <a:pt x="2990" y="143"/>
                      <a:pt x="2847" y="0"/>
                      <a:pt x="2672" y="0"/>
                    </a:cubicBezTo>
                    <a:lnTo>
                      <a:pt x="318" y="0"/>
                    </a:lnTo>
                    <a:cubicBezTo>
                      <a:pt x="143" y="0"/>
                      <a:pt x="0" y="143"/>
                      <a:pt x="0" y="318"/>
                    </a:cubicBezTo>
                    <a:lnTo>
                      <a:pt x="0" y="3865"/>
                    </a:lnTo>
                    <a:cubicBezTo>
                      <a:pt x="0" y="4040"/>
                      <a:pt x="143" y="4183"/>
                      <a:pt x="318" y="4183"/>
                    </a:cubicBezTo>
                    <a:lnTo>
                      <a:pt x="2672" y="4183"/>
                    </a:lnTo>
                    <a:cubicBezTo>
                      <a:pt x="2847" y="4183"/>
                      <a:pt x="2990" y="4040"/>
                      <a:pt x="2990" y="3865"/>
                    </a:cubicBezTo>
                    <a:close/>
                    <a:moveTo>
                      <a:pt x="159" y="3865"/>
                    </a:moveTo>
                    <a:lnTo>
                      <a:pt x="159" y="318"/>
                    </a:lnTo>
                    <a:cubicBezTo>
                      <a:pt x="159" y="239"/>
                      <a:pt x="222" y="159"/>
                      <a:pt x="318" y="159"/>
                    </a:cubicBezTo>
                    <a:lnTo>
                      <a:pt x="2672" y="159"/>
                    </a:lnTo>
                    <a:cubicBezTo>
                      <a:pt x="2767" y="159"/>
                      <a:pt x="2831" y="239"/>
                      <a:pt x="2831" y="318"/>
                    </a:cubicBezTo>
                    <a:lnTo>
                      <a:pt x="2831" y="3865"/>
                    </a:lnTo>
                    <a:cubicBezTo>
                      <a:pt x="2831" y="3961"/>
                      <a:pt x="2767" y="4024"/>
                      <a:pt x="2672" y="4024"/>
                    </a:cubicBezTo>
                    <a:lnTo>
                      <a:pt x="318" y="4024"/>
                    </a:lnTo>
                    <a:cubicBezTo>
                      <a:pt x="222" y="4024"/>
                      <a:pt x="159" y="3961"/>
                      <a:pt x="159" y="3865"/>
                    </a:cubicBezTo>
                    <a:close/>
                    <a:moveTo>
                      <a:pt x="2179" y="779"/>
                    </a:moveTo>
                    <a:lnTo>
                      <a:pt x="779" y="779"/>
                    </a:lnTo>
                    <a:cubicBezTo>
                      <a:pt x="747" y="779"/>
                      <a:pt x="700" y="827"/>
                      <a:pt x="700" y="859"/>
                    </a:cubicBezTo>
                    <a:cubicBezTo>
                      <a:pt x="700" y="907"/>
                      <a:pt x="747" y="939"/>
                      <a:pt x="779" y="939"/>
                    </a:cubicBezTo>
                    <a:lnTo>
                      <a:pt x="2179" y="939"/>
                    </a:lnTo>
                    <a:cubicBezTo>
                      <a:pt x="2227" y="939"/>
                      <a:pt x="2258" y="907"/>
                      <a:pt x="2258" y="859"/>
                    </a:cubicBezTo>
                    <a:cubicBezTo>
                      <a:pt x="2258" y="827"/>
                      <a:pt x="2227" y="779"/>
                      <a:pt x="2179" y="779"/>
                    </a:cubicBezTo>
                    <a:close/>
                    <a:moveTo>
                      <a:pt x="2036" y="4358"/>
                    </a:moveTo>
                    <a:cubicBezTo>
                      <a:pt x="1988" y="4358"/>
                      <a:pt x="1956" y="4390"/>
                      <a:pt x="1956" y="4438"/>
                    </a:cubicBezTo>
                    <a:cubicBezTo>
                      <a:pt x="1956" y="4485"/>
                      <a:pt x="1988" y="4517"/>
                      <a:pt x="2036" y="4517"/>
                    </a:cubicBezTo>
                    <a:lnTo>
                      <a:pt x="2417" y="4517"/>
                    </a:lnTo>
                    <a:cubicBezTo>
                      <a:pt x="2465" y="4517"/>
                      <a:pt x="2497" y="4485"/>
                      <a:pt x="2497" y="4438"/>
                    </a:cubicBezTo>
                    <a:cubicBezTo>
                      <a:pt x="2497" y="4390"/>
                      <a:pt x="2465" y="4358"/>
                      <a:pt x="2417" y="4358"/>
                    </a:cubicBezTo>
                    <a:close/>
                    <a:moveTo>
                      <a:pt x="588" y="4358"/>
                    </a:moveTo>
                    <a:cubicBezTo>
                      <a:pt x="540" y="4358"/>
                      <a:pt x="509" y="4390"/>
                      <a:pt x="509" y="4438"/>
                    </a:cubicBezTo>
                    <a:cubicBezTo>
                      <a:pt x="509" y="4485"/>
                      <a:pt x="540" y="4517"/>
                      <a:pt x="588" y="4517"/>
                    </a:cubicBezTo>
                    <a:lnTo>
                      <a:pt x="970" y="4517"/>
                    </a:lnTo>
                    <a:cubicBezTo>
                      <a:pt x="1017" y="4517"/>
                      <a:pt x="1049" y="4485"/>
                      <a:pt x="1049" y="4438"/>
                    </a:cubicBezTo>
                    <a:cubicBezTo>
                      <a:pt x="1049" y="4390"/>
                      <a:pt x="1017" y="4358"/>
                      <a:pt x="970" y="4358"/>
                    </a:cubicBezTo>
                    <a:close/>
                    <a:moveTo>
                      <a:pt x="2179" y="1288"/>
                    </a:moveTo>
                    <a:lnTo>
                      <a:pt x="779" y="1288"/>
                    </a:lnTo>
                    <a:cubicBezTo>
                      <a:pt x="747" y="1288"/>
                      <a:pt x="700" y="1320"/>
                      <a:pt x="700" y="1368"/>
                    </a:cubicBezTo>
                    <a:cubicBezTo>
                      <a:pt x="700" y="1400"/>
                      <a:pt x="747" y="1448"/>
                      <a:pt x="779" y="1448"/>
                    </a:cubicBezTo>
                    <a:lnTo>
                      <a:pt x="2179" y="1448"/>
                    </a:lnTo>
                    <a:cubicBezTo>
                      <a:pt x="2227" y="1448"/>
                      <a:pt x="2258" y="1400"/>
                      <a:pt x="2258" y="1368"/>
                    </a:cubicBezTo>
                    <a:cubicBezTo>
                      <a:pt x="2258" y="1320"/>
                      <a:pt x="2227" y="1288"/>
                      <a:pt x="2179" y="1288"/>
                    </a:cubicBezTo>
                    <a:close/>
                    <a:moveTo>
                      <a:pt x="2179" y="1782"/>
                    </a:moveTo>
                    <a:lnTo>
                      <a:pt x="779" y="1782"/>
                    </a:lnTo>
                    <a:cubicBezTo>
                      <a:pt x="747" y="1782"/>
                      <a:pt x="700" y="1813"/>
                      <a:pt x="700" y="1861"/>
                    </a:cubicBezTo>
                    <a:cubicBezTo>
                      <a:pt x="700" y="1909"/>
                      <a:pt x="747" y="1940"/>
                      <a:pt x="779" y="1940"/>
                    </a:cubicBezTo>
                    <a:lnTo>
                      <a:pt x="2179" y="1940"/>
                    </a:lnTo>
                    <a:cubicBezTo>
                      <a:pt x="2227" y="1940"/>
                      <a:pt x="2258" y="1909"/>
                      <a:pt x="2258" y="1861"/>
                    </a:cubicBezTo>
                    <a:cubicBezTo>
                      <a:pt x="2258" y="1813"/>
                      <a:pt x="2227" y="1782"/>
                      <a:pt x="2179" y="17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6057F54-8589-4D73-81E7-E04DBC077BC6}"/>
                  </a:ext>
                </a:extLst>
              </p:cNvPr>
              <p:cNvSpPr txBox="1"/>
              <p:nvPr/>
            </p:nvSpPr>
            <p:spPr>
              <a:xfrm>
                <a:off x="18940020" y="4876791"/>
                <a:ext cx="24852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Exstream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Communication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Server</a:t>
                </a:r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F853426-4BC1-4861-BAC6-59E09B3D4D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395753" y="6574746"/>
                <a:ext cx="12705" cy="2782843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69E29E0-91B1-4841-A766-07A002E1E807}"/>
                  </a:ext>
                </a:extLst>
              </p:cNvPr>
              <p:cNvSpPr/>
              <p:nvPr/>
            </p:nvSpPr>
            <p:spPr>
              <a:xfrm>
                <a:off x="17685402" y="6969126"/>
                <a:ext cx="723056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24000" tIns="32400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3600" b="1">
                  <a:solidFill>
                    <a:schemeClr val="accent2"/>
                  </a:solidFill>
                  <a:latin typeface="+mj-lt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B3B331B-6044-49A1-8252-2E90D3A0A8E3}"/>
                  </a:ext>
                </a:extLst>
              </p:cNvPr>
              <p:cNvGrpSpPr/>
              <p:nvPr/>
            </p:nvGrpSpPr>
            <p:grpSpPr>
              <a:xfrm>
                <a:off x="17721311" y="7039880"/>
                <a:ext cx="472144" cy="607291"/>
                <a:chOff x="-6138863" y="-936625"/>
                <a:chExt cx="3463925" cy="4505325"/>
              </a:xfrm>
              <a:solidFill>
                <a:schemeClr val="tx2"/>
              </a:solidFill>
            </p:grpSpPr>
            <p:sp>
              <p:nvSpPr>
                <p:cNvPr id="73" name="Freeform 107">
                  <a:extLst>
                    <a:ext uri="{FF2B5EF4-FFF2-40B4-BE49-F238E27FC236}">
                      <a16:creationId xmlns:a16="http://schemas.microsoft.com/office/drawing/2014/main" id="{38A8D44D-EEC8-4507-B882-48D59894CD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6138863" y="-936625"/>
                  <a:ext cx="3463925" cy="4505325"/>
                </a:xfrm>
                <a:custGeom>
                  <a:avLst/>
                  <a:gdLst>
                    <a:gd name="T0" fmla="*/ 2124 w 2182"/>
                    <a:gd name="T1" fmla="*/ 2838 h 2838"/>
                    <a:gd name="T2" fmla="*/ 60 w 2182"/>
                    <a:gd name="T3" fmla="*/ 2838 h 2838"/>
                    <a:gd name="T4" fmla="*/ 60 w 2182"/>
                    <a:gd name="T5" fmla="*/ 2838 h 2838"/>
                    <a:gd name="T6" fmla="*/ 48 w 2182"/>
                    <a:gd name="T7" fmla="*/ 2838 h 2838"/>
                    <a:gd name="T8" fmla="*/ 36 w 2182"/>
                    <a:gd name="T9" fmla="*/ 2834 h 2838"/>
                    <a:gd name="T10" fmla="*/ 26 w 2182"/>
                    <a:gd name="T11" fmla="*/ 2828 h 2838"/>
                    <a:gd name="T12" fmla="*/ 18 w 2182"/>
                    <a:gd name="T13" fmla="*/ 2822 h 2838"/>
                    <a:gd name="T14" fmla="*/ 10 w 2182"/>
                    <a:gd name="T15" fmla="*/ 2812 h 2838"/>
                    <a:gd name="T16" fmla="*/ 6 w 2182"/>
                    <a:gd name="T17" fmla="*/ 2802 h 2838"/>
                    <a:gd name="T18" fmla="*/ 2 w 2182"/>
                    <a:gd name="T19" fmla="*/ 2792 h 2838"/>
                    <a:gd name="T20" fmla="*/ 0 w 2182"/>
                    <a:gd name="T21" fmla="*/ 2780 h 2838"/>
                    <a:gd name="T22" fmla="*/ 0 w 2182"/>
                    <a:gd name="T23" fmla="*/ 714 h 2838"/>
                    <a:gd name="T24" fmla="*/ 0 w 2182"/>
                    <a:gd name="T25" fmla="*/ 714 h 2838"/>
                    <a:gd name="T26" fmla="*/ 2 w 2182"/>
                    <a:gd name="T27" fmla="*/ 702 h 2838"/>
                    <a:gd name="T28" fmla="*/ 4 w 2182"/>
                    <a:gd name="T29" fmla="*/ 692 h 2838"/>
                    <a:gd name="T30" fmla="*/ 10 w 2182"/>
                    <a:gd name="T31" fmla="*/ 682 h 2838"/>
                    <a:gd name="T32" fmla="*/ 16 w 2182"/>
                    <a:gd name="T33" fmla="*/ 674 h 2838"/>
                    <a:gd name="T34" fmla="*/ 638 w 2182"/>
                    <a:gd name="T35" fmla="*/ 20 h 2838"/>
                    <a:gd name="T36" fmla="*/ 638 w 2182"/>
                    <a:gd name="T37" fmla="*/ 20 h 2838"/>
                    <a:gd name="T38" fmla="*/ 646 w 2182"/>
                    <a:gd name="T39" fmla="*/ 12 h 2838"/>
                    <a:gd name="T40" fmla="*/ 656 w 2182"/>
                    <a:gd name="T41" fmla="*/ 6 h 2838"/>
                    <a:gd name="T42" fmla="*/ 668 w 2182"/>
                    <a:gd name="T43" fmla="*/ 2 h 2838"/>
                    <a:gd name="T44" fmla="*/ 680 w 2182"/>
                    <a:gd name="T45" fmla="*/ 0 h 2838"/>
                    <a:gd name="T46" fmla="*/ 2124 w 2182"/>
                    <a:gd name="T47" fmla="*/ 0 h 2838"/>
                    <a:gd name="T48" fmla="*/ 2124 w 2182"/>
                    <a:gd name="T49" fmla="*/ 0 h 2838"/>
                    <a:gd name="T50" fmla="*/ 2136 w 2182"/>
                    <a:gd name="T51" fmla="*/ 2 h 2838"/>
                    <a:gd name="T52" fmla="*/ 2146 w 2182"/>
                    <a:gd name="T53" fmla="*/ 6 h 2838"/>
                    <a:gd name="T54" fmla="*/ 2156 w 2182"/>
                    <a:gd name="T55" fmla="*/ 10 h 2838"/>
                    <a:gd name="T56" fmla="*/ 2164 w 2182"/>
                    <a:gd name="T57" fmla="*/ 18 h 2838"/>
                    <a:gd name="T58" fmla="*/ 2172 w 2182"/>
                    <a:gd name="T59" fmla="*/ 26 h 2838"/>
                    <a:gd name="T60" fmla="*/ 2178 w 2182"/>
                    <a:gd name="T61" fmla="*/ 36 h 2838"/>
                    <a:gd name="T62" fmla="*/ 2180 w 2182"/>
                    <a:gd name="T63" fmla="*/ 48 h 2838"/>
                    <a:gd name="T64" fmla="*/ 2182 w 2182"/>
                    <a:gd name="T65" fmla="*/ 60 h 2838"/>
                    <a:gd name="T66" fmla="*/ 2182 w 2182"/>
                    <a:gd name="T67" fmla="*/ 2780 h 2838"/>
                    <a:gd name="T68" fmla="*/ 2182 w 2182"/>
                    <a:gd name="T69" fmla="*/ 2780 h 2838"/>
                    <a:gd name="T70" fmla="*/ 2180 w 2182"/>
                    <a:gd name="T71" fmla="*/ 2792 h 2838"/>
                    <a:gd name="T72" fmla="*/ 2178 w 2182"/>
                    <a:gd name="T73" fmla="*/ 2802 h 2838"/>
                    <a:gd name="T74" fmla="*/ 2172 w 2182"/>
                    <a:gd name="T75" fmla="*/ 2812 h 2838"/>
                    <a:gd name="T76" fmla="*/ 2164 w 2182"/>
                    <a:gd name="T77" fmla="*/ 2822 h 2838"/>
                    <a:gd name="T78" fmla="*/ 2156 w 2182"/>
                    <a:gd name="T79" fmla="*/ 2828 h 2838"/>
                    <a:gd name="T80" fmla="*/ 2146 w 2182"/>
                    <a:gd name="T81" fmla="*/ 2834 h 2838"/>
                    <a:gd name="T82" fmla="*/ 2136 w 2182"/>
                    <a:gd name="T83" fmla="*/ 2838 h 2838"/>
                    <a:gd name="T84" fmla="*/ 2124 w 2182"/>
                    <a:gd name="T85" fmla="*/ 2838 h 2838"/>
                    <a:gd name="T86" fmla="*/ 2124 w 2182"/>
                    <a:gd name="T87" fmla="*/ 2838 h 2838"/>
                    <a:gd name="T88" fmla="*/ 118 w 2182"/>
                    <a:gd name="T89" fmla="*/ 2722 h 2838"/>
                    <a:gd name="T90" fmla="*/ 2064 w 2182"/>
                    <a:gd name="T91" fmla="*/ 2722 h 2838"/>
                    <a:gd name="T92" fmla="*/ 2064 w 2182"/>
                    <a:gd name="T93" fmla="*/ 118 h 2838"/>
                    <a:gd name="T94" fmla="*/ 706 w 2182"/>
                    <a:gd name="T95" fmla="*/ 118 h 2838"/>
                    <a:gd name="T96" fmla="*/ 118 w 2182"/>
                    <a:gd name="T97" fmla="*/ 738 h 2838"/>
                    <a:gd name="T98" fmla="*/ 118 w 2182"/>
                    <a:gd name="T99" fmla="*/ 2722 h 2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82" h="2838">
                      <a:moveTo>
                        <a:pt x="2124" y="2838"/>
                      </a:moveTo>
                      <a:lnTo>
                        <a:pt x="60" y="2838"/>
                      </a:lnTo>
                      <a:lnTo>
                        <a:pt x="60" y="2838"/>
                      </a:lnTo>
                      <a:lnTo>
                        <a:pt x="48" y="2838"/>
                      </a:lnTo>
                      <a:lnTo>
                        <a:pt x="36" y="2834"/>
                      </a:lnTo>
                      <a:lnTo>
                        <a:pt x="26" y="2828"/>
                      </a:lnTo>
                      <a:lnTo>
                        <a:pt x="18" y="2822"/>
                      </a:lnTo>
                      <a:lnTo>
                        <a:pt x="10" y="2812"/>
                      </a:lnTo>
                      <a:lnTo>
                        <a:pt x="6" y="2802"/>
                      </a:lnTo>
                      <a:lnTo>
                        <a:pt x="2" y="2792"/>
                      </a:lnTo>
                      <a:lnTo>
                        <a:pt x="0" y="2780"/>
                      </a:lnTo>
                      <a:lnTo>
                        <a:pt x="0" y="714"/>
                      </a:lnTo>
                      <a:lnTo>
                        <a:pt x="0" y="714"/>
                      </a:lnTo>
                      <a:lnTo>
                        <a:pt x="2" y="702"/>
                      </a:lnTo>
                      <a:lnTo>
                        <a:pt x="4" y="692"/>
                      </a:lnTo>
                      <a:lnTo>
                        <a:pt x="10" y="682"/>
                      </a:lnTo>
                      <a:lnTo>
                        <a:pt x="16" y="674"/>
                      </a:lnTo>
                      <a:lnTo>
                        <a:pt x="638" y="20"/>
                      </a:lnTo>
                      <a:lnTo>
                        <a:pt x="638" y="20"/>
                      </a:lnTo>
                      <a:lnTo>
                        <a:pt x="646" y="12"/>
                      </a:lnTo>
                      <a:lnTo>
                        <a:pt x="656" y="6"/>
                      </a:lnTo>
                      <a:lnTo>
                        <a:pt x="668" y="2"/>
                      </a:lnTo>
                      <a:lnTo>
                        <a:pt x="680" y="0"/>
                      </a:lnTo>
                      <a:lnTo>
                        <a:pt x="2124" y="0"/>
                      </a:lnTo>
                      <a:lnTo>
                        <a:pt x="2124" y="0"/>
                      </a:lnTo>
                      <a:lnTo>
                        <a:pt x="2136" y="2"/>
                      </a:lnTo>
                      <a:lnTo>
                        <a:pt x="2146" y="6"/>
                      </a:lnTo>
                      <a:lnTo>
                        <a:pt x="2156" y="10"/>
                      </a:lnTo>
                      <a:lnTo>
                        <a:pt x="2164" y="18"/>
                      </a:lnTo>
                      <a:lnTo>
                        <a:pt x="2172" y="26"/>
                      </a:lnTo>
                      <a:lnTo>
                        <a:pt x="2178" y="36"/>
                      </a:lnTo>
                      <a:lnTo>
                        <a:pt x="2180" y="48"/>
                      </a:lnTo>
                      <a:lnTo>
                        <a:pt x="2182" y="60"/>
                      </a:lnTo>
                      <a:lnTo>
                        <a:pt x="2182" y="2780"/>
                      </a:lnTo>
                      <a:lnTo>
                        <a:pt x="2182" y="2780"/>
                      </a:lnTo>
                      <a:lnTo>
                        <a:pt x="2180" y="2792"/>
                      </a:lnTo>
                      <a:lnTo>
                        <a:pt x="2178" y="2802"/>
                      </a:lnTo>
                      <a:lnTo>
                        <a:pt x="2172" y="2812"/>
                      </a:lnTo>
                      <a:lnTo>
                        <a:pt x="2164" y="2822"/>
                      </a:lnTo>
                      <a:lnTo>
                        <a:pt x="2156" y="2828"/>
                      </a:lnTo>
                      <a:lnTo>
                        <a:pt x="2146" y="2834"/>
                      </a:lnTo>
                      <a:lnTo>
                        <a:pt x="2136" y="2838"/>
                      </a:lnTo>
                      <a:lnTo>
                        <a:pt x="2124" y="2838"/>
                      </a:lnTo>
                      <a:lnTo>
                        <a:pt x="2124" y="2838"/>
                      </a:lnTo>
                      <a:close/>
                      <a:moveTo>
                        <a:pt x="118" y="2722"/>
                      </a:moveTo>
                      <a:lnTo>
                        <a:pt x="2064" y="2722"/>
                      </a:lnTo>
                      <a:lnTo>
                        <a:pt x="2064" y="118"/>
                      </a:lnTo>
                      <a:lnTo>
                        <a:pt x="706" y="118"/>
                      </a:lnTo>
                      <a:lnTo>
                        <a:pt x="118" y="738"/>
                      </a:lnTo>
                      <a:lnTo>
                        <a:pt x="118" y="272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2526A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77" name="Freeform 108">
                  <a:extLst>
                    <a:ext uri="{FF2B5EF4-FFF2-40B4-BE49-F238E27FC236}">
                      <a16:creationId xmlns:a16="http://schemas.microsoft.com/office/drawing/2014/main" id="{0DB399F7-64F6-4DF5-A432-BA2DDC5C5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62663" y="-860425"/>
                  <a:ext cx="1152525" cy="1152525"/>
                </a:xfrm>
                <a:custGeom>
                  <a:avLst/>
                  <a:gdLst>
                    <a:gd name="T0" fmla="*/ 668 w 726"/>
                    <a:gd name="T1" fmla="*/ 726 h 726"/>
                    <a:gd name="T2" fmla="*/ 58 w 726"/>
                    <a:gd name="T3" fmla="*/ 726 h 726"/>
                    <a:gd name="T4" fmla="*/ 58 w 726"/>
                    <a:gd name="T5" fmla="*/ 726 h 726"/>
                    <a:gd name="T6" fmla="*/ 46 w 726"/>
                    <a:gd name="T7" fmla="*/ 726 h 726"/>
                    <a:gd name="T8" fmla="*/ 36 w 726"/>
                    <a:gd name="T9" fmla="*/ 722 h 726"/>
                    <a:gd name="T10" fmla="*/ 26 w 726"/>
                    <a:gd name="T11" fmla="*/ 716 h 726"/>
                    <a:gd name="T12" fmla="*/ 16 w 726"/>
                    <a:gd name="T13" fmla="*/ 710 h 726"/>
                    <a:gd name="T14" fmla="*/ 10 w 726"/>
                    <a:gd name="T15" fmla="*/ 700 h 726"/>
                    <a:gd name="T16" fmla="*/ 4 w 726"/>
                    <a:gd name="T17" fmla="*/ 690 h 726"/>
                    <a:gd name="T18" fmla="*/ 0 w 726"/>
                    <a:gd name="T19" fmla="*/ 680 h 726"/>
                    <a:gd name="T20" fmla="*/ 0 w 726"/>
                    <a:gd name="T21" fmla="*/ 668 h 726"/>
                    <a:gd name="T22" fmla="*/ 0 w 726"/>
                    <a:gd name="T23" fmla="*/ 668 h 726"/>
                    <a:gd name="T24" fmla="*/ 0 w 726"/>
                    <a:gd name="T25" fmla="*/ 656 h 726"/>
                    <a:gd name="T26" fmla="*/ 4 w 726"/>
                    <a:gd name="T27" fmla="*/ 646 h 726"/>
                    <a:gd name="T28" fmla="*/ 10 w 726"/>
                    <a:gd name="T29" fmla="*/ 636 h 726"/>
                    <a:gd name="T30" fmla="*/ 16 w 726"/>
                    <a:gd name="T31" fmla="*/ 626 h 726"/>
                    <a:gd name="T32" fmla="*/ 26 w 726"/>
                    <a:gd name="T33" fmla="*/ 620 h 726"/>
                    <a:gd name="T34" fmla="*/ 36 w 726"/>
                    <a:gd name="T35" fmla="*/ 614 h 726"/>
                    <a:gd name="T36" fmla="*/ 46 w 726"/>
                    <a:gd name="T37" fmla="*/ 610 h 726"/>
                    <a:gd name="T38" fmla="*/ 58 w 726"/>
                    <a:gd name="T39" fmla="*/ 610 h 726"/>
                    <a:gd name="T40" fmla="*/ 610 w 726"/>
                    <a:gd name="T41" fmla="*/ 610 h 726"/>
                    <a:gd name="T42" fmla="*/ 610 w 726"/>
                    <a:gd name="T43" fmla="*/ 58 h 726"/>
                    <a:gd name="T44" fmla="*/ 610 w 726"/>
                    <a:gd name="T45" fmla="*/ 58 h 726"/>
                    <a:gd name="T46" fmla="*/ 610 w 726"/>
                    <a:gd name="T47" fmla="*/ 46 h 726"/>
                    <a:gd name="T48" fmla="*/ 614 w 726"/>
                    <a:gd name="T49" fmla="*/ 36 h 726"/>
                    <a:gd name="T50" fmla="*/ 620 w 726"/>
                    <a:gd name="T51" fmla="*/ 26 h 726"/>
                    <a:gd name="T52" fmla="*/ 626 w 726"/>
                    <a:gd name="T53" fmla="*/ 16 h 726"/>
                    <a:gd name="T54" fmla="*/ 636 w 726"/>
                    <a:gd name="T55" fmla="*/ 10 h 726"/>
                    <a:gd name="T56" fmla="*/ 646 w 726"/>
                    <a:gd name="T57" fmla="*/ 4 h 726"/>
                    <a:gd name="T58" fmla="*/ 656 w 726"/>
                    <a:gd name="T59" fmla="*/ 0 h 726"/>
                    <a:gd name="T60" fmla="*/ 668 w 726"/>
                    <a:gd name="T61" fmla="*/ 0 h 726"/>
                    <a:gd name="T62" fmla="*/ 668 w 726"/>
                    <a:gd name="T63" fmla="*/ 0 h 726"/>
                    <a:gd name="T64" fmla="*/ 680 w 726"/>
                    <a:gd name="T65" fmla="*/ 0 h 726"/>
                    <a:gd name="T66" fmla="*/ 690 w 726"/>
                    <a:gd name="T67" fmla="*/ 4 h 726"/>
                    <a:gd name="T68" fmla="*/ 700 w 726"/>
                    <a:gd name="T69" fmla="*/ 10 h 726"/>
                    <a:gd name="T70" fmla="*/ 710 w 726"/>
                    <a:gd name="T71" fmla="*/ 16 h 726"/>
                    <a:gd name="T72" fmla="*/ 716 w 726"/>
                    <a:gd name="T73" fmla="*/ 26 h 726"/>
                    <a:gd name="T74" fmla="*/ 722 w 726"/>
                    <a:gd name="T75" fmla="*/ 36 h 726"/>
                    <a:gd name="T76" fmla="*/ 726 w 726"/>
                    <a:gd name="T77" fmla="*/ 46 h 726"/>
                    <a:gd name="T78" fmla="*/ 726 w 726"/>
                    <a:gd name="T79" fmla="*/ 58 h 726"/>
                    <a:gd name="T80" fmla="*/ 726 w 726"/>
                    <a:gd name="T81" fmla="*/ 668 h 726"/>
                    <a:gd name="T82" fmla="*/ 726 w 726"/>
                    <a:gd name="T83" fmla="*/ 668 h 726"/>
                    <a:gd name="T84" fmla="*/ 726 w 726"/>
                    <a:gd name="T85" fmla="*/ 680 h 726"/>
                    <a:gd name="T86" fmla="*/ 722 w 726"/>
                    <a:gd name="T87" fmla="*/ 690 h 726"/>
                    <a:gd name="T88" fmla="*/ 716 w 726"/>
                    <a:gd name="T89" fmla="*/ 700 h 726"/>
                    <a:gd name="T90" fmla="*/ 710 w 726"/>
                    <a:gd name="T91" fmla="*/ 710 h 726"/>
                    <a:gd name="T92" fmla="*/ 700 w 726"/>
                    <a:gd name="T93" fmla="*/ 716 h 726"/>
                    <a:gd name="T94" fmla="*/ 690 w 726"/>
                    <a:gd name="T95" fmla="*/ 722 h 726"/>
                    <a:gd name="T96" fmla="*/ 680 w 726"/>
                    <a:gd name="T97" fmla="*/ 726 h 726"/>
                    <a:gd name="T98" fmla="*/ 668 w 726"/>
                    <a:gd name="T99" fmla="*/ 726 h 726"/>
                    <a:gd name="T100" fmla="*/ 668 w 726"/>
                    <a:gd name="T101" fmla="*/ 726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26" h="726">
                      <a:moveTo>
                        <a:pt x="668" y="726"/>
                      </a:moveTo>
                      <a:lnTo>
                        <a:pt x="58" y="726"/>
                      </a:lnTo>
                      <a:lnTo>
                        <a:pt x="58" y="726"/>
                      </a:lnTo>
                      <a:lnTo>
                        <a:pt x="46" y="726"/>
                      </a:lnTo>
                      <a:lnTo>
                        <a:pt x="36" y="722"/>
                      </a:lnTo>
                      <a:lnTo>
                        <a:pt x="26" y="716"/>
                      </a:lnTo>
                      <a:lnTo>
                        <a:pt x="16" y="710"/>
                      </a:lnTo>
                      <a:lnTo>
                        <a:pt x="10" y="700"/>
                      </a:lnTo>
                      <a:lnTo>
                        <a:pt x="4" y="690"/>
                      </a:lnTo>
                      <a:lnTo>
                        <a:pt x="0" y="680"/>
                      </a:lnTo>
                      <a:lnTo>
                        <a:pt x="0" y="668"/>
                      </a:lnTo>
                      <a:lnTo>
                        <a:pt x="0" y="668"/>
                      </a:lnTo>
                      <a:lnTo>
                        <a:pt x="0" y="656"/>
                      </a:lnTo>
                      <a:lnTo>
                        <a:pt x="4" y="646"/>
                      </a:lnTo>
                      <a:lnTo>
                        <a:pt x="10" y="636"/>
                      </a:lnTo>
                      <a:lnTo>
                        <a:pt x="16" y="626"/>
                      </a:lnTo>
                      <a:lnTo>
                        <a:pt x="26" y="620"/>
                      </a:lnTo>
                      <a:lnTo>
                        <a:pt x="36" y="614"/>
                      </a:lnTo>
                      <a:lnTo>
                        <a:pt x="46" y="610"/>
                      </a:lnTo>
                      <a:lnTo>
                        <a:pt x="58" y="610"/>
                      </a:lnTo>
                      <a:lnTo>
                        <a:pt x="610" y="610"/>
                      </a:lnTo>
                      <a:lnTo>
                        <a:pt x="610" y="58"/>
                      </a:lnTo>
                      <a:lnTo>
                        <a:pt x="610" y="58"/>
                      </a:lnTo>
                      <a:lnTo>
                        <a:pt x="610" y="46"/>
                      </a:lnTo>
                      <a:lnTo>
                        <a:pt x="614" y="36"/>
                      </a:lnTo>
                      <a:lnTo>
                        <a:pt x="620" y="26"/>
                      </a:lnTo>
                      <a:lnTo>
                        <a:pt x="626" y="16"/>
                      </a:lnTo>
                      <a:lnTo>
                        <a:pt x="636" y="10"/>
                      </a:lnTo>
                      <a:lnTo>
                        <a:pt x="646" y="4"/>
                      </a:lnTo>
                      <a:lnTo>
                        <a:pt x="656" y="0"/>
                      </a:lnTo>
                      <a:lnTo>
                        <a:pt x="668" y="0"/>
                      </a:lnTo>
                      <a:lnTo>
                        <a:pt x="668" y="0"/>
                      </a:lnTo>
                      <a:lnTo>
                        <a:pt x="680" y="0"/>
                      </a:lnTo>
                      <a:lnTo>
                        <a:pt x="690" y="4"/>
                      </a:lnTo>
                      <a:lnTo>
                        <a:pt x="700" y="10"/>
                      </a:lnTo>
                      <a:lnTo>
                        <a:pt x="710" y="16"/>
                      </a:lnTo>
                      <a:lnTo>
                        <a:pt x="716" y="26"/>
                      </a:lnTo>
                      <a:lnTo>
                        <a:pt x="722" y="36"/>
                      </a:lnTo>
                      <a:lnTo>
                        <a:pt x="726" y="46"/>
                      </a:lnTo>
                      <a:lnTo>
                        <a:pt x="726" y="58"/>
                      </a:lnTo>
                      <a:lnTo>
                        <a:pt x="726" y="668"/>
                      </a:lnTo>
                      <a:lnTo>
                        <a:pt x="726" y="668"/>
                      </a:lnTo>
                      <a:lnTo>
                        <a:pt x="726" y="680"/>
                      </a:lnTo>
                      <a:lnTo>
                        <a:pt x="722" y="690"/>
                      </a:lnTo>
                      <a:lnTo>
                        <a:pt x="716" y="700"/>
                      </a:lnTo>
                      <a:lnTo>
                        <a:pt x="710" y="710"/>
                      </a:lnTo>
                      <a:lnTo>
                        <a:pt x="700" y="716"/>
                      </a:lnTo>
                      <a:lnTo>
                        <a:pt x="690" y="722"/>
                      </a:lnTo>
                      <a:lnTo>
                        <a:pt x="680" y="726"/>
                      </a:lnTo>
                      <a:lnTo>
                        <a:pt x="668" y="726"/>
                      </a:lnTo>
                      <a:lnTo>
                        <a:pt x="668" y="72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78" name="Freeform 109">
                  <a:extLst>
                    <a:ext uri="{FF2B5EF4-FFF2-40B4-BE49-F238E27FC236}">
                      <a16:creationId xmlns:a16="http://schemas.microsoft.com/office/drawing/2014/main" id="{64977512-920A-41C0-8A1F-048A0FB173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1809750"/>
                  <a:ext cx="1593850" cy="1165225"/>
                </a:xfrm>
                <a:custGeom>
                  <a:avLst/>
                  <a:gdLst>
                    <a:gd name="T0" fmla="*/ 946 w 1004"/>
                    <a:gd name="T1" fmla="*/ 734 h 734"/>
                    <a:gd name="T2" fmla="*/ 58 w 1004"/>
                    <a:gd name="T3" fmla="*/ 734 h 734"/>
                    <a:gd name="T4" fmla="*/ 58 w 1004"/>
                    <a:gd name="T5" fmla="*/ 734 h 734"/>
                    <a:gd name="T6" fmla="*/ 42 w 1004"/>
                    <a:gd name="T7" fmla="*/ 732 h 734"/>
                    <a:gd name="T8" fmla="*/ 28 w 1004"/>
                    <a:gd name="T9" fmla="*/ 724 h 734"/>
                    <a:gd name="T10" fmla="*/ 16 w 1004"/>
                    <a:gd name="T11" fmla="*/ 714 h 734"/>
                    <a:gd name="T12" fmla="*/ 6 w 1004"/>
                    <a:gd name="T13" fmla="*/ 702 h 734"/>
                    <a:gd name="T14" fmla="*/ 6 w 1004"/>
                    <a:gd name="T15" fmla="*/ 702 h 734"/>
                    <a:gd name="T16" fmla="*/ 2 w 1004"/>
                    <a:gd name="T17" fmla="*/ 686 h 734"/>
                    <a:gd name="T18" fmla="*/ 0 w 1004"/>
                    <a:gd name="T19" fmla="*/ 670 h 734"/>
                    <a:gd name="T20" fmla="*/ 4 w 1004"/>
                    <a:gd name="T21" fmla="*/ 654 h 734"/>
                    <a:gd name="T22" fmla="*/ 12 w 1004"/>
                    <a:gd name="T23" fmla="*/ 640 h 734"/>
                    <a:gd name="T24" fmla="*/ 454 w 1004"/>
                    <a:gd name="T25" fmla="*/ 24 h 734"/>
                    <a:gd name="T26" fmla="*/ 454 w 1004"/>
                    <a:gd name="T27" fmla="*/ 24 h 734"/>
                    <a:gd name="T28" fmla="*/ 464 w 1004"/>
                    <a:gd name="T29" fmla="*/ 14 h 734"/>
                    <a:gd name="T30" fmla="*/ 476 w 1004"/>
                    <a:gd name="T31" fmla="*/ 6 h 734"/>
                    <a:gd name="T32" fmla="*/ 488 w 1004"/>
                    <a:gd name="T33" fmla="*/ 2 h 734"/>
                    <a:gd name="T34" fmla="*/ 502 w 1004"/>
                    <a:gd name="T35" fmla="*/ 0 h 734"/>
                    <a:gd name="T36" fmla="*/ 502 w 1004"/>
                    <a:gd name="T37" fmla="*/ 0 h 734"/>
                    <a:gd name="T38" fmla="*/ 516 w 1004"/>
                    <a:gd name="T39" fmla="*/ 2 h 734"/>
                    <a:gd name="T40" fmla="*/ 528 w 1004"/>
                    <a:gd name="T41" fmla="*/ 6 h 734"/>
                    <a:gd name="T42" fmla="*/ 540 w 1004"/>
                    <a:gd name="T43" fmla="*/ 14 h 734"/>
                    <a:gd name="T44" fmla="*/ 550 w 1004"/>
                    <a:gd name="T45" fmla="*/ 24 h 734"/>
                    <a:gd name="T46" fmla="*/ 992 w 1004"/>
                    <a:gd name="T47" fmla="*/ 640 h 734"/>
                    <a:gd name="T48" fmla="*/ 992 w 1004"/>
                    <a:gd name="T49" fmla="*/ 640 h 734"/>
                    <a:gd name="T50" fmla="*/ 1000 w 1004"/>
                    <a:gd name="T51" fmla="*/ 654 h 734"/>
                    <a:gd name="T52" fmla="*/ 1004 w 1004"/>
                    <a:gd name="T53" fmla="*/ 670 h 734"/>
                    <a:gd name="T54" fmla="*/ 1002 w 1004"/>
                    <a:gd name="T55" fmla="*/ 686 h 734"/>
                    <a:gd name="T56" fmla="*/ 998 w 1004"/>
                    <a:gd name="T57" fmla="*/ 702 h 734"/>
                    <a:gd name="T58" fmla="*/ 998 w 1004"/>
                    <a:gd name="T59" fmla="*/ 702 h 734"/>
                    <a:gd name="T60" fmla="*/ 988 w 1004"/>
                    <a:gd name="T61" fmla="*/ 714 h 734"/>
                    <a:gd name="T62" fmla="*/ 976 w 1004"/>
                    <a:gd name="T63" fmla="*/ 724 h 734"/>
                    <a:gd name="T64" fmla="*/ 962 w 1004"/>
                    <a:gd name="T65" fmla="*/ 732 h 734"/>
                    <a:gd name="T66" fmla="*/ 946 w 1004"/>
                    <a:gd name="T67" fmla="*/ 734 h 734"/>
                    <a:gd name="T68" fmla="*/ 946 w 1004"/>
                    <a:gd name="T69" fmla="*/ 734 h 734"/>
                    <a:gd name="T70" fmla="*/ 174 w 1004"/>
                    <a:gd name="T71" fmla="*/ 616 h 734"/>
                    <a:gd name="T72" fmla="*/ 830 w 1004"/>
                    <a:gd name="T73" fmla="*/ 616 h 734"/>
                    <a:gd name="T74" fmla="*/ 502 w 1004"/>
                    <a:gd name="T75" fmla="*/ 160 h 734"/>
                    <a:gd name="T76" fmla="*/ 174 w 1004"/>
                    <a:gd name="T77" fmla="*/ 616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946" y="734"/>
                      </a:moveTo>
                      <a:lnTo>
                        <a:pt x="58" y="734"/>
                      </a:lnTo>
                      <a:lnTo>
                        <a:pt x="58" y="734"/>
                      </a:lnTo>
                      <a:lnTo>
                        <a:pt x="42" y="732"/>
                      </a:lnTo>
                      <a:lnTo>
                        <a:pt x="28" y="724"/>
                      </a:lnTo>
                      <a:lnTo>
                        <a:pt x="16" y="714"/>
                      </a:lnTo>
                      <a:lnTo>
                        <a:pt x="6" y="702"/>
                      </a:lnTo>
                      <a:lnTo>
                        <a:pt x="6" y="702"/>
                      </a:lnTo>
                      <a:lnTo>
                        <a:pt x="2" y="686"/>
                      </a:lnTo>
                      <a:lnTo>
                        <a:pt x="0" y="670"/>
                      </a:lnTo>
                      <a:lnTo>
                        <a:pt x="4" y="654"/>
                      </a:lnTo>
                      <a:lnTo>
                        <a:pt x="12" y="640"/>
                      </a:lnTo>
                      <a:lnTo>
                        <a:pt x="454" y="24"/>
                      </a:lnTo>
                      <a:lnTo>
                        <a:pt x="454" y="24"/>
                      </a:lnTo>
                      <a:lnTo>
                        <a:pt x="464" y="14"/>
                      </a:lnTo>
                      <a:lnTo>
                        <a:pt x="476" y="6"/>
                      </a:lnTo>
                      <a:lnTo>
                        <a:pt x="488" y="2"/>
                      </a:lnTo>
                      <a:lnTo>
                        <a:pt x="502" y="0"/>
                      </a:lnTo>
                      <a:lnTo>
                        <a:pt x="502" y="0"/>
                      </a:lnTo>
                      <a:lnTo>
                        <a:pt x="516" y="2"/>
                      </a:lnTo>
                      <a:lnTo>
                        <a:pt x="528" y="6"/>
                      </a:lnTo>
                      <a:lnTo>
                        <a:pt x="540" y="14"/>
                      </a:lnTo>
                      <a:lnTo>
                        <a:pt x="550" y="24"/>
                      </a:lnTo>
                      <a:lnTo>
                        <a:pt x="992" y="640"/>
                      </a:lnTo>
                      <a:lnTo>
                        <a:pt x="992" y="640"/>
                      </a:lnTo>
                      <a:lnTo>
                        <a:pt x="1000" y="654"/>
                      </a:lnTo>
                      <a:lnTo>
                        <a:pt x="1004" y="670"/>
                      </a:lnTo>
                      <a:lnTo>
                        <a:pt x="1002" y="686"/>
                      </a:lnTo>
                      <a:lnTo>
                        <a:pt x="998" y="702"/>
                      </a:lnTo>
                      <a:lnTo>
                        <a:pt x="998" y="702"/>
                      </a:lnTo>
                      <a:lnTo>
                        <a:pt x="988" y="714"/>
                      </a:lnTo>
                      <a:lnTo>
                        <a:pt x="976" y="724"/>
                      </a:lnTo>
                      <a:lnTo>
                        <a:pt x="962" y="732"/>
                      </a:lnTo>
                      <a:lnTo>
                        <a:pt x="946" y="734"/>
                      </a:lnTo>
                      <a:lnTo>
                        <a:pt x="946" y="734"/>
                      </a:lnTo>
                      <a:close/>
                      <a:moveTo>
                        <a:pt x="174" y="616"/>
                      </a:moveTo>
                      <a:lnTo>
                        <a:pt x="830" y="616"/>
                      </a:lnTo>
                      <a:lnTo>
                        <a:pt x="502" y="160"/>
                      </a:lnTo>
                      <a:lnTo>
                        <a:pt x="174" y="6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1" name="Freeform 110">
                  <a:extLst>
                    <a:ext uri="{FF2B5EF4-FFF2-40B4-BE49-F238E27FC236}">
                      <a16:creationId xmlns:a16="http://schemas.microsoft.com/office/drawing/2014/main" id="{E7AEC5AA-0A42-4833-BA79-A663E04F2A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850900"/>
                  <a:ext cx="1593850" cy="1165225"/>
                </a:xfrm>
                <a:custGeom>
                  <a:avLst/>
                  <a:gdLst>
                    <a:gd name="T0" fmla="*/ 502 w 1004"/>
                    <a:gd name="T1" fmla="*/ 734 h 734"/>
                    <a:gd name="T2" fmla="*/ 502 w 1004"/>
                    <a:gd name="T3" fmla="*/ 734 h 734"/>
                    <a:gd name="T4" fmla="*/ 488 w 1004"/>
                    <a:gd name="T5" fmla="*/ 732 h 734"/>
                    <a:gd name="T6" fmla="*/ 476 w 1004"/>
                    <a:gd name="T7" fmla="*/ 726 h 734"/>
                    <a:gd name="T8" fmla="*/ 464 w 1004"/>
                    <a:gd name="T9" fmla="*/ 720 h 734"/>
                    <a:gd name="T10" fmla="*/ 454 w 1004"/>
                    <a:gd name="T11" fmla="*/ 708 h 734"/>
                    <a:gd name="T12" fmla="*/ 12 w 1004"/>
                    <a:gd name="T13" fmla="*/ 94 h 734"/>
                    <a:gd name="T14" fmla="*/ 12 w 1004"/>
                    <a:gd name="T15" fmla="*/ 94 h 734"/>
                    <a:gd name="T16" fmla="*/ 4 w 1004"/>
                    <a:gd name="T17" fmla="*/ 80 h 734"/>
                    <a:gd name="T18" fmla="*/ 0 w 1004"/>
                    <a:gd name="T19" fmla="*/ 64 h 734"/>
                    <a:gd name="T20" fmla="*/ 2 w 1004"/>
                    <a:gd name="T21" fmla="*/ 48 h 734"/>
                    <a:gd name="T22" fmla="*/ 6 w 1004"/>
                    <a:gd name="T23" fmla="*/ 32 h 734"/>
                    <a:gd name="T24" fmla="*/ 6 w 1004"/>
                    <a:gd name="T25" fmla="*/ 32 h 734"/>
                    <a:gd name="T26" fmla="*/ 16 w 1004"/>
                    <a:gd name="T27" fmla="*/ 20 h 734"/>
                    <a:gd name="T28" fmla="*/ 28 w 1004"/>
                    <a:gd name="T29" fmla="*/ 10 h 734"/>
                    <a:gd name="T30" fmla="*/ 42 w 1004"/>
                    <a:gd name="T31" fmla="*/ 2 h 734"/>
                    <a:gd name="T32" fmla="*/ 58 w 1004"/>
                    <a:gd name="T33" fmla="*/ 0 h 734"/>
                    <a:gd name="T34" fmla="*/ 946 w 1004"/>
                    <a:gd name="T35" fmla="*/ 0 h 734"/>
                    <a:gd name="T36" fmla="*/ 946 w 1004"/>
                    <a:gd name="T37" fmla="*/ 0 h 734"/>
                    <a:gd name="T38" fmla="*/ 962 w 1004"/>
                    <a:gd name="T39" fmla="*/ 2 h 734"/>
                    <a:gd name="T40" fmla="*/ 976 w 1004"/>
                    <a:gd name="T41" fmla="*/ 10 h 734"/>
                    <a:gd name="T42" fmla="*/ 988 w 1004"/>
                    <a:gd name="T43" fmla="*/ 20 h 734"/>
                    <a:gd name="T44" fmla="*/ 998 w 1004"/>
                    <a:gd name="T45" fmla="*/ 32 h 734"/>
                    <a:gd name="T46" fmla="*/ 998 w 1004"/>
                    <a:gd name="T47" fmla="*/ 32 h 734"/>
                    <a:gd name="T48" fmla="*/ 1002 w 1004"/>
                    <a:gd name="T49" fmla="*/ 48 h 734"/>
                    <a:gd name="T50" fmla="*/ 1004 w 1004"/>
                    <a:gd name="T51" fmla="*/ 64 h 734"/>
                    <a:gd name="T52" fmla="*/ 1000 w 1004"/>
                    <a:gd name="T53" fmla="*/ 80 h 734"/>
                    <a:gd name="T54" fmla="*/ 992 w 1004"/>
                    <a:gd name="T55" fmla="*/ 94 h 734"/>
                    <a:gd name="T56" fmla="*/ 550 w 1004"/>
                    <a:gd name="T57" fmla="*/ 708 h 734"/>
                    <a:gd name="T58" fmla="*/ 550 w 1004"/>
                    <a:gd name="T59" fmla="*/ 708 h 734"/>
                    <a:gd name="T60" fmla="*/ 540 w 1004"/>
                    <a:gd name="T61" fmla="*/ 720 h 734"/>
                    <a:gd name="T62" fmla="*/ 528 w 1004"/>
                    <a:gd name="T63" fmla="*/ 726 h 734"/>
                    <a:gd name="T64" fmla="*/ 516 w 1004"/>
                    <a:gd name="T65" fmla="*/ 732 h 734"/>
                    <a:gd name="T66" fmla="*/ 502 w 1004"/>
                    <a:gd name="T67" fmla="*/ 734 h 734"/>
                    <a:gd name="T68" fmla="*/ 502 w 1004"/>
                    <a:gd name="T69" fmla="*/ 734 h 734"/>
                    <a:gd name="T70" fmla="*/ 174 w 1004"/>
                    <a:gd name="T71" fmla="*/ 118 h 734"/>
                    <a:gd name="T72" fmla="*/ 502 w 1004"/>
                    <a:gd name="T73" fmla="*/ 574 h 734"/>
                    <a:gd name="T74" fmla="*/ 830 w 1004"/>
                    <a:gd name="T75" fmla="*/ 118 h 734"/>
                    <a:gd name="T76" fmla="*/ 174 w 1004"/>
                    <a:gd name="T77" fmla="*/ 118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502" y="734"/>
                      </a:moveTo>
                      <a:lnTo>
                        <a:pt x="502" y="734"/>
                      </a:lnTo>
                      <a:lnTo>
                        <a:pt x="488" y="732"/>
                      </a:lnTo>
                      <a:lnTo>
                        <a:pt x="476" y="726"/>
                      </a:lnTo>
                      <a:lnTo>
                        <a:pt x="464" y="720"/>
                      </a:lnTo>
                      <a:lnTo>
                        <a:pt x="454" y="708"/>
                      </a:lnTo>
                      <a:lnTo>
                        <a:pt x="12" y="94"/>
                      </a:lnTo>
                      <a:lnTo>
                        <a:pt x="12" y="94"/>
                      </a:lnTo>
                      <a:lnTo>
                        <a:pt x="4" y="80"/>
                      </a:lnTo>
                      <a:lnTo>
                        <a:pt x="0" y="64"/>
                      </a:lnTo>
                      <a:lnTo>
                        <a:pt x="2" y="48"/>
                      </a:lnTo>
                      <a:lnTo>
                        <a:pt x="6" y="32"/>
                      </a:lnTo>
                      <a:lnTo>
                        <a:pt x="6" y="32"/>
                      </a:lnTo>
                      <a:lnTo>
                        <a:pt x="16" y="20"/>
                      </a:lnTo>
                      <a:lnTo>
                        <a:pt x="28" y="10"/>
                      </a:lnTo>
                      <a:lnTo>
                        <a:pt x="42" y="2"/>
                      </a:lnTo>
                      <a:lnTo>
                        <a:pt x="58" y="0"/>
                      </a:lnTo>
                      <a:lnTo>
                        <a:pt x="946" y="0"/>
                      </a:lnTo>
                      <a:lnTo>
                        <a:pt x="946" y="0"/>
                      </a:lnTo>
                      <a:lnTo>
                        <a:pt x="962" y="2"/>
                      </a:lnTo>
                      <a:lnTo>
                        <a:pt x="976" y="10"/>
                      </a:lnTo>
                      <a:lnTo>
                        <a:pt x="988" y="20"/>
                      </a:lnTo>
                      <a:lnTo>
                        <a:pt x="998" y="32"/>
                      </a:lnTo>
                      <a:lnTo>
                        <a:pt x="998" y="32"/>
                      </a:lnTo>
                      <a:lnTo>
                        <a:pt x="1002" y="48"/>
                      </a:lnTo>
                      <a:lnTo>
                        <a:pt x="1004" y="64"/>
                      </a:lnTo>
                      <a:lnTo>
                        <a:pt x="1000" y="80"/>
                      </a:lnTo>
                      <a:lnTo>
                        <a:pt x="992" y="94"/>
                      </a:lnTo>
                      <a:lnTo>
                        <a:pt x="550" y="708"/>
                      </a:lnTo>
                      <a:lnTo>
                        <a:pt x="550" y="708"/>
                      </a:lnTo>
                      <a:lnTo>
                        <a:pt x="540" y="720"/>
                      </a:lnTo>
                      <a:lnTo>
                        <a:pt x="528" y="726"/>
                      </a:lnTo>
                      <a:lnTo>
                        <a:pt x="516" y="732"/>
                      </a:lnTo>
                      <a:lnTo>
                        <a:pt x="502" y="734"/>
                      </a:lnTo>
                      <a:lnTo>
                        <a:pt x="502" y="734"/>
                      </a:lnTo>
                      <a:close/>
                      <a:moveTo>
                        <a:pt x="174" y="118"/>
                      </a:moveTo>
                      <a:lnTo>
                        <a:pt x="502" y="574"/>
                      </a:lnTo>
                      <a:lnTo>
                        <a:pt x="830" y="118"/>
                      </a:lnTo>
                      <a:lnTo>
                        <a:pt x="174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2" name="Freeform 111">
                  <a:extLst>
                    <a:ext uri="{FF2B5EF4-FFF2-40B4-BE49-F238E27FC236}">
                      <a16:creationId xmlns:a16="http://schemas.microsoft.com/office/drawing/2014/main" id="{C4A401AB-9BDE-459A-B6A8-947A6AC551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67288" y="2489200"/>
                  <a:ext cx="1120775" cy="187325"/>
                </a:xfrm>
                <a:custGeom>
                  <a:avLst/>
                  <a:gdLst>
                    <a:gd name="T0" fmla="*/ 648 w 706"/>
                    <a:gd name="T1" fmla="*/ 118 h 118"/>
                    <a:gd name="T2" fmla="*/ 60 w 706"/>
                    <a:gd name="T3" fmla="*/ 118 h 118"/>
                    <a:gd name="T4" fmla="*/ 60 w 706"/>
                    <a:gd name="T5" fmla="*/ 118 h 118"/>
                    <a:gd name="T6" fmla="*/ 48 w 706"/>
                    <a:gd name="T7" fmla="*/ 116 h 118"/>
                    <a:gd name="T8" fmla="*/ 36 w 706"/>
                    <a:gd name="T9" fmla="*/ 114 h 118"/>
                    <a:gd name="T10" fmla="*/ 26 w 706"/>
                    <a:gd name="T11" fmla="*/ 108 h 118"/>
                    <a:gd name="T12" fmla="*/ 18 w 706"/>
                    <a:gd name="T13" fmla="*/ 100 h 118"/>
                    <a:gd name="T14" fmla="*/ 10 w 706"/>
                    <a:gd name="T15" fmla="*/ 92 h 118"/>
                    <a:gd name="T16" fmla="*/ 6 w 706"/>
                    <a:gd name="T17" fmla="*/ 82 h 118"/>
                    <a:gd name="T18" fmla="*/ 2 w 706"/>
                    <a:gd name="T19" fmla="*/ 70 h 118"/>
                    <a:gd name="T20" fmla="*/ 0 w 706"/>
                    <a:gd name="T21" fmla="*/ 60 h 118"/>
                    <a:gd name="T22" fmla="*/ 0 w 706"/>
                    <a:gd name="T23" fmla="*/ 60 h 118"/>
                    <a:gd name="T24" fmla="*/ 2 w 706"/>
                    <a:gd name="T25" fmla="*/ 48 h 118"/>
                    <a:gd name="T26" fmla="*/ 6 w 706"/>
                    <a:gd name="T27" fmla="*/ 36 h 118"/>
                    <a:gd name="T28" fmla="*/ 10 w 706"/>
                    <a:gd name="T29" fmla="*/ 26 h 118"/>
                    <a:gd name="T30" fmla="*/ 18 w 706"/>
                    <a:gd name="T31" fmla="*/ 18 h 118"/>
                    <a:gd name="T32" fmla="*/ 26 w 706"/>
                    <a:gd name="T33" fmla="*/ 10 h 118"/>
                    <a:gd name="T34" fmla="*/ 36 w 706"/>
                    <a:gd name="T35" fmla="*/ 6 h 118"/>
                    <a:gd name="T36" fmla="*/ 48 w 706"/>
                    <a:gd name="T37" fmla="*/ 2 h 118"/>
                    <a:gd name="T38" fmla="*/ 60 w 706"/>
                    <a:gd name="T39" fmla="*/ 0 h 118"/>
                    <a:gd name="T40" fmla="*/ 648 w 706"/>
                    <a:gd name="T41" fmla="*/ 0 h 118"/>
                    <a:gd name="T42" fmla="*/ 648 w 706"/>
                    <a:gd name="T43" fmla="*/ 0 h 118"/>
                    <a:gd name="T44" fmla="*/ 658 w 706"/>
                    <a:gd name="T45" fmla="*/ 2 h 118"/>
                    <a:gd name="T46" fmla="*/ 670 w 706"/>
                    <a:gd name="T47" fmla="*/ 6 h 118"/>
                    <a:gd name="T48" fmla="*/ 680 w 706"/>
                    <a:gd name="T49" fmla="*/ 10 h 118"/>
                    <a:gd name="T50" fmla="*/ 688 w 706"/>
                    <a:gd name="T51" fmla="*/ 18 h 118"/>
                    <a:gd name="T52" fmla="*/ 696 w 706"/>
                    <a:gd name="T53" fmla="*/ 26 h 118"/>
                    <a:gd name="T54" fmla="*/ 702 w 706"/>
                    <a:gd name="T55" fmla="*/ 36 h 118"/>
                    <a:gd name="T56" fmla="*/ 704 w 706"/>
                    <a:gd name="T57" fmla="*/ 48 h 118"/>
                    <a:gd name="T58" fmla="*/ 706 w 706"/>
                    <a:gd name="T59" fmla="*/ 60 h 118"/>
                    <a:gd name="T60" fmla="*/ 706 w 706"/>
                    <a:gd name="T61" fmla="*/ 60 h 118"/>
                    <a:gd name="T62" fmla="*/ 704 w 706"/>
                    <a:gd name="T63" fmla="*/ 70 h 118"/>
                    <a:gd name="T64" fmla="*/ 702 w 706"/>
                    <a:gd name="T65" fmla="*/ 82 h 118"/>
                    <a:gd name="T66" fmla="*/ 696 w 706"/>
                    <a:gd name="T67" fmla="*/ 92 h 118"/>
                    <a:gd name="T68" fmla="*/ 688 w 706"/>
                    <a:gd name="T69" fmla="*/ 100 h 118"/>
                    <a:gd name="T70" fmla="*/ 680 w 706"/>
                    <a:gd name="T71" fmla="*/ 108 h 118"/>
                    <a:gd name="T72" fmla="*/ 670 w 706"/>
                    <a:gd name="T73" fmla="*/ 114 h 118"/>
                    <a:gd name="T74" fmla="*/ 658 w 706"/>
                    <a:gd name="T75" fmla="*/ 116 h 118"/>
                    <a:gd name="T76" fmla="*/ 648 w 706"/>
                    <a:gd name="T77" fmla="*/ 118 h 118"/>
                    <a:gd name="T78" fmla="*/ 648 w 706"/>
                    <a:gd name="T7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706" h="118">
                      <a:moveTo>
                        <a:pt x="648" y="118"/>
                      </a:moveTo>
                      <a:lnTo>
                        <a:pt x="60" y="118"/>
                      </a:lnTo>
                      <a:lnTo>
                        <a:pt x="60" y="118"/>
                      </a:lnTo>
                      <a:lnTo>
                        <a:pt x="48" y="116"/>
                      </a:lnTo>
                      <a:lnTo>
                        <a:pt x="36" y="114"/>
                      </a:lnTo>
                      <a:lnTo>
                        <a:pt x="26" y="108"/>
                      </a:lnTo>
                      <a:lnTo>
                        <a:pt x="18" y="100"/>
                      </a:lnTo>
                      <a:lnTo>
                        <a:pt x="10" y="92"/>
                      </a:lnTo>
                      <a:lnTo>
                        <a:pt x="6" y="82"/>
                      </a:lnTo>
                      <a:lnTo>
                        <a:pt x="2" y="70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2" y="48"/>
                      </a:lnTo>
                      <a:lnTo>
                        <a:pt x="6" y="36"/>
                      </a:lnTo>
                      <a:lnTo>
                        <a:pt x="10" y="26"/>
                      </a:lnTo>
                      <a:lnTo>
                        <a:pt x="18" y="18"/>
                      </a:lnTo>
                      <a:lnTo>
                        <a:pt x="26" y="10"/>
                      </a:lnTo>
                      <a:lnTo>
                        <a:pt x="36" y="6"/>
                      </a:lnTo>
                      <a:lnTo>
                        <a:pt x="48" y="2"/>
                      </a:lnTo>
                      <a:lnTo>
                        <a:pt x="60" y="0"/>
                      </a:lnTo>
                      <a:lnTo>
                        <a:pt x="648" y="0"/>
                      </a:lnTo>
                      <a:lnTo>
                        <a:pt x="648" y="0"/>
                      </a:lnTo>
                      <a:lnTo>
                        <a:pt x="658" y="2"/>
                      </a:lnTo>
                      <a:lnTo>
                        <a:pt x="670" y="6"/>
                      </a:lnTo>
                      <a:lnTo>
                        <a:pt x="680" y="10"/>
                      </a:lnTo>
                      <a:lnTo>
                        <a:pt x="688" y="18"/>
                      </a:lnTo>
                      <a:lnTo>
                        <a:pt x="696" y="26"/>
                      </a:lnTo>
                      <a:lnTo>
                        <a:pt x="702" y="36"/>
                      </a:lnTo>
                      <a:lnTo>
                        <a:pt x="704" y="48"/>
                      </a:lnTo>
                      <a:lnTo>
                        <a:pt x="706" y="60"/>
                      </a:lnTo>
                      <a:lnTo>
                        <a:pt x="706" y="60"/>
                      </a:lnTo>
                      <a:lnTo>
                        <a:pt x="704" y="70"/>
                      </a:lnTo>
                      <a:lnTo>
                        <a:pt x="702" y="82"/>
                      </a:lnTo>
                      <a:lnTo>
                        <a:pt x="696" y="92"/>
                      </a:lnTo>
                      <a:lnTo>
                        <a:pt x="688" y="100"/>
                      </a:lnTo>
                      <a:lnTo>
                        <a:pt x="680" y="108"/>
                      </a:lnTo>
                      <a:lnTo>
                        <a:pt x="670" y="114"/>
                      </a:lnTo>
                      <a:lnTo>
                        <a:pt x="658" y="116"/>
                      </a:lnTo>
                      <a:lnTo>
                        <a:pt x="648" y="118"/>
                      </a:lnTo>
                      <a:lnTo>
                        <a:pt x="648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10C8D45-084B-4FC0-9625-C3E8AB3FB358}"/>
                  </a:ext>
                </a:extLst>
              </p:cNvPr>
              <p:cNvSpPr/>
              <p:nvPr/>
            </p:nvSpPr>
            <p:spPr>
              <a:xfrm>
                <a:off x="17680668" y="8255182"/>
                <a:ext cx="710351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24000" tIns="32400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3600" b="1">
                  <a:solidFill>
                    <a:schemeClr val="accent2"/>
                  </a:solidFill>
                  <a:latin typeface="+mj-lt"/>
                </a:endParaRP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7C0932B1-6CE9-47FD-8D9C-969610B2147B}"/>
                  </a:ext>
                </a:extLst>
              </p:cNvPr>
              <p:cNvGrpSpPr/>
              <p:nvPr/>
            </p:nvGrpSpPr>
            <p:grpSpPr>
              <a:xfrm>
                <a:off x="17716577" y="8325936"/>
                <a:ext cx="472144" cy="607291"/>
                <a:chOff x="-6138863" y="-936625"/>
                <a:chExt cx="3463925" cy="4505325"/>
              </a:xfrm>
              <a:solidFill>
                <a:schemeClr val="tx2"/>
              </a:solidFill>
            </p:grpSpPr>
            <p:sp>
              <p:nvSpPr>
                <p:cNvPr id="106" name="Freeform 107">
                  <a:extLst>
                    <a:ext uri="{FF2B5EF4-FFF2-40B4-BE49-F238E27FC236}">
                      <a16:creationId xmlns:a16="http://schemas.microsoft.com/office/drawing/2014/main" id="{2EF95ACA-4795-4417-BFAC-78BA66C92D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6138863" y="-936625"/>
                  <a:ext cx="3463925" cy="4505325"/>
                </a:xfrm>
                <a:custGeom>
                  <a:avLst/>
                  <a:gdLst>
                    <a:gd name="T0" fmla="*/ 2124 w 2182"/>
                    <a:gd name="T1" fmla="*/ 2838 h 2838"/>
                    <a:gd name="T2" fmla="*/ 60 w 2182"/>
                    <a:gd name="T3" fmla="*/ 2838 h 2838"/>
                    <a:gd name="T4" fmla="*/ 60 w 2182"/>
                    <a:gd name="T5" fmla="*/ 2838 h 2838"/>
                    <a:gd name="T6" fmla="*/ 48 w 2182"/>
                    <a:gd name="T7" fmla="*/ 2838 h 2838"/>
                    <a:gd name="T8" fmla="*/ 36 w 2182"/>
                    <a:gd name="T9" fmla="*/ 2834 h 2838"/>
                    <a:gd name="T10" fmla="*/ 26 w 2182"/>
                    <a:gd name="T11" fmla="*/ 2828 h 2838"/>
                    <a:gd name="T12" fmla="*/ 18 w 2182"/>
                    <a:gd name="T13" fmla="*/ 2822 h 2838"/>
                    <a:gd name="T14" fmla="*/ 10 w 2182"/>
                    <a:gd name="T15" fmla="*/ 2812 h 2838"/>
                    <a:gd name="T16" fmla="*/ 6 w 2182"/>
                    <a:gd name="T17" fmla="*/ 2802 h 2838"/>
                    <a:gd name="T18" fmla="*/ 2 w 2182"/>
                    <a:gd name="T19" fmla="*/ 2792 h 2838"/>
                    <a:gd name="T20" fmla="*/ 0 w 2182"/>
                    <a:gd name="T21" fmla="*/ 2780 h 2838"/>
                    <a:gd name="T22" fmla="*/ 0 w 2182"/>
                    <a:gd name="T23" fmla="*/ 714 h 2838"/>
                    <a:gd name="T24" fmla="*/ 0 w 2182"/>
                    <a:gd name="T25" fmla="*/ 714 h 2838"/>
                    <a:gd name="T26" fmla="*/ 2 w 2182"/>
                    <a:gd name="T27" fmla="*/ 702 h 2838"/>
                    <a:gd name="T28" fmla="*/ 4 w 2182"/>
                    <a:gd name="T29" fmla="*/ 692 h 2838"/>
                    <a:gd name="T30" fmla="*/ 10 w 2182"/>
                    <a:gd name="T31" fmla="*/ 682 h 2838"/>
                    <a:gd name="T32" fmla="*/ 16 w 2182"/>
                    <a:gd name="T33" fmla="*/ 674 h 2838"/>
                    <a:gd name="T34" fmla="*/ 638 w 2182"/>
                    <a:gd name="T35" fmla="*/ 20 h 2838"/>
                    <a:gd name="T36" fmla="*/ 638 w 2182"/>
                    <a:gd name="T37" fmla="*/ 20 h 2838"/>
                    <a:gd name="T38" fmla="*/ 646 w 2182"/>
                    <a:gd name="T39" fmla="*/ 12 h 2838"/>
                    <a:gd name="T40" fmla="*/ 656 w 2182"/>
                    <a:gd name="T41" fmla="*/ 6 h 2838"/>
                    <a:gd name="T42" fmla="*/ 668 w 2182"/>
                    <a:gd name="T43" fmla="*/ 2 h 2838"/>
                    <a:gd name="T44" fmla="*/ 680 w 2182"/>
                    <a:gd name="T45" fmla="*/ 0 h 2838"/>
                    <a:gd name="T46" fmla="*/ 2124 w 2182"/>
                    <a:gd name="T47" fmla="*/ 0 h 2838"/>
                    <a:gd name="T48" fmla="*/ 2124 w 2182"/>
                    <a:gd name="T49" fmla="*/ 0 h 2838"/>
                    <a:gd name="T50" fmla="*/ 2136 w 2182"/>
                    <a:gd name="T51" fmla="*/ 2 h 2838"/>
                    <a:gd name="T52" fmla="*/ 2146 w 2182"/>
                    <a:gd name="T53" fmla="*/ 6 h 2838"/>
                    <a:gd name="T54" fmla="*/ 2156 w 2182"/>
                    <a:gd name="T55" fmla="*/ 10 h 2838"/>
                    <a:gd name="T56" fmla="*/ 2164 w 2182"/>
                    <a:gd name="T57" fmla="*/ 18 h 2838"/>
                    <a:gd name="T58" fmla="*/ 2172 w 2182"/>
                    <a:gd name="T59" fmla="*/ 26 h 2838"/>
                    <a:gd name="T60" fmla="*/ 2178 w 2182"/>
                    <a:gd name="T61" fmla="*/ 36 h 2838"/>
                    <a:gd name="T62" fmla="*/ 2180 w 2182"/>
                    <a:gd name="T63" fmla="*/ 48 h 2838"/>
                    <a:gd name="T64" fmla="*/ 2182 w 2182"/>
                    <a:gd name="T65" fmla="*/ 60 h 2838"/>
                    <a:gd name="T66" fmla="*/ 2182 w 2182"/>
                    <a:gd name="T67" fmla="*/ 2780 h 2838"/>
                    <a:gd name="T68" fmla="*/ 2182 w 2182"/>
                    <a:gd name="T69" fmla="*/ 2780 h 2838"/>
                    <a:gd name="T70" fmla="*/ 2180 w 2182"/>
                    <a:gd name="T71" fmla="*/ 2792 h 2838"/>
                    <a:gd name="T72" fmla="*/ 2178 w 2182"/>
                    <a:gd name="T73" fmla="*/ 2802 h 2838"/>
                    <a:gd name="T74" fmla="*/ 2172 w 2182"/>
                    <a:gd name="T75" fmla="*/ 2812 h 2838"/>
                    <a:gd name="T76" fmla="*/ 2164 w 2182"/>
                    <a:gd name="T77" fmla="*/ 2822 h 2838"/>
                    <a:gd name="T78" fmla="*/ 2156 w 2182"/>
                    <a:gd name="T79" fmla="*/ 2828 h 2838"/>
                    <a:gd name="T80" fmla="*/ 2146 w 2182"/>
                    <a:gd name="T81" fmla="*/ 2834 h 2838"/>
                    <a:gd name="T82" fmla="*/ 2136 w 2182"/>
                    <a:gd name="T83" fmla="*/ 2838 h 2838"/>
                    <a:gd name="T84" fmla="*/ 2124 w 2182"/>
                    <a:gd name="T85" fmla="*/ 2838 h 2838"/>
                    <a:gd name="T86" fmla="*/ 2124 w 2182"/>
                    <a:gd name="T87" fmla="*/ 2838 h 2838"/>
                    <a:gd name="T88" fmla="*/ 118 w 2182"/>
                    <a:gd name="T89" fmla="*/ 2722 h 2838"/>
                    <a:gd name="T90" fmla="*/ 2064 w 2182"/>
                    <a:gd name="T91" fmla="*/ 2722 h 2838"/>
                    <a:gd name="T92" fmla="*/ 2064 w 2182"/>
                    <a:gd name="T93" fmla="*/ 118 h 2838"/>
                    <a:gd name="T94" fmla="*/ 706 w 2182"/>
                    <a:gd name="T95" fmla="*/ 118 h 2838"/>
                    <a:gd name="T96" fmla="*/ 118 w 2182"/>
                    <a:gd name="T97" fmla="*/ 738 h 2838"/>
                    <a:gd name="T98" fmla="*/ 118 w 2182"/>
                    <a:gd name="T99" fmla="*/ 2722 h 2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82" h="2838">
                      <a:moveTo>
                        <a:pt x="2124" y="2838"/>
                      </a:moveTo>
                      <a:lnTo>
                        <a:pt x="60" y="2838"/>
                      </a:lnTo>
                      <a:lnTo>
                        <a:pt x="60" y="2838"/>
                      </a:lnTo>
                      <a:lnTo>
                        <a:pt x="48" y="2838"/>
                      </a:lnTo>
                      <a:lnTo>
                        <a:pt x="36" y="2834"/>
                      </a:lnTo>
                      <a:lnTo>
                        <a:pt x="26" y="2828"/>
                      </a:lnTo>
                      <a:lnTo>
                        <a:pt x="18" y="2822"/>
                      </a:lnTo>
                      <a:lnTo>
                        <a:pt x="10" y="2812"/>
                      </a:lnTo>
                      <a:lnTo>
                        <a:pt x="6" y="2802"/>
                      </a:lnTo>
                      <a:lnTo>
                        <a:pt x="2" y="2792"/>
                      </a:lnTo>
                      <a:lnTo>
                        <a:pt x="0" y="2780"/>
                      </a:lnTo>
                      <a:lnTo>
                        <a:pt x="0" y="714"/>
                      </a:lnTo>
                      <a:lnTo>
                        <a:pt x="0" y="714"/>
                      </a:lnTo>
                      <a:lnTo>
                        <a:pt x="2" y="702"/>
                      </a:lnTo>
                      <a:lnTo>
                        <a:pt x="4" y="692"/>
                      </a:lnTo>
                      <a:lnTo>
                        <a:pt x="10" y="682"/>
                      </a:lnTo>
                      <a:lnTo>
                        <a:pt x="16" y="674"/>
                      </a:lnTo>
                      <a:lnTo>
                        <a:pt x="638" y="20"/>
                      </a:lnTo>
                      <a:lnTo>
                        <a:pt x="638" y="20"/>
                      </a:lnTo>
                      <a:lnTo>
                        <a:pt x="646" y="12"/>
                      </a:lnTo>
                      <a:lnTo>
                        <a:pt x="656" y="6"/>
                      </a:lnTo>
                      <a:lnTo>
                        <a:pt x="668" y="2"/>
                      </a:lnTo>
                      <a:lnTo>
                        <a:pt x="680" y="0"/>
                      </a:lnTo>
                      <a:lnTo>
                        <a:pt x="2124" y="0"/>
                      </a:lnTo>
                      <a:lnTo>
                        <a:pt x="2124" y="0"/>
                      </a:lnTo>
                      <a:lnTo>
                        <a:pt x="2136" y="2"/>
                      </a:lnTo>
                      <a:lnTo>
                        <a:pt x="2146" y="6"/>
                      </a:lnTo>
                      <a:lnTo>
                        <a:pt x="2156" y="10"/>
                      </a:lnTo>
                      <a:lnTo>
                        <a:pt x="2164" y="18"/>
                      </a:lnTo>
                      <a:lnTo>
                        <a:pt x="2172" y="26"/>
                      </a:lnTo>
                      <a:lnTo>
                        <a:pt x="2178" y="36"/>
                      </a:lnTo>
                      <a:lnTo>
                        <a:pt x="2180" y="48"/>
                      </a:lnTo>
                      <a:lnTo>
                        <a:pt x="2182" y="60"/>
                      </a:lnTo>
                      <a:lnTo>
                        <a:pt x="2182" y="2780"/>
                      </a:lnTo>
                      <a:lnTo>
                        <a:pt x="2182" y="2780"/>
                      </a:lnTo>
                      <a:lnTo>
                        <a:pt x="2180" y="2792"/>
                      </a:lnTo>
                      <a:lnTo>
                        <a:pt x="2178" y="2802"/>
                      </a:lnTo>
                      <a:lnTo>
                        <a:pt x="2172" y="2812"/>
                      </a:lnTo>
                      <a:lnTo>
                        <a:pt x="2164" y="2822"/>
                      </a:lnTo>
                      <a:lnTo>
                        <a:pt x="2156" y="2828"/>
                      </a:lnTo>
                      <a:lnTo>
                        <a:pt x="2146" y="2834"/>
                      </a:lnTo>
                      <a:lnTo>
                        <a:pt x="2136" y="2838"/>
                      </a:lnTo>
                      <a:lnTo>
                        <a:pt x="2124" y="2838"/>
                      </a:lnTo>
                      <a:lnTo>
                        <a:pt x="2124" y="2838"/>
                      </a:lnTo>
                      <a:close/>
                      <a:moveTo>
                        <a:pt x="118" y="2722"/>
                      </a:moveTo>
                      <a:lnTo>
                        <a:pt x="2064" y="2722"/>
                      </a:lnTo>
                      <a:lnTo>
                        <a:pt x="2064" y="118"/>
                      </a:lnTo>
                      <a:lnTo>
                        <a:pt x="706" y="118"/>
                      </a:lnTo>
                      <a:lnTo>
                        <a:pt x="118" y="738"/>
                      </a:lnTo>
                      <a:lnTo>
                        <a:pt x="118" y="272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2526A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7" name="Freeform 108">
                  <a:extLst>
                    <a:ext uri="{FF2B5EF4-FFF2-40B4-BE49-F238E27FC236}">
                      <a16:creationId xmlns:a16="http://schemas.microsoft.com/office/drawing/2014/main" id="{C96B17CF-8142-4654-A205-1A2A044984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62663" y="-860425"/>
                  <a:ext cx="1152525" cy="1152525"/>
                </a:xfrm>
                <a:custGeom>
                  <a:avLst/>
                  <a:gdLst>
                    <a:gd name="T0" fmla="*/ 668 w 726"/>
                    <a:gd name="T1" fmla="*/ 726 h 726"/>
                    <a:gd name="T2" fmla="*/ 58 w 726"/>
                    <a:gd name="T3" fmla="*/ 726 h 726"/>
                    <a:gd name="T4" fmla="*/ 58 w 726"/>
                    <a:gd name="T5" fmla="*/ 726 h 726"/>
                    <a:gd name="T6" fmla="*/ 46 w 726"/>
                    <a:gd name="T7" fmla="*/ 726 h 726"/>
                    <a:gd name="T8" fmla="*/ 36 w 726"/>
                    <a:gd name="T9" fmla="*/ 722 h 726"/>
                    <a:gd name="T10" fmla="*/ 26 w 726"/>
                    <a:gd name="T11" fmla="*/ 716 h 726"/>
                    <a:gd name="T12" fmla="*/ 16 w 726"/>
                    <a:gd name="T13" fmla="*/ 710 h 726"/>
                    <a:gd name="T14" fmla="*/ 10 w 726"/>
                    <a:gd name="T15" fmla="*/ 700 h 726"/>
                    <a:gd name="T16" fmla="*/ 4 w 726"/>
                    <a:gd name="T17" fmla="*/ 690 h 726"/>
                    <a:gd name="T18" fmla="*/ 0 w 726"/>
                    <a:gd name="T19" fmla="*/ 680 h 726"/>
                    <a:gd name="T20" fmla="*/ 0 w 726"/>
                    <a:gd name="T21" fmla="*/ 668 h 726"/>
                    <a:gd name="T22" fmla="*/ 0 w 726"/>
                    <a:gd name="T23" fmla="*/ 668 h 726"/>
                    <a:gd name="T24" fmla="*/ 0 w 726"/>
                    <a:gd name="T25" fmla="*/ 656 h 726"/>
                    <a:gd name="T26" fmla="*/ 4 w 726"/>
                    <a:gd name="T27" fmla="*/ 646 h 726"/>
                    <a:gd name="T28" fmla="*/ 10 w 726"/>
                    <a:gd name="T29" fmla="*/ 636 h 726"/>
                    <a:gd name="T30" fmla="*/ 16 w 726"/>
                    <a:gd name="T31" fmla="*/ 626 h 726"/>
                    <a:gd name="T32" fmla="*/ 26 w 726"/>
                    <a:gd name="T33" fmla="*/ 620 h 726"/>
                    <a:gd name="T34" fmla="*/ 36 w 726"/>
                    <a:gd name="T35" fmla="*/ 614 h 726"/>
                    <a:gd name="T36" fmla="*/ 46 w 726"/>
                    <a:gd name="T37" fmla="*/ 610 h 726"/>
                    <a:gd name="T38" fmla="*/ 58 w 726"/>
                    <a:gd name="T39" fmla="*/ 610 h 726"/>
                    <a:gd name="T40" fmla="*/ 610 w 726"/>
                    <a:gd name="T41" fmla="*/ 610 h 726"/>
                    <a:gd name="T42" fmla="*/ 610 w 726"/>
                    <a:gd name="T43" fmla="*/ 58 h 726"/>
                    <a:gd name="T44" fmla="*/ 610 w 726"/>
                    <a:gd name="T45" fmla="*/ 58 h 726"/>
                    <a:gd name="T46" fmla="*/ 610 w 726"/>
                    <a:gd name="T47" fmla="*/ 46 h 726"/>
                    <a:gd name="T48" fmla="*/ 614 w 726"/>
                    <a:gd name="T49" fmla="*/ 36 h 726"/>
                    <a:gd name="T50" fmla="*/ 620 w 726"/>
                    <a:gd name="T51" fmla="*/ 26 h 726"/>
                    <a:gd name="T52" fmla="*/ 626 w 726"/>
                    <a:gd name="T53" fmla="*/ 16 h 726"/>
                    <a:gd name="T54" fmla="*/ 636 w 726"/>
                    <a:gd name="T55" fmla="*/ 10 h 726"/>
                    <a:gd name="T56" fmla="*/ 646 w 726"/>
                    <a:gd name="T57" fmla="*/ 4 h 726"/>
                    <a:gd name="T58" fmla="*/ 656 w 726"/>
                    <a:gd name="T59" fmla="*/ 0 h 726"/>
                    <a:gd name="T60" fmla="*/ 668 w 726"/>
                    <a:gd name="T61" fmla="*/ 0 h 726"/>
                    <a:gd name="T62" fmla="*/ 668 w 726"/>
                    <a:gd name="T63" fmla="*/ 0 h 726"/>
                    <a:gd name="T64" fmla="*/ 680 w 726"/>
                    <a:gd name="T65" fmla="*/ 0 h 726"/>
                    <a:gd name="T66" fmla="*/ 690 w 726"/>
                    <a:gd name="T67" fmla="*/ 4 h 726"/>
                    <a:gd name="T68" fmla="*/ 700 w 726"/>
                    <a:gd name="T69" fmla="*/ 10 h 726"/>
                    <a:gd name="T70" fmla="*/ 710 w 726"/>
                    <a:gd name="T71" fmla="*/ 16 h 726"/>
                    <a:gd name="T72" fmla="*/ 716 w 726"/>
                    <a:gd name="T73" fmla="*/ 26 h 726"/>
                    <a:gd name="T74" fmla="*/ 722 w 726"/>
                    <a:gd name="T75" fmla="*/ 36 h 726"/>
                    <a:gd name="T76" fmla="*/ 726 w 726"/>
                    <a:gd name="T77" fmla="*/ 46 h 726"/>
                    <a:gd name="T78" fmla="*/ 726 w 726"/>
                    <a:gd name="T79" fmla="*/ 58 h 726"/>
                    <a:gd name="T80" fmla="*/ 726 w 726"/>
                    <a:gd name="T81" fmla="*/ 668 h 726"/>
                    <a:gd name="T82" fmla="*/ 726 w 726"/>
                    <a:gd name="T83" fmla="*/ 668 h 726"/>
                    <a:gd name="T84" fmla="*/ 726 w 726"/>
                    <a:gd name="T85" fmla="*/ 680 h 726"/>
                    <a:gd name="T86" fmla="*/ 722 w 726"/>
                    <a:gd name="T87" fmla="*/ 690 h 726"/>
                    <a:gd name="T88" fmla="*/ 716 w 726"/>
                    <a:gd name="T89" fmla="*/ 700 h 726"/>
                    <a:gd name="T90" fmla="*/ 710 w 726"/>
                    <a:gd name="T91" fmla="*/ 710 h 726"/>
                    <a:gd name="T92" fmla="*/ 700 w 726"/>
                    <a:gd name="T93" fmla="*/ 716 h 726"/>
                    <a:gd name="T94" fmla="*/ 690 w 726"/>
                    <a:gd name="T95" fmla="*/ 722 h 726"/>
                    <a:gd name="T96" fmla="*/ 680 w 726"/>
                    <a:gd name="T97" fmla="*/ 726 h 726"/>
                    <a:gd name="T98" fmla="*/ 668 w 726"/>
                    <a:gd name="T99" fmla="*/ 726 h 726"/>
                    <a:gd name="T100" fmla="*/ 668 w 726"/>
                    <a:gd name="T101" fmla="*/ 726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26" h="726">
                      <a:moveTo>
                        <a:pt x="668" y="726"/>
                      </a:moveTo>
                      <a:lnTo>
                        <a:pt x="58" y="726"/>
                      </a:lnTo>
                      <a:lnTo>
                        <a:pt x="58" y="726"/>
                      </a:lnTo>
                      <a:lnTo>
                        <a:pt x="46" y="726"/>
                      </a:lnTo>
                      <a:lnTo>
                        <a:pt x="36" y="722"/>
                      </a:lnTo>
                      <a:lnTo>
                        <a:pt x="26" y="716"/>
                      </a:lnTo>
                      <a:lnTo>
                        <a:pt x="16" y="710"/>
                      </a:lnTo>
                      <a:lnTo>
                        <a:pt x="10" y="700"/>
                      </a:lnTo>
                      <a:lnTo>
                        <a:pt x="4" y="690"/>
                      </a:lnTo>
                      <a:lnTo>
                        <a:pt x="0" y="680"/>
                      </a:lnTo>
                      <a:lnTo>
                        <a:pt x="0" y="668"/>
                      </a:lnTo>
                      <a:lnTo>
                        <a:pt x="0" y="668"/>
                      </a:lnTo>
                      <a:lnTo>
                        <a:pt x="0" y="656"/>
                      </a:lnTo>
                      <a:lnTo>
                        <a:pt x="4" y="646"/>
                      </a:lnTo>
                      <a:lnTo>
                        <a:pt x="10" y="636"/>
                      </a:lnTo>
                      <a:lnTo>
                        <a:pt x="16" y="626"/>
                      </a:lnTo>
                      <a:lnTo>
                        <a:pt x="26" y="620"/>
                      </a:lnTo>
                      <a:lnTo>
                        <a:pt x="36" y="614"/>
                      </a:lnTo>
                      <a:lnTo>
                        <a:pt x="46" y="610"/>
                      </a:lnTo>
                      <a:lnTo>
                        <a:pt x="58" y="610"/>
                      </a:lnTo>
                      <a:lnTo>
                        <a:pt x="610" y="610"/>
                      </a:lnTo>
                      <a:lnTo>
                        <a:pt x="610" y="58"/>
                      </a:lnTo>
                      <a:lnTo>
                        <a:pt x="610" y="58"/>
                      </a:lnTo>
                      <a:lnTo>
                        <a:pt x="610" y="46"/>
                      </a:lnTo>
                      <a:lnTo>
                        <a:pt x="614" y="36"/>
                      </a:lnTo>
                      <a:lnTo>
                        <a:pt x="620" y="26"/>
                      </a:lnTo>
                      <a:lnTo>
                        <a:pt x="626" y="16"/>
                      </a:lnTo>
                      <a:lnTo>
                        <a:pt x="636" y="10"/>
                      </a:lnTo>
                      <a:lnTo>
                        <a:pt x="646" y="4"/>
                      </a:lnTo>
                      <a:lnTo>
                        <a:pt x="656" y="0"/>
                      </a:lnTo>
                      <a:lnTo>
                        <a:pt x="668" y="0"/>
                      </a:lnTo>
                      <a:lnTo>
                        <a:pt x="668" y="0"/>
                      </a:lnTo>
                      <a:lnTo>
                        <a:pt x="680" y="0"/>
                      </a:lnTo>
                      <a:lnTo>
                        <a:pt x="690" y="4"/>
                      </a:lnTo>
                      <a:lnTo>
                        <a:pt x="700" y="10"/>
                      </a:lnTo>
                      <a:lnTo>
                        <a:pt x="710" y="16"/>
                      </a:lnTo>
                      <a:lnTo>
                        <a:pt x="716" y="26"/>
                      </a:lnTo>
                      <a:lnTo>
                        <a:pt x="722" y="36"/>
                      </a:lnTo>
                      <a:lnTo>
                        <a:pt x="726" y="46"/>
                      </a:lnTo>
                      <a:lnTo>
                        <a:pt x="726" y="58"/>
                      </a:lnTo>
                      <a:lnTo>
                        <a:pt x="726" y="668"/>
                      </a:lnTo>
                      <a:lnTo>
                        <a:pt x="726" y="668"/>
                      </a:lnTo>
                      <a:lnTo>
                        <a:pt x="726" y="680"/>
                      </a:lnTo>
                      <a:lnTo>
                        <a:pt x="722" y="690"/>
                      </a:lnTo>
                      <a:lnTo>
                        <a:pt x="716" y="700"/>
                      </a:lnTo>
                      <a:lnTo>
                        <a:pt x="710" y="710"/>
                      </a:lnTo>
                      <a:lnTo>
                        <a:pt x="700" y="716"/>
                      </a:lnTo>
                      <a:lnTo>
                        <a:pt x="690" y="722"/>
                      </a:lnTo>
                      <a:lnTo>
                        <a:pt x="680" y="726"/>
                      </a:lnTo>
                      <a:lnTo>
                        <a:pt x="668" y="726"/>
                      </a:lnTo>
                      <a:lnTo>
                        <a:pt x="668" y="72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FF1AF66E-8170-4EF1-88C2-DC51BAEFA1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1809750"/>
                  <a:ext cx="1593850" cy="1165225"/>
                </a:xfrm>
                <a:custGeom>
                  <a:avLst/>
                  <a:gdLst>
                    <a:gd name="T0" fmla="*/ 946 w 1004"/>
                    <a:gd name="T1" fmla="*/ 734 h 734"/>
                    <a:gd name="T2" fmla="*/ 58 w 1004"/>
                    <a:gd name="T3" fmla="*/ 734 h 734"/>
                    <a:gd name="T4" fmla="*/ 58 w 1004"/>
                    <a:gd name="T5" fmla="*/ 734 h 734"/>
                    <a:gd name="T6" fmla="*/ 42 w 1004"/>
                    <a:gd name="T7" fmla="*/ 732 h 734"/>
                    <a:gd name="T8" fmla="*/ 28 w 1004"/>
                    <a:gd name="T9" fmla="*/ 724 h 734"/>
                    <a:gd name="T10" fmla="*/ 16 w 1004"/>
                    <a:gd name="T11" fmla="*/ 714 h 734"/>
                    <a:gd name="T12" fmla="*/ 6 w 1004"/>
                    <a:gd name="T13" fmla="*/ 702 h 734"/>
                    <a:gd name="T14" fmla="*/ 6 w 1004"/>
                    <a:gd name="T15" fmla="*/ 702 h 734"/>
                    <a:gd name="T16" fmla="*/ 2 w 1004"/>
                    <a:gd name="T17" fmla="*/ 686 h 734"/>
                    <a:gd name="T18" fmla="*/ 0 w 1004"/>
                    <a:gd name="T19" fmla="*/ 670 h 734"/>
                    <a:gd name="T20" fmla="*/ 4 w 1004"/>
                    <a:gd name="T21" fmla="*/ 654 h 734"/>
                    <a:gd name="T22" fmla="*/ 12 w 1004"/>
                    <a:gd name="T23" fmla="*/ 640 h 734"/>
                    <a:gd name="T24" fmla="*/ 454 w 1004"/>
                    <a:gd name="T25" fmla="*/ 24 h 734"/>
                    <a:gd name="T26" fmla="*/ 454 w 1004"/>
                    <a:gd name="T27" fmla="*/ 24 h 734"/>
                    <a:gd name="T28" fmla="*/ 464 w 1004"/>
                    <a:gd name="T29" fmla="*/ 14 h 734"/>
                    <a:gd name="T30" fmla="*/ 476 w 1004"/>
                    <a:gd name="T31" fmla="*/ 6 h 734"/>
                    <a:gd name="T32" fmla="*/ 488 w 1004"/>
                    <a:gd name="T33" fmla="*/ 2 h 734"/>
                    <a:gd name="T34" fmla="*/ 502 w 1004"/>
                    <a:gd name="T35" fmla="*/ 0 h 734"/>
                    <a:gd name="T36" fmla="*/ 502 w 1004"/>
                    <a:gd name="T37" fmla="*/ 0 h 734"/>
                    <a:gd name="T38" fmla="*/ 516 w 1004"/>
                    <a:gd name="T39" fmla="*/ 2 h 734"/>
                    <a:gd name="T40" fmla="*/ 528 w 1004"/>
                    <a:gd name="T41" fmla="*/ 6 h 734"/>
                    <a:gd name="T42" fmla="*/ 540 w 1004"/>
                    <a:gd name="T43" fmla="*/ 14 h 734"/>
                    <a:gd name="T44" fmla="*/ 550 w 1004"/>
                    <a:gd name="T45" fmla="*/ 24 h 734"/>
                    <a:gd name="T46" fmla="*/ 992 w 1004"/>
                    <a:gd name="T47" fmla="*/ 640 h 734"/>
                    <a:gd name="T48" fmla="*/ 992 w 1004"/>
                    <a:gd name="T49" fmla="*/ 640 h 734"/>
                    <a:gd name="T50" fmla="*/ 1000 w 1004"/>
                    <a:gd name="T51" fmla="*/ 654 h 734"/>
                    <a:gd name="T52" fmla="*/ 1004 w 1004"/>
                    <a:gd name="T53" fmla="*/ 670 h 734"/>
                    <a:gd name="T54" fmla="*/ 1002 w 1004"/>
                    <a:gd name="T55" fmla="*/ 686 h 734"/>
                    <a:gd name="T56" fmla="*/ 998 w 1004"/>
                    <a:gd name="T57" fmla="*/ 702 h 734"/>
                    <a:gd name="T58" fmla="*/ 998 w 1004"/>
                    <a:gd name="T59" fmla="*/ 702 h 734"/>
                    <a:gd name="T60" fmla="*/ 988 w 1004"/>
                    <a:gd name="T61" fmla="*/ 714 h 734"/>
                    <a:gd name="T62" fmla="*/ 976 w 1004"/>
                    <a:gd name="T63" fmla="*/ 724 h 734"/>
                    <a:gd name="T64" fmla="*/ 962 w 1004"/>
                    <a:gd name="T65" fmla="*/ 732 h 734"/>
                    <a:gd name="T66" fmla="*/ 946 w 1004"/>
                    <a:gd name="T67" fmla="*/ 734 h 734"/>
                    <a:gd name="T68" fmla="*/ 946 w 1004"/>
                    <a:gd name="T69" fmla="*/ 734 h 734"/>
                    <a:gd name="T70" fmla="*/ 174 w 1004"/>
                    <a:gd name="T71" fmla="*/ 616 h 734"/>
                    <a:gd name="T72" fmla="*/ 830 w 1004"/>
                    <a:gd name="T73" fmla="*/ 616 h 734"/>
                    <a:gd name="T74" fmla="*/ 502 w 1004"/>
                    <a:gd name="T75" fmla="*/ 160 h 734"/>
                    <a:gd name="T76" fmla="*/ 174 w 1004"/>
                    <a:gd name="T77" fmla="*/ 616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946" y="734"/>
                      </a:moveTo>
                      <a:lnTo>
                        <a:pt x="58" y="734"/>
                      </a:lnTo>
                      <a:lnTo>
                        <a:pt x="58" y="734"/>
                      </a:lnTo>
                      <a:lnTo>
                        <a:pt x="42" y="732"/>
                      </a:lnTo>
                      <a:lnTo>
                        <a:pt x="28" y="724"/>
                      </a:lnTo>
                      <a:lnTo>
                        <a:pt x="16" y="714"/>
                      </a:lnTo>
                      <a:lnTo>
                        <a:pt x="6" y="702"/>
                      </a:lnTo>
                      <a:lnTo>
                        <a:pt x="6" y="702"/>
                      </a:lnTo>
                      <a:lnTo>
                        <a:pt x="2" y="686"/>
                      </a:lnTo>
                      <a:lnTo>
                        <a:pt x="0" y="670"/>
                      </a:lnTo>
                      <a:lnTo>
                        <a:pt x="4" y="654"/>
                      </a:lnTo>
                      <a:lnTo>
                        <a:pt x="12" y="640"/>
                      </a:lnTo>
                      <a:lnTo>
                        <a:pt x="454" y="24"/>
                      </a:lnTo>
                      <a:lnTo>
                        <a:pt x="454" y="24"/>
                      </a:lnTo>
                      <a:lnTo>
                        <a:pt x="464" y="14"/>
                      </a:lnTo>
                      <a:lnTo>
                        <a:pt x="476" y="6"/>
                      </a:lnTo>
                      <a:lnTo>
                        <a:pt x="488" y="2"/>
                      </a:lnTo>
                      <a:lnTo>
                        <a:pt x="502" y="0"/>
                      </a:lnTo>
                      <a:lnTo>
                        <a:pt x="502" y="0"/>
                      </a:lnTo>
                      <a:lnTo>
                        <a:pt x="516" y="2"/>
                      </a:lnTo>
                      <a:lnTo>
                        <a:pt x="528" y="6"/>
                      </a:lnTo>
                      <a:lnTo>
                        <a:pt x="540" y="14"/>
                      </a:lnTo>
                      <a:lnTo>
                        <a:pt x="550" y="24"/>
                      </a:lnTo>
                      <a:lnTo>
                        <a:pt x="992" y="640"/>
                      </a:lnTo>
                      <a:lnTo>
                        <a:pt x="992" y="640"/>
                      </a:lnTo>
                      <a:lnTo>
                        <a:pt x="1000" y="654"/>
                      </a:lnTo>
                      <a:lnTo>
                        <a:pt x="1004" y="670"/>
                      </a:lnTo>
                      <a:lnTo>
                        <a:pt x="1002" y="686"/>
                      </a:lnTo>
                      <a:lnTo>
                        <a:pt x="998" y="702"/>
                      </a:lnTo>
                      <a:lnTo>
                        <a:pt x="998" y="702"/>
                      </a:lnTo>
                      <a:lnTo>
                        <a:pt x="988" y="714"/>
                      </a:lnTo>
                      <a:lnTo>
                        <a:pt x="976" y="724"/>
                      </a:lnTo>
                      <a:lnTo>
                        <a:pt x="962" y="732"/>
                      </a:lnTo>
                      <a:lnTo>
                        <a:pt x="946" y="734"/>
                      </a:lnTo>
                      <a:lnTo>
                        <a:pt x="946" y="734"/>
                      </a:lnTo>
                      <a:close/>
                      <a:moveTo>
                        <a:pt x="174" y="616"/>
                      </a:moveTo>
                      <a:lnTo>
                        <a:pt x="830" y="616"/>
                      </a:lnTo>
                      <a:lnTo>
                        <a:pt x="502" y="160"/>
                      </a:lnTo>
                      <a:lnTo>
                        <a:pt x="174" y="6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2" name="Freeform 110">
                  <a:extLst>
                    <a:ext uri="{FF2B5EF4-FFF2-40B4-BE49-F238E27FC236}">
                      <a16:creationId xmlns:a16="http://schemas.microsoft.com/office/drawing/2014/main" id="{7D7762A5-0E39-4ACB-A226-1C24145BCF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850900"/>
                  <a:ext cx="1593850" cy="1165225"/>
                </a:xfrm>
                <a:custGeom>
                  <a:avLst/>
                  <a:gdLst>
                    <a:gd name="T0" fmla="*/ 502 w 1004"/>
                    <a:gd name="T1" fmla="*/ 734 h 734"/>
                    <a:gd name="T2" fmla="*/ 502 w 1004"/>
                    <a:gd name="T3" fmla="*/ 734 h 734"/>
                    <a:gd name="T4" fmla="*/ 488 w 1004"/>
                    <a:gd name="T5" fmla="*/ 732 h 734"/>
                    <a:gd name="T6" fmla="*/ 476 w 1004"/>
                    <a:gd name="T7" fmla="*/ 726 h 734"/>
                    <a:gd name="T8" fmla="*/ 464 w 1004"/>
                    <a:gd name="T9" fmla="*/ 720 h 734"/>
                    <a:gd name="T10" fmla="*/ 454 w 1004"/>
                    <a:gd name="T11" fmla="*/ 708 h 734"/>
                    <a:gd name="T12" fmla="*/ 12 w 1004"/>
                    <a:gd name="T13" fmla="*/ 94 h 734"/>
                    <a:gd name="T14" fmla="*/ 12 w 1004"/>
                    <a:gd name="T15" fmla="*/ 94 h 734"/>
                    <a:gd name="T16" fmla="*/ 4 w 1004"/>
                    <a:gd name="T17" fmla="*/ 80 h 734"/>
                    <a:gd name="T18" fmla="*/ 0 w 1004"/>
                    <a:gd name="T19" fmla="*/ 64 h 734"/>
                    <a:gd name="T20" fmla="*/ 2 w 1004"/>
                    <a:gd name="T21" fmla="*/ 48 h 734"/>
                    <a:gd name="T22" fmla="*/ 6 w 1004"/>
                    <a:gd name="T23" fmla="*/ 32 h 734"/>
                    <a:gd name="T24" fmla="*/ 6 w 1004"/>
                    <a:gd name="T25" fmla="*/ 32 h 734"/>
                    <a:gd name="T26" fmla="*/ 16 w 1004"/>
                    <a:gd name="T27" fmla="*/ 20 h 734"/>
                    <a:gd name="T28" fmla="*/ 28 w 1004"/>
                    <a:gd name="T29" fmla="*/ 10 h 734"/>
                    <a:gd name="T30" fmla="*/ 42 w 1004"/>
                    <a:gd name="T31" fmla="*/ 2 h 734"/>
                    <a:gd name="T32" fmla="*/ 58 w 1004"/>
                    <a:gd name="T33" fmla="*/ 0 h 734"/>
                    <a:gd name="T34" fmla="*/ 946 w 1004"/>
                    <a:gd name="T35" fmla="*/ 0 h 734"/>
                    <a:gd name="T36" fmla="*/ 946 w 1004"/>
                    <a:gd name="T37" fmla="*/ 0 h 734"/>
                    <a:gd name="T38" fmla="*/ 962 w 1004"/>
                    <a:gd name="T39" fmla="*/ 2 h 734"/>
                    <a:gd name="T40" fmla="*/ 976 w 1004"/>
                    <a:gd name="T41" fmla="*/ 10 h 734"/>
                    <a:gd name="T42" fmla="*/ 988 w 1004"/>
                    <a:gd name="T43" fmla="*/ 20 h 734"/>
                    <a:gd name="T44" fmla="*/ 998 w 1004"/>
                    <a:gd name="T45" fmla="*/ 32 h 734"/>
                    <a:gd name="T46" fmla="*/ 998 w 1004"/>
                    <a:gd name="T47" fmla="*/ 32 h 734"/>
                    <a:gd name="T48" fmla="*/ 1002 w 1004"/>
                    <a:gd name="T49" fmla="*/ 48 h 734"/>
                    <a:gd name="T50" fmla="*/ 1004 w 1004"/>
                    <a:gd name="T51" fmla="*/ 64 h 734"/>
                    <a:gd name="T52" fmla="*/ 1000 w 1004"/>
                    <a:gd name="T53" fmla="*/ 80 h 734"/>
                    <a:gd name="T54" fmla="*/ 992 w 1004"/>
                    <a:gd name="T55" fmla="*/ 94 h 734"/>
                    <a:gd name="T56" fmla="*/ 550 w 1004"/>
                    <a:gd name="T57" fmla="*/ 708 h 734"/>
                    <a:gd name="T58" fmla="*/ 550 w 1004"/>
                    <a:gd name="T59" fmla="*/ 708 h 734"/>
                    <a:gd name="T60" fmla="*/ 540 w 1004"/>
                    <a:gd name="T61" fmla="*/ 720 h 734"/>
                    <a:gd name="T62" fmla="*/ 528 w 1004"/>
                    <a:gd name="T63" fmla="*/ 726 h 734"/>
                    <a:gd name="T64" fmla="*/ 516 w 1004"/>
                    <a:gd name="T65" fmla="*/ 732 h 734"/>
                    <a:gd name="T66" fmla="*/ 502 w 1004"/>
                    <a:gd name="T67" fmla="*/ 734 h 734"/>
                    <a:gd name="T68" fmla="*/ 502 w 1004"/>
                    <a:gd name="T69" fmla="*/ 734 h 734"/>
                    <a:gd name="T70" fmla="*/ 174 w 1004"/>
                    <a:gd name="T71" fmla="*/ 118 h 734"/>
                    <a:gd name="T72" fmla="*/ 502 w 1004"/>
                    <a:gd name="T73" fmla="*/ 574 h 734"/>
                    <a:gd name="T74" fmla="*/ 830 w 1004"/>
                    <a:gd name="T75" fmla="*/ 118 h 734"/>
                    <a:gd name="T76" fmla="*/ 174 w 1004"/>
                    <a:gd name="T77" fmla="*/ 118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502" y="734"/>
                      </a:moveTo>
                      <a:lnTo>
                        <a:pt x="502" y="734"/>
                      </a:lnTo>
                      <a:lnTo>
                        <a:pt x="488" y="732"/>
                      </a:lnTo>
                      <a:lnTo>
                        <a:pt x="476" y="726"/>
                      </a:lnTo>
                      <a:lnTo>
                        <a:pt x="464" y="720"/>
                      </a:lnTo>
                      <a:lnTo>
                        <a:pt x="454" y="708"/>
                      </a:lnTo>
                      <a:lnTo>
                        <a:pt x="12" y="94"/>
                      </a:lnTo>
                      <a:lnTo>
                        <a:pt x="12" y="94"/>
                      </a:lnTo>
                      <a:lnTo>
                        <a:pt x="4" y="80"/>
                      </a:lnTo>
                      <a:lnTo>
                        <a:pt x="0" y="64"/>
                      </a:lnTo>
                      <a:lnTo>
                        <a:pt x="2" y="48"/>
                      </a:lnTo>
                      <a:lnTo>
                        <a:pt x="6" y="32"/>
                      </a:lnTo>
                      <a:lnTo>
                        <a:pt x="6" y="32"/>
                      </a:lnTo>
                      <a:lnTo>
                        <a:pt x="16" y="20"/>
                      </a:lnTo>
                      <a:lnTo>
                        <a:pt x="28" y="10"/>
                      </a:lnTo>
                      <a:lnTo>
                        <a:pt x="42" y="2"/>
                      </a:lnTo>
                      <a:lnTo>
                        <a:pt x="58" y="0"/>
                      </a:lnTo>
                      <a:lnTo>
                        <a:pt x="946" y="0"/>
                      </a:lnTo>
                      <a:lnTo>
                        <a:pt x="946" y="0"/>
                      </a:lnTo>
                      <a:lnTo>
                        <a:pt x="962" y="2"/>
                      </a:lnTo>
                      <a:lnTo>
                        <a:pt x="976" y="10"/>
                      </a:lnTo>
                      <a:lnTo>
                        <a:pt x="988" y="20"/>
                      </a:lnTo>
                      <a:lnTo>
                        <a:pt x="998" y="32"/>
                      </a:lnTo>
                      <a:lnTo>
                        <a:pt x="998" y="32"/>
                      </a:lnTo>
                      <a:lnTo>
                        <a:pt x="1002" y="48"/>
                      </a:lnTo>
                      <a:lnTo>
                        <a:pt x="1004" y="64"/>
                      </a:lnTo>
                      <a:lnTo>
                        <a:pt x="1000" y="80"/>
                      </a:lnTo>
                      <a:lnTo>
                        <a:pt x="992" y="94"/>
                      </a:lnTo>
                      <a:lnTo>
                        <a:pt x="550" y="708"/>
                      </a:lnTo>
                      <a:lnTo>
                        <a:pt x="550" y="708"/>
                      </a:lnTo>
                      <a:lnTo>
                        <a:pt x="540" y="720"/>
                      </a:lnTo>
                      <a:lnTo>
                        <a:pt x="528" y="726"/>
                      </a:lnTo>
                      <a:lnTo>
                        <a:pt x="516" y="732"/>
                      </a:lnTo>
                      <a:lnTo>
                        <a:pt x="502" y="734"/>
                      </a:lnTo>
                      <a:lnTo>
                        <a:pt x="502" y="734"/>
                      </a:lnTo>
                      <a:close/>
                      <a:moveTo>
                        <a:pt x="174" y="118"/>
                      </a:moveTo>
                      <a:lnTo>
                        <a:pt x="502" y="574"/>
                      </a:lnTo>
                      <a:lnTo>
                        <a:pt x="830" y="118"/>
                      </a:lnTo>
                      <a:lnTo>
                        <a:pt x="174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7" name="Freeform 111">
                  <a:extLst>
                    <a:ext uri="{FF2B5EF4-FFF2-40B4-BE49-F238E27FC236}">
                      <a16:creationId xmlns:a16="http://schemas.microsoft.com/office/drawing/2014/main" id="{8599C38F-1640-4CC4-9A56-AF5C9F3E15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67288" y="2489200"/>
                  <a:ext cx="1120775" cy="187325"/>
                </a:xfrm>
                <a:custGeom>
                  <a:avLst/>
                  <a:gdLst>
                    <a:gd name="T0" fmla="*/ 648 w 706"/>
                    <a:gd name="T1" fmla="*/ 118 h 118"/>
                    <a:gd name="T2" fmla="*/ 60 w 706"/>
                    <a:gd name="T3" fmla="*/ 118 h 118"/>
                    <a:gd name="T4" fmla="*/ 60 w 706"/>
                    <a:gd name="T5" fmla="*/ 118 h 118"/>
                    <a:gd name="T6" fmla="*/ 48 w 706"/>
                    <a:gd name="T7" fmla="*/ 116 h 118"/>
                    <a:gd name="T8" fmla="*/ 36 w 706"/>
                    <a:gd name="T9" fmla="*/ 114 h 118"/>
                    <a:gd name="T10" fmla="*/ 26 w 706"/>
                    <a:gd name="T11" fmla="*/ 108 h 118"/>
                    <a:gd name="T12" fmla="*/ 18 w 706"/>
                    <a:gd name="T13" fmla="*/ 100 h 118"/>
                    <a:gd name="T14" fmla="*/ 10 w 706"/>
                    <a:gd name="T15" fmla="*/ 92 h 118"/>
                    <a:gd name="T16" fmla="*/ 6 w 706"/>
                    <a:gd name="T17" fmla="*/ 82 h 118"/>
                    <a:gd name="T18" fmla="*/ 2 w 706"/>
                    <a:gd name="T19" fmla="*/ 70 h 118"/>
                    <a:gd name="T20" fmla="*/ 0 w 706"/>
                    <a:gd name="T21" fmla="*/ 60 h 118"/>
                    <a:gd name="T22" fmla="*/ 0 w 706"/>
                    <a:gd name="T23" fmla="*/ 60 h 118"/>
                    <a:gd name="T24" fmla="*/ 2 w 706"/>
                    <a:gd name="T25" fmla="*/ 48 h 118"/>
                    <a:gd name="T26" fmla="*/ 6 w 706"/>
                    <a:gd name="T27" fmla="*/ 36 h 118"/>
                    <a:gd name="T28" fmla="*/ 10 w 706"/>
                    <a:gd name="T29" fmla="*/ 26 h 118"/>
                    <a:gd name="T30" fmla="*/ 18 w 706"/>
                    <a:gd name="T31" fmla="*/ 18 h 118"/>
                    <a:gd name="T32" fmla="*/ 26 w 706"/>
                    <a:gd name="T33" fmla="*/ 10 h 118"/>
                    <a:gd name="T34" fmla="*/ 36 w 706"/>
                    <a:gd name="T35" fmla="*/ 6 h 118"/>
                    <a:gd name="T36" fmla="*/ 48 w 706"/>
                    <a:gd name="T37" fmla="*/ 2 h 118"/>
                    <a:gd name="T38" fmla="*/ 60 w 706"/>
                    <a:gd name="T39" fmla="*/ 0 h 118"/>
                    <a:gd name="T40" fmla="*/ 648 w 706"/>
                    <a:gd name="T41" fmla="*/ 0 h 118"/>
                    <a:gd name="T42" fmla="*/ 648 w 706"/>
                    <a:gd name="T43" fmla="*/ 0 h 118"/>
                    <a:gd name="T44" fmla="*/ 658 w 706"/>
                    <a:gd name="T45" fmla="*/ 2 h 118"/>
                    <a:gd name="T46" fmla="*/ 670 w 706"/>
                    <a:gd name="T47" fmla="*/ 6 h 118"/>
                    <a:gd name="T48" fmla="*/ 680 w 706"/>
                    <a:gd name="T49" fmla="*/ 10 h 118"/>
                    <a:gd name="T50" fmla="*/ 688 w 706"/>
                    <a:gd name="T51" fmla="*/ 18 h 118"/>
                    <a:gd name="T52" fmla="*/ 696 w 706"/>
                    <a:gd name="T53" fmla="*/ 26 h 118"/>
                    <a:gd name="T54" fmla="*/ 702 w 706"/>
                    <a:gd name="T55" fmla="*/ 36 h 118"/>
                    <a:gd name="T56" fmla="*/ 704 w 706"/>
                    <a:gd name="T57" fmla="*/ 48 h 118"/>
                    <a:gd name="T58" fmla="*/ 706 w 706"/>
                    <a:gd name="T59" fmla="*/ 60 h 118"/>
                    <a:gd name="T60" fmla="*/ 706 w 706"/>
                    <a:gd name="T61" fmla="*/ 60 h 118"/>
                    <a:gd name="T62" fmla="*/ 704 w 706"/>
                    <a:gd name="T63" fmla="*/ 70 h 118"/>
                    <a:gd name="T64" fmla="*/ 702 w 706"/>
                    <a:gd name="T65" fmla="*/ 82 h 118"/>
                    <a:gd name="T66" fmla="*/ 696 w 706"/>
                    <a:gd name="T67" fmla="*/ 92 h 118"/>
                    <a:gd name="T68" fmla="*/ 688 w 706"/>
                    <a:gd name="T69" fmla="*/ 100 h 118"/>
                    <a:gd name="T70" fmla="*/ 680 w 706"/>
                    <a:gd name="T71" fmla="*/ 108 h 118"/>
                    <a:gd name="T72" fmla="*/ 670 w 706"/>
                    <a:gd name="T73" fmla="*/ 114 h 118"/>
                    <a:gd name="T74" fmla="*/ 658 w 706"/>
                    <a:gd name="T75" fmla="*/ 116 h 118"/>
                    <a:gd name="T76" fmla="*/ 648 w 706"/>
                    <a:gd name="T77" fmla="*/ 118 h 118"/>
                    <a:gd name="T78" fmla="*/ 648 w 706"/>
                    <a:gd name="T7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706" h="118">
                      <a:moveTo>
                        <a:pt x="648" y="118"/>
                      </a:moveTo>
                      <a:lnTo>
                        <a:pt x="60" y="118"/>
                      </a:lnTo>
                      <a:lnTo>
                        <a:pt x="60" y="118"/>
                      </a:lnTo>
                      <a:lnTo>
                        <a:pt x="48" y="116"/>
                      </a:lnTo>
                      <a:lnTo>
                        <a:pt x="36" y="114"/>
                      </a:lnTo>
                      <a:lnTo>
                        <a:pt x="26" y="108"/>
                      </a:lnTo>
                      <a:lnTo>
                        <a:pt x="18" y="100"/>
                      </a:lnTo>
                      <a:lnTo>
                        <a:pt x="10" y="92"/>
                      </a:lnTo>
                      <a:lnTo>
                        <a:pt x="6" y="82"/>
                      </a:lnTo>
                      <a:lnTo>
                        <a:pt x="2" y="70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2" y="48"/>
                      </a:lnTo>
                      <a:lnTo>
                        <a:pt x="6" y="36"/>
                      </a:lnTo>
                      <a:lnTo>
                        <a:pt x="10" y="26"/>
                      </a:lnTo>
                      <a:lnTo>
                        <a:pt x="18" y="18"/>
                      </a:lnTo>
                      <a:lnTo>
                        <a:pt x="26" y="10"/>
                      </a:lnTo>
                      <a:lnTo>
                        <a:pt x="36" y="6"/>
                      </a:lnTo>
                      <a:lnTo>
                        <a:pt x="48" y="2"/>
                      </a:lnTo>
                      <a:lnTo>
                        <a:pt x="60" y="0"/>
                      </a:lnTo>
                      <a:lnTo>
                        <a:pt x="648" y="0"/>
                      </a:lnTo>
                      <a:lnTo>
                        <a:pt x="648" y="0"/>
                      </a:lnTo>
                      <a:lnTo>
                        <a:pt x="658" y="2"/>
                      </a:lnTo>
                      <a:lnTo>
                        <a:pt x="670" y="6"/>
                      </a:lnTo>
                      <a:lnTo>
                        <a:pt x="680" y="10"/>
                      </a:lnTo>
                      <a:lnTo>
                        <a:pt x="688" y="18"/>
                      </a:lnTo>
                      <a:lnTo>
                        <a:pt x="696" y="26"/>
                      </a:lnTo>
                      <a:lnTo>
                        <a:pt x="702" y="36"/>
                      </a:lnTo>
                      <a:lnTo>
                        <a:pt x="704" y="48"/>
                      </a:lnTo>
                      <a:lnTo>
                        <a:pt x="706" y="60"/>
                      </a:lnTo>
                      <a:lnTo>
                        <a:pt x="706" y="60"/>
                      </a:lnTo>
                      <a:lnTo>
                        <a:pt x="704" y="70"/>
                      </a:lnTo>
                      <a:lnTo>
                        <a:pt x="702" y="82"/>
                      </a:lnTo>
                      <a:lnTo>
                        <a:pt x="696" y="92"/>
                      </a:lnTo>
                      <a:lnTo>
                        <a:pt x="688" y="100"/>
                      </a:lnTo>
                      <a:lnTo>
                        <a:pt x="680" y="108"/>
                      </a:lnTo>
                      <a:lnTo>
                        <a:pt x="670" y="114"/>
                      </a:lnTo>
                      <a:lnTo>
                        <a:pt x="658" y="116"/>
                      </a:lnTo>
                      <a:lnTo>
                        <a:pt x="648" y="118"/>
                      </a:lnTo>
                      <a:lnTo>
                        <a:pt x="648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646E3700-75BA-41AC-BFE7-222B7778FA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58331" y="7324235"/>
                <a:ext cx="5263732" cy="13666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A332545F-B71D-4568-86DD-82ABF4CF0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87241" y="7307739"/>
                <a:ext cx="2401488" cy="16496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reeform: Shape 4">
                <a:extLst>
                  <a:ext uri="{FF2B5EF4-FFF2-40B4-BE49-F238E27FC236}">
                    <a16:creationId xmlns:a16="http://schemas.microsoft.com/office/drawing/2014/main" id="{C684956B-DBC8-4795-B985-F6FEF6E7C9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8863" y="6494655"/>
                <a:ext cx="811350" cy="787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42" h="4215">
                    <a:moveTo>
                      <a:pt x="79" y="4215"/>
                    </a:moveTo>
                    <a:lnTo>
                      <a:pt x="3245" y="4215"/>
                    </a:lnTo>
                    <a:cubicBezTo>
                      <a:pt x="3293" y="4215"/>
                      <a:pt x="3324" y="4183"/>
                      <a:pt x="3324" y="4135"/>
                    </a:cubicBezTo>
                    <a:lnTo>
                      <a:pt x="3324" y="3658"/>
                    </a:lnTo>
                    <a:lnTo>
                      <a:pt x="4088" y="3658"/>
                    </a:lnTo>
                    <a:cubicBezTo>
                      <a:pt x="4231" y="3658"/>
                      <a:pt x="4342" y="3547"/>
                      <a:pt x="4342" y="3404"/>
                    </a:cubicBezTo>
                    <a:lnTo>
                      <a:pt x="4342" y="2354"/>
                    </a:lnTo>
                    <a:cubicBezTo>
                      <a:pt x="4342" y="2211"/>
                      <a:pt x="4231" y="2099"/>
                      <a:pt x="4088" y="2099"/>
                    </a:cubicBezTo>
                    <a:lnTo>
                      <a:pt x="3324" y="2099"/>
                    </a:lnTo>
                    <a:lnTo>
                      <a:pt x="3324" y="1225"/>
                    </a:lnTo>
                    <a:cubicBezTo>
                      <a:pt x="3324" y="1209"/>
                      <a:pt x="3324" y="1177"/>
                      <a:pt x="3308" y="1177"/>
                    </a:cubicBezTo>
                    <a:lnTo>
                      <a:pt x="2147" y="32"/>
                    </a:lnTo>
                    <a:cubicBezTo>
                      <a:pt x="2131" y="16"/>
                      <a:pt x="2115" y="0"/>
                      <a:pt x="2100" y="0"/>
                    </a:cubicBezTo>
                    <a:lnTo>
                      <a:pt x="79" y="0"/>
                    </a:lnTo>
                    <a:cubicBezTo>
                      <a:pt x="32" y="0"/>
                      <a:pt x="0" y="32"/>
                      <a:pt x="0" y="80"/>
                    </a:cubicBezTo>
                    <a:lnTo>
                      <a:pt x="0" y="4135"/>
                    </a:lnTo>
                    <a:cubicBezTo>
                      <a:pt x="0" y="4183"/>
                      <a:pt x="32" y="4215"/>
                      <a:pt x="79" y="4215"/>
                    </a:cubicBezTo>
                    <a:close/>
                    <a:moveTo>
                      <a:pt x="4183" y="2354"/>
                    </a:moveTo>
                    <a:lnTo>
                      <a:pt x="4183" y="3404"/>
                    </a:lnTo>
                    <a:cubicBezTo>
                      <a:pt x="4183" y="3452"/>
                      <a:pt x="4151" y="3499"/>
                      <a:pt x="4088" y="3499"/>
                    </a:cubicBezTo>
                    <a:lnTo>
                      <a:pt x="1463" y="3499"/>
                    </a:lnTo>
                    <a:cubicBezTo>
                      <a:pt x="1415" y="3499"/>
                      <a:pt x="1368" y="3452"/>
                      <a:pt x="1368" y="3404"/>
                    </a:cubicBezTo>
                    <a:lnTo>
                      <a:pt x="1368" y="2354"/>
                    </a:lnTo>
                    <a:cubicBezTo>
                      <a:pt x="1368" y="2306"/>
                      <a:pt x="1415" y="2259"/>
                      <a:pt x="1463" y="2259"/>
                    </a:cubicBezTo>
                    <a:lnTo>
                      <a:pt x="4088" y="2259"/>
                    </a:lnTo>
                    <a:cubicBezTo>
                      <a:pt x="4151" y="2259"/>
                      <a:pt x="4183" y="2306"/>
                      <a:pt x="4183" y="2354"/>
                    </a:cubicBezTo>
                    <a:close/>
                    <a:moveTo>
                      <a:pt x="2227" y="318"/>
                    </a:moveTo>
                    <a:lnTo>
                      <a:pt x="3038" y="1129"/>
                    </a:lnTo>
                    <a:lnTo>
                      <a:pt x="2227" y="1129"/>
                    </a:lnTo>
                    <a:close/>
                    <a:moveTo>
                      <a:pt x="159" y="159"/>
                    </a:moveTo>
                    <a:lnTo>
                      <a:pt x="2067" y="159"/>
                    </a:lnTo>
                    <a:lnTo>
                      <a:pt x="2067" y="1209"/>
                    </a:lnTo>
                    <a:cubicBezTo>
                      <a:pt x="2067" y="1256"/>
                      <a:pt x="2100" y="1288"/>
                      <a:pt x="2147" y="1288"/>
                    </a:cubicBezTo>
                    <a:lnTo>
                      <a:pt x="3165" y="1288"/>
                    </a:lnTo>
                    <a:lnTo>
                      <a:pt x="3165" y="2099"/>
                    </a:lnTo>
                    <a:lnTo>
                      <a:pt x="1463" y="2099"/>
                    </a:lnTo>
                    <a:cubicBezTo>
                      <a:pt x="1336" y="2099"/>
                      <a:pt x="1209" y="2211"/>
                      <a:pt x="1209" y="2354"/>
                    </a:cubicBezTo>
                    <a:lnTo>
                      <a:pt x="1209" y="3404"/>
                    </a:lnTo>
                    <a:cubicBezTo>
                      <a:pt x="1209" y="3547"/>
                      <a:pt x="1336" y="3658"/>
                      <a:pt x="1463" y="3658"/>
                    </a:cubicBezTo>
                    <a:lnTo>
                      <a:pt x="3165" y="3658"/>
                    </a:lnTo>
                    <a:lnTo>
                      <a:pt x="3165" y="4056"/>
                    </a:lnTo>
                    <a:lnTo>
                      <a:pt x="159" y="4056"/>
                    </a:lnTo>
                    <a:close/>
                    <a:moveTo>
                      <a:pt x="2131" y="2529"/>
                    </a:moveTo>
                    <a:lnTo>
                      <a:pt x="2052" y="2529"/>
                    </a:lnTo>
                    <a:cubicBezTo>
                      <a:pt x="2036" y="2529"/>
                      <a:pt x="2020" y="2545"/>
                      <a:pt x="2020" y="2561"/>
                    </a:cubicBezTo>
                    <a:lnTo>
                      <a:pt x="2020" y="2799"/>
                    </a:lnTo>
                    <a:lnTo>
                      <a:pt x="1749" y="2799"/>
                    </a:lnTo>
                    <a:lnTo>
                      <a:pt x="1749" y="2561"/>
                    </a:lnTo>
                    <a:cubicBezTo>
                      <a:pt x="1749" y="2545"/>
                      <a:pt x="1734" y="2529"/>
                      <a:pt x="1718" y="2529"/>
                    </a:cubicBezTo>
                    <a:lnTo>
                      <a:pt x="1638" y="2529"/>
                    </a:lnTo>
                    <a:cubicBezTo>
                      <a:pt x="1622" y="2529"/>
                      <a:pt x="1606" y="2545"/>
                      <a:pt x="1606" y="2561"/>
                    </a:cubicBezTo>
                    <a:lnTo>
                      <a:pt x="1606" y="3197"/>
                    </a:lnTo>
                    <a:cubicBezTo>
                      <a:pt x="1606" y="3213"/>
                      <a:pt x="1622" y="3229"/>
                      <a:pt x="1638" y="3229"/>
                    </a:cubicBezTo>
                    <a:lnTo>
                      <a:pt x="1718" y="3229"/>
                    </a:lnTo>
                    <a:cubicBezTo>
                      <a:pt x="1734" y="3229"/>
                      <a:pt x="1749" y="3213"/>
                      <a:pt x="1749" y="3197"/>
                    </a:cubicBezTo>
                    <a:lnTo>
                      <a:pt x="1749" y="2943"/>
                    </a:lnTo>
                    <a:lnTo>
                      <a:pt x="2020" y="2943"/>
                    </a:lnTo>
                    <a:lnTo>
                      <a:pt x="2020" y="3197"/>
                    </a:lnTo>
                    <a:cubicBezTo>
                      <a:pt x="2020" y="3213"/>
                      <a:pt x="2036" y="3229"/>
                      <a:pt x="2052" y="3229"/>
                    </a:cubicBezTo>
                    <a:lnTo>
                      <a:pt x="2131" y="3229"/>
                    </a:lnTo>
                    <a:cubicBezTo>
                      <a:pt x="2147" y="3229"/>
                      <a:pt x="2163" y="3213"/>
                      <a:pt x="2163" y="3197"/>
                    </a:cubicBezTo>
                    <a:lnTo>
                      <a:pt x="2163" y="2561"/>
                    </a:lnTo>
                    <a:cubicBezTo>
                      <a:pt x="2163" y="2545"/>
                      <a:pt x="2147" y="2529"/>
                      <a:pt x="2131" y="2529"/>
                    </a:cubicBezTo>
                    <a:close/>
                    <a:moveTo>
                      <a:pt x="2720" y="2529"/>
                    </a:moveTo>
                    <a:lnTo>
                      <a:pt x="2211" y="2529"/>
                    </a:lnTo>
                    <a:cubicBezTo>
                      <a:pt x="2195" y="2529"/>
                      <a:pt x="2179" y="2545"/>
                      <a:pt x="2179" y="2561"/>
                    </a:cubicBezTo>
                    <a:lnTo>
                      <a:pt x="2179" y="2640"/>
                    </a:lnTo>
                    <a:cubicBezTo>
                      <a:pt x="2179" y="2656"/>
                      <a:pt x="2195" y="2656"/>
                      <a:pt x="2211" y="2656"/>
                    </a:cubicBezTo>
                    <a:lnTo>
                      <a:pt x="2402" y="2656"/>
                    </a:lnTo>
                    <a:lnTo>
                      <a:pt x="2402" y="3197"/>
                    </a:lnTo>
                    <a:cubicBezTo>
                      <a:pt x="2402" y="3213"/>
                      <a:pt x="2402" y="3229"/>
                      <a:pt x="2433" y="3229"/>
                    </a:cubicBezTo>
                    <a:lnTo>
                      <a:pt x="2513" y="3229"/>
                    </a:lnTo>
                    <a:cubicBezTo>
                      <a:pt x="2529" y="3229"/>
                      <a:pt x="2545" y="3213"/>
                      <a:pt x="2545" y="3197"/>
                    </a:cubicBezTo>
                    <a:lnTo>
                      <a:pt x="2545" y="2656"/>
                    </a:lnTo>
                    <a:lnTo>
                      <a:pt x="2720" y="2656"/>
                    </a:lnTo>
                    <a:cubicBezTo>
                      <a:pt x="2736" y="2656"/>
                      <a:pt x="2752" y="2656"/>
                      <a:pt x="2752" y="2640"/>
                    </a:cubicBezTo>
                    <a:lnTo>
                      <a:pt x="2752" y="2561"/>
                    </a:lnTo>
                    <a:cubicBezTo>
                      <a:pt x="2752" y="2545"/>
                      <a:pt x="2736" y="2529"/>
                      <a:pt x="2720" y="2529"/>
                    </a:cubicBezTo>
                    <a:close/>
                    <a:moveTo>
                      <a:pt x="2942" y="2545"/>
                    </a:moveTo>
                    <a:cubicBezTo>
                      <a:pt x="2927" y="2545"/>
                      <a:pt x="2927" y="2529"/>
                      <a:pt x="2911" y="2529"/>
                    </a:cubicBezTo>
                    <a:lnTo>
                      <a:pt x="2799" y="2529"/>
                    </a:lnTo>
                    <a:cubicBezTo>
                      <a:pt x="2784" y="2529"/>
                      <a:pt x="2784" y="2545"/>
                      <a:pt x="2784" y="2561"/>
                    </a:cubicBezTo>
                    <a:lnTo>
                      <a:pt x="2784" y="3197"/>
                    </a:lnTo>
                    <a:cubicBezTo>
                      <a:pt x="2784" y="3213"/>
                      <a:pt x="2784" y="3229"/>
                      <a:pt x="2799" y="3229"/>
                    </a:cubicBezTo>
                    <a:lnTo>
                      <a:pt x="2879" y="3229"/>
                    </a:lnTo>
                    <a:cubicBezTo>
                      <a:pt x="2895" y="3229"/>
                      <a:pt x="2911" y="3213"/>
                      <a:pt x="2911" y="3197"/>
                    </a:cubicBezTo>
                    <a:lnTo>
                      <a:pt x="2911" y="2863"/>
                    </a:lnTo>
                    <a:lnTo>
                      <a:pt x="3054" y="3213"/>
                    </a:lnTo>
                    <a:lnTo>
                      <a:pt x="3070" y="3229"/>
                    </a:lnTo>
                    <a:lnTo>
                      <a:pt x="3149" y="3229"/>
                    </a:lnTo>
                    <a:lnTo>
                      <a:pt x="3165" y="3213"/>
                    </a:lnTo>
                    <a:lnTo>
                      <a:pt x="3308" y="2847"/>
                    </a:lnTo>
                    <a:lnTo>
                      <a:pt x="3308" y="3197"/>
                    </a:lnTo>
                    <a:cubicBezTo>
                      <a:pt x="3308" y="3213"/>
                      <a:pt x="3324" y="3229"/>
                      <a:pt x="3340" y="3229"/>
                    </a:cubicBezTo>
                    <a:lnTo>
                      <a:pt x="3420" y="3229"/>
                    </a:lnTo>
                    <a:cubicBezTo>
                      <a:pt x="3436" y="3229"/>
                      <a:pt x="3451" y="3213"/>
                      <a:pt x="3451" y="3197"/>
                    </a:cubicBezTo>
                    <a:lnTo>
                      <a:pt x="3451" y="2561"/>
                    </a:lnTo>
                    <a:cubicBezTo>
                      <a:pt x="3451" y="2545"/>
                      <a:pt x="3436" y="2529"/>
                      <a:pt x="3420" y="2529"/>
                    </a:cubicBezTo>
                    <a:lnTo>
                      <a:pt x="3324" y="2529"/>
                    </a:lnTo>
                    <a:cubicBezTo>
                      <a:pt x="3308" y="2529"/>
                      <a:pt x="3303" y="2540"/>
                      <a:pt x="3293" y="2545"/>
                    </a:cubicBezTo>
                    <a:lnTo>
                      <a:pt x="3117" y="3022"/>
                    </a:lnTo>
                    <a:close/>
                    <a:moveTo>
                      <a:pt x="3563" y="3229"/>
                    </a:moveTo>
                    <a:lnTo>
                      <a:pt x="3960" y="3229"/>
                    </a:lnTo>
                    <a:cubicBezTo>
                      <a:pt x="3976" y="3229"/>
                      <a:pt x="3992" y="3213"/>
                      <a:pt x="3992" y="3197"/>
                    </a:cubicBezTo>
                    <a:lnTo>
                      <a:pt x="4008" y="3133"/>
                    </a:lnTo>
                    <a:cubicBezTo>
                      <a:pt x="4008" y="3117"/>
                      <a:pt x="4008" y="3117"/>
                      <a:pt x="3992" y="3101"/>
                    </a:cubicBezTo>
                    <a:lnTo>
                      <a:pt x="3976" y="3101"/>
                    </a:lnTo>
                    <a:lnTo>
                      <a:pt x="3674" y="3101"/>
                    </a:lnTo>
                    <a:lnTo>
                      <a:pt x="3674" y="2561"/>
                    </a:lnTo>
                    <a:cubicBezTo>
                      <a:pt x="3674" y="2545"/>
                      <a:pt x="3658" y="2529"/>
                      <a:pt x="3642" y="2529"/>
                    </a:cubicBezTo>
                    <a:lnTo>
                      <a:pt x="3563" y="2529"/>
                    </a:lnTo>
                    <a:cubicBezTo>
                      <a:pt x="3547" y="2529"/>
                      <a:pt x="3531" y="2545"/>
                      <a:pt x="3531" y="2561"/>
                    </a:cubicBezTo>
                    <a:lnTo>
                      <a:pt x="3531" y="3197"/>
                    </a:lnTo>
                    <a:cubicBezTo>
                      <a:pt x="3531" y="3213"/>
                      <a:pt x="3547" y="3229"/>
                      <a:pt x="3563" y="32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32" name="Arrow: Curved Left 31">
                <a:extLst>
                  <a:ext uri="{FF2B5EF4-FFF2-40B4-BE49-F238E27FC236}">
                    <a16:creationId xmlns:a16="http://schemas.microsoft.com/office/drawing/2014/main" id="{E0C66460-26E5-4976-916E-E391AA947697}"/>
                  </a:ext>
                </a:extLst>
              </p:cNvPr>
              <p:cNvSpPr/>
              <p:nvPr/>
            </p:nvSpPr>
            <p:spPr>
              <a:xfrm>
                <a:off x="18473590" y="7205505"/>
                <a:ext cx="517522" cy="1419009"/>
              </a:xfrm>
              <a:prstGeom prst="curvedLef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54FFA3B-F6FB-4CDE-A3AE-A251F8A2CCE8}"/>
                  </a:ext>
                </a:extLst>
              </p:cNvPr>
              <p:cNvSpPr txBox="1"/>
              <p:nvPr/>
            </p:nvSpPr>
            <p:spPr>
              <a:xfrm>
                <a:off x="9734021" y="6462308"/>
                <a:ext cx="3116704" cy="707886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chemeClr val="accent2"/>
                    </a:solidFill>
                  </a:rPr>
                  <a:t>REST Call to Service Request Input Connector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2AB9965-0423-4193-87A1-1C2145E62274}"/>
                  </a:ext>
                </a:extLst>
              </p:cNvPr>
              <p:cNvSpPr/>
              <p:nvPr/>
            </p:nvSpPr>
            <p:spPr>
              <a:xfrm>
                <a:off x="6579635" y="6748915"/>
                <a:ext cx="2074243" cy="123013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Input: SFDC Object/ Mapping Table/</a:t>
                </a:r>
              </a:p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Object Information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C14B3DA-1C19-41A1-8A47-7D082788D195}"/>
                  </a:ext>
                </a:extLst>
              </p:cNvPr>
              <p:cNvSpPr txBox="1"/>
              <p:nvPr/>
            </p:nvSpPr>
            <p:spPr>
              <a:xfrm>
                <a:off x="10936736" y="8090066"/>
                <a:ext cx="1650507" cy="400110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chemeClr val="accent2"/>
                    </a:solidFill>
                  </a:rPr>
                  <a:t>Response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C9197F7F-56D2-454C-8D60-06172F842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10238" y="8681609"/>
                <a:ext cx="13006078" cy="21649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5849685-E822-4C2A-85A2-6C1ABE292B8E}"/>
                  </a:ext>
                </a:extLst>
              </p:cNvPr>
              <p:cNvSpPr/>
              <p:nvPr/>
            </p:nvSpPr>
            <p:spPr>
              <a:xfrm>
                <a:off x="6593685" y="8183672"/>
                <a:ext cx="2016051" cy="106261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Store Document as SFDC attachment</a:t>
                </a:r>
              </a:p>
            </p:txBody>
          </p:sp>
        </p:grpSp>
        <p:sp>
          <p:nvSpPr>
            <p:cNvPr id="47" name="Freeform: Shape 11">
              <a:extLst>
                <a:ext uri="{FF2B5EF4-FFF2-40B4-BE49-F238E27FC236}">
                  <a16:creationId xmlns:a16="http://schemas.microsoft.com/office/drawing/2014/main" id="{A97757C5-33DF-4DA0-8B4D-3AAC74800C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14603" y="7889942"/>
              <a:ext cx="1319328" cy="11039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82" h="3834">
                  <a:moveTo>
                    <a:pt x="223" y="2338"/>
                  </a:moveTo>
                  <a:cubicBezTo>
                    <a:pt x="175" y="2323"/>
                    <a:pt x="127" y="2338"/>
                    <a:pt x="95" y="2370"/>
                  </a:cubicBezTo>
                  <a:cubicBezTo>
                    <a:pt x="80" y="2386"/>
                    <a:pt x="63" y="2418"/>
                    <a:pt x="47" y="2434"/>
                  </a:cubicBezTo>
                  <a:lnTo>
                    <a:pt x="0" y="2609"/>
                  </a:lnTo>
                  <a:cubicBezTo>
                    <a:pt x="0" y="2641"/>
                    <a:pt x="0" y="2689"/>
                    <a:pt x="16" y="2720"/>
                  </a:cubicBezTo>
                  <a:cubicBezTo>
                    <a:pt x="32" y="2752"/>
                    <a:pt x="63" y="2768"/>
                    <a:pt x="111" y="2784"/>
                  </a:cubicBezTo>
                  <a:lnTo>
                    <a:pt x="207" y="2816"/>
                  </a:lnTo>
                  <a:cubicBezTo>
                    <a:pt x="207" y="2880"/>
                    <a:pt x="223" y="2927"/>
                    <a:pt x="238" y="2990"/>
                  </a:cubicBezTo>
                  <a:lnTo>
                    <a:pt x="143" y="3054"/>
                  </a:lnTo>
                  <a:cubicBezTo>
                    <a:pt x="127" y="3054"/>
                    <a:pt x="122" y="3065"/>
                    <a:pt x="111" y="3070"/>
                  </a:cubicBezTo>
                  <a:cubicBezTo>
                    <a:pt x="63" y="3118"/>
                    <a:pt x="47" y="3181"/>
                    <a:pt x="80" y="3245"/>
                  </a:cubicBezTo>
                  <a:lnTo>
                    <a:pt x="175" y="3389"/>
                  </a:lnTo>
                  <a:cubicBezTo>
                    <a:pt x="191" y="3436"/>
                    <a:pt x="223" y="3452"/>
                    <a:pt x="254" y="3468"/>
                  </a:cubicBezTo>
                  <a:cubicBezTo>
                    <a:pt x="302" y="3468"/>
                    <a:pt x="334" y="3468"/>
                    <a:pt x="366" y="3452"/>
                  </a:cubicBezTo>
                  <a:lnTo>
                    <a:pt x="461" y="3389"/>
                  </a:lnTo>
                  <a:cubicBezTo>
                    <a:pt x="509" y="3436"/>
                    <a:pt x="557" y="3484"/>
                    <a:pt x="604" y="3516"/>
                  </a:cubicBezTo>
                  <a:lnTo>
                    <a:pt x="572" y="3611"/>
                  </a:lnTo>
                  <a:cubicBezTo>
                    <a:pt x="557" y="3691"/>
                    <a:pt x="604" y="3770"/>
                    <a:pt x="684" y="3786"/>
                  </a:cubicBezTo>
                  <a:lnTo>
                    <a:pt x="859" y="3834"/>
                  </a:lnTo>
                  <a:lnTo>
                    <a:pt x="891" y="3834"/>
                  </a:lnTo>
                  <a:cubicBezTo>
                    <a:pt x="923" y="3834"/>
                    <a:pt x="954" y="3818"/>
                    <a:pt x="986" y="3802"/>
                  </a:cubicBezTo>
                  <a:cubicBezTo>
                    <a:pt x="1002" y="3786"/>
                    <a:pt x="1018" y="3754"/>
                    <a:pt x="1018" y="3738"/>
                  </a:cubicBezTo>
                  <a:lnTo>
                    <a:pt x="1050" y="3627"/>
                  </a:lnTo>
                  <a:cubicBezTo>
                    <a:pt x="1114" y="3627"/>
                    <a:pt x="1177" y="3627"/>
                    <a:pt x="1241" y="3611"/>
                  </a:cubicBezTo>
                  <a:lnTo>
                    <a:pt x="1289" y="3707"/>
                  </a:lnTo>
                  <a:cubicBezTo>
                    <a:pt x="1304" y="3738"/>
                    <a:pt x="1336" y="3754"/>
                    <a:pt x="1368" y="3770"/>
                  </a:cubicBezTo>
                  <a:cubicBezTo>
                    <a:pt x="1415" y="3770"/>
                    <a:pt x="1448" y="3770"/>
                    <a:pt x="1479" y="3754"/>
                  </a:cubicBezTo>
                  <a:lnTo>
                    <a:pt x="1638" y="3659"/>
                  </a:lnTo>
                  <a:cubicBezTo>
                    <a:pt x="1649" y="3654"/>
                    <a:pt x="1654" y="3643"/>
                    <a:pt x="1671" y="3643"/>
                  </a:cubicBezTo>
                  <a:cubicBezTo>
                    <a:pt x="1718" y="3595"/>
                    <a:pt x="1718" y="3532"/>
                    <a:pt x="1686" y="3468"/>
                  </a:cubicBezTo>
                  <a:lnTo>
                    <a:pt x="1638" y="3372"/>
                  </a:lnTo>
                  <a:cubicBezTo>
                    <a:pt x="1686" y="3341"/>
                    <a:pt x="1718" y="3277"/>
                    <a:pt x="1750" y="3229"/>
                  </a:cubicBezTo>
                  <a:lnTo>
                    <a:pt x="1861" y="3261"/>
                  </a:lnTo>
                  <a:cubicBezTo>
                    <a:pt x="1909" y="3277"/>
                    <a:pt x="1957" y="3261"/>
                    <a:pt x="1989" y="3229"/>
                  </a:cubicBezTo>
                  <a:cubicBezTo>
                    <a:pt x="2005" y="3213"/>
                    <a:pt x="2020" y="3181"/>
                    <a:pt x="2020" y="3166"/>
                  </a:cubicBezTo>
                  <a:lnTo>
                    <a:pt x="2068" y="2990"/>
                  </a:lnTo>
                  <a:cubicBezTo>
                    <a:pt x="2100" y="2911"/>
                    <a:pt x="2052" y="2832"/>
                    <a:pt x="1972" y="2816"/>
                  </a:cubicBezTo>
                  <a:lnTo>
                    <a:pt x="1877" y="2784"/>
                  </a:lnTo>
                  <a:cubicBezTo>
                    <a:pt x="1877" y="2720"/>
                    <a:pt x="1861" y="2657"/>
                    <a:pt x="1845" y="2609"/>
                  </a:cubicBezTo>
                  <a:lnTo>
                    <a:pt x="1941" y="2545"/>
                  </a:lnTo>
                  <a:cubicBezTo>
                    <a:pt x="1957" y="2545"/>
                    <a:pt x="1962" y="2535"/>
                    <a:pt x="1972" y="2529"/>
                  </a:cubicBezTo>
                  <a:cubicBezTo>
                    <a:pt x="2020" y="2481"/>
                    <a:pt x="2020" y="2418"/>
                    <a:pt x="1989" y="2354"/>
                  </a:cubicBezTo>
                  <a:lnTo>
                    <a:pt x="1909" y="2195"/>
                  </a:lnTo>
                  <a:cubicBezTo>
                    <a:pt x="1861" y="2132"/>
                    <a:pt x="1782" y="2116"/>
                    <a:pt x="1718" y="2147"/>
                  </a:cubicBezTo>
                  <a:lnTo>
                    <a:pt x="1623" y="2195"/>
                  </a:lnTo>
                  <a:cubicBezTo>
                    <a:pt x="1575" y="2163"/>
                    <a:pt x="1527" y="2116"/>
                    <a:pt x="1479" y="2084"/>
                  </a:cubicBezTo>
                  <a:lnTo>
                    <a:pt x="1495" y="1989"/>
                  </a:lnTo>
                  <a:cubicBezTo>
                    <a:pt x="1527" y="1909"/>
                    <a:pt x="1479" y="1829"/>
                    <a:pt x="1400" y="1813"/>
                  </a:cubicBezTo>
                  <a:lnTo>
                    <a:pt x="1225" y="1766"/>
                  </a:lnTo>
                  <a:cubicBezTo>
                    <a:pt x="1177" y="1750"/>
                    <a:pt x="1129" y="1766"/>
                    <a:pt x="1098" y="1798"/>
                  </a:cubicBezTo>
                  <a:cubicBezTo>
                    <a:pt x="1081" y="1813"/>
                    <a:pt x="1066" y="1845"/>
                    <a:pt x="1050" y="1861"/>
                  </a:cubicBezTo>
                  <a:lnTo>
                    <a:pt x="1034" y="1956"/>
                  </a:lnTo>
                  <a:cubicBezTo>
                    <a:pt x="970" y="1972"/>
                    <a:pt x="907" y="1972"/>
                    <a:pt x="843" y="1989"/>
                  </a:cubicBezTo>
                  <a:lnTo>
                    <a:pt x="795" y="1893"/>
                  </a:lnTo>
                  <a:cubicBezTo>
                    <a:pt x="747" y="1829"/>
                    <a:pt x="668" y="1798"/>
                    <a:pt x="604" y="1845"/>
                  </a:cubicBezTo>
                  <a:lnTo>
                    <a:pt x="445" y="1925"/>
                  </a:lnTo>
                  <a:lnTo>
                    <a:pt x="414" y="1956"/>
                  </a:lnTo>
                  <a:cubicBezTo>
                    <a:pt x="366" y="2004"/>
                    <a:pt x="366" y="2068"/>
                    <a:pt x="398" y="2116"/>
                  </a:cubicBezTo>
                  <a:lnTo>
                    <a:pt x="445" y="2211"/>
                  </a:lnTo>
                  <a:cubicBezTo>
                    <a:pt x="398" y="2259"/>
                    <a:pt x="366" y="2307"/>
                    <a:pt x="334" y="2370"/>
                  </a:cubicBezTo>
                  <a:close/>
                  <a:moveTo>
                    <a:pt x="445" y="2498"/>
                  </a:moveTo>
                  <a:cubicBezTo>
                    <a:pt x="477" y="2434"/>
                    <a:pt x="509" y="2370"/>
                    <a:pt x="557" y="2323"/>
                  </a:cubicBezTo>
                  <a:cubicBezTo>
                    <a:pt x="572" y="2307"/>
                    <a:pt x="589" y="2307"/>
                    <a:pt x="589" y="2290"/>
                  </a:cubicBezTo>
                  <a:cubicBezTo>
                    <a:pt x="620" y="2275"/>
                    <a:pt x="636" y="2227"/>
                    <a:pt x="620" y="2195"/>
                  </a:cubicBezTo>
                  <a:lnTo>
                    <a:pt x="541" y="2068"/>
                  </a:lnTo>
                  <a:lnTo>
                    <a:pt x="668" y="1989"/>
                  </a:lnTo>
                  <a:lnTo>
                    <a:pt x="732" y="2116"/>
                  </a:lnTo>
                  <a:cubicBezTo>
                    <a:pt x="763" y="2147"/>
                    <a:pt x="795" y="2163"/>
                    <a:pt x="827" y="2163"/>
                  </a:cubicBezTo>
                  <a:cubicBezTo>
                    <a:pt x="907" y="2132"/>
                    <a:pt x="1002" y="2116"/>
                    <a:pt x="1081" y="2132"/>
                  </a:cubicBezTo>
                  <a:cubicBezTo>
                    <a:pt x="1129" y="2132"/>
                    <a:pt x="1161" y="2100"/>
                    <a:pt x="1161" y="2068"/>
                  </a:cubicBezTo>
                  <a:lnTo>
                    <a:pt x="1209" y="1925"/>
                  </a:lnTo>
                  <a:lnTo>
                    <a:pt x="1352" y="1956"/>
                  </a:lnTo>
                  <a:lnTo>
                    <a:pt x="1304" y="2100"/>
                  </a:lnTo>
                  <a:cubicBezTo>
                    <a:pt x="1289" y="2147"/>
                    <a:pt x="1304" y="2179"/>
                    <a:pt x="1352" y="2195"/>
                  </a:cubicBezTo>
                  <a:cubicBezTo>
                    <a:pt x="1415" y="2227"/>
                    <a:pt x="1495" y="2290"/>
                    <a:pt x="1543" y="2354"/>
                  </a:cubicBezTo>
                  <a:cubicBezTo>
                    <a:pt x="1575" y="2386"/>
                    <a:pt x="1607" y="2386"/>
                    <a:pt x="1638" y="2370"/>
                  </a:cubicBezTo>
                  <a:lnTo>
                    <a:pt x="1782" y="2290"/>
                  </a:lnTo>
                  <a:lnTo>
                    <a:pt x="1845" y="2418"/>
                  </a:lnTo>
                  <a:lnTo>
                    <a:pt x="1718" y="2498"/>
                  </a:lnTo>
                  <a:cubicBezTo>
                    <a:pt x="1686" y="2513"/>
                    <a:pt x="1671" y="2545"/>
                    <a:pt x="1686" y="2593"/>
                  </a:cubicBezTo>
                  <a:cubicBezTo>
                    <a:pt x="1702" y="2672"/>
                    <a:pt x="1718" y="2752"/>
                    <a:pt x="1718" y="2847"/>
                  </a:cubicBezTo>
                  <a:cubicBezTo>
                    <a:pt x="1718" y="2880"/>
                    <a:pt x="1734" y="2911"/>
                    <a:pt x="1766" y="2927"/>
                  </a:cubicBezTo>
                  <a:lnTo>
                    <a:pt x="1925" y="2959"/>
                  </a:lnTo>
                  <a:lnTo>
                    <a:pt x="1877" y="3102"/>
                  </a:lnTo>
                  <a:lnTo>
                    <a:pt x="1734" y="3054"/>
                  </a:lnTo>
                  <a:cubicBezTo>
                    <a:pt x="1702" y="3054"/>
                    <a:pt x="1654" y="3070"/>
                    <a:pt x="1638" y="3102"/>
                  </a:cubicBezTo>
                  <a:cubicBezTo>
                    <a:pt x="1607" y="3166"/>
                    <a:pt x="1575" y="3229"/>
                    <a:pt x="1511" y="3277"/>
                  </a:cubicBezTo>
                  <a:lnTo>
                    <a:pt x="1479" y="3309"/>
                  </a:lnTo>
                  <a:cubicBezTo>
                    <a:pt x="1463" y="3325"/>
                    <a:pt x="1448" y="3372"/>
                    <a:pt x="1463" y="3404"/>
                  </a:cubicBezTo>
                  <a:lnTo>
                    <a:pt x="1543" y="3532"/>
                  </a:lnTo>
                  <a:lnTo>
                    <a:pt x="1415" y="3611"/>
                  </a:lnTo>
                  <a:lnTo>
                    <a:pt x="1352" y="3468"/>
                  </a:lnTo>
                  <a:cubicBezTo>
                    <a:pt x="1320" y="3436"/>
                    <a:pt x="1289" y="3420"/>
                    <a:pt x="1257" y="3436"/>
                  </a:cubicBezTo>
                  <a:cubicBezTo>
                    <a:pt x="1161" y="3468"/>
                    <a:pt x="1081" y="3468"/>
                    <a:pt x="1002" y="3468"/>
                  </a:cubicBezTo>
                  <a:cubicBezTo>
                    <a:pt x="954" y="3468"/>
                    <a:pt x="923" y="3500"/>
                    <a:pt x="923" y="3532"/>
                  </a:cubicBezTo>
                  <a:lnTo>
                    <a:pt x="875" y="3675"/>
                  </a:lnTo>
                  <a:lnTo>
                    <a:pt x="732" y="3643"/>
                  </a:lnTo>
                  <a:lnTo>
                    <a:pt x="780" y="3484"/>
                  </a:lnTo>
                  <a:cubicBezTo>
                    <a:pt x="780" y="3452"/>
                    <a:pt x="763" y="3420"/>
                    <a:pt x="732" y="3404"/>
                  </a:cubicBezTo>
                  <a:cubicBezTo>
                    <a:pt x="652" y="3357"/>
                    <a:pt x="589" y="3309"/>
                    <a:pt x="541" y="3245"/>
                  </a:cubicBezTo>
                  <a:cubicBezTo>
                    <a:pt x="509" y="3213"/>
                    <a:pt x="461" y="3213"/>
                    <a:pt x="429" y="3229"/>
                  </a:cubicBezTo>
                  <a:lnTo>
                    <a:pt x="302" y="3309"/>
                  </a:lnTo>
                  <a:lnTo>
                    <a:pt x="238" y="3181"/>
                  </a:lnTo>
                  <a:lnTo>
                    <a:pt x="366" y="3102"/>
                  </a:lnTo>
                  <a:cubicBezTo>
                    <a:pt x="398" y="3086"/>
                    <a:pt x="414" y="3038"/>
                    <a:pt x="398" y="3007"/>
                  </a:cubicBezTo>
                  <a:cubicBezTo>
                    <a:pt x="366" y="2927"/>
                    <a:pt x="366" y="2847"/>
                    <a:pt x="366" y="2752"/>
                  </a:cubicBezTo>
                  <a:cubicBezTo>
                    <a:pt x="366" y="2720"/>
                    <a:pt x="350" y="2689"/>
                    <a:pt x="302" y="2672"/>
                  </a:cubicBezTo>
                  <a:lnTo>
                    <a:pt x="159" y="2641"/>
                  </a:lnTo>
                  <a:lnTo>
                    <a:pt x="207" y="2498"/>
                  </a:lnTo>
                  <a:lnTo>
                    <a:pt x="350" y="2529"/>
                  </a:lnTo>
                  <a:cubicBezTo>
                    <a:pt x="381" y="2545"/>
                    <a:pt x="429" y="2529"/>
                    <a:pt x="445" y="2498"/>
                  </a:cubicBezTo>
                  <a:close/>
                  <a:moveTo>
                    <a:pt x="1829" y="1433"/>
                  </a:moveTo>
                  <a:cubicBezTo>
                    <a:pt x="1798" y="1448"/>
                    <a:pt x="1750" y="1464"/>
                    <a:pt x="1734" y="1512"/>
                  </a:cubicBezTo>
                  <a:cubicBezTo>
                    <a:pt x="1702" y="1544"/>
                    <a:pt x="1702" y="1591"/>
                    <a:pt x="1702" y="1623"/>
                  </a:cubicBezTo>
                  <a:lnTo>
                    <a:pt x="1766" y="1878"/>
                  </a:lnTo>
                  <a:cubicBezTo>
                    <a:pt x="1782" y="1926"/>
                    <a:pt x="1798" y="1957"/>
                    <a:pt x="1845" y="1990"/>
                  </a:cubicBezTo>
                  <a:cubicBezTo>
                    <a:pt x="1877" y="2005"/>
                    <a:pt x="1925" y="2021"/>
                    <a:pt x="1957" y="2005"/>
                  </a:cubicBezTo>
                  <a:lnTo>
                    <a:pt x="2132" y="1973"/>
                  </a:lnTo>
                  <a:cubicBezTo>
                    <a:pt x="2180" y="2053"/>
                    <a:pt x="2243" y="2133"/>
                    <a:pt x="2307" y="2212"/>
                  </a:cubicBezTo>
                  <a:lnTo>
                    <a:pt x="2211" y="2371"/>
                  </a:lnTo>
                  <a:cubicBezTo>
                    <a:pt x="2163" y="2435"/>
                    <a:pt x="2180" y="2546"/>
                    <a:pt x="2259" y="2594"/>
                  </a:cubicBezTo>
                  <a:lnTo>
                    <a:pt x="2482" y="2721"/>
                  </a:lnTo>
                  <a:cubicBezTo>
                    <a:pt x="2514" y="2753"/>
                    <a:pt x="2561" y="2753"/>
                    <a:pt x="2609" y="2753"/>
                  </a:cubicBezTo>
                  <a:cubicBezTo>
                    <a:pt x="2641" y="2737"/>
                    <a:pt x="2689" y="2721"/>
                    <a:pt x="2705" y="2673"/>
                  </a:cubicBezTo>
                  <a:lnTo>
                    <a:pt x="2800" y="2530"/>
                  </a:lnTo>
                  <a:cubicBezTo>
                    <a:pt x="2895" y="2562"/>
                    <a:pt x="2991" y="2578"/>
                    <a:pt x="3102" y="2578"/>
                  </a:cubicBezTo>
                  <a:lnTo>
                    <a:pt x="3134" y="2753"/>
                  </a:lnTo>
                  <a:cubicBezTo>
                    <a:pt x="3150" y="2801"/>
                    <a:pt x="3166" y="2833"/>
                    <a:pt x="3214" y="2848"/>
                  </a:cubicBezTo>
                  <a:cubicBezTo>
                    <a:pt x="3229" y="2881"/>
                    <a:pt x="3262" y="2881"/>
                    <a:pt x="3293" y="2881"/>
                  </a:cubicBezTo>
                  <a:lnTo>
                    <a:pt x="3341" y="2881"/>
                  </a:lnTo>
                  <a:lnTo>
                    <a:pt x="3579" y="2817"/>
                  </a:lnTo>
                  <a:cubicBezTo>
                    <a:pt x="3675" y="2801"/>
                    <a:pt x="3723" y="2721"/>
                    <a:pt x="3707" y="2626"/>
                  </a:cubicBezTo>
                  <a:lnTo>
                    <a:pt x="3675" y="2451"/>
                  </a:lnTo>
                  <a:cubicBezTo>
                    <a:pt x="3754" y="2403"/>
                    <a:pt x="3850" y="2355"/>
                    <a:pt x="3914" y="2276"/>
                  </a:cubicBezTo>
                  <a:lnTo>
                    <a:pt x="4073" y="2371"/>
                  </a:lnTo>
                  <a:cubicBezTo>
                    <a:pt x="4105" y="2403"/>
                    <a:pt x="4152" y="2403"/>
                    <a:pt x="4184" y="2403"/>
                  </a:cubicBezTo>
                  <a:cubicBezTo>
                    <a:pt x="4232" y="2387"/>
                    <a:pt x="4263" y="2355"/>
                    <a:pt x="4296" y="2324"/>
                  </a:cubicBezTo>
                  <a:lnTo>
                    <a:pt x="4423" y="2101"/>
                  </a:lnTo>
                  <a:cubicBezTo>
                    <a:pt x="4454" y="2069"/>
                    <a:pt x="4454" y="2021"/>
                    <a:pt x="4454" y="1990"/>
                  </a:cubicBezTo>
                  <a:cubicBezTo>
                    <a:pt x="4439" y="1942"/>
                    <a:pt x="4423" y="1910"/>
                    <a:pt x="4375" y="1878"/>
                  </a:cubicBezTo>
                  <a:lnTo>
                    <a:pt x="4232" y="1782"/>
                  </a:lnTo>
                  <a:cubicBezTo>
                    <a:pt x="4263" y="1687"/>
                    <a:pt x="4280" y="1591"/>
                    <a:pt x="4280" y="1496"/>
                  </a:cubicBezTo>
                  <a:lnTo>
                    <a:pt x="4454" y="1448"/>
                  </a:lnTo>
                  <a:cubicBezTo>
                    <a:pt x="4502" y="1448"/>
                    <a:pt x="4534" y="1417"/>
                    <a:pt x="4566" y="1385"/>
                  </a:cubicBezTo>
                  <a:cubicBezTo>
                    <a:pt x="4582" y="1337"/>
                    <a:pt x="4582" y="1290"/>
                    <a:pt x="4582" y="1257"/>
                  </a:cubicBezTo>
                  <a:lnTo>
                    <a:pt x="4518" y="1003"/>
                  </a:lnTo>
                  <a:cubicBezTo>
                    <a:pt x="4518" y="955"/>
                    <a:pt x="4486" y="923"/>
                    <a:pt x="4454" y="908"/>
                  </a:cubicBezTo>
                  <a:cubicBezTo>
                    <a:pt x="4423" y="876"/>
                    <a:pt x="4375" y="876"/>
                    <a:pt x="4327" y="876"/>
                  </a:cubicBezTo>
                  <a:lnTo>
                    <a:pt x="4152" y="923"/>
                  </a:lnTo>
                  <a:cubicBezTo>
                    <a:pt x="4105" y="828"/>
                    <a:pt x="4057" y="748"/>
                    <a:pt x="3977" y="669"/>
                  </a:cubicBezTo>
                  <a:lnTo>
                    <a:pt x="4073" y="526"/>
                  </a:lnTo>
                  <a:cubicBezTo>
                    <a:pt x="4120" y="446"/>
                    <a:pt x="4105" y="351"/>
                    <a:pt x="4025" y="287"/>
                  </a:cubicBezTo>
                  <a:lnTo>
                    <a:pt x="3818" y="160"/>
                  </a:lnTo>
                  <a:cubicBezTo>
                    <a:pt x="3771" y="128"/>
                    <a:pt x="3723" y="128"/>
                    <a:pt x="3691" y="144"/>
                  </a:cubicBezTo>
                  <a:cubicBezTo>
                    <a:pt x="3643" y="144"/>
                    <a:pt x="3611" y="176"/>
                    <a:pt x="3579" y="208"/>
                  </a:cubicBezTo>
                  <a:lnTo>
                    <a:pt x="3484" y="351"/>
                  </a:lnTo>
                  <a:cubicBezTo>
                    <a:pt x="3389" y="319"/>
                    <a:pt x="3293" y="303"/>
                    <a:pt x="3198" y="303"/>
                  </a:cubicBezTo>
                  <a:lnTo>
                    <a:pt x="3150" y="128"/>
                  </a:lnTo>
                  <a:cubicBezTo>
                    <a:pt x="3150" y="96"/>
                    <a:pt x="3118" y="48"/>
                    <a:pt x="3086" y="32"/>
                  </a:cubicBezTo>
                  <a:cubicBezTo>
                    <a:pt x="3039" y="0"/>
                    <a:pt x="3007" y="0"/>
                    <a:pt x="2959" y="0"/>
                  </a:cubicBezTo>
                  <a:lnTo>
                    <a:pt x="2705" y="64"/>
                  </a:lnTo>
                  <a:cubicBezTo>
                    <a:pt x="2625" y="80"/>
                    <a:pt x="2561" y="176"/>
                    <a:pt x="2577" y="255"/>
                  </a:cubicBezTo>
                  <a:lnTo>
                    <a:pt x="2625" y="430"/>
                  </a:lnTo>
                  <a:cubicBezTo>
                    <a:pt x="2529" y="478"/>
                    <a:pt x="2450" y="542"/>
                    <a:pt x="2371" y="605"/>
                  </a:cubicBezTo>
                  <a:lnTo>
                    <a:pt x="2227" y="510"/>
                  </a:lnTo>
                  <a:cubicBezTo>
                    <a:pt x="2180" y="494"/>
                    <a:pt x="2148" y="478"/>
                    <a:pt x="2100" y="494"/>
                  </a:cubicBezTo>
                  <a:cubicBezTo>
                    <a:pt x="2052" y="494"/>
                    <a:pt x="2020" y="526"/>
                    <a:pt x="2005" y="557"/>
                  </a:cubicBezTo>
                  <a:lnTo>
                    <a:pt x="1861" y="780"/>
                  </a:lnTo>
                  <a:cubicBezTo>
                    <a:pt x="1829" y="812"/>
                    <a:pt x="1829" y="860"/>
                    <a:pt x="1845" y="908"/>
                  </a:cubicBezTo>
                  <a:cubicBezTo>
                    <a:pt x="1845" y="939"/>
                    <a:pt x="1877" y="987"/>
                    <a:pt x="1909" y="1003"/>
                  </a:cubicBezTo>
                  <a:lnTo>
                    <a:pt x="2052" y="1099"/>
                  </a:lnTo>
                  <a:cubicBezTo>
                    <a:pt x="2020" y="1194"/>
                    <a:pt x="2005" y="1290"/>
                    <a:pt x="2005" y="1400"/>
                  </a:cubicBezTo>
                  <a:close/>
                  <a:moveTo>
                    <a:pt x="2195" y="1003"/>
                  </a:moveTo>
                  <a:lnTo>
                    <a:pt x="1989" y="876"/>
                  </a:lnTo>
                  <a:lnTo>
                    <a:pt x="1989" y="860"/>
                  </a:lnTo>
                  <a:lnTo>
                    <a:pt x="2132" y="637"/>
                  </a:lnTo>
                  <a:lnTo>
                    <a:pt x="2338" y="780"/>
                  </a:lnTo>
                  <a:cubicBezTo>
                    <a:pt x="2371" y="796"/>
                    <a:pt x="2418" y="780"/>
                    <a:pt x="2434" y="764"/>
                  </a:cubicBezTo>
                  <a:cubicBezTo>
                    <a:pt x="2529" y="669"/>
                    <a:pt x="2625" y="605"/>
                    <a:pt x="2736" y="542"/>
                  </a:cubicBezTo>
                  <a:cubicBezTo>
                    <a:pt x="2784" y="526"/>
                    <a:pt x="2800" y="494"/>
                    <a:pt x="2784" y="462"/>
                  </a:cubicBezTo>
                  <a:lnTo>
                    <a:pt x="2736" y="223"/>
                  </a:lnTo>
                  <a:lnTo>
                    <a:pt x="2991" y="160"/>
                  </a:lnTo>
                  <a:lnTo>
                    <a:pt x="3054" y="399"/>
                  </a:lnTo>
                  <a:cubicBezTo>
                    <a:pt x="3054" y="430"/>
                    <a:pt x="3102" y="462"/>
                    <a:pt x="3134" y="462"/>
                  </a:cubicBezTo>
                  <a:cubicBezTo>
                    <a:pt x="3245" y="462"/>
                    <a:pt x="3373" y="478"/>
                    <a:pt x="3500" y="526"/>
                  </a:cubicBezTo>
                  <a:cubicBezTo>
                    <a:pt x="3532" y="542"/>
                    <a:pt x="3563" y="526"/>
                    <a:pt x="3596" y="494"/>
                  </a:cubicBezTo>
                  <a:lnTo>
                    <a:pt x="3723" y="287"/>
                  </a:lnTo>
                  <a:lnTo>
                    <a:pt x="3945" y="430"/>
                  </a:lnTo>
                  <a:lnTo>
                    <a:pt x="3818" y="637"/>
                  </a:lnTo>
                  <a:cubicBezTo>
                    <a:pt x="3802" y="669"/>
                    <a:pt x="3802" y="717"/>
                    <a:pt x="3834" y="733"/>
                  </a:cubicBezTo>
                  <a:cubicBezTo>
                    <a:pt x="3914" y="828"/>
                    <a:pt x="3993" y="923"/>
                    <a:pt x="4041" y="1035"/>
                  </a:cubicBezTo>
                  <a:cubicBezTo>
                    <a:pt x="4057" y="1082"/>
                    <a:pt x="4089" y="1099"/>
                    <a:pt x="4136" y="1082"/>
                  </a:cubicBezTo>
                  <a:lnTo>
                    <a:pt x="4375" y="1035"/>
                  </a:lnTo>
                  <a:lnTo>
                    <a:pt x="4423" y="1290"/>
                  </a:lnTo>
                  <a:lnTo>
                    <a:pt x="4184" y="1353"/>
                  </a:lnTo>
                  <a:cubicBezTo>
                    <a:pt x="4152" y="1353"/>
                    <a:pt x="4120" y="1385"/>
                    <a:pt x="4120" y="1433"/>
                  </a:cubicBezTo>
                  <a:cubicBezTo>
                    <a:pt x="4120" y="1560"/>
                    <a:pt x="4105" y="1671"/>
                    <a:pt x="4057" y="1799"/>
                  </a:cubicBezTo>
                  <a:cubicBezTo>
                    <a:pt x="4041" y="1830"/>
                    <a:pt x="4057" y="1862"/>
                    <a:pt x="4089" y="1894"/>
                  </a:cubicBezTo>
                  <a:lnTo>
                    <a:pt x="4296" y="2021"/>
                  </a:lnTo>
                  <a:lnTo>
                    <a:pt x="4152" y="2244"/>
                  </a:lnTo>
                  <a:lnTo>
                    <a:pt x="3945" y="2117"/>
                  </a:lnTo>
                  <a:cubicBezTo>
                    <a:pt x="3914" y="2085"/>
                    <a:pt x="3882" y="2101"/>
                    <a:pt x="3850" y="2117"/>
                  </a:cubicBezTo>
                  <a:cubicBezTo>
                    <a:pt x="3771" y="2212"/>
                    <a:pt x="3659" y="2291"/>
                    <a:pt x="3548" y="2339"/>
                  </a:cubicBezTo>
                  <a:cubicBezTo>
                    <a:pt x="3516" y="2355"/>
                    <a:pt x="3500" y="2387"/>
                    <a:pt x="3500" y="2435"/>
                  </a:cubicBezTo>
                  <a:lnTo>
                    <a:pt x="3548" y="2673"/>
                  </a:lnTo>
                  <a:lnTo>
                    <a:pt x="3293" y="2721"/>
                  </a:lnTo>
                  <a:lnTo>
                    <a:pt x="3245" y="2482"/>
                  </a:lnTo>
                  <a:cubicBezTo>
                    <a:pt x="3229" y="2451"/>
                    <a:pt x="3198" y="2419"/>
                    <a:pt x="3166" y="2419"/>
                  </a:cubicBezTo>
                  <a:cubicBezTo>
                    <a:pt x="3039" y="2419"/>
                    <a:pt x="2911" y="2403"/>
                    <a:pt x="2800" y="2355"/>
                  </a:cubicBezTo>
                  <a:cubicBezTo>
                    <a:pt x="2768" y="2339"/>
                    <a:pt x="2720" y="2355"/>
                    <a:pt x="2705" y="2387"/>
                  </a:cubicBezTo>
                  <a:lnTo>
                    <a:pt x="2561" y="2594"/>
                  </a:lnTo>
                  <a:lnTo>
                    <a:pt x="2354" y="2451"/>
                  </a:lnTo>
                  <a:lnTo>
                    <a:pt x="2482" y="2244"/>
                  </a:lnTo>
                  <a:cubicBezTo>
                    <a:pt x="2498" y="2212"/>
                    <a:pt x="2498" y="2180"/>
                    <a:pt x="2466" y="2148"/>
                  </a:cubicBezTo>
                  <a:cubicBezTo>
                    <a:pt x="2371" y="2053"/>
                    <a:pt x="2307" y="1957"/>
                    <a:pt x="2243" y="1846"/>
                  </a:cubicBezTo>
                  <a:cubicBezTo>
                    <a:pt x="2227" y="1814"/>
                    <a:pt x="2195" y="1782"/>
                    <a:pt x="2163" y="1799"/>
                  </a:cubicBezTo>
                  <a:lnTo>
                    <a:pt x="1925" y="1846"/>
                  </a:lnTo>
                  <a:lnTo>
                    <a:pt x="1861" y="1591"/>
                  </a:lnTo>
                  <a:lnTo>
                    <a:pt x="2100" y="1544"/>
                  </a:lnTo>
                  <a:cubicBezTo>
                    <a:pt x="2132" y="1528"/>
                    <a:pt x="2163" y="1496"/>
                    <a:pt x="2163" y="1464"/>
                  </a:cubicBezTo>
                  <a:cubicBezTo>
                    <a:pt x="2163" y="1337"/>
                    <a:pt x="2180" y="1210"/>
                    <a:pt x="2227" y="1099"/>
                  </a:cubicBezTo>
                  <a:cubicBezTo>
                    <a:pt x="2243" y="1051"/>
                    <a:pt x="2227" y="1019"/>
                    <a:pt x="2195" y="1003"/>
                  </a:cubicBezTo>
                  <a:close/>
                </a:path>
              </a:pathLst>
            </a:custGeom>
            <a:solidFill>
              <a:schemeClr val="accent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CA" sz="1800" b="0" i="0" u="none" strike="noStrike" kern="1200">
                <a:ln>
                  <a:noFill/>
                </a:ln>
                <a:latin typeface="Arial" pitchFamily="18"/>
                <a:ea typeface="SimSun" pitchFamily="2"/>
                <a:cs typeface="Lucida Sans" pitchFamily="2"/>
              </a:endParaRPr>
            </a:p>
          </p:txBody>
        </p:sp>
        <p:pic>
          <p:nvPicPr>
            <p:cNvPr id="48" name="Picture 47" descr="A close up of a sign&#10;&#10;Description automatically generated">
              <a:extLst>
                <a:ext uri="{FF2B5EF4-FFF2-40B4-BE49-F238E27FC236}">
                  <a16:creationId xmlns:a16="http://schemas.microsoft.com/office/drawing/2014/main" id="{09B230FA-FA3C-47BC-A235-BF5B7644B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2975" y="4178823"/>
              <a:ext cx="1359411" cy="1444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84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6D1506-F5E4-4779-89C8-0D285F29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Enabler Exstream for Salesforce</a:t>
            </a:r>
            <a:endParaRPr lang="en-US" dirty="0"/>
          </a:p>
        </p:txBody>
      </p:sp>
      <p:sp>
        <p:nvSpPr>
          <p:cNvPr id="154" name="Content Placeholder 2">
            <a:extLst>
              <a:ext uri="{FF2B5EF4-FFF2-40B4-BE49-F238E27FC236}">
                <a16:creationId xmlns:a16="http://schemas.microsoft.com/office/drawing/2014/main" id="{E0801862-E7DA-486F-B514-96083EB1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Interactive document generation from a Salesforce object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B9EF31-39F9-4B5C-B67B-D644392D9ECC}"/>
              </a:ext>
            </a:extLst>
          </p:cNvPr>
          <p:cNvGrpSpPr/>
          <p:nvPr/>
        </p:nvGrpSpPr>
        <p:grpSpPr>
          <a:xfrm>
            <a:off x="1721160" y="4178823"/>
            <a:ext cx="20585596" cy="8156091"/>
            <a:chOff x="1721160" y="4178823"/>
            <a:chExt cx="20585596" cy="815609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B8AEB8-8CFA-48E2-9D0C-A39D63BD0915}"/>
                </a:ext>
              </a:extLst>
            </p:cNvPr>
            <p:cNvGrpSpPr/>
            <p:nvPr/>
          </p:nvGrpSpPr>
          <p:grpSpPr>
            <a:xfrm>
              <a:off x="1721160" y="4686300"/>
              <a:ext cx="20585596" cy="7648614"/>
              <a:chOff x="1721160" y="4686300"/>
              <a:chExt cx="20585596" cy="7648614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8E3C3B5-6DC8-4AF7-A388-0E6AA94750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1625" y="6689668"/>
                <a:ext cx="16546" cy="4983526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1241EC84-85FD-4D45-9066-B6AAF7C7C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01631" y="6633090"/>
                <a:ext cx="15588" cy="2799775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Freeform: Shape 11">
                <a:extLst>
                  <a:ext uri="{FF2B5EF4-FFF2-40B4-BE49-F238E27FC236}">
                    <a16:creationId xmlns:a16="http://schemas.microsoft.com/office/drawing/2014/main" id="{C76E9B46-5F4E-4DF4-AFD4-128B0C895E2E}"/>
                  </a:ext>
                </a:extLst>
              </p:cNvPr>
              <p:cNvSpPr/>
              <p:nvPr/>
            </p:nvSpPr>
            <p:spPr>
              <a:xfrm>
                <a:off x="1896471" y="4978683"/>
                <a:ext cx="1980720" cy="145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03" h="4040">
                    <a:moveTo>
                      <a:pt x="5424" y="0"/>
                    </a:moveTo>
                    <a:lnTo>
                      <a:pt x="80" y="0"/>
                    </a:lnTo>
                    <a:cubicBezTo>
                      <a:pt x="32" y="0"/>
                      <a:pt x="0" y="48"/>
                      <a:pt x="0" y="80"/>
                    </a:cubicBezTo>
                    <a:lnTo>
                      <a:pt x="0" y="3960"/>
                    </a:lnTo>
                    <a:cubicBezTo>
                      <a:pt x="0" y="3992"/>
                      <a:pt x="32" y="4040"/>
                      <a:pt x="80" y="4040"/>
                    </a:cubicBezTo>
                    <a:lnTo>
                      <a:pt x="5424" y="4040"/>
                    </a:lnTo>
                    <a:cubicBezTo>
                      <a:pt x="5456" y="4040"/>
                      <a:pt x="5503" y="3992"/>
                      <a:pt x="5503" y="3960"/>
                    </a:cubicBezTo>
                    <a:lnTo>
                      <a:pt x="5503" y="80"/>
                    </a:lnTo>
                    <a:cubicBezTo>
                      <a:pt x="5503" y="48"/>
                      <a:pt x="5456" y="0"/>
                      <a:pt x="5424" y="0"/>
                    </a:cubicBezTo>
                    <a:close/>
                    <a:moveTo>
                      <a:pt x="5344" y="159"/>
                    </a:moveTo>
                    <a:lnTo>
                      <a:pt x="5344" y="922"/>
                    </a:lnTo>
                    <a:lnTo>
                      <a:pt x="175" y="922"/>
                    </a:lnTo>
                    <a:lnTo>
                      <a:pt x="159" y="922"/>
                    </a:lnTo>
                    <a:lnTo>
                      <a:pt x="159" y="159"/>
                    </a:lnTo>
                    <a:close/>
                    <a:moveTo>
                      <a:pt x="159" y="3881"/>
                    </a:moveTo>
                    <a:lnTo>
                      <a:pt x="159" y="1082"/>
                    </a:lnTo>
                    <a:lnTo>
                      <a:pt x="175" y="1082"/>
                    </a:lnTo>
                    <a:lnTo>
                      <a:pt x="5344" y="1082"/>
                    </a:lnTo>
                    <a:lnTo>
                      <a:pt x="5344" y="3881"/>
                    </a:lnTo>
                    <a:close/>
                    <a:moveTo>
                      <a:pt x="827" y="573"/>
                    </a:moveTo>
                    <a:cubicBezTo>
                      <a:pt x="891" y="573"/>
                      <a:pt x="954" y="525"/>
                      <a:pt x="954" y="461"/>
                    </a:cubicBezTo>
                    <a:cubicBezTo>
                      <a:pt x="954" y="398"/>
                      <a:pt x="891" y="334"/>
                      <a:pt x="827" y="334"/>
                    </a:cubicBezTo>
                    <a:cubicBezTo>
                      <a:pt x="763" y="334"/>
                      <a:pt x="716" y="398"/>
                      <a:pt x="716" y="461"/>
                    </a:cubicBezTo>
                    <a:cubicBezTo>
                      <a:pt x="716" y="525"/>
                      <a:pt x="763" y="573"/>
                      <a:pt x="827" y="573"/>
                    </a:cubicBezTo>
                    <a:close/>
                    <a:moveTo>
                      <a:pt x="1289" y="573"/>
                    </a:moveTo>
                    <a:cubicBezTo>
                      <a:pt x="1352" y="573"/>
                      <a:pt x="1416" y="525"/>
                      <a:pt x="1416" y="461"/>
                    </a:cubicBezTo>
                    <a:cubicBezTo>
                      <a:pt x="1416" y="398"/>
                      <a:pt x="1352" y="334"/>
                      <a:pt x="1289" y="334"/>
                    </a:cubicBezTo>
                    <a:cubicBezTo>
                      <a:pt x="1225" y="334"/>
                      <a:pt x="1177" y="398"/>
                      <a:pt x="1177" y="461"/>
                    </a:cubicBezTo>
                    <a:cubicBezTo>
                      <a:pt x="1177" y="525"/>
                      <a:pt x="1225" y="573"/>
                      <a:pt x="1289" y="573"/>
                    </a:cubicBezTo>
                    <a:close/>
                    <a:moveTo>
                      <a:pt x="1750" y="573"/>
                    </a:moveTo>
                    <a:cubicBezTo>
                      <a:pt x="1813" y="573"/>
                      <a:pt x="1877" y="525"/>
                      <a:pt x="1877" y="461"/>
                    </a:cubicBezTo>
                    <a:cubicBezTo>
                      <a:pt x="1877" y="398"/>
                      <a:pt x="1813" y="334"/>
                      <a:pt x="1750" y="334"/>
                    </a:cubicBezTo>
                    <a:cubicBezTo>
                      <a:pt x="1686" y="334"/>
                      <a:pt x="1638" y="398"/>
                      <a:pt x="1638" y="461"/>
                    </a:cubicBezTo>
                    <a:cubicBezTo>
                      <a:pt x="1638" y="525"/>
                      <a:pt x="1686" y="573"/>
                      <a:pt x="1750" y="573"/>
                    </a:cubicBezTo>
                    <a:close/>
                    <a:moveTo>
                      <a:pt x="1177" y="2592"/>
                    </a:moveTo>
                    <a:cubicBezTo>
                      <a:pt x="1129" y="2592"/>
                      <a:pt x="1082" y="2609"/>
                      <a:pt x="1050" y="2624"/>
                    </a:cubicBezTo>
                    <a:lnTo>
                      <a:pt x="1050" y="2449"/>
                    </a:lnTo>
                    <a:cubicBezTo>
                      <a:pt x="1050" y="2418"/>
                      <a:pt x="1018" y="2386"/>
                      <a:pt x="986" y="2386"/>
                    </a:cubicBezTo>
                    <a:lnTo>
                      <a:pt x="954" y="2386"/>
                    </a:lnTo>
                    <a:cubicBezTo>
                      <a:pt x="923" y="2386"/>
                      <a:pt x="907" y="2418"/>
                      <a:pt x="907" y="2449"/>
                    </a:cubicBezTo>
                    <a:lnTo>
                      <a:pt x="907" y="3165"/>
                    </a:lnTo>
                    <a:cubicBezTo>
                      <a:pt x="907" y="3197"/>
                      <a:pt x="923" y="3213"/>
                      <a:pt x="954" y="3213"/>
                    </a:cubicBezTo>
                    <a:lnTo>
                      <a:pt x="986" y="3213"/>
                    </a:lnTo>
                    <a:cubicBezTo>
                      <a:pt x="1018" y="3213"/>
                      <a:pt x="1050" y="3197"/>
                      <a:pt x="1050" y="3165"/>
                    </a:cubicBezTo>
                    <a:lnTo>
                      <a:pt x="1050" y="2895"/>
                    </a:lnTo>
                    <a:cubicBezTo>
                      <a:pt x="1050" y="2799"/>
                      <a:pt x="1098" y="2736"/>
                      <a:pt x="1177" y="2736"/>
                    </a:cubicBezTo>
                    <a:cubicBezTo>
                      <a:pt x="1257" y="2736"/>
                      <a:pt x="1304" y="2783"/>
                      <a:pt x="1304" y="2879"/>
                    </a:cubicBezTo>
                    <a:lnTo>
                      <a:pt x="1304" y="3165"/>
                    </a:lnTo>
                    <a:cubicBezTo>
                      <a:pt x="1304" y="3197"/>
                      <a:pt x="1336" y="3213"/>
                      <a:pt x="1368" y="3213"/>
                    </a:cubicBezTo>
                    <a:lnTo>
                      <a:pt x="1384" y="3213"/>
                    </a:lnTo>
                    <a:cubicBezTo>
                      <a:pt x="1416" y="3213"/>
                      <a:pt x="1447" y="3197"/>
                      <a:pt x="1447" y="3165"/>
                    </a:cubicBezTo>
                    <a:lnTo>
                      <a:pt x="1447" y="2879"/>
                    </a:lnTo>
                    <a:cubicBezTo>
                      <a:pt x="1447" y="2704"/>
                      <a:pt x="1336" y="2592"/>
                      <a:pt x="1177" y="2592"/>
                    </a:cubicBezTo>
                    <a:close/>
                    <a:moveTo>
                      <a:pt x="1893" y="2609"/>
                    </a:moveTo>
                    <a:lnTo>
                      <a:pt x="1781" y="2609"/>
                    </a:lnTo>
                    <a:lnTo>
                      <a:pt x="1781" y="2497"/>
                    </a:lnTo>
                    <a:cubicBezTo>
                      <a:pt x="1781" y="2465"/>
                      <a:pt x="1750" y="2434"/>
                      <a:pt x="1718" y="2434"/>
                    </a:cubicBezTo>
                    <a:lnTo>
                      <a:pt x="1686" y="2434"/>
                    </a:lnTo>
                    <a:cubicBezTo>
                      <a:pt x="1654" y="2434"/>
                      <a:pt x="1623" y="2465"/>
                      <a:pt x="1623" y="2497"/>
                    </a:cubicBezTo>
                    <a:lnTo>
                      <a:pt x="1623" y="2609"/>
                    </a:lnTo>
                    <a:lnTo>
                      <a:pt x="1607" y="2609"/>
                    </a:lnTo>
                    <a:cubicBezTo>
                      <a:pt x="1575" y="2609"/>
                      <a:pt x="1543" y="2640"/>
                      <a:pt x="1543" y="2672"/>
                    </a:cubicBezTo>
                    <a:lnTo>
                      <a:pt x="1543" y="2688"/>
                    </a:lnTo>
                    <a:cubicBezTo>
                      <a:pt x="1543" y="2720"/>
                      <a:pt x="1575" y="2752"/>
                      <a:pt x="1607" y="2752"/>
                    </a:cubicBezTo>
                    <a:lnTo>
                      <a:pt x="1623" y="2752"/>
                    </a:lnTo>
                    <a:lnTo>
                      <a:pt x="1623" y="3038"/>
                    </a:lnTo>
                    <a:cubicBezTo>
                      <a:pt x="1623" y="3149"/>
                      <a:pt x="1702" y="3229"/>
                      <a:pt x="1813" y="3229"/>
                    </a:cubicBezTo>
                    <a:cubicBezTo>
                      <a:pt x="1845" y="3229"/>
                      <a:pt x="1877" y="3229"/>
                      <a:pt x="1909" y="3213"/>
                    </a:cubicBezTo>
                    <a:cubicBezTo>
                      <a:pt x="1941" y="3197"/>
                      <a:pt x="1956" y="3181"/>
                      <a:pt x="1956" y="3149"/>
                    </a:cubicBezTo>
                    <a:lnTo>
                      <a:pt x="1956" y="3133"/>
                    </a:lnTo>
                    <a:cubicBezTo>
                      <a:pt x="1956" y="3101"/>
                      <a:pt x="1941" y="3086"/>
                      <a:pt x="1925" y="3070"/>
                    </a:cubicBezTo>
                    <a:lnTo>
                      <a:pt x="1861" y="3070"/>
                    </a:lnTo>
                    <a:cubicBezTo>
                      <a:pt x="1845" y="3086"/>
                      <a:pt x="1829" y="3086"/>
                      <a:pt x="1813" y="3086"/>
                    </a:cubicBezTo>
                    <a:cubicBezTo>
                      <a:pt x="1798" y="3086"/>
                      <a:pt x="1781" y="3086"/>
                      <a:pt x="1781" y="3038"/>
                    </a:cubicBezTo>
                    <a:lnTo>
                      <a:pt x="1781" y="2752"/>
                    </a:lnTo>
                    <a:lnTo>
                      <a:pt x="1893" y="2752"/>
                    </a:lnTo>
                    <a:cubicBezTo>
                      <a:pt x="1925" y="2752"/>
                      <a:pt x="1956" y="2720"/>
                      <a:pt x="1956" y="2688"/>
                    </a:cubicBezTo>
                    <a:lnTo>
                      <a:pt x="1956" y="2672"/>
                    </a:lnTo>
                    <a:cubicBezTo>
                      <a:pt x="1956" y="2640"/>
                      <a:pt x="1925" y="2609"/>
                      <a:pt x="1893" y="2609"/>
                    </a:cubicBezTo>
                    <a:close/>
                    <a:moveTo>
                      <a:pt x="2386" y="2609"/>
                    </a:moveTo>
                    <a:lnTo>
                      <a:pt x="2275" y="2609"/>
                    </a:lnTo>
                    <a:lnTo>
                      <a:pt x="2275" y="2497"/>
                    </a:lnTo>
                    <a:cubicBezTo>
                      <a:pt x="2275" y="2465"/>
                      <a:pt x="2242" y="2434"/>
                      <a:pt x="2211" y="2434"/>
                    </a:cubicBezTo>
                    <a:lnTo>
                      <a:pt x="2195" y="2434"/>
                    </a:lnTo>
                    <a:cubicBezTo>
                      <a:pt x="2163" y="2434"/>
                      <a:pt x="2132" y="2465"/>
                      <a:pt x="2132" y="2497"/>
                    </a:cubicBezTo>
                    <a:lnTo>
                      <a:pt x="2132" y="2609"/>
                    </a:lnTo>
                    <a:lnTo>
                      <a:pt x="2116" y="2609"/>
                    </a:lnTo>
                    <a:cubicBezTo>
                      <a:pt x="2084" y="2609"/>
                      <a:pt x="2052" y="2640"/>
                      <a:pt x="2052" y="2672"/>
                    </a:cubicBezTo>
                    <a:lnTo>
                      <a:pt x="2052" y="2688"/>
                    </a:lnTo>
                    <a:cubicBezTo>
                      <a:pt x="2052" y="2720"/>
                      <a:pt x="2084" y="2752"/>
                      <a:pt x="2116" y="2752"/>
                    </a:cubicBezTo>
                    <a:lnTo>
                      <a:pt x="2132" y="2752"/>
                    </a:lnTo>
                    <a:lnTo>
                      <a:pt x="2132" y="3038"/>
                    </a:lnTo>
                    <a:cubicBezTo>
                      <a:pt x="2132" y="3149"/>
                      <a:pt x="2195" y="3229"/>
                      <a:pt x="2322" y="3229"/>
                    </a:cubicBezTo>
                    <a:cubicBezTo>
                      <a:pt x="2354" y="3229"/>
                      <a:pt x="2386" y="3229"/>
                      <a:pt x="2418" y="3213"/>
                    </a:cubicBezTo>
                    <a:cubicBezTo>
                      <a:pt x="2434" y="3197"/>
                      <a:pt x="2450" y="3181"/>
                      <a:pt x="2450" y="3149"/>
                    </a:cubicBezTo>
                    <a:lnTo>
                      <a:pt x="2450" y="3133"/>
                    </a:lnTo>
                    <a:cubicBezTo>
                      <a:pt x="2450" y="3101"/>
                      <a:pt x="2450" y="3086"/>
                      <a:pt x="2418" y="3070"/>
                    </a:cubicBezTo>
                    <a:lnTo>
                      <a:pt x="2370" y="3070"/>
                    </a:lnTo>
                    <a:cubicBezTo>
                      <a:pt x="2354" y="3086"/>
                      <a:pt x="2338" y="3086"/>
                      <a:pt x="2322" y="3086"/>
                    </a:cubicBezTo>
                    <a:cubicBezTo>
                      <a:pt x="2290" y="3086"/>
                      <a:pt x="2275" y="3086"/>
                      <a:pt x="2275" y="3038"/>
                    </a:cubicBezTo>
                    <a:lnTo>
                      <a:pt x="2275" y="2752"/>
                    </a:lnTo>
                    <a:lnTo>
                      <a:pt x="2386" y="2752"/>
                    </a:lnTo>
                    <a:cubicBezTo>
                      <a:pt x="2434" y="2752"/>
                      <a:pt x="2450" y="2720"/>
                      <a:pt x="2450" y="2688"/>
                    </a:cubicBezTo>
                    <a:lnTo>
                      <a:pt x="2450" y="2672"/>
                    </a:lnTo>
                    <a:cubicBezTo>
                      <a:pt x="2450" y="2640"/>
                      <a:pt x="2434" y="2609"/>
                      <a:pt x="2386" y="2609"/>
                    </a:cubicBezTo>
                    <a:close/>
                    <a:moveTo>
                      <a:pt x="2927" y="2592"/>
                    </a:moveTo>
                    <a:cubicBezTo>
                      <a:pt x="2863" y="2592"/>
                      <a:pt x="2799" y="2609"/>
                      <a:pt x="2752" y="2640"/>
                    </a:cubicBezTo>
                    <a:cubicBezTo>
                      <a:pt x="2752" y="2624"/>
                      <a:pt x="2720" y="2609"/>
                      <a:pt x="2704" y="2609"/>
                    </a:cubicBezTo>
                    <a:lnTo>
                      <a:pt x="2672" y="2609"/>
                    </a:lnTo>
                    <a:cubicBezTo>
                      <a:pt x="2640" y="2609"/>
                      <a:pt x="2608" y="2640"/>
                      <a:pt x="2608" y="2672"/>
                    </a:cubicBezTo>
                    <a:lnTo>
                      <a:pt x="2608" y="3308"/>
                    </a:lnTo>
                    <a:cubicBezTo>
                      <a:pt x="2608" y="3356"/>
                      <a:pt x="2640" y="3372"/>
                      <a:pt x="2672" y="3372"/>
                    </a:cubicBezTo>
                    <a:lnTo>
                      <a:pt x="2704" y="3372"/>
                    </a:lnTo>
                    <a:cubicBezTo>
                      <a:pt x="2736" y="3372"/>
                      <a:pt x="2768" y="3356"/>
                      <a:pt x="2768" y="3308"/>
                    </a:cubicBezTo>
                    <a:lnTo>
                      <a:pt x="2768" y="3181"/>
                    </a:lnTo>
                    <a:cubicBezTo>
                      <a:pt x="2799" y="3213"/>
                      <a:pt x="2863" y="3229"/>
                      <a:pt x="2927" y="3229"/>
                    </a:cubicBezTo>
                    <a:cubicBezTo>
                      <a:pt x="3102" y="3229"/>
                      <a:pt x="3229" y="3086"/>
                      <a:pt x="3229" y="2910"/>
                    </a:cubicBezTo>
                    <a:cubicBezTo>
                      <a:pt x="3229" y="2736"/>
                      <a:pt x="3102" y="2592"/>
                      <a:pt x="2927" y="2592"/>
                    </a:cubicBezTo>
                    <a:close/>
                    <a:moveTo>
                      <a:pt x="3086" y="2910"/>
                    </a:moveTo>
                    <a:cubicBezTo>
                      <a:pt x="3086" y="3022"/>
                      <a:pt x="3022" y="3086"/>
                      <a:pt x="2927" y="3086"/>
                    </a:cubicBezTo>
                    <a:cubicBezTo>
                      <a:pt x="2816" y="3086"/>
                      <a:pt x="2752" y="3006"/>
                      <a:pt x="2752" y="2910"/>
                    </a:cubicBezTo>
                    <a:cubicBezTo>
                      <a:pt x="2752" y="2815"/>
                      <a:pt x="2831" y="2736"/>
                      <a:pt x="2927" y="2736"/>
                    </a:cubicBezTo>
                    <a:cubicBezTo>
                      <a:pt x="3022" y="2736"/>
                      <a:pt x="3086" y="2831"/>
                      <a:pt x="3086" y="2910"/>
                    </a:cubicBezTo>
                    <a:close/>
                    <a:moveTo>
                      <a:pt x="4199" y="2338"/>
                    </a:moveTo>
                    <a:cubicBezTo>
                      <a:pt x="4183" y="2322"/>
                      <a:pt x="4167" y="2322"/>
                      <a:pt x="4135" y="2322"/>
                    </a:cubicBezTo>
                    <a:lnTo>
                      <a:pt x="4120" y="2322"/>
                    </a:lnTo>
                    <a:cubicBezTo>
                      <a:pt x="4088" y="2322"/>
                      <a:pt x="4072" y="2322"/>
                      <a:pt x="4056" y="2354"/>
                    </a:cubicBezTo>
                    <a:lnTo>
                      <a:pt x="3595" y="3261"/>
                    </a:lnTo>
                    <a:cubicBezTo>
                      <a:pt x="3595" y="3276"/>
                      <a:pt x="3595" y="3292"/>
                      <a:pt x="3611" y="3308"/>
                    </a:cubicBezTo>
                    <a:cubicBezTo>
                      <a:pt x="3611" y="3340"/>
                      <a:pt x="3643" y="3340"/>
                      <a:pt x="3658" y="3340"/>
                    </a:cubicBezTo>
                    <a:lnTo>
                      <a:pt x="3674" y="3340"/>
                    </a:lnTo>
                    <a:cubicBezTo>
                      <a:pt x="3706" y="3340"/>
                      <a:pt x="3722" y="3340"/>
                      <a:pt x="3738" y="3308"/>
                    </a:cubicBezTo>
                    <a:lnTo>
                      <a:pt x="4199" y="2401"/>
                    </a:lnTo>
                    <a:close/>
                    <a:moveTo>
                      <a:pt x="4581" y="2322"/>
                    </a:moveTo>
                    <a:lnTo>
                      <a:pt x="4565" y="2322"/>
                    </a:lnTo>
                    <a:cubicBezTo>
                      <a:pt x="4533" y="2322"/>
                      <a:pt x="4517" y="2322"/>
                      <a:pt x="4501" y="2354"/>
                    </a:cubicBezTo>
                    <a:lnTo>
                      <a:pt x="4040" y="3261"/>
                    </a:lnTo>
                    <a:lnTo>
                      <a:pt x="4040" y="3308"/>
                    </a:lnTo>
                    <a:cubicBezTo>
                      <a:pt x="4056" y="3340"/>
                      <a:pt x="4072" y="3340"/>
                      <a:pt x="4104" y="3340"/>
                    </a:cubicBezTo>
                    <a:lnTo>
                      <a:pt x="4120" y="3340"/>
                    </a:lnTo>
                    <a:cubicBezTo>
                      <a:pt x="4152" y="3340"/>
                      <a:pt x="4167" y="3340"/>
                      <a:pt x="4183" y="3308"/>
                    </a:cubicBezTo>
                    <a:lnTo>
                      <a:pt x="4628" y="2401"/>
                    </a:lnTo>
                    <a:cubicBezTo>
                      <a:pt x="4644" y="2386"/>
                      <a:pt x="4644" y="2370"/>
                      <a:pt x="4628" y="2338"/>
                    </a:cubicBezTo>
                    <a:cubicBezTo>
                      <a:pt x="4628" y="2322"/>
                      <a:pt x="4597" y="2322"/>
                      <a:pt x="4581" y="2322"/>
                    </a:cubicBezTo>
                    <a:close/>
                    <a:moveTo>
                      <a:pt x="3404" y="2609"/>
                    </a:moveTo>
                    <a:cubicBezTo>
                      <a:pt x="3356" y="2609"/>
                      <a:pt x="3325" y="2656"/>
                      <a:pt x="3325" y="2688"/>
                    </a:cubicBezTo>
                    <a:cubicBezTo>
                      <a:pt x="3325" y="2736"/>
                      <a:pt x="3356" y="2783"/>
                      <a:pt x="3404" y="2783"/>
                    </a:cubicBezTo>
                    <a:cubicBezTo>
                      <a:pt x="3452" y="2783"/>
                      <a:pt x="3483" y="2736"/>
                      <a:pt x="3483" y="2688"/>
                    </a:cubicBezTo>
                    <a:cubicBezTo>
                      <a:pt x="3483" y="2656"/>
                      <a:pt x="3452" y="2609"/>
                      <a:pt x="3404" y="2609"/>
                    </a:cubicBezTo>
                    <a:close/>
                    <a:moveTo>
                      <a:pt x="3404" y="2990"/>
                    </a:moveTo>
                    <a:cubicBezTo>
                      <a:pt x="3356" y="2990"/>
                      <a:pt x="3325" y="3022"/>
                      <a:pt x="3325" y="3070"/>
                    </a:cubicBezTo>
                    <a:cubicBezTo>
                      <a:pt x="3325" y="3118"/>
                      <a:pt x="3356" y="3149"/>
                      <a:pt x="3404" y="3149"/>
                    </a:cubicBezTo>
                    <a:cubicBezTo>
                      <a:pt x="3452" y="3149"/>
                      <a:pt x="3483" y="3118"/>
                      <a:pt x="3483" y="3070"/>
                    </a:cubicBezTo>
                    <a:cubicBezTo>
                      <a:pt x="3483" y="3022"/>
                      <a:pt x="3452" y="2990"/>
                      <a:pt x="3404" y="299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 dirty="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5CAE4288-A132-4A6A-A053-2EB4A179A17B}"/>
                  </a:ext>
                </a:extLst>
              </p:cNvPr>
              <p:cNvSpPr txBox="1"/>
              <p:nvPr/>
            </p:nvSpPr>
            <p:spPr>
              <a:xfrm>
                <a:off x="3642423" y="5033649"/>
                <a:ext cx="2375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/>
                    </a:solidFill>
                  </a:rPr>
                  <a:t>Browser</a:t>
                </a:r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988404-BF4C-4677-9DC8-5670CE93A3B3}"/>
                  </a:ext>
                </a:extLst>
              </p:cNvPr>
              <p:cNvSpPr txBox="1"/>
              <p:nvPr/>
            </p:nvSpPr>
            <p:spPr>
              <a:xfrm>
                <a:off x="8215989" y="5009650"/>
                <a:ext cx="2375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2"/>
                    </a:solidFill>
                  </a:rPr>
                  <a:t>Salesforce</a:t>
                </a:r>
                <a:endParaRPr lang="en-US" sz="35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9" name="Freeform: Shape 4">
                <a:extLst>
                  <a:ext uri="{FF2B5EF4-FFF2-40B4-BE49-F238E27FC236}">
                    <a16:creationId xmlns:a16="http://schemas.microsoft.com/office/drawing/2014/main" id="{91143986-7DEA-4E74-A5D6-F087409D9C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0369" y="7722447"/>
                <a:ext cx="811350" cy="787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42" h="4215">
                    <a:moveTo>
                      <a:pt x="79" y="4215"/>
                    </a:moveTo>
                    <a:lnTo>
                      <a:pt x="3245" y="4215"/>
                    </a:lnTo>
                    <a:cubicBezTo>
                      <a:pt x="3293" y="4215"/>
                      <a:pt x="3324" y="4183"/>
                      <a:pt x="3324" y="4135"/>
                    </a:cubicBezTo>
                    <a:lnTo>
                      <a:pt x="3324" y="3658"/>
                    </a:lnTo>
                    <a:lnTo>
                      <a:pt x="4088" y="3658"/>
                    </a:lnTo>
                    <a:cubicBezTo>
                      <a:pt x="4231" y="3658"/>
                      <a:pt x="4342" y="3547"/>
                      <a:pt x="4342" y="3404"/>
                    </a:cubicBezTo>
                    <a:lnTo>
                      <a:pt x="4342" y="2354"/>
                    </a:lnTo>
                    <a:cubicBezTo>
                      <a:pt x="4342" y="2211"/>
                      <a:pt x="4231" y="2099"/>
                      <a:pt x="4088" y="2099"/>
                    </a:cubicBezTo>
                    <a:lnTo>
                      <a:pt x="3324" y="2099"/>
                    </a:lnTo>
                    <a:lnTo>
                      <a:pt x="3324" y="1225"/>
                    </a:lnTo>
                    <a:cubicBezTo>
                      <a:pt x="3324" y="1209"/>
                      <a:pt x="3324" y="1177"/>
                      <a:pt x="3308" y="1177"/>
                    </a:cubicBezTo>
                    <a:lnTo>
                      <a:pt x="2147" y="32"/>
                    </a:lnTo>
                    <a:cubicBezTo>
                      <a:pt x="2131" y="16"/>
                      <a:pt x="2115" y="0"/>
                      <a:pt x="2100" y="0"/>
                    </a:cubicBezTo>
                    <a:lnTo>
                      <a:pt x="79" y="0"/>
                    </a:lnTo>
                    <a:cubicBezTo>
                      <a:pt x="32" y="0"/>
                      <a:pt x="0" y="32"/>
                      <a:pt x="0" y="80"/>
                    </a:cubicBezTo>
                    <a:lnTo>
                      <a:pt x="0" y="4135"/>
                    </a:lnTo>
                    <a:cubicBezTo>
                      <a:pt x="0" y="4183"/>
                      <a:pt x="32" y="4215"/>
                      <a:pt x="79" y="4215"/>
                    </a:cubicBezTo>
                    <a:close/>
                    <a:moveTo>
                      <a:pt x="4183" y="2354"/>
                    </a:moveTo>
                    <a:lnTo>
                      <a:pt x="4183" y="3404"/>
                    </a:lnTo>
                    <a:cubicBezTo>
                      <a:pt x="4183" y="3452"/>
                      <a:pt x="4151" y="3499"/>
                      <a:pt x="4088" y="3499"/>
                    </a:cubicBezTo>
                    <a:lnTo>
                      <a:pt x="1463" y="3499"/>
                    </a:lnTo>
                    <a:cubicBezTo>
                      <a:pt x="1415" y="3499"/>
                      <a:pt x="1368" y="3452"/>
                      <a:pt x="1368" y="3404"/>
                    </a:cubicBezTo>
                    <a:lnTo>
                      <a:pt x="1368" y="2354"/>
                    </a:lnTo>
                    <a:cubicBezTo>
                      <a:pt x="1368" y="2306"/>
                      <a:pt x="1415" y="2259"/>
                      <a:pt x="1463" y="2259"/>
                    </a:cubicBezTo>
                    <a:lnTo>
                      <a:pt x="4088" y="2259"/>
                    </a:lnTo>
                    <a:cubicBezTo>
                      <a:pt x="4151" y="2259"/>
                      <a:pt x="4183" y="2306"/>
                      <a:pt x="4183" y="2354"/>
                    </a:cubicBezTo>
                    <a:close/>
                    <a:moveTo>
                      <a:pt x="2227" y="318"/>
                    </a:moveTo>
                    <a:lnTo>
                      <a:pt x="3038" y="1129"/>
                    </a:lnTo>
                    <a:lnTo>
                      <a:pt x="2227" y="1129"/>
                    </a:lnTo>
                    <a:close/>
                    <a:moveTo>
                      <a:pt x="159" y="159"/>
                    </a:moveTo>
                    <a:lnTo>
                      <a:pt x="2067" y="159"/>
                    </a:lnTo>
                    <a:lnTo>
                      <a:pt x="2067" y="1209"/>
                    </a:lnTo>
                    <a:cubicBezTo>
                      <a:pt x="2067" y="1256"/>
                      <a:pt x="2100" y="1288"/>
                      <a:pt x="2147" y="1288"/>
                    </a:cubicBezTo>
                    <a:lnTo>
                      <a:pt x="3165" y="1288"/>
                    </a:lnTo>
                    <a:lnTo>
                      <a:pt x="3165" y="2099"/>
                    </a:lnTo>
                    <a:lnTo>
                      <a:pt x="1463" y="2099"/>
                    </a:lnTo>
                    <a:cubicBezTo>
                      <a:pt x="1336" y="2099"/>
                      <a:pt x="1209" y="2211"/>
                      <a:pt x="1209" y="2354"/>
                    </a:cubicBezTo>
                    <a:lnTo>
                      <a:pt x="1209" y="3404"/>
                    </a:lnTo>
                    <a:cubicBezTo>
                      <a:pt x="1209" y="3547"/>
                      <a:pt x="1336" y="3658"/>
                      <a:pt x="1463" y="3658"/>
                    </a:cubicBezTo>
                    <a:lnTo>
                      <a:pt x="3165" y="3658"/>
                    </a:lnTo>
                    <a:lnTo>
                      <a:pt x="3165" y="4056"/>
                    </a:lnTo>
                    <a:lnTo>
                      <a:pt x="159" y="4056"/>
                    </a:lnTo>
                    <a:close/>
                    <a:moveTo>
                      <a:pt x="2131" y="2529"/>
                    </a:moveTo>
                    <a:lnTo>
                      <a:pt x="2052" y="2529"/>
                    </a:lnTo>
                    <a:cubicBezTo>
                      <a:pt x="2036" y="2529"/>
                      <a:pt x="2020" y="2545"/>
                      <a:pt x="2020" y="2561"/>
                    </a:cubicBezTo>
                    <a:lnTo>
                      <a:pt x="2020" y="2799"/>
                    </a:lnTo>
                    <a:lnTo>
                      <a:pt x="1749" y="2799"/>
                    </a:lnTo>
                    <a:lnTo>
                      <a:pt x="1749" y="2561"/>
                    </a:lnTo>
                    <a:cubicBezTo>
                      <a:pt x="1749" y="2545"/>
                      <a:pt x="1734" y="2529"/>
                      <a:pt x="1718" y="2529"/>
                    </a:cubicBezTo>
                    <a:lnTo>
                      <a:pt x="1638" y="2529"/>
                    </a:lnTo>
                    <a:cubicBezTo>
                      <a:pt x="1622" y="2529"/>
                      <a:pt x="1606" y="2545"/>
                      <a:pt x="1606" y="2561"/>
                    </a:cubicBezTo>
                    <a:lnTo>
                      <a:pt x="1606" y="3197"/>
                    </a:lnTo>
                    <a:cubicBezTo>
                      <a:pt x="1606" y="3213"/>
                      <a:pt x="1622" y="3229"/>
                      <a:pt x="1638" y="3229"/>
                    </a:cubicBezTo>
                    <a:lnTo>
                      <a:pt x="1718" y="3229"/>
                    </a:lnTo>
                    <a:cubicBezTo>
                      <a:pt x="1734" y="3229"/>
                      <a:pt x="1749" y="3213"/>
                      <a:pt x="1749" y="3197"/>
                    </a:cubicBezTo>
                    <a:lnTo>
                      <a:pt x="1749" y="2943"/>
                    </a:lnTo>
                    <a:lnTo>
                      <a:pt x="2020" y="2943"/>
                    </a:lnTo>
                    <a:lnTo>
                      <a:pt x="2020" y="3197"/>
                    </a:lnTo>
                    <a:cubicBezTo>
                      <a:pt x="2020" y="3213"/>
                      <a:pt x="2036" y="3229"/>
                      <a:pt x="2052" y="3229"/>
                    </a:cubicBezTo>
                    <a:lnTo>
                      <a:pt x="2131" y="3229"/>
                    </a:lnTo>
                    <a:cubicBezTo>
                      <a:pt x="2147" y="3229"/>
                      <a:pt x="2163" y="3213"/>
                      <a:pt x="2163" y="3197"/>
                    </a:cubicBezTo>
                    <a:lnTo>
                      <a:pt x="2163" y="2561"/>
                    </a:lnTo>
                    <a:cubicBezTo>
                      <a:pt x="2163" y="2545"/>
                      <a:pt x="2147" y="2529"/>
                      <a:pt x="2131" y="2529"/>
                    </a:cubicBezTo>
                    <a:close/>
                    <a:moveTo>
                      <a:pt x="2720" y="2529"/>
                    </a:moveTo>
                    <a:lnTo>
                      <a:pt x="2211" y="2529"/>
                    </a:lnTo>
                    <a:cubicBezTo>
                      <a:pt x="2195" y="2529"/>
                      <a:pt x="2179" y="2545"/>
                      <a:pt x="2179" y="2561"/>
                    </a:cubicBezTo>
                    <a:lnTo>
                      <a:pt x="2179" y="2640"/>
                    </a:lnTo>
                    <a:cubicBezTo>
                      <a:pt x="2179" y="2656"/>
                      <a:pt x="2195" y="2656"/>
                      <a:pt x="2211" y="2656"/>
                    </a:cubicBezTo>
                    <a:lnTo>
                      <a:pt x="2402" y="2656"/>
                    </a:lnTo>
                    <a:lnTo>
                      <a:pt x="2402" y="3197"/>
                    </a:lnTo>
                    <a:cubicBezTo>
                      <a:pt x="2402" y="3213"/>
                      <a:pt x="2402" y="3229"/>
                      <a:pt x="2433" y="3229"/>
                    </a:cubicBezTo>
                    <a:lnTo>
                      <a:pt x="2513" y="3229"/>
                    </a:lnTo>
                    <a:cubicBezTo>
                      <a:pt x="2529" y="3229"/>
                      <a:pt x="2545" y="3213"/>
                      <a:pt x="2545" y="3197"/>
                    </a:cubicBezTo>
                    <a:lnTo>
                      <a:pt x="2545" y="2656"/>
                    </a:lnTo>
                    <a:lnTo>
                      <a:pt x="2720" y="2656"/>
                    </a:lnTo>
                    <a:cubicBezTo>
                      <a:pt x="2736" y="2656"/>
                      <a:pt x="2752" y="2656"/>
                      <a:pt x="2752" y="2640"/>
                    </a:cubicBezTo>
                    <a:lnTo>
                      <a:pt x="2752" y="2561"/>
                    </a:lnTo>
                    <a:cubicBezTo>
                      <a:pt x="2752" y="2545"/>
                      <a:pt x="2736" y="2529"/>
                      <a:pt x="2720" y="2529"/>
                    </a:cubicBezTo>
                    <a:close/>
                    <a:moveTo>
                      <a:pt x="2942" y="2545"/>
                    </a:moveTo>
                    <a:cubicBezTo>
                      <a:pt x="2927" y="2545"/>
                      <a:pt x="2927" y="2529"/>
                      <a:pt x="2911" y="2529"/>
                    </a:cubicBezTo>
                    <a:lnTo>
                      <a:pt x="2799" y="2529"/>
                    </a:lnTo>
                    <a:cubicBezTo>
                      <a:pt x="2784" y="2529"/>
                      <a:pt x="2784" y="2545"/>
                      <a:pt x="2784" y="2561"/>
                    </a:cubicBezTo>
                    <a:lnTo>
                      <a:pt x="2784" y="3197"/>
                    </a:lnTo>
                    <a:cubicBezTo>
                      <a:pt x="2784" y="3213"/>
                      <a:pt x="2784" y="3229"/>
                      <a:pt x="2799" y="3229"/>
                    </a:cubicBezTo>
                    <a:lnTo>
                      <a:pt x="2879" y="3229"/>
                    </a:lnTo>
                    <a:cubicBezTo>
                      <a:pt x="2895" y="3229"/>
                      <a:pt x="2911" y="3213"/>
                      <a:pt x="2911" y="3197"/>
                    </a:cubicBezTo>
                    <a:lnTo>
                      <a:pt x="2911" y="2863"/>
                    </a:lnTo>
                    <a:lnTo>
                      <a:pt x="3054" y="3213"/>
                    </a:lnTo>
                    <a:lnTo>
                      <a:pt x="3070" y="3229"/>
                    </a:lnTo>
                    <a:lnTo>
                      <a:pt x="3149" y="3229"/>
                    </a:lnTo>
                    <a:lnTo>
                      <a:pt x="3165" y="3213"/>
                    </a:lnTo>
                    <a:lnTo>
                      <a:pt x="3308" y="2847"/>
                    </a:lnTo>
                    <a:lnTo>
                      <a:pt x="3308" y="3197"/>
                    </a:lnTo>
                    <a:cubicBezTo>
                      <a:pt x="3308" y="3213"/>
                      <a:pt x="3324" y="3229"/>
                      <a:pt x="3340" y="3229"/>
                    </a:cubicBezTo>
                    <a:lnTo>
                      <a:pt x="3420" y="3229"/>
                    </a:lnTo>
                    <a:cubicBezTo>
                      <a:pt x="3436" y="3229"/>
                      <a:pt x="3451" y="3213"/>
                      <a:pt x="3451" y="3197"/>
                    </a:cubicBezTo>
                    <a:lnTo>
                      <a:pt x="3451" y="2561"/>
                    </a:lnTo>
                    <a:cubicBezTo>
                      <a:pt x="3451" y="2545"/>
                      <a:pt x="3436" y="2529"/>
                      <a:pt x="3420" y="2529"/>
                    </a:cubicBezTo>
                    <a:lnTo>
                      <a:pt x="3324" y="2529"/>
                    </a:lnTo>
                    <a:cubicBezTo>
                      <a:pt x="3308" y="2529"/>
                      <a:pt x="3303" y="2540"/>
                      <a:pt x="3293" y="2545"/>
                    </a:cubicBezTo>
                    <a:lnTo>
                      <a:pt x="3117" y="3022"/>
                    </a:lnTo>
                    <a:close/>
                    <a:moveTo>
                      <a:pt x="3563" y="3229"/>
                    </a:moveTo>
                    <a:lnTo>
                      <a:pt x="3960" y="3229"/>
                    </a:lnTo>
                    <a:cubicBezTo>
                      <a:pt x="3976" y="3229"/>
                      <a:pt x="3992" y="3213"/>
                      <a:pt x="3992" y="3197"/>
                    </a:cubicBezTo>
                    <a:lnTo>
                      <a:pt x="4008" y="3133"/>
                    </a:lnTo>
                    <a:cubicBezTo>
                      <a:pt x="4008" y="3117"/>
                      <a:pt x="4008" y="3117"/>
                      <a:pt x="3992" y="3101"/>
                    </a:cubicBezTo>
                    <a:lnTo>
                      <a:pt x="3976" y="3101"/>
                    </a:lnTo>
                    <a:lnTo>
                      <a:pt x="3674" y="3101"/>
                    </a:lnTo>
                    <a:lnTo>
                      <a:pt x="3674" y="2561"/>
                    </a:lnTo>
                    <a:cubicBezTo>
                      <a:pt x="3674" y="2545"/>
                      <a:pt x="3658" y="2529"/>
                      <a:pt x="3642" y="2529"/>
                    </a:cubicBezTo>
                    <a:lnTo>
                      <a:pt x="3563" y="2529"/>
                    </a:lnTo>
                    <a:cubicBezTo>
                      <a:pt x="3547" y="2529"/>
                      <a:pt x="3531" y="2545"/>
                      <a:pt x="3531" y="2561"/>
                    </a:cubicBezTo>
                    <a:lnTo>
                      <a:pt x="3531" y="3197"/>
                    </a:lnTo>
                    <a:cubicBezTo>
                      <a:pt x="3531" y="3213"/>
                      <a:pt x="3547" y="3229"/>
                      <a:pt x="3563" y="32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115" name="Freeform: Shape 11">
                <a:extLst>
                  <a:ext uri="{FF2B5EF4-FFF2-40B4-BE49-F238E27FC236}">
                    <a16:creationId xmlns:a16="http://schemas.microsoft.com/office/drawing/2014/main" id="{12773CAC-3F63-4F85-AF47-108367280F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90052" y="7373311"/>
                <a:ext cx="811350" cy="6788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82" h="3834">
                    <a:moveTo>
                      <a:pt x="223" y="2338"/>
                    </a:moveTo>
                    <a:cubicBezTo>
                      <a:pt x="175" y="2323"/>
                      <a:pt x="127" y="2338"/>
                      <a:pt x="95" y="2370"/>
                    </a:cubicBezTo>
                    <a:cubicBezTo>
                      <a:pt x="80" y="2386"/>
                      <a:pt x="63" y="2418"/>
                      <a:pt x="47" y="2434"/>
                    </a:cubicBezTo>
                    <a:lnTo>
                      <a:pt x="0" y="2609"/>
                    </a:lnTo>
                    <a:cubicBezTo>
                      <a:pt x="0" y="2641"/>
                      <a:pt x="0" y="2689"/>
                      <a:pt x="16" y="2720"/>
                    </a:cubicBezTo>
                    <a:cubicBezTo>
                      <a:pt x="32" y="2752"/>
                      <a:pt x="63" y="2768"/>
                      <a:pt x="111" y="2784"/>
                    </a:cubicBezTo>
                    <a:lnTo>
                      <a:pt x="207" y="2816"/>
                    </a:lnTo>
                    <a:cubicBezTo>
                      <a:pt x="207" y="2880"/>
                      <a:pt x="223" y="2927"/>
                      <a:pt x="238" y="2990"/>
                    </a:cubicBezTo>
                    <a:lnTo>
                      <a:pt x="143" y="3054"/>
                    </a:lnTo>
                    <a:cubicBezTo>
                      <a:pt x="127" y="3054"/>
                      <a:pt x="122" y="3065"/>
                      <a:pt x="111" y="3070"/>
                    </a:cubicBezTo>
                    <a:cubicBezTo>
                      <a:pt x="63" y="3118"/>
                      <a:pt x="47" y="3181"/>
                      <a:pt x="80" y="3245"/>
                    </a:cubicBezTo>
                    <a:lnTo>
                      <a:pt x="175" y="3389"/>
                    </a:lnTo>
                    <a:cubicBezTo>
                      <a:pt x="191" y="3436"/>
                      <a:pt x="223" y="3452"/>
                      <a:pt x="254" y="3468"/>
                    </a:cubicBezTo>
                    <a:cubicBezTo>
                      <a:pt x="302" y="3468"/>
                      <a:pt x="334" y="3468"/>
                      <a:pt x="366" y="3452"/>
                    </a:cubicBezTo>
                    <a:lnTo>
                      <a:pt x="461" y="3389"/>
                    </a:lnTo>
                    <a:cubicBezTo>
                      <a:pt x="509" y="3436"/>
                      <a:pt x="557" y="3484"/>
                      <a:pt x="604" y="3516"/>
                    </a:cubicBezTo>
                    <a:lnTo>
                      <a:pt x="572" y="3611"/>
                    </a:lnTo>
                    <a:cubicBezTo>
                      <a:pt x="557" y="3691"/>
                      <a:pt x="604" y="3770"/>
                      <a:pt x="684" y="3786"/>
                    </a:cubicBezTo>
                    <a:lnTo>
                      <a:pt x="859" y="3834"/>
                    </a:lnTo>
                    <a:lnTo>
                      <a:pt x="891" y="3834"/>
                    </a:lnTo>
                    <a:cubicBezTo>
                      <a:pt x="923" y="3834"/>
                      <a:pt x="954" y="3818"/>
                      <a:pt x="986" y="3802"/>
                    </a:cubicBezTo>
                    <a:cubicBezTo>
                      <a:pt x="1002" y="3786"/>
                      <a:pt x="1018" y="3754"/>
                      <a:pt x="1018" y="3738"/>
                    </a:cubicBezTo>
                    <a:lnTo>
                      <a:pt x="1050" y="3627"/>
                    </a:lnTo>
                    <a:cubicBezTo>
                      <a:pt x="1114" y="3627"/>
                      <a:pt x="1177" y="3627"/>
                      <a:pt x="1241" y="3611"/>
                    </a:cubicBezTo>
                    <a:lnTo>
                      <a:pt x="1289" y="3707"/>
                    </a:lnTo>
                    <a:cubicBezTo>
                      <a:pt x="1304" y="3738"/>
                      <a:pt x="1336" y="3754"/>
                      <a:pt x="1368" y="3770"/>
                    </a:cubicBezTo>
                    <a:cubicBezTo>
                      <a:pt x="1415" y="3770"/>
                      <a:pt x="1448" y="3770"/>
                      <a:pt x="1479" y="3754"/>
                    </a:cubicBezTo>
                    <a:lnTo>
                      <a:pt x="1638" y="3659"/>
                    </a:lnTo>
                    <a:cubicBezTo>
                      <a:pt x="1649" y="3654"/>
                      <a:pt x="1654" y="3643"/>
                      <a:pt x="1671" y="3643"/>
                    </a:cubicBezTo>
                    <a:cubicBezTo>
                      <a:pt x="1718" y="3595"/>
                      <a:pt x="1718" y="3532"/>
                      <a:pt x="1686" y="3468"/>
                    </a:cubicBezTo>
                    <a:lnTo>
                      <a:pt x="1638" y="3372"/>
                    </a:lnTo>
                    <a:cubicBezTo>
                      <a:pt x="1686" y="3341"/>
                      <a:pt x="1718" y="3277"/>
                      <a:pt x="1750" y="3229"/>
                    </a:cubicBezTo>
                    <a:lnTo>
                      <a:pt x="1861" y="3261"/>
                    </a:lnTo>
                    <a:cubicBezTo>
                      <a:pt x="1909" y="3277"/>
                      <a:pt x="1957" y="3261"/>
                      <a:pt x="1989" y="3229"/>
                    </a:cubicBezTo>
                    <a:cubicBezTo>
                      <a:pt x="2005" y="3213"/>
                      <a:pt x="2020" y="3181"/>
                      <a:pt x="2020" y="3166"/>
                    </a:cubicBezTo>
                    <a:lnTo>
                      <a:pt x="2068" y="2990"/>
                    </a:lnTo>
                    <a:cubicBezTo>
                      <a:pt x="2100" y="2911"/>
                      <a:pt x="2052" y="2832"/>
                      <a:pt x="1972" y="2816"/>
                    </a:cubicBezTo>
                    <a:lnTo>
                      <a:pt x="1877" y="2784"/>
                    </a:lnTo>
                    <a:cubicBezTo>
                      <a:pt x="1877" y="2720"/>
                      <a:pt x="1861" y="2657"/>
                      <a:pt x="1845" y="2609"/>
                    </a:cubicBezTo>
                    <a:lnTo>
                      <a:pt x="1941" y="2545"/>
                    </a:lnTo>
                    <a:cubicBezTo>
                      <a:pt x="1957" y="2545"/>
                      <a:pt x="1962" y="2535"/>
                      <a:pt x="1972" y="2529"/>
                    </a:cubicBezTo>
                    <a:cubicBezTo>
                      <a:pt x="2020" y="2481"/>
                      <a:pt x="2020" y="2418"/>
                      <a:pt x="1989" y="2354"/>
                    </a:cubicBezTo>
                    <a:lnTo>
                      <a:pt x="1909" y="2195"/>
                    </a:lnTo>
                    <a:cubicBezTo>
                      <a:pt x="1861" y="2132"/>
                      <a:pt x="1782" y="2116"/>
                      <a:pt x="1718" y="2147"/>
                    </a:cubicBezTo>
                    <a:lnTo>
                      <a:pt x="1623" y="2195"/>
                    </a:lnTo>
                    <a:cubicBezTo>
                      <a:pt x="1575" y="2163"/>
                      <a:pt x="1527" y="2116"/>
                      <a:pt x="1479" y="2084"/>
                    </a:cubicBezTo>
                    <a:lnTo>
                      <a:pt x="1495" y="1989"/>
                    </a:lnTo>
                    <a:cubicBezTo>
                      <a:pt x="1527" y="1909"/>
                      <a:pt x="1479" y="1829"/>
                      <a:pt x="1400" y="1813"/>
                    </a:cubicBezTo>
                    <a:lnTo>
                      <a:pt x="1225" y="1766"/>
                    </a:lnTo>
                    <a:cubicBezTo>
                      <a:pt x="1177" y="1750"/>
                      <a:pt x="1129" y="1766"/>
                      <a:pt x="1098" y="1798"/>
                    </a:cubicBezTo>
                    <a:cubicBezTo>
                      <a:pt x="1081" y="1813"/>
                      <a:pt x="1066" y="1845"/>
                      <a:pt x="1050" y="1861"/>
                    </a:cubicBezTo>
                    <a:lnTo>
                      <a:pt x="1034" y="1956"/>
                    </a:lnTo>
                    <a:cubicBezTo>
                      <a:pt x="970" y="1972"/>
                      <a:pt x="907" y="1972"/>
                      <a:pt x="843" y="1989"/>
                    </a:cubicBezTo>
                    <a:lnTo>
                      <a:pt x="795" y="1893"/>
                    </a:lnTo>
                    <a:cubicBezTo>
                      <a:pt x="747" y="1829"/>
                      <a:pt x="668" y="1798"/>
                      <a:pt x="604" y="1845"/>
                    </a:cubicBezTo>
                    <a:lnTo>
                      <a:pt x="445" y="1925"/>
                    </a:lnTo>
                    <a:lnTo>
                      <a:pt x="414" y="1956"/>
                    </a:lnTo>
                    <a:cubicBezTo>
                      <a:pt x="366" y="2004"/>
                      <a:pt x="366" y="2068"/>
                      <a:pt x="398" y="2116"/>
                    </a:cubicBezTo>
                    <a:lnTo>
                      <a:pt x="445" y="2211"/>
                    </a:lnTo>
                    <a:cubicBezTo>
                      <a:pt x="398" y="2259"/>
                      <a:pt x="366" y="2307"/>
                      <a:pt x="334" y="2370"/>
                    </a:cubicBezTo>
                    <a:close/>
                    <a:moveTo>
                      <a:pt x="445" y="2498"/>
                    </a:moveTo>
                    <a:cubicBezTo>
                      <a:pt x="477" y="2434"/>
                      <a:pt x="509" y="2370"/>
                      <a:pt x="557" y="2323"/>
                    </a:cubicBezTo>
                    <a:cubicBezTo>
                      <a:pt x="572" y="2307"/>
                      <a:pt x="589" y="2307"/>
                      <a:pt x="589" y="2290"/>
                    </a:cubicBezTo>
                    <a:cubicBezTo>
                      <a:pt x="620" y="2275"/>
                      <a:pt x="636" y="2227"/>
                      <a:pt x="620" y="2195"/>
                    </a:cubicBezTo>
                    <a:lnTo>
                      <a:pt x="541" y="2068"/>
                    </a:lnTo>
                    <a:lnTo>
                      <a:pt x="668" y="1989"/>
                    </a:lnTo>
                    <a:lnTo>
                      <a:pt x="732" y="2116"/>
                    </a:lnTo>
                    <a:cubicBezTo>
                      <a:pt x="763" y="2147"/>
                      <a:pt x="795" y="2163"/>
                      <a:pt x="827" y="2163"/>
                    </a:cubicBezTo>
                    <a:cubicBezTo>
                      <a:pt x="907" y="2132"/>
                      <a:pt x="1002" y="2116"/>
                      <a:pt x="1081" y="2132"/>
                    </a:cubicBezTo>
                    <a:cubicBezTo>
                      <a:pt x="1129" y="2132"/>
                      <a:pt x="1161" y="2100"/>
                      <a:pt x="1161" y="2068"/>
                    </a:cubicBezTo>
                    <a:lnTo>
                      <a:pt x="1209" y="1925"/>
                    </a:lnTo>
                    <a:lnTo>
                      <a:pt x="1352" y="1956"/>
                    </a:lnTo>
                    <a:lnTo>
                      <a:pt x="1304" y="2100"/>
                    </a:lnTo>
                    <a:cubicBezTo>
                      <a:pt x="1289" y="2147"/>
                      <a:pt x="1304" y="2179"/>
                      <a:pt x="1352" y="2195"/>
                    </a:cubicBezTo>
                    <a:cubicBezTo>
                      <a:pt x="1415" y="2227"/>
                      <a:pt x="1495" y="2290"/>
                      <a:pt x="1543" y="2354"/>
                    </a:cubicBezTo>
                    <a:cubicBezTo>
                      <a:pt x="1575" y="2386"/>
                      <a:pt x="1607" y="2386"/>
                      <a:pt x="1638" y="2370"/>
                    </a:cubicBezTo>
                    <a:lnTo>
                      <a:pt x="1782" y="2290"/>
                    </a:lnTo>
                    <a:lnTo>
                      <a:pt x="1845" y="2418"/>
                    </a:lnTo>
                    <a:lnTo>
                      <a:pt x="1718" y="2498"/>
                    </a:lnTo>
                    <a:cubicBezTo>
                      <a:pt x="1686" y="2513"/>
                      <a:pt x="1671" y="2545"/>
                      <a:pt x="1686" y="2593"/>
                    </a:cubicBezTo>
                    <a:cubicBezTo>
                      <a:pt x="1702" y="2672"/>
                      <a:pt x="1718" y="2752"/>
                      <a:pt x="1718" y="2847"/>
                    </a:cubicBezTo>
                    <a:cubicBezTo>
                      <a:pt x="1718" y="2880"/>
                      <a:pt x="1734" y="2911"/>
                      <a:pt x="1766" y="2927"/>
                    </a:cubicBezTo>
                    <a:lnTo>
                      <a:pt x="1925" y="2959"/>
                    </a:lnTo>
                    <a:lnTo>
                      <a:pt x="1877" y="3102"/>
                    </a:lnTo>
                    <a:lnTo>
                      <a:pt x="1734" y="3054"/>
                    </a:lnTo>
                    <a:cubicBezTo>
                      <a:pt x="1702" y="3054"/>
                      <a:pt x="1654" y="3070"/>
                      <a:pt x="1638" y="3102"/>
                    </a:cubicBezTo>
                    <a:cubicBezTo>
                      <a:pt x="1607" y="3166"/>
                      <a:pt x="1575" y="3229"/>
                      <a:pt x="1511" y="3277"/>
                    </a:cubicBezTo>
                    <a:lnTo>
                      <a:pt x="1479" y="3309"/>
                    </a:lnTo>
                    <a:cubicBezTo>
                      <a:pt x="1463" y="3325"/>
                      <a:pt x="1448" y="3372"/>
                      <a:pt x="1463" y="3404"/>
                    </a:cubicBezTo>
                    <a:lnTo>
                      <a:pt x="1543" y="3532"/>
                    </a:lnTo>
                    <a:lnTo>
                      <a:pt x="1415" y="3611"/>
                    </a:lnTo>
                    <a:lnTo>
                      <a:pt x="1352" y="3468"/>
                    </a:lnTo>
                    <a:cubicBezTo>
                      <a:pt x="1320" y="3436"/>
                      <a:pt x="1289" y="3420"/>
                      <a:pt x="1257" y="3436"/>
                    </a:cubicBezTo>
                    <a:cubicBezTo>
                      <a:pt x="1161" y="3468"/>
                      <a:pt x="1081" y="3468"/>
                      <a:pt x="1002" y="3468"/>
                    </a:cubicBezTo>
                    <a:cubicBezTo>
                      <a:pt x="954" y="3468"/>
                      <a:pt x="923" y="3500"/>
                      <a:pt x="923" y="3532"/>
                    </a:cubicBezTo>
                    <a:lnTo>
                      <a:pt x="875" y="3675"/>
                    </a:lnTo>
                    <a:lnTo>
                      <a:pt x="732" y="3643"/>
                    </a:lnTo>
                    <a:lnTo>
                      <a:pt x="780" y="3484"/>
                    </a:lnTo>
                    <a:cubicBezTo>
                      <a:pt x="780" y="3452"/>
                      <a:pt x="763" y="3420"/>
                      <a:pt x="732" y="3404"/>
                    </a:cubicBezTo>
                    <a:cubicBezTo>
                      <a:pt x="652" y="3357"/>
                      <a:pt x="589" y="3309"/>
                      <a:pt x="541" y="3245"/>
                    </a:cubicBezTo>
                    <a:cubicBezTo>
                      <a:pt x="509" y="3213"/>
                      <a:pt x="461" y="3213"/>
                      <a:pt x="429" y="3229"/>
                    </a:cubicBezTo>
                    <a:lnTo>
                      <a:pt x="302" y="3309"/>
                    </a:lnTo>
                    <a:lnTo>
                      <a:pt x="238" y="3181"/>
                    </a:lnTo>
                    <a:lnTo>
                      <a:pt x="366" y="3102"/>
                    </a:lnTo>
                    <a:cubicBezTo>
                      <a:pt x="398" y="3086"/>
                      <a:pt x="414" y="3038"/>
                      <a:pt x="398" y="3007"/>
                    </a:cubicBezTo>
                    <a:cubicBezTo>
                      <a:pt x="366" y="2927"/>
                      <a:pt x="366" y="2847"/>
                      <a:pt x="366" y="2752"/>
                    </a:cubicBezTo>
                    <a:cubicBezTo>
                      <a:pt x="366" y="2720"/>
                      <a:pt x="350" y="2689"/>
                      <a:pt x="302" y="2672"/>
                    </a:cubicBezTo>
                    <a:lnTo>
                      <a:pt x="159" y="2641"/>
                    </a:lnTo>
                    <a:lnTo>
                      <a:pt x="207" y="2498"/>
                    </a:lnTo>
                    <a:lnTo>
                      <a:pt x="350" y="2529"/>
                    </a:lnTo>
                    <a:cubicBezTo>
                      <a:pt x="381" y="2545"/>
                      <a:pt x="429" y="2529"/>
                      <a:pt x="445" y="2498"/>
                    </a:cubicBezTo>
                    <a:close/>
                    <a:moveTo>
                      <a:pt x="1829" y="1433"/>
                    </a:moveTo>
                    <a:cubicBezTo>
                      <a:pt x="1798" y="1448"/>
                      <a:pt x="1750" y="1464"/>
                      <a:pt x="1734" y="1512"/>
                    </a:cubicBezTo>
                    <a:cubicBezTo>
                      <a:pt x="1702" y="1544"/>
                      <a:pt x="1702" y="1591"/>
                      <a:pt x="1702" y="1623"/>
                    </a:cubicBezTo>
                    <a:lnTo>
                      <a:pt x="1766" y="1878"/>
                    </a:lnTo>
                    <a:cubicBezTo>
                      <a:pt x="1782" y="1926"/>
                      <a:pt x="1798" y="1957"/>
                      <a:pt x="1845" y="1990"/>
                    </a:cubicBezTo>
                    <a:cubicBezTo>
                      <a:pt x="1877" y="2005"/>
                      <a:pt x="1925" y="2021"/>
                      <a:pt x="1957" y="2005"/>
                    </a:cubicBezTo>
                    <a:lnTo>
                      <a:pt x="2132" y="1973"/>
                    </a:lnTo>
                    <a:cubicBezTo>
                      <a:pt x="2180" y="2053"/>
                      <a:pt x="2243" y="2133"/>
                      <a:pt x="2307" y="2212"/>
                    </a:cubicBezTo>
                    <a:lnTo>
                      <a:pt x="2211" y="2371"/>
                    </a:lnTo>
                    <a:cubicBezTo>
                      <a:pt x="2163" y="2435"/>
                      <a:pt x="2180" y="2546"/>
                      <a:pt x="2259" y="2594"/>
                    </a:cubicBezTo>
                    <a:lnTo>
                      <a:pt x="2482" y="2721"/>
                    </a:lnTo>
                    <a:cubicBezTo>
                      <a:pt x="2514" y="2753"/>
                      <a:pt x="2561" y="2753"/>
                      <a:pt x="2609" y="2753"/>
                    </a:cubicBezTo>
                    <a:cubicBezTo>
                      <a:pt x="2641" y="2737"/>
                      <a:pt x="2689" y="2721"/>
                      <a:pt x="2705" y="2673"/>
                    </a:cubicBezTo>
                    <a:lnTo>
                      <a:pt x="2800" y="2530"/>
                    </a:lnTo>
                    <a:cubicBezTo>
                      <a:pt x="2895" y="2562"/>
                      <a:pt x="2991" y="2578"/>
                      <a:pt x="3102" y="2578"/>
                    </a:cubicBezTo>
                    <a:lnTo>
                      <a:pt x="3134" y="2753"/>
                    </a:lnTo>
                    <a:cubicBezTo>
                      <a:pt x="3150" y="2801"/>
                      <a:pt x="3166" y="2833"/>
                      <a:pt x="3214" y="2848"/>
                    </a:cubicBezTo>
                    <a:cubicBezTo>
                      <a:pt x="3229" y="2881"/>
                      <a:pt x="3262" y="2881"/>
                      <a:pt x="3293" y="2881"/>
                    </a:cubicBezTo>
                    <a:lnTo>
                      <a:pt x="3341" y="2881"/>
                    </a:lnTo>
                    <a:lnTo>
                      <a:pt x="3579" y="2817"/>
                    </a:lnTo>
                    <a:cubicBezTo>
                      <a:pt x="3675" y="2801"/>
                      <a:pt x="3723" y="2721"/>
                      <a:pt x="3707" y="2626"/>
                    </a:cubicBezTo>
                    <a:lnTo>
                      <a:pt x="3675" y="2451"/>
                    </a:lnTo>
                    <a:cubicBezTo>
                      <a:pt x="3754" y="2403"/>
                      <a:pt x="3850" y="2355"/>
                      <a:pt x="3914" y="2276"/>
                    </a:cubicBezTo>
                    <a:lnTo>
                      <a:pt x="4073" y="2371"/>
                    </a:lnTo>
                    <a:cubicBezTo>
                      <a:pt x="4105" y="2403"/>
                      <a:pt x="4152" y="2403"/>
                      <a:pt x="4184" y="2403"/>
                    </a:cubicBezTo>
                    <a:cubicBezTo>
                      <a:pt x="4232" y="2387"/>
                      <a:pt x="4263" y="2355"/>
                      <a:pt x="4296" y="2324"/>
                    </a:cubicBezTo>
                    <a:lnTo>
                      <a:pt x="4423" y="2101"/>
                    </a:lnTo>
                    <a:cubicBezTo>
                      <a:pt x="4454" y="2069"/>
                      <a:pt x="4454" y="2021"/>
                      <a:pt x="4454" y="1990"/>
                    </a:cubicBezTo>
                    <a:cubicBezTo>
                      <a:pt x="4439" y="1942"/>
                      <a:pt x="4423" y="1910"/>
                      <a:pt x="4375" y="1878"/>
                    </a:cubicBezTo>
                    <a:lnTo>
                      <a:pt x="4232" y="1782"/>
                    </a:lnTo>
                    <a:cubicBezTo>
                      <a:pt x="4263" y="1687"/>
                      <a:pt x="4280" y="1591"/>
                      <a:pt x="4280" y="1496"/>
                    </a:cubicBezTo>
                    <a:lnTo>
                      <a:pt x="4454" y="1448"/>
                    </a:lnTo>
                    <a:cubicBezTo>
                      <a:pt x="4502" y="1448"/>
                      <a:pt x="4534" y="1417"/>
                      <a:pt x="4566" y="1385"/>
                    </a:cubicBezTo>
                    <a:cubicBezTo>
                      <a:pt x="4582" y="1337"/>
                      <a:pt x="4582" y="1290"/>
                      <a:pt x="4582" y="1257"/>
                    </a:cubicBezTo>
                    <a:lnTo>
                      <a:pt x="4518" y="1003"/>
                    </a:lnTo>
                    <a:cubicBezTo>
                      <a:pt x="4518" y="955"/>
                      <a:pt x="4486" y="923"/>
                      <a:pt x="4454" y="908"/>
                    </a:cubicBezTo>
                    <a:cubicBezTo>
                      <a:pt x="4423" y="876"/>
                      <a:pt x="4375" y="876"/>
                      <a:pt x="4327" y="876"/>
                    </a:cubicBezTo>
                    <a:lnTo>
                      <a:pt x="4152" y="923"/>
                    </a:lnTo>
                    <a:cubicBezTo>
                      <a:pt x="4105" y="828"/>
                      <a:pt x="4057" y="748"/>
                      <a:pt x="3977" y="669"/>
                    </a:cubicBezTo>
                    <a:lnTo>
                      <a:pt x="4073" y="526"/>
                    </a:lnTo>
                    <a:cubicBezTo>
                      <a:pt x="4120" y="446"/>
                      <a:pt x="4105" y="351"/>
                      <a:pt x="4025" y="287"/>
                    </a:cubicBezTo>
                    <a:lnTo>
                      <a:pt x="3818" y="160"/>
                    </a:lnTo>
                    <a:cubicBezTo>
                      <a:pt x="3771" y="128"/>
                      <a:pt x="3723" y="128"/>
                      <a:pt x="3691" y="144"/>
                    </a:cubicBezTo>
                    <a:cubicBezTo>
                      <a:pt x="3643" y="144"/>
                      <a:pt x="3611" y="176"/>
                      <a:pt x="3579" y="208"/>
                    </a:cubicBezTo>
                    <a:lnTo>
                      <a:pt x="3484" y="351"/>
                    </a:lnTo>
                    <a:cubicBezTo>
                      <a:pt x="3389" y="319"/>
                      <a:pt x="3293" y="303"/>
                      <a:pt x="3198" y="303"/>
                    </a:cubicBezTo>
                    <a:lnTo>
                      <a:pt x="3150" y="128"/>
                    </a:lnTo>
                    <a:cubicBezTo>
                      <a:pt x="3150" y="96"/>
                      <a:pt x="3118" y="48"/>
                      <a:pt x="3086" y="32"/>
                    </a:cubicBezTo>
                    <a:cubicBezTo>
                      <a:pt x="3039" y="0"/>
                      <a:pt x="3007" y="0"/>
                      <a:pt x="2959" y="0"/>
                    </a:cubicBezTo>
                    <a:lnTo>
                      <a:pt x="2705" y="64"/>
                    </a:lnTo>
                    <a:cubicBezTo>
                      <a:pt x="2625" y="80"/>
                      <a:pt x="2561" y="176"/>
                      <a:pt x="2577" y="255"/>
                    </a:cubicBezTo>
                    <a:lnTo>
                      <a:pt x="2625" y="430"/>
                    </a:lnTo>
                    <a:cubicBezTo>
                      <a:pt x="2529" y="478"/>
                      <a:pt x="2450" y="542"/>
                      <a:pt x="2371" y="605"/>
                    </a:cubicBezTo>
                    <a:lnTo>
                      <a:pt x="2227" y="510"/>
                    </a:lnTo>
                    <a:cubicBezTo>
                      <a:pt x="2180" y="494"/>
                      <a:pt x="2148" y="478"/>
                      <a:pt x="2100" y="494"/>
                    </a:cubicBezTo>
                    <a:cubicBezTo>
                      <a:pt x="2052" y="494"/>
                      <a:pt x="2020" y="526"/>
                      <a:pt x="2005" y="557"/>
                    </a:cubicBezTo>
                    <a:lnTo>
                      <a:pt x="1861" y="780"/>
                    </a:lnTo>
                    <a:cubicBezTo>
                      <a:pt x="1829" y="812"/>
                      <a:pt x="1829" y="860"/>
                      <a:pt x="1845" y="908"/>
                    </a:cubicBezTo>
                    <a:cubicBezTo>
                      <a:pt x="1845" y="939"/>
                      <a:pt x="1877" y="987"/>
                      <a:pt x="1909" y="1003"/>
                    </a:cubicBezTo>
                    <a:lnTo>
                      <a:pt x="2052" y="1099"/>
                    </a:lnTo>
                    <a:cubicBezTo>
                      <a:pt x="2020" y="1194"/>
                      <a:pt x="2005" y="1290"/>
                      <a:pt x="2005" y="1400"/>
                    </a:cubicBezTo>
                    <a:close/>
                    <a:moveTo>
                      <a:pt x="2195" y="1003"/>
                    </a:moveTo>
                    <a:lnTo>
                      <a:pt x="1989" y="876"/>
                    </a:lnTo>
                    <a:lnTo>
                      <a:pt x="1989" y="860"/>
                    </a:lnTo>
                    <a:lnTo>
                      <a:pt x="2132" y="637"/>
                    </a:lnTo>
                    <a:lnTo>
                      <a:pt x="2338" y="780"/>
                    </a:lnTo>
                    <a:cubicBezTo>
                      <a:pt x="2371" y="796"/>
                      <a:pt x="2418" y="780"/>
                      <a:pt x="2434" y="764"/>
                    </a:cubicBezTo>
                    <a:cubicBezTo>
                      <a:pt x="2529" y="669"/>
                      <a:pt x="2625" y="605"/>
                      <a:pt x="2736" y="542"/>
                    </a:cubicBezTo>
                    <a:cubicBezTo>
                      <a:pt x="2784" y="526"/>
                      <a:pt x="2800" y="494"/>
                      <a:pt x="2784" y="462"/>
                    </a:cubicBezTo>
                    <a:lnTo>
                      <a:pt x="2736" y="223"/>
                    </a:lnTo>
                    <a:lnTo>
                      <a:pt x="2991" y="160"/>
                    </a:lnTo>
                    <a:lnTo>
                      <a:pt x="3054" y="399"/>
                    </a:lnTo>
                    <a:cubicBezTo>
                      <a:pt x="3054" y="430"/>
                      <a:pt x="3102" y="462"/>
                      <a:pt x="3134" y="462"/>
                    </a:cubicBezTo>
                    <a:cubicBezTo>
                      <a:pt x="3245" y="462"/>
                      <a:pt x="3373" y="478"/>
                      <a:pt x="3500" y="526"/>
                    </a:cubicBezTo>
                    <a:cubicBezTo>
                      <a:pt x="3532" y="542"/>
                      <a:pt x="3563" y="526"/>
                      <a:pt x="3596" y="494"/>
                    </a:cubicBezTo>
                    <a:lnTo>
                      <a:pt x="3723" y="287"/>
                    </a:lnTo>
                    <a:lnTo>
                      <a:pt x="3945" y="430"/>
                    </a:lnTo>
                    <a:lnTo>
                      <a:pt x="3818" y="637"/>
                    </a:lnTo>
                    <a:cubicBezTo>
                      <a:pt x="3802" y="669"/>
                      <a:pt x="3802" y="717"/>
                      <a:pt x="3834" y="733"/>
                    </a:cubicBezTo>
                    <a:cubicBezTo>
                      <a:pt x="3914" y="828"/>
                      <a:pt x="3993" y="923"/>
                      <a:pt x="4041" y="1035"/>
                    </a:cubicBezTo>
                    <a:cubicBezTo>
                      <a:pt x="4057" y="1082"/>
                      <a:pt x="4089" y="1099"/>
                      <a:pt x="4136" y="1082"/>
                    </a:cubicBezTo>
                    <a:lnTo>
                      <a:pt x="4375" y="1035"/>
                    </a:lnTo>
                    <a:lnTo>
                      <a:pt x="4423" y="1290"/>
                    </a:lnTo>
                    <a:lnTo>
                      <a:pt x="4184" y="1353"/>
                    </a:lnTo>
                    <a:cubicBezTo>
                      <a:pt x="4152" y="1353"/>
                      <a:pt x="4120" y="1385"/>
                      <a:pt x="4120" y="1433"/>
                    </a:cubicBezTo>
                    <a:cubicBezTo>
                      <a:pt x="4120" y="1560"/>
                      <a:pt x="4105" y="1671"/>
                      <a:pt x="4057" y="1799"/>
                    </a:cubicBezTo>
                    <a:cubicBezTo>
                      <a:pt x="4041" y="1830"/>
                      <a:pt x="4057" y="1862"/>
                      <a:pt x="4089" y="1894"/>
                    </a:cubicBezTo>
                    <a:lnTo>
                      <a:pt x="4296" y="2021"/>
                    </a:lnTo>
                    <a:lnTo>
                      <a:pt x="4152" y="2244"/>
                    </a:lnTo>
                    <a:lnTo>
                      <a:pt x="3945" y="2117"/>
                    </a:lnTo>
                    <a:cubicBezTo>
                      <a:pt x="3914" y="2085"/>
                      <a:pt x="3882" y="2101"/>
                      <a:pt x="3850" y="2117"/>
                    </a:cubicBezTo>
                    <a:cubicBezTo>
                      <a:pt x="3771" y="2212"/>
                      <a:pt x="3659" y="2291"/>
                      <a:pt x="3548" y="2339"/>
                    </a:cubicBezTo>
                    <a:cubicBezTo>
                      <a:pt x="3516" y="2355"/>
                      <a:pt x="3500" y="2387"/>
                      <a:pt x="3500" y="2435"/>
                    </a:cubicBezTo>
                    <a:lnTo>
                      <a:pt x="3548" y="2673"/>
                    </a:lnTo>
                    <a:lnTo>
                      <a:pt x="3293" y="2721"/>
                    </a:lnTo>
                    <a:lnTo>
                      <a:pt x="3245" y="2482"/>
                    </a:lnTo>
                    <a:cubicBezTo>
                      <a:pt x="3229" y="2451"/>
                      <a:pt x="3198" y="2419"/>
                      <a:pt x="3166" y="2419"/>
                    </a:cubicBezTo>
                    <a:cubicBezTo>
                      <a:pt x="3039" y="2419"/>
                      <a:pt x="2911" y="2403"/>
                      <a:pt x="2800" y="2355"/>
                    </a:cubicBezTo>
                    <a:cubicBezTo>
                      <a:pt x="2768" y="2339"/>
                      <a:pt x="2720" y="2355"/>
                      <a:pt x="2705" y="2387"/>
                    </a:cubicBezTo>
                    <a:lnTo>
                      <a:pt x="2561" y="2594"/>
                    </a:lnTo>
                    <a:lnTo>
                      <a:pt x="2354" y="2451"/>
                    </a:lnTo>
                    <a:lnTo>
                      <a:pt x="2482" y="2244"/>
                    </a:lnTo>
                    <a:cubicBezTo>
                      <a:pt x="2498" y="2212"/>
                      <a:pt x="2498" y="2180"/>
                      <a:pt x="2466" y="2148"/>
                    </a:cubicBezTo>
                    <a:cubicBezTo>
                      <a:pt x="2371" y="2053"/>
                      <a:pt x="2307" y="1957"/>
                      <a:pt x="2243" y="1846"/>
                    </a:cubicBezTo>
                    <a:cubicBezTo>
                      <a:pt x="2227" y="1814"/>
                      <a:pt x="2195" y="1782"/>
                      <a:pt x="2163" y="1799"/>
                    </a:cubicBezTo>
                    <a:lnTo>
                      <a:pt x="1925" y="1846"/>
                    </a:lnTo>
                    <a:lnTo>
                      <a:pt x="1861" y="1591"/>
                    </a:lnTo>
                    <a:lnTo>
                      <a:pt x="2100" y="1544"/>
                    </a:lnTo>
                    <a:cubicBezTo>
                      <a:pt x="2132" y="1528"/>
                      <a:pt x="2163" y="1496"/>
                      <a:pt x="2163" y="1464"/>
                    </a:cubicBezTo>
                    <a:cubicBezTo>
                      <a:pt x="2163" y="1337"/>
                      <a:pt x="2180" y="1210"/>
                      <a:pt x="2227" y="1099"/>
                    </a:cubicBezTo>
                    <a:cubicBezTo>
                      <a:pt x="2243" y="1051"/>
                      <a:pt x="2227" y="1019"/>
                      <a:pt x="2195" y="10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A3695773-7CA5-4C80-92AA-08C855740A2D}"/>
                  </a:ext>
                </a:extLst>
              </p:cNvPr>
              <p:cNvSpPr/>
              <p:nvPr/>
            </p:nvSpPr>
            <p:spPr>
              <a:xfrm>
                <a:off x="1721160" y="6779527"/>
                <a:ext cx="2331342" cy="78761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Document Generation Request</a:t>
                </a:r>
              </a:p>
            </p:txBody>
          </p: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81C306C7-5643-4204-86E2-B18C87533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2624" y="7501661"/>
                <a:ext cx="2052609" cy="0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Freeform: Shape 5">
                <a:extLst>
                  <a:ext uri="{FF2B5EF4-FFF2-40B4-BE49-F238E27FC236}">
                    <a16:creationId xmlns:a16="http://schemas.microsoft.com/office/drawing/2014/main" id="{6F6CDBBF-965A-4FEB-A39B-197B5FC8F9C8}"/>
                  </a:ext>
                </a:extLst>
              </p:cNvPr>
              <p:cNvSpPr/>
              <p:nvPr/>
            </p:nvSpPr>
            <p:spPr>
              <a:xfrm>
                <a:off x="13887327" y="4739351"/>
                <a:ext cx="1076040" cy="1625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90" h="4517">
                    <a:moveTo>
                      <a:pt x="2990" y="3865"/>
                    </a:moveTo>
                    <a:lnTo>
                      <a:pt x="2990" y="318"/>
                    </a:lnTo>
                    <a:cubicBezTo>
                      <a:pt x="2990" y="143"/>
                      <a:pt x="2847" y="0"/>
                      <a:pt x="2672" y="0"/>
                    </a:cubicBezTo>
                    <a:lnTo>
                      <a:pt x="318" y="0"/>
                    </a:lnTo>
                    <a:cubicBezTo>
                      <a:pt x="143" y="0"/>
                      <a:pt x="0" y="143"/>
                      <a:pt x="0" y="318"/>
                    </a:cubicBezTo>
                    <a:lnTo>
                      <a:pt x="0" y="3865"/>
                    </a:lnTo>
                    <a:cubicBezTo>
                      <a:pt x="0" y="4040"/>
                      <a:pt x="143" y="4183"/>
                      <a:pt x="318" y="4183"/>
                    </a:cubicBezTo>
                    <a:lnTo>
                      <a:pt x="2672" y="4183"/>
                    </a:lnTo>
                    <a:cubicBezTo>
                      <a:pt x="2847" y="4183"/>
                      <a:pt x="2990" y="4040"/>
                      <a:pt x="2990" y="3865"/>
                    </a:cubicBezTo>
                    <a:close/>
                    <a:moveTo>
                      <a:pt x="159" y="3865"/>
                    </a:moveTo>
                    <a:lnTo>
                      <a:pt x="159" y="318"/>
                    </a:lnTo>
                    <a:cubicBezTo>
                      <a:pt x="159" y="239"/>
                      <a:pt x="222" y="159"/>
                      <a:pt x="318" y="159"/>
                    </a:cubicBezTo>
                    <a:lnTo>
                      <a:pt x="2672" y="159"/>
                    </a:lnTo>
                    <a:cubicBezTo>
                      <a:pt x="2767" y="159"/>
                      <a:pt x="2831" y="239"/>
                      <a:pt x="2831" y="318"/>
                    </a:cubicBezTo>
                    <a:lnTo>
                      <a:pt x="2831" y="3865"/>
                    </a:lnTo>
                    <a:cubicBezTo>
                      <a:pt x="2831" y="3961"/>
                      <a:pt x="2767" y="4024"/>
                      <a:pt x="2672" y="4024"/>
                    </a:cubicBezTo>
                    <a:lnTo>
                      <a:pt x="318" y="4024"/>
                    </a:lnTo>
                    <a:cubicBezTo>
                      <a:pt x="222" y="4024"/>
                      <a:pt x="159" y="3961"/>
                      <a:pt x="159" y="3865"/>
                    </a:cubicBezTo>
                    <a:close/>
                    <a:moveTo>
                      <a:pt x="2179" y="779"/>
                    </a:moveTo>
                    <a:lnTo>
                      <a:pt x="779" y="779"/>
                    </a:lnTo>
                    <a:cubicBezTo>
                      <a:pt x="747" y="779"/>
                      <a:pt x="700" y="827"/>
                      <a:pt x="700" y="859"/>
                    </a:cubicBezTo>
                    <a:cubicBezTo>
                      <a:pt x="700" y="907"/>
                      <a:pt x="747" y="939"/>
                      <a:pt x="779" y="939"/>
                    </a:cubicBezTo>
                    <a:lnTo>
                      <a:pt x="2179" y="939"/>
                    </a:lnTo>
                    <a:cubicBezTo>
                      <a:pt x="2227" y="939"/>
                      <a:pt x="2258" y="907"/>
                      <a:pt x="2258" y="859"/>
                    </a:cubicBezTo>
                    <a:cubicBezTo>
                      <a:pt x="2258" y="827"/>
                      <a:pt x="2227" y="779"/>
                      <a:pt x="2179" y="779"/>
                    </a:cubicBezTo>
                    <a:close/>
                    <a:moveTo>
                      <a:pt x="2036" y="4358"/>
                    </a:moveTo>
                    <a:cubicBezTo>
                      <a:pt x="1988" y="4358"/>
                      <a:pt x="1956" y="4390"/>
                      <a:pt x="1956" y="4438"/>
                    </a:cubicBezTo>
                    <a:cubicBezTo>
                      <a:pt x="1956" y="4485"/>
                      <a:pt x="1988" y="4517"/>
                      <a:pt x="2036" y="4517"/>
                    </a:cubicBezTo>
                    <a:lnTo>
                      <a:pt x="2417" y="4517"/>
                    </a:lnTo>
                    <a:cubicBezTo>
                      <a:pt x="2465" y="4517"/>
                      <a:pt x="2497" y="4485"/>
                      <a:pt x="2497" y="4438"/>
                    </a:cubicBezTo>
                    <a:cubicBezTo>
                      <a:pt x="2497" y="4390"/>
                      <a:pt x="2465" y="4358"/>
                      <a:pt x="2417" y="4358"/>
                    </a:cubicBezTo>
                    <a:close/>
                    <a:moveTo>
                      <a:pt x="588" y="4358"/>
                    </a:moveTo>
                    <a:cubicBezTo>
                      <a:pt x="540" y="4358"/>
                      <a:pt x="509" y="4390"/>
                      <a:pt x="509" y="4438"/>
                    </a:cubicBezTo>
                    <a:cubicBezTo>
                      <a:pt x="509" y="4485"/>
                      <a:pt x="540" y="4517"/>
                      <a:pt x="588" y="4517"/>
                    </a:cubicBezTo>
                    <a:lnTo>
                      <a:pt x="970" y="4517"/>
                    </a:lnTo>
                    <a:cubicBezTo>
                      <a:pt x="1017" y="4517"/>
                      <a:pt x="1049" y="4485"/>
                      <a:pt x="1049" y="4438"/>
                    </a:cubicBezTo>
                    <a:cubicBezTo>
                      <a:pt x="1049" y="4390"/>
                      <a:pt x="1017" y="4358"/>
                      <a:pt x="970" y="4358"/>
                    </a:cubicBezTo>
                    <a:close/>
                    <a:moveTo>
                      <a:pt x="2179" y="1288"/>
                    </a:moveTo>
                    <a:lnTo>
                      <a:pt x="779" y="1288"/>
                    </a:lnTo>
                    <a:cubicBezTo>
                      <a:pt x="747" y="1288"/>
                      <a:pt x="700" y="1320"/>
                      <a:pt x="700" y="1368"/>
                    </a:cubicBezTo>
                    <a:cubicBezTo>
                      <a:pt x="700" y="1400"/>
                      <a:pt x="747" y="1448"/>
                      <a:pt x="779" y="1448"/>
                    </a:cubicBezTo>
                    <a:lnTo>
                      <a:pt x="2179" y="1448"/>
                    </a:lnTo>
                    <a:cubicBezTo>
                      <a:pt x="2227" y="1448"/>
                      <a:pt x="2258" y="1400"/>
                      <a:pt x="2258" y="1368"/>
                    </a:cubicBezTo>
                    <a:cubicBezTo>
                      <a:pt x="2258" y="1320"/>
                      <a:pt x="2227" y="1288"/>
                      <a:pt x="2179" y="1288"/>
                    </a:cubicBezTo>
                    <a:close/>
                    <a:moveTo>
                      <a:pt x="2179" y="1782"/>
                    </a:moveTo>
                    <a:lnTo>
                      <a:pt x="779" y="1782"/>
                    </a:lnTo>
                    <a:cubicBezTo>
                      <a:pt x="747" y="1782"/>
                      <a:pt x="700" y="1813"/>
                      <a:pt x="700" y="1861"/>
                    </a:cubicBezTo>
                    <a:cubicBezTo>
                      <a:pt x="700" y="1909"/>
                      <a:pt x="747" y="1940"/>
                      <a:pt x="779" y="1940"/>
                    </a:cubicBezTo>
                    <a:lnTo>
                      <a:pt x="2179" y="1940"/>
                    </a:lnTo>
                    <a:cubicBezTo>
                      <a:pt x="2227" y="1940"/>
                      <a:pt x="2258" y="1909"/>
                      <a:pt x="2258" y="1861"/>
                    </a:cubicBezTo>
                    <a:cubicBezTo>
                      <a:pt x="2258" y="1813"/>
                      <a:pt x="2227" y="1782"/>
                      <a:pt x="2179" y="17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C480A8-B3F3-4E1D-98B8-81BD7E7D4E96}"/>
                  </a:ext>
                </a:extLst>
              </p:cNvPr>
              <p:cNvSpPr txBox="1"/>
              <p:nvPr/>
            </p:nvSpPr>
            <p:spPr>
              <a:xfrm>
                <a:off x="14987241" y="4780198"/>
                <a:ext cx="17716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Exstream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Service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Gateways</a:t>
                </a:r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5A34C4F-061D-4FCB-9C05-B9C4EA219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416054" y="6553062"/>
                <a:ext cx="30573" cy="5563703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D97DB4-DB03-435D-8D23-26DCF3E3AAF5}"/>
                  </a:ext>
                </a:extLst>
              </p:cNvPr>
              <p:cNvSpPr/>
              <p:nvPr/>
            </p:nvSpPr>
            <p:spPr>
              <a:xfrm>
                <a:off x="14190499" y="7036005"/>
                <a:ext cx="457200" cy="45720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5">
                <a:extLst>
                  <a:ext uri="{FF2B5EF4-FFF2-40B4-BE49-F238E27FC236}">
                    <a16:creationId xmlns:a16="http://schemas.microsoft.com/office/drawing/2014/main" id="{5AF560D2-84F1-4EB2-8716-E39DE2BE8E17}"/>
                  </a:ext>
                </a:extLst>
              </p:cNvPr>
              <p:cNvSpPr/>
              <p:nvPr/>
            </p:nvSpPr>
            <p:spPr>
              <a:xfrm>
                <a:off x="17805509" y="4686300"/>
                <a:ext cx="1076040" cy="1625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990" h="4517">
                    <a:moveTo>
                      <a:pt x="2990" y="3865"/>
                    </a:moveTo>
                    <a:lnTo>
                      <a:pt x="2990" y="318"/>
                    </a:lnTo>
                    <a:cubicBezTo>
                      <a:pt x="2990" y="143"/>
                      <a:pt x="2847" y="0"/>
                      <a:pt x="2672" y="0"/>
                    </a:cubicBezTo>
                    <a:lnTo>
                      <a:pt x="318" y="0"/>
                    </a:lnTo>
                    <a:cubicBezTo>
                      <a:pt x="143" y="0"/>
                      <a:pt x="0" y="143"/>
                      <a:pt x="0" y="318"/>
                    </a:cubicBezTo>
                    <a:lnTo>
                      <a:pt x="0" y="3865"/>
                    </a:lnTo>
                    <a:cubicBezTo>
                      <a:pt x="0" y="4040"/>
                      <a:pt x="143" y="4183"/>
                      <a:pt x="318" y="4183"/>
                    </a:cubicBezTo>
                    <a:lnTo>
                      <a:pt x="2672" y="4183"/>
                    </a:lnTo>
                    <a:cubicBezTo>
                      <a:pt x="2847" y="4183"/>
                      <a:pt x="2990" y="4040"/>
                      <a:pt x="2990" y="3865"/>
                    </a:cubicBezTo>
                    <a:close/>
                    <a:moveTo>
                      <a:pt x="159" y="3865"/>
                    </a:moveTo>
                    <a:lnTo>
                      <a:pt x="159" y="318"/>
                    </a:lnTo>
                    <a:cubicBezTo>
                      <a:pt x="159" y="239"/>
                      <a:pt x="222" y="159"/>
                      <a:pt x="318" y="159"/>
                    </a:cubicBezTo>
                    <a:lnTo>
                      <a:pt x="2672" y="159"/>
                    </a:lnTo>
                    <a:cubicBezTo>
                      <a:pt x="2767" y="159"/>
                      <a:pt x="2831" y="239"/>
                      <a:pt x="2831" y="318"/>
                    </a:cubicBezTo>
                    <a:lnTo>
                      <a:pt x="2831" y="3865"/>
                    </a:lnTo>
                    <a:cubicBezTo>
                      <a:pt x="2831" y="3961"/>
                      <a:pt x="2767" y="4024"/>
                      <a:pt x="2672" y="4024"/>
                    </a:cubicBezTo>
                    <a:lnTo>
                      <a:pt x="318" y="4024"/>
                    </a:lnTo>
                    <a:cubicBezTo>
                      <a:pt x="222" y="4024"/>
                      <a:pt x="159" y="3961"/>
                      <a:pt x="159" y="3865"/>
                    </a:cubicBezTo>
                    <a:close/>
                    <a:moveTo>
                      <a:pt x="2179" y="779"/>
                    </a:moveTo>
                    <a:lnTo>
                      <a:pt x="779" y="779"/>
                    </a:lnTo>
                    <a:cubicBezTo>
                      <a:pt x="747" y="779"/>
                      <a:pt x="700" y="827"/>
                      <a:pt x="700" y="859"/>
                    </a:cubicBezTo>
                    <a:cubicBezTo>
                      <a:pt x="700" y="907"/>
                      <a:pt x="747" y="939"/>
                      <a:pt x="779" y="939"/>
                    </a:cubicBezTo>
                    <a:lnTo>
                      <a:pt x="2179" y="939"/>
                    </a:lnTo>
                    <a:cubicBezTo>
                      <a:pt x="2227" y="939"/>
                      <a:pt x="2258" y="907"/>
                      <a:pt x="2258" y="859"/>
                    </a:cubicBezTo>
                    <a:cubicBezTo>
                      <a:pt x="2258" y="827"/>
                      <a:pt x="2227" y="779"/>
                      <a:pt x="2179" y="779"/>
                    </a:cubicBezTo>
                    <a:close/>
                    <a:moveTo>
                      <a:pt x="2036" y="4358"/>
                    </a:moveTo>
                    <a:cubicBezTo>
                      <a:pt x="1988" y="4358"/>
                      <a:pt x="1956" y="4390"/>
                      <a:pt x="1956" y="4438"/>
                    </a:cubicBezTo>
                    <a:cubicBezTo>
                      <a:pt x="1956" y="4485"/>
                      <a:pt x="1988" y="4517"/>
                      <a:pt x="2036" y="4517"/>
                    </a:cubicBezTo>
                    <a:lnTo>
                      <a:pt x="2417" y="4517"/>
                    </a:lnTo>
                    <a:cubicBezTo>
                      <a:pt x="2465" y="4517"/>
                      <a:pt x="2497" y="4485"/>
                      <a:pt x="2497" y="4438"/>
                    </a:cubicBezTo>
                    <a:cubicBezTo>
                      <a:pt x="2497" y="4390"/>
                      <a:pt x="2465" y="4358"/>
                      <a:pt x="2417" y="4358"/>
                    </a:cubicBezTo>
                    <a:close/>
                    <a:moveTo>
                      <a:pt x="588" y="4358"/>
                    </a:moveTo>
                    <a:cubicBezTo>
                      <a:pt x="540" y="4358"/>
                      <a:pt x="509" y="4390"/>
                      <a:pt x="509" y="4438"/>
                    </a:cubicBezTo>
                    <a:cubicBezTo>
                      <a:pt x="509" y="4485"/>
                      <a:pt x="540" y="4517"/>
                      <a:pt x="588" y="4517"/>
                    </a:cubicBezTo>
                    <a:lnTo>
                      <a:pt x="970" y="4517"/>
                    </a:lnTo>
                    <a:cubicBezTo>
                      <a:pt x="1017" y="4517"/>
                      <a:pt x="1049" y="4485"/>
                      <a:pt x="1049" y="4438"/>
                    </a:cubicBezTo>
                    <a:cubicBezTo>
                      <a:pt x="1049" y="4390"/>
                      <a:pt x="1017" y="4358"/>
                      <a:pt x="970" y="4358"/>
                    </a:cubicBezTo>
                    <a:close/>
                    <a:moveTo>
                      <a:pt x="2179" y="1288"/>
                    </a:moveTo>
                    <a:lnTo>
                      <a:pt x="779" y="1288"/>
                    </a:lnTo>
                    <a:cubicBezTo>
                      <a:pt x="747" y="1288"/>
                      <a:pt x="700" y="1320"/>
                      <a:pt x="700" y="1368"/>
                    </a:cubicBezTo>
                    <a:cubicBezTo>
                      <a:pt x="700" y="1400"/>
                      <a:pt x="747" y="1448"/>
                      <a:pt x="779" y="1448"/>
                    </a:cubicBezTo>
                    <a:lnTo>
                      <a:pt x="2179" y="1448"/>
                    </a:lnTo>
                    <a:cubicBezTo>
                      <a:pt x="2227" y="1448"/>
                      <a:pt x="2258" y="1400"/>
                      <a:pt x="2258" y="1368"/>
                    </a:cubicBezTo>
                    <a:cubicBezTo>
                      <a:pt x="2258" y="1320"/>
                      <a:pt x="2227" y="1288"/>
                      <a:pt x="2179" y="1288"/>
                    </a:cubicBezTo>
                    <a:close/>
                    <a:moveTo>
                      <a:pt x="2179" y="1782"/>
                    </a:moveTo>
                    <a:lnTo>
                      <a:pt x="779" y="1782"/>
                    </a:lnTo>
                    <a:cubicBezTo>
                      <a:pt x="747" y="1782"/>
                      <a:pt x="700" y="1813"/>
                      <a:pt x="700" y="1861"/>
                    </a:cubicBezTo>
                    <a:cubicBezTo>
                      <a:pt x="700" y="1909"/>
                      <a:pt x="747" y="1940"/>
                      <a:pt x="779" y="1940"/>
                    </a:cubicBezTo>
                    <a:lnTo>
                      <a:pt x="2179" y="1940"/>
                    </a:lnTo>
                    <a:cubicBezTo>
                      <a:pt x="2227" y="1940"/>
                      <a:pt x="2258" y="1909"/>
                      <a:pt x="2258" y="1861"/>
                    </a:cubicBezTo>
                    <a:cubicBezTo>
                      <a:pt x="2258" y="1813"/>
                      <a:pt x="2227" y="1782"/>
                      <a:pt x="2179" y="1782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6057F54-8589-4D73-81E7-E04DBC077BC6}"/>
                  </a:ext>
                </a:extLst>
              </p:cNvPr>
              <p:cNvSpPr txBox="1"/>
              <p:nvPr/>
            </p:nvSpPr>
            <p:spPr>
              <a:xfrm>
                <a:off x="18940020" y="4876791"/>
                <a:ext cx="24852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2"/>
                    </a:solidFill>
                  </a:rPr>
                  <a:t>Exstream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Communication</a:t>
                </a:r>
              </a:p>
              <a:p>
                <a:r>
                  <a:rPr lang="en-US" sz="2400" dirty="0">
                    <a:solidFill>
                      <a:schemeClr val="accent2"/>
                    </a:solidFill>
                  </a:rPr>
                  <a:t>Server</a:t>
                </a:r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2F853426-4BC1-4861-BAC6-59E09B3D4D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367768" y="6574747"/>
                <a:ext cx="27986" cy="5542018"/>
              </a:xfrm>
              <a:prstGeom prst="straightConnector1">
                <a:avLst/>
              </a:prstGeom>
              <a:ln w="57150">
                <a:solidFill>
                  <a:srgbClr val="2E3C98"/>
                </a:solidFill>
                <a:prstDash val="sysDash"/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969E29E0-91B1-4841-A766-07A002E1E807}"/>
                  </a:ext>
                </a:extLst>
              </p:cNvPr>
              <p:cNvSpPr/>
              <p:nvPr/>
            </p:nvSpPr>
            <p:spPr>
              <a:xfrm>
                <a:off x="17685402" y="6969126"/>
                <a:ext cx="723056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24000" tIns="32400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3600" b="1">
                  <a:solidFill>
                    <a:schemeClr val="accent2"/>
                  </a:solidFill>
                  <a:latin typeface="+mj-lt"/>
                </a:endParaRPr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B3B331B-6044-49A1-8252-2E90D3A0A8E3}"/>
                  </a:ext>
                </a:extLst>
              </p:cNvPr>
              <p:cNvGrpSpPr/>
              <p:nvPr/>
            </p:nvGrpSpPr>
            <p:grpSpPr>
              <a:xfrm>
                <a:off x="17721311" y="7039880"/>
                <a:ext cx="472144" cy="607291"/>
                <a:chOff x="-6138863" y="-936625"/>
                <a:chExt cx="3463925" cy="4505325"/>
              </a:xfrm>
              <a:solidFill>
                <a:schemeClr val="tx2"/>
              </a:solidFill>
            </p:grpSpPr>
            <p:sp>
              <p:nvSpPr>
                <p:cNvPr id="73" name="Freeform 107">
                  <a:extLst>
                    <a:ext uri="{FF2B5EF4-FFF2-40B4-BE49-F238E27FC236}">
                      <a16:creationId xmlns:a16="http://schemas.microsoft.com/office/drawing/2014/main" id="{38A8D44D-EEC8-4507-B882-48D59894CD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6138863" y="-936625"/>
                  <a:ext cx="3463925" cy="4505325"/>
                </a:xfrm>
                <a:custGeom>
                  <a:avLst/>
                  <a:gdLst>
                    <a:gd name="T0" fmla="*/ 2124 w 2182"/>
                    <a:gd name="T1" fmla="*/ 2838 h 2838"/>
                    <a:gd name="T2" fmla="*/ 60 w 2182"/>
                    <a:gd name="T3" fmla="*/ 2838 h 2838"/>
                    <a:gd name="T4" fmla="*/ 60 w 2182"/>
                    <a:gd name="T5" fmla="*/ 2838 h 2838"/>
                    <a:gd name="T6" fmla="*/ 48 w 2182"/>
                    <a:gd name="T7" fmla="*/ 2838 h 2838"/>
                    <a:gd name="T8" fmla="*/ 36 w 2182"/>
                    <a:gd name="T9" fmla="*/ 2834 h 2838"/>
                    <a:gd name="T10" fmla="*/ 26 w 2182"/>
                    <a:gd name="T11" fmla="*/ 2828 h 2838"/>
                    <a:gd name="T12" fmla="*/ 18 w 2182"/>
                    <a:gd name="T13" fmla="*/ 2822 h 2838"/>
                    <a:gd name="T14" fmla="*/ 10 w 2182"/>
                    <a:gd name="T15" fmla="*/ 2812 h 2838"/>
                    <a:gd name="T16" fmla="*/ 6 w 2182"/>
                    <a:gd name="T17" fmla="*/ 2802 h 2838"/>
                    <a:gd name="T18" fmla="*/ 2 w 2182"/>
                    <a:gd name="T19" fmla="*/ 2792 h 2838"/>
                    <a:gd name="T20" fmla="*/ 0 w 2182"/>
                    <a:gd name="T21" fmla="*/ 2780 h 2838"/>
                    <a:gd name="T22" fmla="*/ 0 w 2182"/>
                    <a:gd name="T23" fmla="*/ 714 h 2838"/>
                    <a:gd name="T24" fmla="*/ 0 w 2182"/>
                    <a:gd name="T25" fmla="*/ 714 h 2838"/>
                    <a:gd name="T26" fmla="*/ 2 w 2182"/>
                    <a:gd name="T27" fmla="*/ 702 h 2838"/>
                    <a:gd name="T28" fmla="*/ 4 w 2182"/>
                    <a:gd name="T29" fmla="*/ 692 h 2838"/>
                    <a:gd name="T30" fmla="*/ 10 w 2182"/>
                    <a:gd name="T31" fmla="*/ 682 h 2838"/>
                    <a:gd name="T32" fmla="*/ 16 w 2182"/>
                    <a:gd name="T33" fmla="*/ 674 h 2838"/>
                    <a:gd name="T34" fmla="*/ 638 w 2182"/>
                    <a:gd name="T35" fmla="*/ 20 h 2838"/>
                    <a:gd name="T36" fmla="*/ 638 w 2182"/>
                    <a:gd name="T37" fmla="*/ 20 h 2838"/>
                    <a:gd name="T38" fmla="*/ 646 w 2182"/>
                    <a:gd name="T39" fmla="*/ 12 h 2838"/>
                    <a:gd name="T40" fmla="*/ 656 w 2182"/>
                    <a:gd name="T41" fmla="*/ 6 h 2838"/>
                    <a:gd name="T42" fmla="*/ 668 w 2182"/>
                    <a:gd name="T43" fmla="*/ 2 h 2838"/>
                    <a:gd name="T44" fmla="*/ 680 w 2182"/>
                    <a:gd name="T45" fmla="*/ 0 h 2838"/>
                    <a:gd name="T46" fmla="*/ 2124 w 2182"/>
                    <a:gd name="T47" fmla="*/ 0 h 2838"/>
                    <a:gd name="T48" fmla="*/ 2124 w 2182"/>
                    <a:gd name="T49" fmla="*/ 0 h 2838"/>
                    <a:gd name="T50" fmla="*/ 2136 w 2182"/>
                    <a:gd name="T51" fmla="*/ 2 h 2838"/>
                    <a:gd name="T52" fmla="*/ 2146 w 2182"/>
                    <a:gd name="T53" fmla="*/ 6 h 2838"/>
                    <a:gd name="T54" fmla="*/ 2156 w 2182"/>
                    <a:gd name="T55" fmla="*/ 10 h 2838"/>
                    <a:gd name="T56" fmla="*/ 2164 w 2182"/>
                    <a:gd name="T57" fmla="*/ 18 h 2838"/>
                    <a:gd name="T58" fmla="*/ 2172 w 2182"/>
                    <a:gd name="T59" fmla="*/ 26 h 2838"/>
                    <a:gd name="T60" fmla="*/ 2178 w 2182"/>
                    <a:gd name="T61" fmla="*/ 36 h 2838"/>
                    <a:gd name="T62" fmla="*/ 2180 w 2182"/>
                    <a:gd name="T63" fmla="*/ 48 h 2838"/>
                    <a:gd name="T64" fmla="*/ 2182 w 2182"/>
                    <a:gd name="T65" fmla="*/ 60 h 2838"/>
                    <a:gd name="T66" fmla="*/ 2182 w 2182"/>
                    <a:gd name="T67" fmla="*/ 2780 h 2838"/>
                    <a:gd name="T68" fmla="*/ 2182 w 2182"/>
                    <a:gd name="T69" fmla="*/ 2780 h 2838"/>
                    <a:gd name="T70" fmla="*/ 2180 w 2182"/>
                    <a:gd name="T71" fmla="*/ 2792 h 2838"/>
                    <a:gd name="T72" fmla="*/ 2178 w 2182"/>
                    <a:gd name="T73" fmla="*/ 2802 h 2838"/>
                    <a:gd name="T74" fmla="*/ 2172 w 2182"/>
                    <a:gd name="T75" fmla="*/ 2812 h 2838"/>
                    <a:gd name="T76" fmla="*/ 2164 w 2182"/>
                    <a:gd name="T77" fmla="*/ 2822 h 2838"/>
                    <a:gd name="T78" fmla="*/ 2156 w 2182"/>
                    <a:gd name="T79" fmla="*/ 2828 h 2838"/>
                    <a:gd name="T80" fmla="*/ 2146 w 2182"/>
                    <a:gd name="T81" fmla="*/ 2834 h 2838"/>
                    <a:gd name="T82" fmla="*/ 2136 w 2182"/>
                    <a:gd name="T83" fmla="*/ 2838 h 2838"/>
                    <a:gd name="T84" fmla="*/ 2124 w 2182"/>
                    <a:gd name="T85" fmla="*/ 2838 h 2838"/>
                    <a:gd name="T86" fmla="*/ 2124 w 2182"/>
                    <a:gd name="T87" fmla="*/ 2838 h 2838"/>
                    <a:gd name="T88" fmla="*/ 118 w 2182"/>
                    <a:gd name="T89" fmla="*/ 2722 h 2838"/>
                    <a:gd name="T90" fmla="*/ 2064 w 2182"/>
                    <a:gd name="T91" fmla="*/ 2722 h 2838"/>
                    <a:gd name="T92" fmla="*/ 2064 w 2182"/>
                    <a:gd name="T93" fmla="*/ 118 h 2838"/>
                    <a:gd name="T94" fmla="*/ 706 w 2182"/>
                    <a:gd name="T95" fmla="*/ 118 h 2838"/>
                    <a:gd name="T96" fmla="*/ 118 w 2182"/>
                    <a:gd name="T97" fmla="*/ 738 h 2838"/>
                    <a:gd name="T98" fmla="*/ 118 w 2182"/>
                    <a:gd name="T99" fmla="*/ 2722 h 2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82" h="2838">
                      <a:moveTo>
                        <a:pt x="2124" y="2838"/>
                      </a:moveTo>
                      <a:lnTo>
                        <a:pt x="60" y="2838"/>
                      </a:lnTo>
                      <a:lnTo>
                        <a:pt x="60" y="2838"/>
                      </a:lnTo>
                      <a:lnTo>
                        <a:pt x="48" y="2838"/>
                      </a:lnTo>
                      <a:lnTo>
                        <a:pt x="36" y="2834"/>
                      </a:lnTo>
                      <a:lnTo>
                        <a:pt x="26" y="2828"/>
                      </a:lnTo>
                      <a:lnTo>
                        <a:pt x="18" y="2822"/>
                      </a:lnTo>
                      <a:lnTo>
                        <a:pt x="10" y="2812"/>
                      </a:lnTo>
                      <a:lnTo>
                        <a:pt x="6" y="2802"/>
                      </a:lnTo>
                      <a:lnTo>
                        <a:pt x="2" y="2792"/>
                      </a:lnTo>
                      <a:lnTo>
                        <a:pt x="0" y="2780"/>
                      </a:lnTo>
                      <a:lnTo>
                        <a:pt x="0" y="714"/>
                      </a:lnTo>
                      <a:lnTo>
                        <a:pt x="0" y="714"/>
                      </a:lnTo>
                      <a:lnTo>
                        <a:pt x="2" y="702"/>
                      </a:lnTo>
                      <a:lnTo>
                        <a:pt x="4" y="692"/>
                      </a:lnTo>
                      <a:lnTo>
                        <a:pt x="10" y="682"/>
                      </a:lnTo>
                      <a:lnTo>
                        <a:pt x="16" y="674"/>
                      </a:lnTo>
                      <a:lnTo>
                        <a:pt x="638" y="20"/>
                      </a:lnTo>
                      <a:lnTo>
                        <a:pt x="638" y="20"/>
                      </a:lnTo>
                      <a:lnTo>
                        <a:pt x="646" y="12"/>
                      </a:lnTo>
                      <a:lnTo>
                        <a:pt x="656" y="6"/>
                      </a:lnTo>
                      <a:lnTo>
                        <a:pt x="668" y="2"/>
                      </a:lnTo>
                      <a:lnTo>
                        <a:pt x="680" y="0"/>
                      </a:lnTo>
                      <a:lnTo>
                        <a:pt x="2124" y="0"/>
                      </a:lnTo>
                      <a:lnTo>
                        <a:pt x="2124" y="0"/>
                      </a:lnTo>
                      <a:lnTo>
                        <a:pt x="2136" y="2"/>
                      </a:lnTo>
                      <a:lnTo>
                        <a:pt x="2146" y="6"/>
                      </a:lnTo>
                      <a:lnTo>
                        <a:pt x="2156" y="10"/>
                      </a:lnTo>
                      <a:lnTo>
                        <a:pt x="2164" y="18"/>
                      </a:lnTo>
                      <a:lnTo>
                        <a:pt x="2172" y="26"/>
                      </a:lnTo>
                      <a:lnTo>
                        <a:pt x="2178" y="36"/>
                      </a:lnTo>
                      <a:lnTo>
                        <a:pt x="2180" y="48"/>
                      </a:lnTo>
                      <a:lnTo>
                        <a:pt x="2182" y="60"/>
                      </a:lnTo>
                      <a:lnTo>
                        <a:pt x="2182" y="2780"/>
                      </a:lnTo>
                      <a:lnTo>
                        <a:pt x="2182" y="2780"/>
                      </a:lnTo>
                      <a:lnTo>
                        <a:pt x="2180" y="2792"/>
                      </a:lnTo>
                      <a:lnTo>
                        <a:pt x="2178" y="2802"/>
                      </a:lnTo>
                      <a:lnTo>
                        <a:pt x="2172" y="2812"/>
                      </a:lnTo>
                      <a:lnTo>
                        <a:pt x="2164" y="2822"/>
                      </a:lnTo>
                      <a:lnTo>
                        <a:pt x="2156" y="2828"/>
                      </a:lnTo>
                      <a:lnTo>
                        <a:pt x="2146" y="2834"/>
                      </a:lnTo>
                      <a:lnTo>
                        <a:pt x="2136" y="2838"/>
                      </a:lnTo>
                      <a:lnTo>
                        <a:pt x="2124" y="2838"/>
                      </a:lnTo>
                      <a:lnTo>
                        <a:pt x="2124" y="2838"/>
                      </a:lnTo>
                      <a:close/>
                      <a:moveTo>
                        <a:pt x="118" y="2722"/>
                      </a:moveTo>
                      <a:lnTo>
                        <a:pt x="2064" y="2722"/>
                      </a:lnTo>
                      <a:lnTo>
                        <a:pt x="2064" y="118"/>
                      </a:lnTo>
                      <a:lnTo>
                        <a:pt x="706" y="118"/>
                      </a:lnTo>
                      <a:lnTo>
                        <a:pt x="118" y="738"/>
                      </a:lnTo>
                      <a:lnTo>
                        <a:pt x="118" y="272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2526A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77" name="Freeform 108">
                  <a:extLst>
                    <a:ext uri="{FF2B5EF4-FFF2-40B4-BE49-F238E27FC236}">
                      <a16:creationId xmlns:a16="http://schemas.microsoft.com/office/drawing/2014/main" id="{0DB399F7-64F6-4DF5-A432-BA2DDC5C5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62663" y="-860425"/>
                  <a:ext cx="1152525" cy="1152525"/>
                </a:xfrm>
                <a:custGeom>
                  <a:avLst/>
                  <a:gdLst>
                    <a:gd name="T0" fmla="*/ 668 w 726"/>
                    <a:gd name="T1" fmla="*/ 726 h 726"/>
                    <a:gd name="T2" fmla="*/ 58 w 726"/>
                    <a:gd name="T3" fmla="*/ 726 h 726"/>
                    <a:gd name="T4" fmla="*/ 58 w 726"/>
                    <a:gd name="T5" fmla="*/ 726 h 726"/>
                    <a:gd name="T6" fmla="*/ 46 w 726"/>
                    <a:gd name="T7" fmla="*/ 726 h 726"/>
                    <a:gd name="T8" fmla="*/ 36 w 726"/>
                    <a:gd name="T9" fmla="*/ 722 h 726"/>
                    <a:gd name="T10" fmla="*/ 26 w 726"/>
                    <a:gd name="T11" fmla="*/ 716 h 726"/>
                    <a:gd name="T12" fmla="*/ 16 w 726"/>
                    <a:gd name="T13" fmla="*/ 710 h 726"/>
                    <a:gd name="T14" fmla="*/ 10 w 726"/>
                    <a:gd name="T15" fmla="*/ 700 h 726"/>
                    <a:gd name="T16" fmla="*/ 4 w 726"/>
                    <a:gd name="T17" fmla="*/ 690 h 726"/>
                    <a:gd name="T18" fmla="*/ 0 w 726"/>
                    <a:gd name="T19" fmla="*/ 680 h 726"/>
                    <a:gd name="T20" fmla="*/ 0 w 726"/>
                    <a:gd name="T21" fmla="*/ 668 h 726"/>
                    <a:gd name="T22" fmla="*/ 0 w 726"/>
                    <a:gd name="T23" fmla="*/ 668 h 726"/>
                    <a:gd name="T24" fmla="*/ 0 w 726"/>
                    <a:gd name="T25" fmla="*/ 656 h 726"/>
                    <a:gd name="T26" fmla="*/ 4 w 726"/>
                    <a:gd name="T27" fmla="*/ 646 h 726"/>
                    <a:gd name="T28" fmla="*/ 10 w 726"/>
                    <a:gd name="T29" fmla="*/ 636 h 726"/>
                    <a:gd name="T30" fmla="*/ 16 w 726"/>
                    <a:gd name="T31" fmla="*/ 626 h 726"/>
                    <a:gd name="T32" fmla="*/ 26 w 726"/>
                    <a:gd name="T33" fmla="*/ 620 h 726"/>
                    <a:gd name="T34" fmla="*/ 36 w 726"/>
                    <a:gd name="T35" fmla="*/ 614 h 726"/>
                    <a:gd name="T36" fmla="*/ 46 w 726"/>
                    <a:gd name="T37" fmla="*/ 610 h 726"/>
                    <a:gd name="T38" fmla="*/ 58 w 726"/>
                    <a:gd name="T39" fmla="*/ 610 h 726"/>
                    <a:gd name="T40" fmla="*/ 610 w 726"/>
                    <a:gd name="T41" fmla="*/ 610 h 726"/>
                    <a:gd name="T42" fmla="*/ 610 w 726"/>
                    <a:gd name="T43" fmla="*/ 58 h 726"/>
                    <a:gd name="T44" fmla="*/ 610 w 726"/>
                    <a:gd name="T45" fmla="*/ 58 h 726"/>
                    <a:gd name="T46" fmla="*/ 610 w 726"/>
                    <a:gd name="T47" fmla="*/ 46 h 726"/>
                    <a:gd name="T48" fmla="*/ 614 w 726"/>
                    <a:gd name="T49" fmla="*/ 36 h 726"/>
                    <a:gd name="T50" fmla="*/ 620 w 726"/>
                    <a:gd name="T51" fmla="*/ 26 h 726"/>
                    <a:gd name="T52" fmla="*/ 626 w 726"/>
                    <a:gd name="T53" fmla="*/ 16 h 726"/>
                    <a:gd name="T54" fmla="*/ 636 w 726"/>
                    <a:gd name="T55" fmla="*/ 10 h 726"/>
                    <a:gd name="T56" fmla="*/ 646 w 726"/>
                    <a:gd name="T57" fmla="*/ 4 h 726"/>
                    <a:gd name="T58" fmla="*/ 656 w 726"/>
                    <a:gd name="T59" fmla="*/ 0 h 726"/>
                    <a:gd name="T60" fmla="*/ 668 w 726"/>
                    <a:gd name="T61" fmla="*/ 0 h 726"/>
                    <a:gd name="T62" fmla="*/ 668 w 726"/>
                    <a:gd name="T63" fmla="*/ 0 h 726"/>
                    <a:gd name="T64" fmla="*/ 680 w 726"/>
                    <a:gd name="T65" fmla="*/ 0 h 726"/>
                    <a:gd name="T66" fmla="*/ 690 w 726"/>
                    <a:gd name="T67" fmla="*/ 4 h 726"/>
                    <a:gd name="T68" fmla="*/ 700 w 726"/>
                    <a:gd name="T69" fmla="*/ 10 h 726"/>
                    <a:gd name="T70" fmla="*/ 710 w 726"/>
                    <a:gd name="T71" fmla="*/ 16 h 726"/>
                    <a:gd name="T72" fmla="*/ 716 w 726"/>
                    <a:gd name="T73" fmla="*/ 26 h 726"/>
                    <a:gd name="T74" fmla="*/ 722 w 726"/>
                    <a:gd name="T75" fmla="*/ 36 h 726"/>
                    <a:gd name="T76" fmla="*/ 726 w 726"/>
                    <a:gd name="T77" fmla="*/ 46 h 726"/>
                    <a:gd name="T78" fmla="*/ 726 w 726"/>
                    <a:gd name="T79" fmla="*/ 58 h 726"/>
                    <a:gd name="T80" fmla="*/ 726 w 726"/>
                    <a:gd name="T81" fmla="*/ 668 h 726"/>
                    <a:gd name="T82" fmla="*/ 726 w 726"/>
                    <a:gd name="T83" fmla="*/ 668 h 726"/>
                    <a:gd name="T84" fmla="*/ 726 w 726"/>
                    <a:gd name="T85" fmla="*/ 680 h 726"/>
                    <a:gd name="T86" fmla="*/ 722 w 726"/>
                    <a:gd name="T87" fmla="*/ 690 h 726"/>
                    <a:gd name="T88" fmla="*/ 716 w 726"/>
                    <a:gd name="T89" fmla="*/ 700 h 726"/>
                    <a:gd name="T90" fmla="*/ 710 w 726"/>
                    <a:gd name="T91" fmla="*/ 710 h 726"/>
                    <a:gd name="T92" fmla="*/ 700 w 726"/>
                    <a:gd name="T93" fmla="*/ 716 h 726"/>
                    <a:gd name="T94" fmla="*/ 690 w 726"/>
                    <a:gd name="T95" fmla="*/ 722 h 726"/>
                    <a:gd name="T96" fmla="*/ 680 w 726"/>
                    <a:gd name="T97" fmla="*/ 726 h 726"/>
                    <a:gd name="T98" fmla="*/ 668 w 726"/>
                    <a:gd name="T99" fmla="*/ 726 h 726"/>
                    <a:gd name="T100" fmla="*/ 668 w 726"/>
                    <a:gd name="T101" fmla="*/ 726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26" h="726">
                      <a:moveTo>
                        <a:pt x="668" y="726"/>
                      </a:moveTo>
                      <a:lnTo>
                        <a:pt x="58" y="726"/>
                      </a:lnTo>
                      <a:lnTo>
                        <a:pt x="58" y="726"/>
                      </a:lnTo>
                      <a:lnTo>
                        <a:pt x="46" y="726"/>
                      </a:lnTo>
                      <a:lnTo>
                        <a:pt x="36" y="722"/>
                      </a:lnTo>
                      <a:lnTo>
                        <a:pt x="26" y="716"/>
                      </a:lnTo>
                      <a:lnTo>
                        <a:pt x="16" y="710"/>
                      </a:lnTo>
                      <a:lnTo>
                        <a:pt x="10" y="700"/>
                      </a:lnTo>
                      <a:lnTo>
                        <a:pt x="4" y="690"/>
                      </a:lnTo>
                      <a:lnTo>
                        <a:pt x="0" y="680"/>
                      </a:lnTo>
                      <a:lnTo>
                        <a:pt x="0" y="668"/>
                      </a:lnTo>
                      <a:lnTo>
                        <a:pt x="0" y="668"/>
                      </a:lnTo>
                      <a:lnTo>
                        <a:pt x="0" y="656"/>
                      </a:lnTo>
                      <a:lnTo>
                        <a:pt x="4" y="646"/>
                      </a:lnTo>
                      <a:lnTo>
                        <a:pt x="10" y="636"/>
                      </a:lnTo>
                      <a:lnTo>
                        <a:pt x="16" y="626"/>
                      </a:lnTo>
                      <a:lnTo>
                        <a:pt x="26" y="620"/>
                      </a:lnTo>
                      <a:lnTo>
                        <a:pt x="36" y="614"/>
                      </a:lnTo>
                      <a:lnTo>
                        <a:pt x="46" y="610"/>
                      </a:lnTo>
                      <a:lnTo>
                        <a:pt x="58" y="610"/>
                      </a:lnTo>
                      <a:lnTo>
                        <a:pt x="610" y="610"/>
                      </a:lnTo>
                      <a:lnTo>
                        <a:pt x="610" y="58"/>
                      </a:lnTo>
                      <a:lnTo>
                        <a:pt x="610" y="58"/>
                      </a:lnTo>
                      <a:lnTo>
                        <a:pt x="610" y="46"/>
                      </a:lnTo>
                      <a:lnTo>
                        <a:pt x="614" y="36"/>
                      </a:lnTo>
                      <a:lnTo>
                        <a:pt x="620" y="26"/>
                      </a:lnTo>
                      <a:lnTo>
                        <a:pt x="626" y="16"/>
                      </a:lnTo>
                      <a:lnTo>
                        <a:pt x="636" y="10"/>
                      </a:lnTo>
                      <a:lnTo>
                        <a:pt x="646" y="4"/>
                      </a:lnTo>
                      <a:lnTo>
                        <a:pt x="656" y="0"/>
                      </a:lnTo>
                      <a:lnTo>
                        <a:pt x="668" y="0"/>
                      </a:lnTo>
                      <a:lnTo>
                        <a:pt x="668" y="0"/>
                      </a:lnTo>
                      <a:lnTo>
                        <a:pt x="680" y="0"/>
                      </a:lnTo>
                      <a:lnTo>
                        <a:pt x="690" y="4"/>
                      </a:lnTo>
                      <a:lnTo>
                        <a:pt x="700" y="10"/>
                      </a:lnTo>
                      <a:lnTo>
                        <a:pt x="710" y="16"/>
                      </a:lnTo>
                      <a:lnTo>
                        <a:pt x="716" y="26"/>
                      </a:lnTo>
                      <a:lnTo>
                        <a:pt x="722" y="36"/>
                      </a:lnTo>
                      <a:lnTo>
                        <a:pt x="726" y="46"/>
                      </a:lnTo>
                      <a:lnTo>
                        <a:pt x="726" y="58"/>
                      </a:lnTo>
                      <a:lnTo>
                        <a:pt x="726" y="668"/>
                      </a:lnTo>
                      <a:lnTo>
                        <a:pt x="726" y="668"/>
                      </a:lnTo>
                      <a:lnTo>
                        <a:pt x="726" y="680"/>
                      </a:lnTo>
                      <a:lnTo>
                        <a:pt x="722" y="690"/>
                      </a:lnTo>
                      <a:lnTo>
                        <a:pt x="716" y="700"/>
                      </a:lnTo>
                      <a:lnTo>
                        <a:pt x="710" y="710"/>
                      </a:lnTo>
                      <a:lnTo>
                        <a:pt x="700" y="716"/>
                      </a:lnTo>
                      <a:lnTo>
                        <a:pt x="690" y="722"/>
                      </a:lnTo>
                      <a:lnTo>
                        <a:pt x="680" y="726"/>
                      </a:lnTo>
                      <a:lnTo>
                        <a:pt x="668" y="726"/>
                      </a:lnTo>
                      <a:lnTo>
                        <a:pt x="668" y="72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78" name="Freeform 109">
                  <a:extLst>
                    <a:ext uri="{FF2B5EF4-FFF2-40B4-BE49-F238E27FC236}">
                      <a16:creationId xmlns:a16="http://schemas.microsoft.com/office/drawing/2014/main" id="{64977512-920A-41C0-8A1F-048A0FB1738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1809750"/>
                  <a:ext cx="1593850" cy="1165225"/>
                </a:xfrm>
                <a:custGeom>
                  <a:avLst/>
                  <a:gdLst>
                    <a:gd name="T0" fmla="*/ 946 w 1004"/>
                    <a:gd name="T1" fmla="*/ 734 h 734"/>
                    <a:gd name="T2" fmla="*/ 58 w 1004"/>
                    <a:gd name="T3" fmla="*/ 734 h 734"/>
                    <a:gd name="T4" fmla="*/ 58 w 1004"/>
                    <a:gd name="T5" fmla="*/ 734 h 734"/>
                    <a:gd name="T6" fmla="*/ 42 w 1004"/>
                    <a:gd name="T7" fmla="*/ 732 h 734"/>
                    <a:gd name="T8" fmla="*/ 28 w 1004"/>
                    <a:gd name="T9" fmla="*/ 724 h 734"/>
                    <a:gd name="T10" fmla="*/ 16 w 1004"/>
                    <a:gd name="T11" fmla="*/ 714 h 734"/>
                    <a:gd name="T12" fmla="*/ 6 w 1004"/>
                    <a:gd name="T13" fmla="*/ 702 h 734"/>
                    <a:gd name="T14" fmla="*/ 6 w 1004"/>
                    <a:gd name="T15" fmla="*/ 702 h 734"/>
                    <a:gd name="T16" fmla="*/ 2 w 1004"/>
                    <a:gd name="T17" fmla="*/ 686 h 734"/>
                    <a:gd name="T18" fmla="*/ 0 w 1004"/>
                    <a:gd name="T19" fmla="*/ 670 h 734"/>
                    <a:gd name="T20" fmla="*/ 4 w 1004"/>
                    <a:gd name="T21" fmla="*/ 654 h 734"/>
                    <a:gd name="T22" fmla="*/ 12 w 1004"/>
                    <a:gd name="T23" fmla="*/ 640 h 734"/>
                    <a:gd name="T24" fmla="*/ 454 w 1004"/>
                    <a:gd name="T25" fmla="*/ 24 h 734"/>
                    <a:gd name="T26" fmla="*/ 454 w 1004"/>
                    <a:gd name="T27" fmla="*/ 24 h 734"/>
                    <a:gd name="T28" fmla="*/ 464 w 1004"/>
                    <a:gd name="T29" fmla="*/ 14 h 734"/>
                    <a:gd name="T30" fmla="*/ 476 w 1004"/>
                    <a:gd name="T31" fmla="*/ 6 h 734"/>
                    <a:gd name="T32" fmla="*/ 488 w 1004"/>
                    <a:gd name="T33" fmla="*/ 2 h 734"/>
                    <a:gd name="T34" fmla="*/ 502 w 1004"/>
                    <a:gd name="T35" fmla="*/ 0 h 734"/>
                    <a:gd name="T36" fmla="*/ 502 w 1004"/>
                    <a:gd name="T37" fmla="*/ 0 h 734"/>
                    <a:gd name="T38" fmla="*/ 516 w 1004"/>
                    <a:gd name="T39" fmla="*/ 2 h 734"/>
                    <a:gd name="T40" fmla="*/ 528 w 1004"/>
                    <a:gd name="T41" fmla="*/ 6 h 734"/>
                    <a:gd name="T42" fmla="*/ 540 w 1004"/>
                    <a:gd name="T43" fmla="*/ 14 h 734"/>
                    <a:gd name="T44" fmla="*/ 550 w 1004"/>
                    <a:gd name="T45" fmla="*/ 24 h 734"/>
                    <a:gd name="T46" fmla="*/ 992 w 1004"/>
                    <a:gd name="T47" fmla="*/ 640 h 734"/>
                    <a:gd name="T48" fmla="*/ 992 w 1004"/>
                    <a:gd name="T49" fmla="*/ 640 h 734"/>
                    <a:gd name="T50" fmla="*/ 1000 w 1004"/>
                    <a:gd name="T51" fmla="*/ 654 h 734"/>
                    <a:gd name="T52" fmla="*/ 1004 w 1004"/>
                    <a:gd name="T53" fmla="*/ 670 h 734"/>
                    <a:gd name="T54" fmla="*/ 1002 w 1004"/>
                    <a:gd name="T55" fmla="*/ 686 h 734"/>
                    <a:gd name="T56" fmla="*/ 998 w 1004"/>
                    <a:gd name="T57" fmla="*/ 702 h 734"/>
                    <a:gd name="T58" fmla="*/ 998 w 1004"/>
                    <a:gd name="T59" fmla="*/ 702 h 734"/>
                    <a:gd name="T60" fmla="*/ 988 w 1004"/>
                    <a:gd name="T61" fmla="*/ 714 h 734"/>
                    <a:gd name="T62" fmla="*/ 976 w 1004"/>
                    <a:gd name="T63" fmla="*/ 724 h 734"/>
                    <a:gd name="T64" fmla="*/ 962 w 1004"/>
                    <a:gd name="T65" fmla="*/ 732 h 734"/>
                    <a:gd name="T66" fmla="*/ 946 w 1004"/>
                    <a:gd name="T67" fmla="*/ 734 h 734"/>
                    <a:gd name="T68" fmla="*/ 946 w 1004"/>
                    <a:gd name="T69" fmla="*/ 734 h 734"/>
                    <a:gd name="T70" fmla="*/ 174 w 1004"/>
                    <a:gd name="T71" fmla="*/ 616 h 734"/>
                    <a:gd name="T72" fmla="*/ 830 w 1004"/>
                    <a:gd name="T73" fmla="*/ 616 h 734"/>
                    <a:gd name="T74" fmla="*/ 502 w 1004"/>
                    <a:gd name="T75" fmla="*/ 160 h 734"/>
                    <a:gd name="T76" fmla="*/ 174 w 1004"/>
                    <a:gd name="T77" fmla="*/ 616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946" y="734"/>
                      </a:moveTo>
                      <a:lnTo>
                        <a:pt x="58" y="734"/>
                      </a:lnTo>
                      <a:lnTo>
                        <a:pt x="58" y="734"/>
                      </a:lnTo>
                      <a:lnTo>
                        <a:pt x="42" y="732"/>
                      </a:lnTo>
                      <a:lnTo>
                        <a:pt x="28" y="724"/>
                      </a:lnTo>
                      <a:lnTo>
                        <a:pt x="16" y="714"/>
                      </a:lnTo>
                      <a:lnTo>
                        <a:pt x="6" y="702"/>
                      </a:lnTo>
                      <a:lnTo>
                        <a:pt x="6" y="702"/>
                      </a:lnTo>
                      <a:lnTo>
                        <a:pt x="2" y="686"/>
                      </a:lnTo>
                      <a:lnTo>
                        <a:pt x="0" y="670"/>
                      </a:lnTo>
                      <a:lnTo>
                        <a:pt x="4" y="654"/>
                      </a:lnTo>
                      <a:lnTo>
                        <a:pt x="12" y="640"/>
                      </a:lnTo>
                      <a:lnTo>
                        <a:pt x="454" y="24"/>
                      </a:lnTo>
                      <a:lnTo>
                        <a:pt x="454" y="24"/>
                      </a:lnTo>
                      <a:lnTo>
                        <a:pt x="464" y="14"/>
                      </a:lnTo>
                      <a:lnTo>
                        <a:pt x="476" y="6"/>
                      </a:lnTo>
                      <a:lnTo>
                        <a:pt x="488" y="2"/>
                      </a:lnTo>
                      <a:lnTo>
                        <a:pt x="502" y="0"/>
                      </a:lnTo>
                      <a:lnTo>
                        <a:pt x="502" y="0"/>
                      </a:lnTo>
                      <a:lnTo>
                        <a:pt x="516" y="2"/>
                      </a:lnTo>
                      <a:lnTo>
                        <a:pt x="528" y="6"/>
                      </a:lnTo>
                      <a:lnTo>
                        <a:pt x="540" y="14"/>
                      </a:lnTo>
                      <a:lnTo>
                        <a:pt x="550" y="24"/>
                      </a:lnTo>
                      <a:lnTo>
                        <a:pt x="992" y="640"/>
                      </a:lnTo>
                      <a:lnTo>
                        <a:pt x="992" y="640"/>
                      </a:lnTo>
                      <a:lnTo>
                        <a:pt x="1000" y="654"/>
                      </a:lnTo>
                      <a:lnTo>
                        <a:pt x="1004" y="670"/>
                      </a:lnTo>
                      <a:lnTo>
                        <a:pt x="1002" y="686"/>
                      </a:lnTo>
                      <a:lnTo>
                        <a:pt x="998" y="702"/>
                      </a:lnTo>
                      <a:lnTo>
                        <a:pt x="998" y="702"/>
                      </a:lnTo>
                      <a:lnTo>
                        <a:pt x="988" y="714"/>
                      </a:lnTo>
                      <a:lnTo>
                        <a:pt x="976" y="724"/>
                      </a:lnTo>
                      <a:lnTo>
                        <a:pt x="962" y="732"/>
                      </a:lnTo>
                      <a:lnTo>
                        <a:pt x="946" y="734"/>
                      </a:lnTo>
                      <a:lnTo>
                        <a:pt x="946" y="734"/>
                      </a:lnTo>
                      <a:close/>
                      <a:moveTo>
                        <a:pt x="174" y="616"/>
                      </a:moveTo>
                      <a:lnTo>
                        <a:pt x="830" y="616"/>
                      </a:lnTo>
                      <a:lnTo>
                        <a:pt x="502" y="160"/>
                      </a:lnTo>
                      <a:lnTo>
                        <a:pt x="174" y="6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1" name="Freeform 110">
                  <a:extLst>
                    <a:ext uri="{FF2B5EF4-FFF2-40B4-BE49-F238E27FC236}">
                      <a16:creationId xmlns:a16="http://schemas.microsoft.com/office/drawing/2014/main" id="{E7AEC5AA-0A42-4833-BA79-A663E04F2A6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850900"/>
                  <a:ext cx="1593850" cy="1165225"/>
                </a:xfrm>
                <a:custGeom>
                  <a:avLst/>
                  <a:gdLst>
                    <a:gd name="T0" fmla="*/ 502 w 1004"/>
                    <a:gd name="T1" fmla="*/ 734 h 734"/>
                    <a:gd name="T2" fmla="*/ 502 w 1004"/>
                    <a:gd name="T3" fmla="*/ 734 h 734"/>
                    <a:gd name="T4" fmla="*/ 488 w 1004"/>
                    <a:gd name="T5" fmla="*/ 732 h 734"/>
                    <a:gd name="T6" fmla="*/ 476 w 1004"/>
                    <a:gd name="T7" fmla="*/ 726 h 734"/>
                    <a:gd name="T8" fmla="*/ 464 w 1004"/>
                    <a:gd name="T9" fmla="*/ 720 h 734"/>
                    <a:gd name="T10" fmla="*/ 454 w 1004"/>
                    <a:gd name="T11" fmla="*/ 708 h 734"/>
                    <a:gd name="T12" fmla="*/ 12 w 1004"/>
                    <a:gd name="T13" fmla="*/ 94 h 734"/>
                    <a:gd name="T14" fmla="*/ 12 w 1004"/>
                    <a:gd name="T15" fmla="*/ 94 h 734"/>
                    <a:gd name="T16" fmla="*/ 4 w 1004"/>
                    <a:gd name="T17" fmla="*/ 80 h 734"/>
                    <a:gd name="T18" fmla="*/ 0 w 1004"/>
                    <a:gd name="T19" fmla="*/ 64 h 734"/>
                    <a:gd name="T20" fmla="*/ 2 w 1004"/>
                    <a:gd name="T21" fmla="*/ 48 h 734"/>
                    <a:gd name="T22" fmla="*/ 6 w 1004"/>
                    <a:gd name="T23" fmla="*/ 32 h 734"/>
                    <a:gd name="T24" fmla="*/ 6 w 1004"/>
                    <a:gd name="T25" fmla="*/ 32 h 734"/>
                    <a:gd name="T26" fmla="*/ 16 w 1004"/>
                    <a:gd name="T27" fmla="*/ 20 h 734"/>
                    <a:gd name="T28" fmla="*/ 28 w 1004"/>
                    <a:gd name="T29" fmla="*/ 10 h 734"/>
                    <a:gd name="T30" fmla="*/ 42 w 1004"/>
                    <a:gd name="T31" fmla="*/ 2 h 734"/>
                    <a:gd name="T32" fmla="*/ 58 w 1004"/>
                    <a:gd name="T33" fmla="*/ 0 h 734"/>
                    <a:gd name="T34" fmla="*/ 946 w 1004"/>
                    <a:gd name="T35" fmla="*/ 0 h 734"/>
                    <a:gd name="T36" fmla="*/ 946 w 1004"/>
                    <a:gd name="T37" fmla="*/ 0 h 734"/>
                    <a:gd name="T38" fmla="*/ 962 w 1004"/>
                    <a:gd name="T39" fmla="*/ 2 h 734"/>
                    <a:gd name="T40" fmla="*/ 976 w 1004"/>
                    <a:gd name="T41" fmla="*/ 10 h 734"/>
                    <a:gd name="T42" fmla="*/ 988 w 1004"/>
                    <a:gd name="T43" fmla="*/ 20 h 734"/>
                    <a:gd name="T44" fmla="*/ 998 w 1004"/>
                    <a:gd name="T45" fmla="*/ 32 h 734"/>
                    <a:gd name="T46" fmla="*/ 998 w 1004"/>
                    <a:gd name="T47" fmla="*/ 32 h 734"/>
                    <a:gd name="T48" fmla="*/ 1002 w 1004"/>
                    <a:gd name="T49" fmla="*/ 48 h 734"/>
                    <a:gd name="T50" fmla="*/ 1004 w 1004"/>
                    <a:gd name="T51" fmla="*/ 64 h 734"/>
                    <a:gd name="T52" fmla="*/ 1000 w 1004"/>
                    <a:gd name="T53" fmla="*/ 80 h 734"/>
                    <a:gd name="T54" fmla="*/ 992 w 1004"/>
                    <a:gd name="T55" fmla="*/ 94 h 734"/>
                    <a:gd name="T56" fmla="*/ 550 w 1004"/>
                    <a:gd name="T57" fmla="*/ 708 h 734"/>
                    <a:gd name="T58" fmla="*/ 550 w 1004"/>
                    <a:gd name="T59" fmla="*/ 708 h 734"/>
                    <a:gd name="T60" fmla="*/ 540 w 1004"/>
                    <a:gd name="T61" fmla="*/ 720 h 734"/>
                    <a:gd name="T62" fmla="*/ 528 w 1004"/>
                    <a:gd name="T63" fmla="*/ 726 h 734"/>
                    <a:gd name="T64" fmla="*/ 516 w 1004"/>
                    <a:gd name="T65" fmla="*/ 732 h 734"/>
                    <a:gd name="T66" fmla="*/ 502 w 1004"/>
                    <a:gd name="T67" fmla="*/ 734 h 734"/>
                    <a:gd name="T68" fmla="*/ 502 w 1004"/>
                    <a:gd name="T69" fmla="*/ 734 h 734"/>
                    <a:gd name="T70" fmla="*/ 174 w 1004"/>
                    <a:gd name="T71" fmla="*/ 118 h 734"/>
                    <a:gd name="T72" fmla="*/ 502 w 1004"/>
                    <a:gd name="T73" fmla="*/ 574 h 734"/>
                    <a:gd name="T74" fmla="*/ 830 w 1004"/>
                    <a:gd name="T75" fmla="*/ 118 h 734"/>
                    <a:gd name="T76" fmla="*/ 174 w 1004"/>
                    <a:gd name="T77" fmla="*/ 118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502" y="734"/>
                      </a:moveTo>
                      <a:lnTo>
                        <a:pt x="502" y="734"/>
                      </a:lnTo>
                      <a:lnTo>
                        <a:pt x="488" y="732"/>
                      </a:lnTo>
                      <a:lnTo>
                        <a:pt x="476" y="726"/>
                      </a:lnTo>
                      <a:lnTo>
                        <a:pt x="464" y="720"/>
                      </a:lnTo>
                      <a:lnTo>
                        <a:pt x="454" y="708"/>
                      </a:lnTo>
                      <a:lnTo>
                        <a:pt x="12" y="94"/>
                      </a:lnTo>
                      <a:lnTo>
                        <a:pt x="12" y="94"/>
                      </a:lnTo>
                      <a:lnTo>
                        <a:pt x="4" y="80"/>
                      </a:lnTo>
                      <a:lnTo>
                        <a:pt x="0" y="64"/>
                      </a:lnTo>
                      <a:lnTo>
                        <a:pt x="2" y="48"/>
                      </a:lnTo>
                      <a:lnTo>
                        <a:pt x="6" y="32"/>
                      </a:lnTo>
                      <a:lnTo>
                        <a:pt x="6" y="32"/>
                      </a:lnTo>
                      <a:lnTo>
                        <a:pt x="16" y="20"/>
                      </a:lnTo>
                      <a:lnTo>
                        <a:pt x="28" y="10"/>
                      </a:lnTo>
                      <a:lnTo>
                        <a:pt x="42" y="2"/>
                      </a:lnTo>
                      <a:lnTo>
                        <a:pt x="58" y="0"/>
                      </a:lnTo>
                      <a:lnTo>
                        <a:pt x="946" y="0"/>
                      </a:lnTo>
                      <a:lnTo>
                        <a:pt x="946" y="0"/>
                      </a:lnTo>
                      <a:lnTo>
                        <a:pt x="962" y="2"/>
                      </a:lnTo>
                      <a:lnTo>
                        <a:pt x="976" y="10"/>
                      </a:lnTo>
                      <a:lnTo>
                        <a:pt x="988" y="20"/>
                      </a:lnTo>
                      <a:lnTo>
                        <a:pt x="998" y="32"/>
                      </a:lnTo>
                      <a:lnTo>
                        <a:pt x="998" y="32"/>
                      </a:lnTo>
                      <a:lnTo>
                        <a:pt x="1002" y="48"/>
                      </a:lnTo>
                      <a:lnTo>
                        <a:pt x="1004" y="64"/>
                      </a:lnTo>
                      <a:lnTo>
                        <a:pt x="1000" y="80"/>
                      </a:lnTo>
                      <a:lnTo>
                        <a:pt x="992" y="94"/>
                      </a:lnTo>
                      <a:lnTo>
                        <a:pt x="550" y="708"/>
                      </a:lnTo>
                      <a:lnTo>
                        <a:pt x="550" y="708"/>
                      </a:lnTo>
                      <a:lnTo>
                        <a:pt x="540" y="720"/>
                      </a:lnTo>
                      <a:lnTo>
                        <a:pt x="528" y="726"/>
                      </a:lnTo>
                      <a:lnTo>
                        <a:pt x="516" y="732"/>
                      </a:lnTo>
                      <a:lnTo>
                        <a:pt x="502" y="734"/>
                      </a:lnTo>
                      <a:lnTo>
                        <a:pt x="502" y="734"/>
                      </a:lnTo>
                      <a:close/>
                      <a:moveTo>
                        <a:pt x="174" y="118"/>
                      </a:moveTo>
                      <a:lnTo>
                        <a:pt x="502" y="574"/>
                      </a:lnTo>
                      <a:lnTo>
                        <a:pt x="830" y="118"/>
                      </a:lnTo>
                      <a:lnTo>
                        <a:pt x="174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2" name="Freeform 111">
                  <a:extLst>
                    <a:ext uri="{FF2B5EF4-FFF2-40B4-BE49-F238E27FC236}">
                      <a16:creationId xmlns:a16="http://schemas.microsoft.com/office/drawing/2014/main" id="{C4A401AB-9BDE-459A-B6A8-947A6AC551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67288" y="2489200"/>
                  <a:ext cx="1120775" cy="187325"/>
                </a:xfrm>
                <a:custGeom>
                  <a:avLst/>
                  <a:gdLst>
                    <a:gd name="T0" fmla="*/ 648 w 706"/>
                    <a:gd name="T1" fmla="*/ 118 h 118"/>
                    <a:gd name="T2" fmla="*/ 60 w 706"/>
                    <a:gd name="T3" fmla="*/ 118 h 118"/>
                    <a:gd name="T4" fmla="*/ 60 w 706"/>
                    <a:gd name="T5" fmla="*/ 118 h 118"/>
                    <a:gd name="T6" fmla="*/ 48 w 706"/>
                    <a:gd name="T7" fmla="*/ 116 h 118"/>
                    <a:gd name="T8" fmla="*/ 36 w 706"/>
                    <a:gd name="T9" fmla="*/ 114 h 118"/>
                    <a:gd name="T10" fmla="*/ 26 w 706"/>
                    <a:gd name="T11" fmla="*/ 108 h 118"/>
                    <a:gd name="T12" fmla="*/ 18 w 706"/>
                    <a:gd name="T13" fmla="*/ 100 h 118"/>
                    <a:gd name="T14" fmla="*/ 10 w 706"/>
                    <a:gd name="T15" fmla="*/ 92 h 118"/>
                    <a:gd name="T16" fmla="*/ 6 w 706"/>
                    <a:gd name="T17" fmla="*/ 82 h 118"/>
                    <a:gd name="T18" fmla="*/ 2 w 706"/>
                    <a:gd name="T19" fmla="*/ 70 h 118"/>
                    <a:gd name="T20" fmla="*/ 0 w 706"/>
                    <a:gd name="T21" fmla="*/ 60 h 118"/>
                    <a:gd name="T22" fmla="*/ 0 w 706"/>
                    <a:gd name="T23" fmla="*/ 60 h 118"/>
                    <a:gd name="T24" fmla="*/ 2 w 706"/>
                    <a:gd name="T25" fmla="*/ 48 h 118"/>
                    <a:gd name="T26" fmla="*/ 6 w 706"/>
                    <a:gd name="T27" fmla="*/ 36 h 118"/>
                    <a:gd name="T28" fmla="*/ 10 w 706"/>
                    <a:gd name="T29" fmla="*/ 26 h 118"/>
                    <a:gd name="T30" fmla="*/ 18 w 706"/>
                    <a:gd name="T31" fmla="*/ 18 h 118"/>
                    <a:gd name="T32" fmla="*/ 26 w 706"/>
                    <a:gd name="T33" fmla="*/ 10 h 118"/>
                    <a:gd name="T34" fmla="*/ 36 w 706"/>
                    <a:gd name="T35" fmla="*/ 6 h 118"/>
                    <a:gd name="T36" fmla="*/ 48 w 706"/>
                    <a:gd name="T37" fmla="*/ 2 h 118"/>
                    <a:gd name="T38" fmla="*/ 60 w 706"/>
                    <a:gd name="T39" fmla="*/ 0 h 118"/>
                    <a:gd name="T40" fmla="*/ 648 w 706"/>
                    <a:gd name="T41" fmla="*/ 0 h 118"/>
                    <a:gd name="T42" fmla="*/ 648 w 706"/>
                    <a:gd name="T43" fmla="*/ 0 h 118"/>
                    <a:gd name="T44" fmla="*/ 658 w 706"/>
                    <a:gd name="T45" fmla="*/ 2 h 118"/>
                    <a:gd name="T46" fmla="*/ 670 w 706"/>
                    <a:gd name="T47" fmla="*/ 6 h 118"/>
                    <a:gd name="T48" fmla="*/ 680 w 706"/>
                    <a:gd name="T49" fmla="*/ 10 h 118"/>
                    <a:gd name="T50" fmla="*/ 688 w 706"/>
                    <a:gd name="T51" fmla="*/ 18 h 118"/>
                    <a:gd name="T52" fmla="*/ 696 w 706"/>
                    <a:gd name="T53" fmla="*/ 26 h 118"/>
                    <a:gd name="T54" fmla="*/ 702 w 706"/>
                    <a:gd name="T55" fmla="*/ 36 h 118"/>
                    <a:gd name="T56" fmla="*/ 704 w 706"/>
                    <a:gd name="T57" fmla="*/ 48 h 118"/>
                    <a:gd name="T58" fmla="*/ 706 w 706"/>
                    <a:gd name="T59" fmla="*/ 60 h 118"/>
                    <a:gd name="T60" fmla="*/ 706 w 706"/>
                    <a:gd name="T61" fmla="*/ 60 h 118"/>
                    <a:gd name="T62" fmla="*/ 704 w 706"/>
                    <a:gd name="T63" fmla="*/ 70 h 118"/>
                    <a:gd name="T64" fmla="*/ 702 w 706"/>
                    <a:gd name="T65" fmla="*/ 82 h 118"/>
                    <a:gd name="T66" fmla="*/ 696 w 706"/>
                    <a:gd name="T67" fmla="*/ 92 h 118"/>
                    <a:gd name="T68" fmla="*/ 688 w 706"/>
                    <a:gd name="T69" fmla="*/ 100 h 118"/>
                    <a:gd name="T70" fmla="*/ 680 w 706"/>
                    <a:gd name="T71" fmla="*/ 108 h 118"/>
                    <a:gd name="T72" fmla="*/ 670 w 706"/>
                    <a:gd name="T73" fmla="*/ 114 h 118"/>
                    <a:gd name="T74" fmla="*/ 658 w 706"/>
                    <a:gd name="T75" fmla="*/ 116 h 118"/>
                    <a:gd name="T76" fmla="*/ 648 w 706"/>
                    <a:gd name="T77" fmla="*/ 118 h 118"/>
                    <a:gd name="T78" fmla="*/ 648 w 706"/>
                    <a:gd name="T7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706" h="118">
                      <a:moveTo>
                        <a:pt x="648" y="118"/>
                      </a:moveTo>
                      <a:lnTo>
                        <a:pt x="60" y="118"/>
                      </a:lnTo>
                      <a:lnTo>
                        <a:pt x="60" y="118"/>
                      </a:lnTo>
                      <a:lnTo>
                        <a:pt x="48" y="116"/>
                      </a:lnTo>
                      <a:lnTo>
                        <a:pt x="36" y="114"/>
                      </a:lnTo>
                      <a:lnTo>
                        <a:pt x="26" y="108"/>
                      </a:lnTo>
                      <a:lnTo>
                        <a:pt x="18" y="100"/>
                      </a:lnTo>
                      <a:lnTo>
                        <a:pt x="10" y="92"/>
                      </a:lnTo>
                      <a:lnTo>
                        <a:pt x="6" y="82"/>
                      </a:lnTo>
                      <a:lnTo>
                        <a:pt x="2" y="70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2" y="48"/>
                      </a:lnTo>
                      <a:lnTo>
                        <a:pt x="6" y="36"/>
                      </a:lnTo>
                      <a:lnTo>
                        <a:pt x="10" y="26"/>
                      </a:lnTo>
                      <a:lnTo>
                        <a:pt x="18" y="18"/>
                      </a:lnTo>
                      <a:lnTo>
                        <a:pt x="26" y="10"/>
                      </a:lnTo>
                      <a:lnTo>
                        <a:pt x="36" y="6"/>
                      </a:lnTo>
                      <a:lnTo>
                        <a:pt x="48" y="2"/>
                      </a:lnTo>
                      <a:lnTo>
                        <a:pt x="60" y="0"/>
                      </a:lnTo>
                      <a:lnTo>
                        <a:pt x="648" y="0"/>
                      </a:lnTo>
                      <a:lnTo>
                        <a:pt x="648" y="0"/>
                      </a:lnTo>
                      <a:lnTo>
                        <a:pt x="658" y="2"/>
                      </a:lnTo>
                      <a:lnTo>
                        <a:pt x="670" y="6"/>
                      </a:lnTo>
                      <a:lnTo>
                        <a:pt x="680" y="10"/>
                      </a:lnTo>
                      <a:lnTo>
                        <a:pt x="688" y="18"/>
                      </a:lnTo>
                      <a:lnTo>
                        <a:pt x="696" y="26"/>
                      </a:lnTo>
                      <a:lnTo>
                        <a:pt x="702" y="36"/>
                      </a:lnTo>
                      <a:lnTo>
                        <a:pt x="704" y="48"/>
                      </a:lnTo>
                      <a:lnTo>
                        <a:pt x="706" y="60"/>
                      </a:lnTo>
                      <a:lnTo>
                        <a:pt x="706" y="60"/>
                      </a:lnTo>
                      <a:lnTo>
                        <a:pt x="704" y="70"/>
                      </a:lnTo>
                      <a:lnTo>
                        <a:pt x="702" y="82"/>
                      </a:lnTo>
                      <a:lnTo>
                        <a:pt x="696" y="92"/>
                      </a:lnTo>
                      <a:lnTo>
                        <a:pt x="688" y="100"/>
                      </a:lnTo>
                      <a:lnTo>
                        <a:pt x="680" y="108"/>
                      </a:lnTo>
                      <a:lnTo>
                        <a:pt x="670" y="114"/>
                      </a:lnTo>
                      <a:lnTo>
                        <a:pt x="658" y="116"/>
                      </a:lnTo>
                      <a:lnTo>
                        <a:pt x="648" y="118"/>
                      </a:lnTo>
                      <a:lnTo>
                        <a:pt x="648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10C8D45-084B-4FC0-9625-C3E8AB3FB358}"/>
                  </a:ext>
                </a:extLst>
              </p:cNvPr>
              <p:cNvSpPr/>
              <p:nvPr/>
            </p:nvSpPr>
            <p:spPr>
              <a:xfrm>
                <a:off x="17680668" y="8255182"/>
                <a:ext cx="710351" cy="7386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24000" tIns="32400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3600" b="1">
                  <a:solidFill>
                    <a:schemeClr val="accent2"/>
                  </a:solidFill>
                  <a:latin typeface="+mj-lt"/>
                </a:endParaRPr>
              </a:p>
            </p:txBody>
          </p: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7C0932B1-6CE9-47FD-8D9C-969610B2147B}"/>
                  </a:ext>
                </a:extLst>
              </p:cNvPr>
              <p:cNvGrpSpPr/>
              <p:nvPr/>
            </p:nvGrpSpPr>
            <p:grpSpPr>
              <a:xfrm>
                <a:off x="17716577" y="8325936"/>
                <a:ext cx="472144" cy="607291"/>
                <a:chOff x="-6138863" y="-936625"/>
                <a:chExt cx="3463925" cy="4505325"/>
              </a:xfrm>
              <a:solidFill>
                <a:schemeClr val="tx2"/>
              </a:solidFill>
            </p:grpSpPr>
            <p:sp>
              <p:nvSpPr>
                <p:cNvPr id="106" name="Freeform 107">
                  <a:extLst>
                    <a:ext uri="{FF2B5EF4-FFF2-40B4-BE49-F238E27FC236}">
                      <a16:creationId xmlns:a16="http://schemas.microsoft.com/office/drawing/2014/main" id="{2EF95ACA-4795-4417-BFAC-78BA66C92D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6138863" y="-936625"/>
                  <a:ext cx="3463925" cy="4505325"/>
                </a:xfrm>
                <a:custGeom>
                  <a:avLst/>
                  <a:gdLst>
                    <a:gd name="T0" fmla="*/ 2124 w 2182"/>
                    <a:gd name="T1" fmla="*/ 2838 h 2838"/>
                    <a:gd name="T2" fmla="*/ 60 w 2182"/>
                    <a:gd name="T3" fmla="*/ 2838 h 2838"/>
                    <a:gd name="T4" fmla="*/ 60 w 2182"/>
                    <a:gd name="T5" fmla="*/ 2838 h 2838"/>
                    <a:gd name="T6" fmla="*/ 48 w 2182"/>
                    <a:gd name="T7" fmla="*/ 2838 h 2838"/>
                    <a:gd name="T8" fmla="*/ 36 w 2182"/>
                    <a:gd name="T9" fmla="*/ 2834 h 2838"/>
                    <a:gd name="T10" fmla="*/ 26 w 2182"/>
                    <a:gd name="T11" fmla="*/ 2828 h 2838"/>
                    <a:gd name="T12" fmla="*/ 18 w 2182"/>
                    <a:gd name="T13" fmla="*/ 2822 h 2838"/>
                    <a:gd name="T14" fmla="*/ 10 w 2182"/>
                    <a:gd name="T15" fmla="*/ 2812 h 2838"/>
                    <a:gd name="T16" fmla="*/ 6 w 2182"/>
                    <a:gd name="T17" fmla="*/ 2802 h 2838"/>
                    <a:gd name="T18" fmla="*/ 2 w 2182"/>
                    <a:gd name="T19" fmla="*/ 2792 h 2838"/>
                    <a:gd name="T20" fmla="*/ 0 w 2182"/>
                    <a:gd name="T21" fmla="*/ 2780 h 2838"/>
                    <a:gd name="T22" fmla="*/ 0 w 2182"/>
                    <a:gd name="T23" fmla="*/ 714 h 2838"/>
                    <a:gd name="T24" fmla="*/ 0 w 2182"/>
                    <a:gd name="T25" fmla="*/ 714 h 2838"/>
                    <a:gd name="T26" fmla="*/ 2 w 2182"/>
                    <a:gd name="T27" fmla="*/ 702 h 2838"/>
                    <a:gd name="T28" fmla="*/ 4 w 2182"/>
                    <a:gd name="T29" fmla="*/ 692 h 2838"/>
                    <a:gd name="T30" fmla="*/ 10 w 2182"/>
                    <a:gd name="T31" fmla="*/ 682 h 2838"/>
                    <a:gd name="T32" fmla="*/ 16 w 2182"/>
                    <a:gd name="T33" fmla="*/ 674 h 2838"/>
                    <a:gd name="T34" fmla="*/ 638 w 2182"/>
                    <a:gd name="T35" fmla="*/ 20 h 2838"/>
                    <a:gd name="T36" fmla="*/ 638 w 2182"/>
                    <a:gd name="T37" fmla="*/ 20 h 2838"/>
                    <a:gd name="T38" fmla="*/ 646 w 2182"/>
                    <a:gd name="T39" fmla="*/ 12 h 2838"/>
                    <a:gd name="T40" fmla="*/ 656 w 2182"/>
                    <a:gd name="T41" fmla="*/ 6 h 2838"/>
                    <a:gd name="T42" fmla="*/ 668 w 2182"/>
                    <a:gd name="T43" fmla="*/ 2 h 2838"/>
                    <a:gd name="T44" fmla="*/ 680 w 2182"/>
                    <a:gd name="T45" fmla="*/ 0 h 2838"/>
                    <a:gd name="T46" fmla="*/ 2124 w 2182"/>
                    <a:gd name="T47" fmla="*/ 0 h 2838"/>
                    <a:gd name="T48" fmla="*/ 2124 w 2182"/>
                    <a:gd name="T49" fmla="*/ 0 h 2838"/>
                    <a:gd name="T50" fmla="*/ 2136 w 2182"/>
                    <a:gd name="T51" fmla="*/ 2 h 2838"/>
                    <a:gd name="T52" fmla="*/ 2146 w 2182"/>
                    <a:gd name="T53" fmla="*/ 6 h 2838"/>
                    <a:gd name="T54" fmla="*/ 2156 w 2182"/>
                    <a:gd name="T55" fmla="*/ 10 h 2838"/>
                    <a:gd name="T56" fmla="*/ 2164 w 2182"/>
                    <a:gd name="T57" fmla="*/ 18 h 2838"/>
                    <a:gd name="T58" fmla="*/ 2172 w 2182"/>
                    <a:gd name="T59" fmla="*/ 26 h 2838"/>
                    <a:gd name="T60" fmla="*/ 2178 w 2182"/>
                    <a:gd name="T61" fmla="*/ 36 h 2838"/>
                    <a:gd name="T62" fmla="*/ 2180 w 2182"/>
                    <a:gd name="T63" fmla="*/ 48 h 2838"/>
                    <a:gd name="T64" fmla="*/ 2182 w 2182"/>
                    <a:gd name="T65" fmla="*/ 60 h 2838"/>
                    <a:gd name="T66" fmla="*/ 2182 w 2182"/>
                    <a:gd name="T67" fmla="*/ 2780 h 2838"/>
                    <a:gd name="T68" fmla="*/ 2182 w 2182"/>
                    <a:gd name="T69" fmla="*/ 2780 h 2838"/>
                    <a:gd name="T70" fmla="*/ 2180 w 2182"/>
                    <a:gd name="T71" fmla="*/ 2792 h 2838"/>
                    <a:gd name="T72" fmla="*/ 2178 w 2182"/>
                    <a:gd name="T73" fmla="*/ 2802 h 2838"/>
                    <a:gd name="T74" fmla="*/ 2172 w 2182"/>
                    <a:gd name="T75" fmla="*/ 2812 h 2838"/>
                    <a:gd name="T76" fmla="*/ 2164 w 2182"/>
                    <a:gd name="T77" fmla="*/ 2822 h 2838"/>
                    <a:gd name="T78" fmla="*/ 2156 w 2182"/>
                    <a:gd name="T79" fmla="*/ 2828 h 2838"/>
                    <a:gd name="T80" fmla="*/ 2146 w 2182"/>
                    <a:gd name="T81" fmla="*/ 2834 h 2838"/>
                    <a:gd name="T82" fmla="*/ 2136 w 2182"/>
                    <a:gd name="T83" fmla="*/ 2838 h 2838"/>
                    <a:gd name="T84" fmla="*/ 2124 w 2182"/>
                    <a:gd name="T85" fmla="*/ 2838 h 2838"/>
                    <a:gd name="T86" fmla="*/ 2124 w 2182"/>
                    <a:gd name="T87" fmla="*/ 2838 h 2838"/>
                    <a:gd name="T88" fmla="*/ 118 w 2182"/>
                    <a:gd name="T89" fmla="*/ 2722 h 2838"/>
                    <a:gd name="T90" fmla="*/ 2064 w 2182"/>
                    <a:gd name="T91" fmla="*/ 2722 h 2838"/>
                    <a:gd name="T92" fmla="*/ 2064 w 2182"/>
                    <a:gd name="T93" fmla="*/ 118 h 2838"/>
                    <a:gd name="T94" fmla="*/ 706 w 2182"/>
                    <a:gd name="T95" fmla="*/ 118 h 2838"/>
                    <a:gd name="T96" fmla="*/ 118 w 2182"/>
                    <a:gd name="T97" fmla="*/ 738 h 2838"/>
                    <a:gd name="T98" fmla="*/ 118 w 2182"/>
                    <a:gd name="T99" fmla="*/ 2722 h 2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82" h="2838">
                      <a:moveTo>
                        <a:pt x="2124" y="2838"/>
                      </a:moveTo>
                      <a:lnTo>
                        <a:pt x="60" y="2838"/>
                      </a:lnTo>
                      <a:lnTo>
                        <a:pt x="60" y="2838"/>
                      </a:lnTo>
                      <a:lnTo>
                        <a:pt x="48" y="2838"/>
                      </a:lnTo>
                      <a:lnTo>
                        <a:pt x="36" y="2834"/>
                      </a:lnTo>
                      <a:lnTo>
                        <a:pt x="26" y="2828"/>
                      </a:lnTo>
                      <a:lnTo>
                        <a:pt x="18" y="2822"/>
                      </a:lnTo>
                      <a:lnTo>
                        <a:pt x="10" y="2812"/>
                      </a:lnTo>
                      <a:lnTo>
                        <a:pt x="6" y="2802"/>
                      </a:lnTo>
                      <a:lnTo>
                        <a:pt x="2" y="2792"/>
                      </a:lnTo>
                      <a:lnTo>
                        <a:pt x="0" y="2780"/>
                      </a:lnTo>
                      <a:lnTo>
                        <a:pt x="0" y="714"/>
                      </a:lnTo>
                      <a:lnTo>
                        <a:pt x="0" y="714"/>
                      </a:lnTo>
                      <a:lnTo>
                        <a:pt x="2" y="702"/>
                      </a:lnTo>
                      <a:lnTo>
                        <a:pt x="4" y="692"/>
                      </a:lnTo>
                      <a:lnTo>
                        <a:pt x="10" y="682"/>
                      </a:lnTo>
                      <a:lnTo>
                        <a:pt x="16" y="674"/>
                      </a:lnTo>
                      <a:lnTo>
                        <a:pt x="638" y="20"/>
                      </a:lnTo>
                      <a:lnTo>
                        <a:pt x="638" y="20"/>
                      </a:lnTo>
                      <a:lnTo>
                        <a:pt x="646" y="12"/>
                      </a:lnTo>
                      <a:lnTo>
                        <a:pt x="656" y="6"/>
                      </a:lnTo>
                      <a:lnTo>
                        <a:pt x="668" y="2"/>
                      </a:lnTo>
                      <a:lnTo>
                        <a:pt x="680" y="0"/>
                      </a:lnTo>
                      <a:lnTo>
                        <a:pt x="2124" y="0"/>
                      </a:lnTo>
                      <a:lnTo>
                        <a:pt x="2124" y="0"/>
                      </a:lnTo>
                      <a:lnTo>
                        <a:pt x="2136" y="2"/>
                      </a:lnTo>
                      <a:lnTo>
                        <a:pt x="2146" y="6"/>
                      </a:lnTo>
                      <a:lnTo>
                        <a:pt x="2156" y="10"/>
                      </a:lnTo>
                      <a:lnTo>
                        <a:pt x="2164" y="18"/>
                      </a:lnTo>
                      <a:lnTo>
                        <a:pt x="2172" y="26"/>
                      </a:lnTo>
                      <a:lnTo>
                        <a:pt x="2178" y="36"/>
                      </a:lnTo>
                      <a:lnTo>
                        <a:pt x="2180" y="48"/>
                      </a:lnTo>
                      <a:lnTo>
                        <a:pt x="2182" y="60"/>
                      </a:lnTo>
                      <a:lnTo>
                        <a:pt x="2182" y="2780"/>
                      </a:lnTo>
                      <a:lnTo>
                        <a:pt x="2182" y="2780"/>
                      </a:lnTo>
                      <a:lnTo>
                        <a:pt x="2180" y="2792"/>
                      </a:lnTo>
                      <a:lnTo>
                        <a:pt x="2178" y="2802"/>
                      </a:lnTo>
                      <a:lnTo>
                        <a:pt x="2172" y="2812"/>
                      </a:lnTo>
                      <a:lnTo>
                        <a:pt x="2164" y="2822"/>
                      </a:lnTo>
                      <a:lnTo>
                        <a:pt x="2156" y="2828"/>
                      </a:lnTo>
                      <a:lnTo>
                        <a:pt x="2146" y="2834"/>
                      </a:lnTo>
                      <a:lnTo>
                        <a:pt x="2136" y="2838"/>
                      </a:lnTo>
                      <a:lnTo>
                        <a:pt x="2124" y="2838"/>
                      </a:lnTo>
                      <a:lnTo>
                        <a:pt x="2124" y="2838"/>
                      </a:lnTo>
                      <a:close/>
                      <a:moveTo>
                        <a:pt x="118" y="2722"/>
                      </a:moveTo>
                      <a:lnTo>
                        <a:pt x="2064" y="2722"/>
                      </a:lnTo>
                      <a:lnTo>
                        <a:pt x="2064" y="118"/>
                      </a:lnTo>
                      <a:lnTo>
                        <a:pt x="706" y="118"/>
                      </a:lnTo>
                      <a:lnTo>
                        <a:pt x="118" y="738"/>
                      </a:lnTo>
                      <a:lnTo>
                        <a:pt x="118" y="272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2526A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07" name="Freeform 108">
                  <a:extLst>
                    <a:ext uri="{FF2B5EF4-FFF2-40B4-BE49-F238E27FC236}">
                      <a16:creationId xmlns:a16="http://schemas.microsoft.com/office/drawing/2014/main" id="{C96B17CF-8142-4654-A205-1A2A044984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62663" y="-860425"/>
                  <a:ext cx="1152525" cy="1152525"/>
                </a:xfrm>
                <a:custGeom>
                  <a:avLst/>
                  <a:gdLst>
                    <a:gd name="T0" fmla="*/ 668 w 726"/>
                    <a:gd name="T1" fmla="*/ 726 h 726"/>
                    <a:gd name="T2" fmla="*/ 58 w 726"/>
                    <a:gd name="T3" fmla="*/ 726 h 726"/>
                    <a:gd name="T4" fmla="*/ 58 w 726"/>
                    <a:gd name="T5" fmla="*/ 726 h 726"/>
                    <a:gd name="T6" fmla="*/ 46 w 726"/>
                    <a:gd name="T7" fmla="*/ 726 h 726"/>
                    <a:gd name="T8" fmla="*/ 36 w 726"/>
                    <a:gd name="T9" fmla="*/ 722 h 726"/>
                    <a:gd name="T10" fmla="*/ 26 w 726"/>
                    <a:gd name="T11" fmla="*/ 716 h 726"/>
                    <a:gd name="T12" fmla="*/ 16 w 726"/>
                    <a:gd name="T13" fmla="*/ 710 h 726"/>
                    <a:gd name="T14" fmla="*/ 10 w 726"/>
                    <a:gd name="T15" fmla="*/ 700 h 726"/>
                    <a:gd name="T16" fmla="*/ 4 w 726"/>
                    <a:gd name="T17" fmla="*/ 690 h 726"/>
                    <a:gd name="T18" fmla="*/ 0 w 726"/>
                    <a:gd name="T19" fmla="*/ 680 h 726"/>
                    <a:gd name="T20" fmla="*/ 0 w 726"/>
                    <a:gd name="T21" fmla="*/ 668 h 726"/>
                    <a:gd name="T22" fmla="*/ 0 w 726"/>
                    <a:gd name="T23" fmla="*/ 668 h 726"/>
                    <a:gd name="T24" fmla="*/ 0 w 726"/>
                    <a:gd name="T25" fmla="*/ 656 h 726"/>
                    <a:gd name="T26" fmla="*/ 4 w 726"/>
                    <a:gd name="T27" fmla="*/ 646 h 726"/>
                    <a:gd name="T28" fmla="*/ 10 w 726"/>
                    <a:gd name="T29" fmla="*/ 636 h 726"/>
                    <a:gd name="T30" fmla="*/ 16 w 726"/>
                    <a:gd name="T31" fmla="*/ 626 h 726"/>
                    <a:gd name="T32" fmla="*/ 26 w 726"/>
                    <a:gd name="T33" fmla="*/ 620 h 726"/>
                    <a:gd name="T34" fmla="*/ 36 w 726"/>
                    <a:gd name="T35" fmla="*/ 614 h 726"/>
                    <a:gd name="T36" fmla="*/ 46 w 726"/>
                    <a:gd name="T37" fmla="*/ 610 h 726"/>
                    <a:gd name="T38" fmla="*/ 58 w 726"/>
                    <a:gd name="T39" fmla="*/ 610 h 726"/>
                    <a:gd name="T40" fmla="*/ 610 w 726"/>
                    <a:gd name="T41" fmla="*/ 610 h 726"/>
                    <a:gd name="T42" fmla="*/ 610 w 726"/>
                    <a:gd name="T43" fmla="*/ 58 h 726"/>
                    <a:gd name="T44" fmla="*/ 610 w 726"/>
                    <a:gd name="T45" fmla="*/ 58 h 726"/>
                    <a:gd name="T46" fmla="*/ 610 w 726"/>
                    <a:gd name="T47" fmla="*/ 46 h 726"/>
                    <a:gd name="T48" fmla="*/ 614 w 726"/>
                    <a:gd name="T49" fmla="*/ 36 h 726"/>
                    <a:gd name="T50" fmla="*/ 620 w 726"/>
                    <a:gd name="T51" fmla="*/ 26 h 726"/>
                    <a:gd name="T52" fmla="*/ 626 w 726"/>
                    <a:gd name="T53" fmla="*/ 16 h 726"/>
                    <a:gd name="T54" fmla="*/ 636 w 726"/>
                    <a:gd name="T55" fmla="*/ 10 h 726"/>
                    <a:gd name="T56" fmla="*/ 646 w 726"/>
                    <a:gd name="T57" fmla="*/ 4 h 726"/>
                    <a:gd name="T58" fmla="*/ 656 w 726"/>
                    <a:gd name="T59" fmla="*/ 0 h 726"/>
                    <a:gd name="T60" fmla="*/ 668 w 726"/>
                    <a:gd name="T61" fmla="*/ 0 h 726"/>
                    <a:gd name="T62" fmla="*/ 668 w 726"/>
                    <a:gd name="T63" fmla="*/ 0 h 726"/>
                    <a:gd name="T64" fmla="*/ 680 w 726"/>
                    <a:gd name="T65" fmla="*/ 0 h 726"/>
                    <a:gd name="T66" fmla="*/ 690 w 726"/>
                    <a:gd name="T67" fmla="*/ 4 h 726"/>
                    <a:gd name="T68" fmla="*/ 700 w 726"/>
                    <a:gd name="T69" fmla="*/ 10 h 726"/>
                    <a:gd name="T70" fmla="*/ 710 w 726"/>
                    <a:gd name="T71" fmla="*/ 16 h 726"/>
                    <a:gd name="T72" fmla="*/ 716 w 726"/>
                    <a:gd name="T73" fmla="*/ 26 h 726"/>
                    <a:gd name="T74" fmla="*/ 722 w 726"/>
                    <a:gd name="T75" fmla="*/ 36 h 726"/>
                    <a:gd name="T76" fmla="*/ 726 w 726"/>
                    <a:gd name="T77" fmla="*/ 46 h 726"/>
                    <a:gd name="T78" fmla="*/ 726 w 726"/>
                    <a:gd name="T79" fmla="*/ 58 h 726"/>
                    <a:gd name="T80" fmla="*/ 726 w 726"/>
                    <a:gd name="T81" fmla="*/ 668 h 726"/>
                    <a:gd name="T82" fmla="*/ 726 w 726"/>
                    <a:gd name="T83" fmla="*/ 668 h 726"/>
                    <a:gd name="T84" fmla="*/ 726 w 726"/>
                    <a:gd name="T85" fmla="*/ 680 h 726"/>
                    <a:gd name="T86" fmla="*/ 722 w 726"/>
                    <a:gd name="T87" fmla="*/ 690 h 726"/>
                    <a:gd name="T88" fmla="*/ 716 w 726"/>
                    <a:gd name="T89" fmla="*/ 700 h 726"/>
                    <a:gd name="T90" fmla="*/ 710 w 726"/>
                    <a:gd name="T91" fmla="*/ 710 h 726"/>
                    <a:gd name="T92" fmla="*/ 700 w 726"/>
                    <a:gd name="T93" fmla="*/ 716 h 726"/>
                    <a:gd name="T94" fmla="*/ 690 w 726"/>
                    <a:gd name="T95" fmla="*/ 722 h 726"/>
                    <a:gd name="T96" fmla="*/ 680 w 726"/>
                    <a:gd name="T97" fmla="*/ 726 h 726"/>
                    <a:gd name="T98" fmla="*/ 668 w 726"/>
                    <a:gd name="T99" fmla="*/ 726 h 726"/>
                    <a:gd name="T100" fmla="*/ 668 w 726"/>
                    <a:gd name="T101" fmla="*/ 726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26" h="726">
                      <a:moveTo>
                        <a:pt x="668" y="726"/>
                      </a:moveTo>
                      <a:lnTo>
                        <a:pt x="58" y="726"/>
                      </a:lnTo>
                      <a:lnTo>
                        <a:pt x="58" y="726"/>
                      </a:lnTo>
                      <a:lnTo>
                        <a:pt x="46" y="726"/>
                      </a:lnTo>
                      <a:lnTo>
                        <a:pt x="36" y="722"/>
                      </a:lnTo>
                      <a:lnTo>
                        <a:pt x="26" y="716"/>
                      </a:lnTo>
                      <a:lnTo>
                        <a:pt x="16" y="710"/>
                      </a:lnTo>
                      <a:lnTo>
                        <a:pt x="10" y="700"/>
                      </a:lnTo>
                      <a:lnTo>
                        <a:pt x="4" y="690"/>
                      </a:lnTo>
                      <a:lnTo>
                        <a:pt x="0" y="680"/>
                      </a:lnTo>
                      <a:lnTo>
                        <a:pt x="0" y="668"/>
                      </a:lnTo>
                      <a:lnTo>
                        <a:pt x="0" y="668"/>
                      </a:lnTo>
                      <a:lnTo>
                        <a:pt x="0" y="656"/>
                      </a:lnTo>
                      <a:lnTo>
                        <a:pt x="4" y="646"/>
                      </a:lnTo>
                      <a:lnTo>
                        <a:pt x="10" y="636"/>
                      </a:lnTo>
                      <a:lnTo>
                        <a:pt x="16" y="626"/>
                      </a:lnTo>
                      <a:lnTo>
                        <a:pt x="26" y="620"/>
                      </a:lnTo>
                      <a:lnTo>
                        <a:pt x="36" y="614"/>
                      </a:lnTo>
                      <a:lnTo>
                        <a:pt x="46" y="610"/>
                      </a:lnTo>
                      <a:lnTo>
                        <a:pt x="58" y="610"/>
                      </a:lnTo>
                      <a:lnTo>
                        <a:pt x="610" y="610"/>
                      </a:lnTo>
                      <a:lnTo>
                        <a:pt x="610" y="58"/>
                      </a:lnTo>
                      <a:lnTo>
                        <a:pt x="610" y="58"/>
                      </a:lnTo>
                      <a:lnTo>
                        <a:pt x="610" y="46"/>
                      </a:lnTo>
                      <a:lnTo>
                        <a:pt x="614" y="36"/>
                      </a:lnTo>
                      <a:lnTo>
                        <a:pt x="620" y="26"/>
                      </a:lnTo>
                      <a:lnTo>
                        <a:pt x="626" y="16"/>
                      </a:lnTo>
                      <a:lnTo>
                        <a:pt x="636" y="10"/>
                      </a:lnTo>
                      <a:lnTo>
                        <a:pt x="646" y="4"/>
                      </a:lnTo>
                      <a:lnTo>
                        <a:pt x="656" y="0"/>
                      </a:lnTo>
                      <a:lnTo>
                        <a:pt x="668" y="0"/>
                      </a:lnTo>
                      <a:lnTo>
                        <a:pt x="668" y="0"/>
                      </a:lnTo>
                      <a:lnTo>
                        <a:pt x="680" y="0"/>
                      </a:lnTo>
                      <a:lnTo>
                        <a:pt x="690" y="4"/>
                      </a:lnTo>
                      <a:lnTo>
                        <a:pt x="700" y="10"/>
                      </a:lnTo>
                      <a:lnTo>
                        <a:pt x="710" y="16"/>
                      </a:lnTo>
                      <a:lnTo>
                        <a:pt x="716" y="26"/>
                      </a:lnTo>
                      <a:lnTo>
                        <a:pt x="722" y="36"/>
                      </a:lnTo>
                      <a:lnTo>
                        <a:pt x="726" y="46"/>
                      </a:lnTo>
                      <a:lnTo>
                        <a:pt x="726" y="58"/>
                      </a:lnTo>
                      <a:lnTo>
                        <a:pt x="726" y="668"/>
                      </a:lnTo>
                      <a:lnTo>
                        <a:pt x="726" y="668"/>
                      </a:lnTo>
                      <a:lnTo>
                        <a:pt x="726" y="680"/>
                      </a:lnTo>
                      <a:lnTo>
                        <a:pt x="722" y="690"/>
                      </a:lnTo>
                      <a:lnTo>
                        <a:pt x="716" y="700"/>
                      </a:lnTo>
                      <a:lnTo>
                        <a:pt x="710" y="710"/>
                      </a:lnTo>
                      <a:lnTo>
                        <a:pt x="700" y="716"/>
                      </a:lnTo>
                      <a:lnTo>
                        <a:pt x="690" y="722"/>
                      </a:lnTo>
                      <a:lnTo>
                        <a:pt x="680" y="726"/>
                      </a:lnTo>
                      <a:lnTo>
                        <a:pt x="668" y="726"/>
                      </a:lnTo>
                      <a:lnTo>
                        <a:pt x="668" y="72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FF1AF66E-8170-4EF1-88C2-DC51BAEFA1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1809750"/>
                  <a:ext cx="1593850" cy="1165225"/>
                </a:xfrm>
                <a:custGeom>
                  <a:avLst/>
                  <a:gdLst>
                    <a:gd name="T0" fmla="*/ 946 w 1004"/>
                    <a:gd name="T1" fmla="*/ 734 h 734"/>
                    <a:gd name="T2" fmla="*/ 58 w 1004"/>
                    <a:gd name="T3" fmla="*/ 734 h 734"/>
                    <a:gd name="T4" fmla="*/ 58 w 1004"/>
                    <a:gd name="T5" fmla="*/ 734 h 734"/>
                    <a:gd name="T6" fmla="*/ 42 w 1004"/>
                    <a:gd name="T7" fmla="*/ 732 h 734"/>
                    <a:gd name="T8" fmla="*/ 28 w 1004"/>
                    <a:gd name="T9" fmla="*/ 724 h 734"/>
                    <a:gd name="T10" fmla="*/ 16 w 1004"/>
                    <a:gd name="T11" fmla="*/ 714 h 734"/>
                    <a:gd name="T12" fmla="*/ 6 w 1004"/>
                    <a:gd name="T13" fmla="*/ 702 h 734"/>
                    <a:gd name="T14" fmla="*/ 6 w 1004"/>
                    <a:gd name="T15" fmla="*/ 702 h 734"/>
                    <a:gd name="T16" fmla="*/ 2 w 1004"/>
                    <a:gd name="T17" fmla="*/ 686 h 734"/>
                    <a:gd name="T18" fmla="*/ 0 w 1004"/>
                    <a:gd name="T19" fmla="*/ 670 h 734"/>
                    <a:gd name="T20" fmla="*/ 4 w 1004"/>
                    <a:gd name="T21" fmla="*/ 654 h 734"/>
                    <a:gd name="T22" fmla="*/ 12 w 1004"/>
                    <a:gd name="T23" fmla="*/ 640 h 734"/>
                    <a:gd name="T24" fmla="*/ 454 w 1004"/>
                    <a:gd name="T25" fmla="*/ 24 h 734"/>
                    <a:gd name="T26" fmla="*/ 454 w 1004"/>
                    <a:gd name="T27" fmla="*/ 24 h 734"/>
                    <a:gd name="T28" fmla="*/ 464 w 1004"/>
                    <a:gd name="T29" fmla="*/ 14 h 734"/>
                    <a:gd name="T30" fmla="*/ 476 w 1004"/>
                    <a:gd name="T31" fmla="*/ 6 h 734"/>
                    <a:gd name="T32" fmla="*/ 488 w 1004"/>
                    <a:gd name="T33" fmla="*/ 2 h 734"/>
                    <a:gd name="T34" fmla="*/ 502 w 1004"/>
                    <a:gd name="T35" fmla="*/ 0 h 734"/>
                    <a:gd name="T36" fmla="*/ 502 w 1004"/>
                    <a:gd name="T37" fmla="*/ 0 h 734"/>
                    <a:gd name="T38" fmla="*/ 516 w 1004"/>
                    <a:gd name="T39" fmla="*/ 2 h 734"/>
                    <a:gd name="T40" fmla="*/ 528 w 1004"/>
                    <a:gd name="T41" fmla="*/ 6 h 734"/>
                    <a:gd name="T42" fmla="*/ 540 w 1004"/>
                    <a:gd name="T43" fmla="*/ 14 h 734"/>
                    <a:gd name="T44" fmla="*/ 550 w 1004"/>
                    <a:gd name="T45" fmla="*/ 24 h 734"/>
                    <a:gd name="T46" fmla="*/ 992 w 1004"/>
                    <a:gd name="T47" fmla="*/ 640 h 734"/>
                    <a:gd name="T48" fmla="*/ 992 w 1004"/>
                    <a:gd name="T49" fmla="*/ 640 h 734"/>
                    <a:gd name="T50" fmla="*/ 1000 w 1004"/>
                    <a:gd name="T51" fmla="*/ 654 h 734"/>
                    <a:gd name="T52" fmla="*/ 1004 w 1004"/>
                    <a:gd name="T53" fmla="*/ 670 h 734"/>
                    <a:gd name="T54" fmla="*/ 1002 w 1004"/>
                    <a:gd name="T55" fmla="*/ 686 h 734"/>
                    <a:gd name="T56" fmla="*/ 998 w 1004"/>
                    <a:gd name="T57" fmla="*/ 702 h 734"/>
                    <a:gd name="T58" fmla="*/ 998 w 1004"/>
                    <a:gd name="T59" fmla="*/ 702 h 734"/>
                    <a:gd name="T60" fmla="*/ 988 w 1004"/>
                    <a:gd name="T61" fmla="*/ 714 h 734"/>
                    <a:gd name="T62" fmla="*/ 976 w 1004"/>
                    <a:gd name="T63" fmla="*/ 724 h 734"/>
                    <a:gd name="T64" fmla="*/ 962 w 1004"/>
                    <a:gd name="T65" fmla="*/ 732 h 734"/>
                    <a:gd name="T66" fmla="*/ 946 w 1004"/>
                    <a:gd name="T67" fmla="*/ 734 h 734"/>
                    <a:gd name="T68" fmla="*/ 946 w 1004"/>
                    <a:gd name="T69" fmla="*/ 734 h 734"/>
                    <a:gd name="T70" fmla="*/ 174 w 1004"/>
                    <a:gd name="T71" fmla="*/ 616 h 734"/>
                    <a:gd name="T72" fmla="*/ 830 w 1004"/>
                    <a:gd name="T73" fmla="*/ 616 h 734"/>
                    <a:gd name="T74" fmla="*/ 502 w 1004"/>
                    <a:gd name="T75" fmla="*/ 160 h 734"/>
                    <a:gd name="T76" fmla="*/ 174 w 1004"/>
                    <a:gd name="T77" fmla="*/ 616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946" y="734"/>
                      </a:moveTo>
                      <a:lnTo>
                        <a:pt x="58" y="734"/>
                      </a:lnTo>
                      <a:lnTo>
                        <a:pt x="58" y="734"/>
                      </a:lnTo>
                      <a:lnTo>
                        <a:pt x="42" y="732"/>
                      </a:lnTo>
                      <a:lnTo>
                        <a:pt x="28" y="724"/>
                      </a:lnTo>
                      <a:lnTo>
                        <a:pt x="16" y="714"/>
                      </a:lnTo>
                      <a:lnTo>
                        <a:pt x="6" y="702"/>
                      </a:lnTo>
                      <a:lnTo>
                        <a:pt x="6" y="702"/>
                      </a:lnTo>
                      <a:lnTo>
                        <a:pt x="2" y="686"/>
                      </a:lnTo>
                      <a:lnTo>
                        <a:pt x="0" y="670"/>
                      </a:lnTo>
                      <a:lnTo>
                        <a:pt x="4" y="654"/>
                      </a:lnTo>
                      <a:lnTo>
                        <a:pt x="12" y="640"/>
                      </a:lnTo>
                      <a:lnTo>
                        <a:pt x="454" y="24"/>
                      </a:lnTo>
                      <a:lnTo>
                        <a:pt x="454" y="24"/>
                      </a:lnTo>
                      <a:lnTo>
                        <a:pt x="464" y="14"/>
                      </a:lnTo>
                      <a:lnTo>
                        <a:pt x="476" y="6"/>
                      </a:lnTo>
                      <a:lnTo>
                        <a:pt x="488" y="2"/>
                      </a:lnTo>
                      <a:lnTo>
                        <a:pt x="502" y="0"/>
                      </a:lnTo>
                      <a:lnTo>
                        <a:pt x="502" y="0"/>
                      </a:lnTo>
                      <a:lnTo>
                        <a:pt x="516" y="2"/>
                      </a:lnTo>
                      <a:lnTo>
                        <a:pt x="528" y="6"/>
                      </a:lnTo>
                      <a:lnTo>
                        <a:pt x="540" y="14"/>
                      </a:lnTo>
                      <a:lnTo>
                        <a:pt x="550" y="24"/>
                      </a:lnTo>
                      <a:lnTo>
                        <a:pt x="992" y="640"/>
                      </a:lnTo>
                      <a:lnTo>
                        <a:pt x="992" y="640"/>
                      </a:lnTo>
                      <a:lnTo>
                        <a:pt x="1000" y="654"/>
                      </a:lnTo>
                      <a:lnTo>
                        <a:pt x="1004" y="670"/>
                      </a:lnTo>
                      <a:lnTo>
                        <a:pt x="1002" y="686"/>
                      </a:lnTo>
                      <a:lnTo>
                        <a:pt x="998" y="702"/>
                      </a:lnTo>
                      <a:lnTo>
                        <a:pt x="998" y="702"/>
                      </a:lnTo>
                      <a:lnTo>
                        <a:pt x="988" y="714"/>
                      </a:lnTo>
                      <a:lnTo>
                        <a:pt x="976" y="724"/>
                      </a:lnTo>
                      <a:lnTo>
                        <a:pt x="962" y="732"/>
                      </a:lnTo>
                      <a:lnTo>
                        <a:pt x="946" y="734"/>
                      </a:lnTo>
                      <a:lnTo>
                        <a:pt x="946" y="734"/>
                      </a:lnTo>
                      <a:close/>
                      <a:moveTo>
                        <a:pt x="174" y="616"/>
                      </a:moveTo>
                      <a:lnTo>
                        <a:pt x="830" y="616"/>
                      </a:lnTo>
                      <a:lnTo>
                        <a:pt x="502" y="160"/>
                      </a:lnTo>
                      <a:lnTo>
                        <a:pt x="174" y="6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2" name="Freeform 110">
                  <a:extLst>
                    <a:ext uri="{FF2B5EF4-FFF2-40B4-BE49-F238E27FC236}">
                      <a16:creationId xmlns:a16="http://schemas.microsoft.com/office/drawing/2014/main" id="{7D7762A5-0E39-4ACB-A226-1C24145BCF5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850900"/>
                  <a:ext cx="1593850" cy="1165225"/>
                </a:xfrm>
                <a:custGeom>
                  <a:avLst/>
                  <a:gdLst>
                    <a:gd name="T0" fmla="*/ 502 w 1004"/>
                    <a:gd name="T1" fmla="*/ 734 h 734"/>
                    <a:gd name="T2" fmla="*/ 502 w 1004"/>
                    <a:gd name="T3" fmla="*/ 734 h 734"/>
                    <a:gd name="T4" fmla="*/ 488 w 1004"/>
                    <a:gd name="T5" fmla="*/ 732 h 734"/>
                    <a:gd name="T6" fmla="*/ 476 w 1004"/>
                    <a:gd name="T7" fmla="*/ 726 h 734"/>
                    <a:gd name="T8" fmla="*/ 464 w 1004"/>
                    <a:gd name="T9" fmla="*/ 720 h 734"/>
                    <a:gd name="T10" fmla="*/ 454 w 1004"/>
                    <a:gd name="T11" fmla="*/ 708 h 734"/>
                    <a:gd name="T12" fmla="*/ 12 w 1004"/>
                    <a:gd name="T13" fmla="*/ 94 h 734"/>
                    <a:gd name="T14" fmla="*/ 12 w 1004"/>
                    <a:gd name="T15" fmla="*/ 94 h 734"/>
                    <a:gd name="T16" fmla="*/ 4 w 1004"/>
                    <a:gd name="T17" fmla="*/ 80 h 734"/>
                    <a:gd name="T18" fmla="*/ 0 w 1004"/>
                    <a:gd name="T19" fmla="*/ 64 h 734"/>
                    <a:gd name="T20" fmla="*/ 2 w 1004"/>
                    <a:gd name="T21" fmla="*/ 48 h 734"/>
                    <a:gd name="T22" fmla="*/ 6 w 1004"/>
                    <a:gd name="T23" fmla="*/ 32 h 734"/>
                    <a:gd name="T24" fmla="*/ 6 w 1004"/>
                    <a:gd name="T25" fmla="*/ 32 h 734"/>
                    <a:gd name="T26" fmla="*/ 16 w 1004"/>
                    <a:gd name="T27" fmla="*/ 20 h 734"/>
                    <a:gd name="T28" fmla="*/ 28 w 1004"/>
                    <a:gd name="T29" fmla="*/ 10 h 734"/>
                    <a:gd name="T30" fmla="*/ 42 w 1004"/>
                    <a:gd name="T31" fmla="*/ 2 h 734"/>
                    <a:gd name="T32" fmla="*/ 58 w 1004"/>
                    <a:gd name="T33" fmla="*/ 0 h 734"/>
                    <a:gd name="T34" fmla="*/ 946 w 1004"/>
                    <a:gd name="T35" fmla="*/ 0 h 734"/>
                    <a:gd name="T36" fmla="*/ 946 w 1004"/>
                    <a:gd name="T37" fmla="*/ 0 h 734"/>
                    <a:gd name="T38" fmla="*/ 962 w 1004"/>
                    <a:gd name="T39" fmla="*/ 2 h 734"/>
                    <a:gd name="T40" fmla="*/ 976 w 1004"/>
                    <a:gd name="T41" fmla="*/ 10 h 734"/>
                    <a:gd name="T42" fmla="*/ 988 w 1004"/>
                    <a:gd name="T43" fmla="*/ 20 h 734"/>
                    <a:gd name="T44" fmla="*/ 998 w 1004"/>
                    <a:gd name="T45" fmla="*/ 32 h 734"/>
                    <a:gd name="T46" fmla="*/ 998 w 1004"/>
                    <a:gd name="T47" fmla="*/ 32 h 734"/>
                    <a:gd name="T48" fmla="*/ 1002 w 1004"/>
                    <a:gd name="T49" fmla="*/ 48 h 734"/>
                    <a:gd name="T50" fmla="*/ 1004 w 1004"/>
                    <a:gd name="T51" fmla="*/ 64 h 734"/>
                    <a:gd name="T52" fmla="*/ 1000 w 1004"/>
                    <a:gd name="T53" fmla="*/ 80 h 734"/>
                    <a:gd name="T54" fmla="*/ 992 w 1004"/>
                    <a:gd name="T55" fmla="*/ 94 h 734"/>
                    <a:gd name="T56" fmla="*/ 550 w 1004"/>
                    <a:gd name="T57" fmla="*/ 708 h 734"/>
                    <a:gd name="T58" fmla="*/ 550 w 1004"/>
                    <a:gd name="T59" fmla="*/ 708 h 734"/>
                    <a:gd name="T60" fmla="*/ 540 w 1004"/>
                    <a:gd name="T61" fmla="*/ 720 h 734"/>
                    <a:gd name="T62" fmla="*/ 528 w 1004"/>
                    <a:gd name="T63" fmla="*/ 726 h 734"/>
                    <a:gd name="T64" fmla="*/ 516 w 1004"/>
                    <a:gd name="T65" fmla="*/ 732 h 734"/>
                    <a:gd name="T66" fmla="*/ 502 w 1004"/>
                    <a:gd name="T67" fmla="*/ 734 h 734"/>
                    <a:gd name="T68" fmla="*/ 502 w 1004"/>
                    <a:gd name="T69" fmla="*/ 734 h 734"/>
                    <a:gd name="T70" fmla="*/ 174 w 1004"/>
                    <a:gd name="T71" fmla="*/ 118 h 734"/>
                    <a:gd name="T72" fmla="*/ 502 w 1004"/>
                    <a:gd name="T73" fmla="*/ 574 h 734"/>
                    <a:gd name="T74" fmla="*/ 830 w 1004"/>
                    <a:gd name="T75" fmla="*/ 118 h 734"/>
                    <a:gd name="T76" fmla="*/ 174 w 1004"/>
                    <a:gd name="T77" fmla="*/ 118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502" y="734"/>
                      </a:moveTo>
                      <a:lnTo>
                        <a:pt x="502" y="734"/>
                      </a:lnTo>
                      <a:lnTo>
                        <a:pt x="488" y="732"/>
                      </a:lnTo>
                      <a:lnTo>
                        <a:pt x="476" y="726"/>
                      </a:lnTo>
                      <a:lnTo>
                        <a:pt x="464" y="720"/>
                      </a:lnTo>
                      <a:lnTo>
                        <a:pt x="454" y="708"/>
                      </a:lnTo>
                      <a:lnTo>
                        <a:pt x="12" y="94"/>
                      </a:lnTo>
                      <a:lnTo>
                        <a:pt x="12" y="94"/>
                      </a:lnTo>
                      <a:lnTo>
                        <a:pt x="4" y="80"/>
                      </a:lnTo>
                      <a:lnTo>
                        <a:pt x="0" y="64"/>
                      </a:lnTo>
                      <a:lnTo>
                        <a:pt x="2" y="48"/>
                      </a:lnTo>
                      <a:lnTo>
                        <a:pt x="6" y="32"/>
                      </a:lnTo>
                      <a:lnTo>
                        <a:pt x="6" y="32"/>
                      </a:lnTo>
                      <a:lnTo>
                        <a:pt x="16" y="20"/>
                      </a:lnTo>
                      <a:lnTo>
                        <a:pt x="28" y="10"/>
                      </a:lnTo>
                      <a:lnTo>
                        <a:pt x="42" y="2"/>
                      </a:lnTo>
                      <a:lnTo>
                        <a:pt x="58" y="0"/>
                      </a:lnTo>
                      <a:lnTo>
                        <a:pt x="946" y="0"/>
                      </a:lnTo>
                      <a:lnTo>
                        <a:pt x="946" y="0"/>
                      </a:lnTo>
                      <a:lnTo>
                        <a:pt x="962" y="2"/>
                      </a:lnTo>
                      <a:lnTo>
                        <a:pt x="976" y="10"/>
                      </a:lnTo>
                      <a:lnTo>
                        <a:pt x="988" y="20"/>
                      </a:lnTo>
                      <a:lnTo>
                        <a:pt x="998" y="32"/>
                      </a:lnTo>
                      <a:lnTo>
                        <a:pt x="998" y="32"/>
                      </a:lnTo>
                      <a:lnTo>
                        <a:pt x="1002" y="48"/>
                      </a:lnTo>
                      <a:lnTo>
                        <a:pt x="1004" y="64"/>
                      </a:lnTo>
                      <a:lnTo>
                        <a:pt x="1000" y="80"/>
                      </a:lnTo>
                      <a:lnTo>
                        <a:pt x="992" y="94"/>
                      </a:lnTo>
                      <a:lnTo>
                        <a:pt x="550" y="708"/>
                      </a:lnTo>
                      <a:lnTo>
                        <a:pt x="550" y="708"/>
                      </a:lnTo>
                      <a:lnTo>
                        <a:pt x="540" y="720"/>
                      </a:lnTo>
                      <a:lnTo>
                        <a:pt x="528" y="726"/>
                      </a:lnTo>
                      <a:lnTo>
                        <a:pt x="516" y="732"/>
                      </a:lnTo>
                      <a:lnTo>
                        <a:pt x="502" y="734"/>
                      </a:lnTo>
                      <a:lnTo>
                        <a:pt x="502" y="734"/>
                      </a:lnTo>
                      <a:close/>
                      <a:moveTo>
                        <a:pt x="174" y="118"/>
                      </a:moveTo>
                      <a:lnTo>
                        <a:pt x="502" y="574"/>
                      </a:lnTo>
                      <a:lnTo>
                        <a:pt x="830" y="118"/>
                      </a:lnTo>
                      <a:lnTo>
                        <a:pt x="174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117" name="Freeform 111">
                  <a:extLst>
                    <a:ext uri="{FF2B5EF4-FFF2-40B4-BE49-F238E27FC236}">
                      <a16:creationId xmlns:a16="http://schemas.microsoft.com/office/drawing/2014/main" id="{8599C38F-1640-4CC4-9A56-AF5C9F3E15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67288" y="2489200"/>
                  <a:ext cx="1120775" cy="187325"/>
                </a:xfrm>
                <a:custGeom>
                  <a:avLst/>
                  <a:gdLst>
                    <a:gd name="T0" fmla="*/ 648 w 706"/>
                    <a:gd name="T1" fmla="*/ 118 h 118"/>
                    <a:gd name="T2" fmla="*/ 60 w 706"/>
                    <a:gd name="T3" fmla="*/ 118 h 118"/>
                    <a:gd name="T4" fmla="*/ 60 w 706"/>
                    <a:gd name="T5" fmla="*/ 118 h 118"/>
                    <a:gd name="T6" fmla="*/ 48 w 706"/>
                    <a:gd name="T7" fmla="*/ 116 h 118"/>
                    <a:gd name="T8" fmla="*/ 36 w 706"/>
                    <a:gd name="T9" fmla="*/ 114 h 118"/>
                    <a:gd name="T10" fmla="*/ 26 w 706"/>
                    <a:gd name="T11" fmla="*/ 108 h 118"/>
                    <a:gd name="T12" fmla="*/ 18 w 706"/>
                    <a:gd name="T13" fmla="*/ 100 h 118"/>
                    <a:gd name="T14" fmla="*/ 10 w 706"/>
                    <a:gd name="T15" fmla="*/ 92 h 118"/>
                    <a:gd name="T16" fmla="*/ 6 w 706"/>
                    <a:gd name="T17" fmla="*/ 82 h 118"/>
                    <a:gd name="T18" fmla="*/ 2 w 706"/>
                    <a:gd name="T19" fmla="*/ 70 h 118"/>
                    <a:gd name="T20" fmla="*/ 0 w 706"/>
                    <a:gd name="T21" fmla="*/ 60 h 118"/>
                    <a:gd name="T22" fmla="*/ 0 w 706"/>
                    <a:gd name="T23" fmla="*/ 60 h 118"/>
                    <a:gd name="T24" fmla="*/ 2 w 706"/>
                    <a:gd name="T25" fmla="*/ 48 h 118"/>
                    <a:gd name="T26" fmla="*/ 6 w 706"/>
                    <a:gd name="T27" fmla="*/ 36 h 118"/>
                    <a:gd name="T28" fmla="*/ 10 w 706"/>
                    <a:gd name="T29" fmla="*/ 26 h 118"/>
                    <a:gd name="T30" fmla="*/ 18 w 706"/>
                    <a:gd name="T31" fmla="*/ 18 h 118"/>
                    <a:gd name="T32" fmla="*/ 26 w 706"/>
                    <a:gd name="T33" fmla="*/ 10 h 118"/>
                    <a:gd name="T34" fmla="*/ 36 w 706"/>
                    <a:gd name="T35" fmla="*/ 6 h 118"/>
                    <a:gd name="T36" fmla="*/ 48 w 706"/>
                    <a:gd name="T37" fmla="*/ 2 h 118"/>
                    <a:gd name="T38" fmla="*/ 60 w 706"/>
                    <a:gd name="T39" fmla="*/ 0 h 118"/>
                    <a:gd name="T40" fmla="*/ 648 w 706"/>
                    <a:gd name="T41" fmla="*/ 0 h 118"/>
                    <a:gd name="T42" fmla="*/ 648 w 706"/>
                    <a:gd name="T43" fmla="*/ 0 h 118"/>
                    <a:gd name="T44" fmla="*/ 658 w 706"/>
                    <a:gd name="T45" fmla="*/ 2 h 118"/>
                    <a:gd name="T46" fmla="*/ 670 w 706"/>
                    <a:gd name="T47" fmla="*/ 6 h 118"/>
                    <a:gd name="T48" fmla="*/ 680 w 706"/>
                    <a:gd name="T49" fmla="*/ 10 h 118"/>
                    <a:gd name="T50" fmla="*/ 688 w 706"/>
                    <a:gd name="T51" fmla="*/ 18 h 118"/>
                    <a:gd name="T52" fmla="*/ 696 w 706"/>
                    <a:gd name="T53" fmla="*/ 26 h 118"/>
                    <a:gd name="T54" fmla="*/ 702 w 706"/>
                    <a:gd name="T55" fmla="*/ 36 h 118"/>
                    <a:gd name="T56" fmla="*/ 704 w 706"/>
                    <a:gd name="T57" fmla="*/ 48 h 118"/>
                    <a:gd name="T58" fmla="*/ 706 w 706"/>
                    <a:gd name="T59" fmla="*/ 60 h 118"/>
                    <a:gd name="T60" fmla="*/ 706 w 706"/>
                    <a:gd name="T61" fmla="*/ 60 h 118"/>
                    <a:gd name="T62" fmla="*/ 704 w 706"/>
                    <a:gd name="T63" fmla="*/ 70 h 118"/>
                    <a:gd name="T64" fmla="*/ 702 w 706"/>
                    <a:gd name="T65" fmla="*/ 82 h 118"/>
                    <a:gd name="T66" fmla="*/ 696 w 706"/>
                    <a:gd name="T67" fmla="*/ 92 h 118"/>
                    <a:gd name="T68" fmla="*/ 688 w 706"/>
                    <a:gd name="T69" fmla="*/ 100 h 118"/>
                    <a:gd name="T70" fmla="*/ 680 w 706"/>
                    <a:gd name="T71" fmla="*/ 108 h 118"/>
                    <a:gd name="T72" fmla="*/ 670 w 706"/>
                    <a:gd name="T73" fmla="*/ 114 h 118"/>
                    <a:gd name="T74" fmla="*/ 658 w 706"/>
                    <a:gd name="T75" fmla="*/ 116 h 118"/>
                    <a:gd name="T76" fmla="*/ 648 w 706"/>
                    <a:gd name="T77" fmla="*/ 118 h 118"/>
                    <a:gd name="T78" fmla="*/ 648 w 706"/>
                    <a:gd name="T7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706" h="118">
                      <a:moveTo>
                        <a:pt x="648" y="118"/>
                      </a:moveTo>
                      <a:lnTo>
                        <a:pt x="60" y="118"/>
                      </a:lnTo>
                      <a:lnTo>
                        <a:pt x="60" y="118"/>
                      </a:lnTo>
                      <a:lnTo>
                        <a:pt x="48" y="116"/>
                      </a:lnTo>
                      <a:lnTo>
                        <a:pt x="36" y="114"/>
                      </a:lnTo>
                      <a:lnTo>
                        <a:pt x="26" y="108"/>
                      </a:lnTo>
                      <a:lnTo>
                        <a:pt x="18" y="100"/>
                      </a:lnTo>
                      <a:lnTo>
                        <a:pt x="10" y="92"/>
                      </a:lnTo>
                      <a:lnTo>
                        <a:pt x="6" y="82"/>
                      </a:lnTo>
                      <a:lnTo>
                        <a:pt x="2" y="70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2" y="48"/>
                      </a:lnTo>
                      <a:lnTo>
                        <a:pt x="6" y="36"/>
                      </a:lnTo>
                      <a:lnTo>
                        <a:pt x="10" y="26"/>
                      </a:lnTo>
                      <a:lnTo>
                        <a:pt x="18" y="18"/>
                      </a:lnTo>
                      <a:lnTo>
                        <a:pt x="26" y="10"/>
                      </a:lnTo>
                      <a:lnTo>
                        <a:pt x="36" y="6"/>
                      </a:lnTo>
                      <a:lnTo>
                        <a:pt x="48" y="2"/>
                      </a:lnTo>
                      <a:lnTo>
                        <a:pt x="60" y="0"/>
                      </a:lnTo>
                      <a:lnTo>
                        <a:pt x="648" y="0"/>
                      </a:lnTo>
                      <a:lnTo>
                        <a:pt x="648" y="0"/>
                      </a:lnTo>
                      <a:lnTo>
                        <a:pt x="658" y="2"/>
                      </a:lnTo>
                      <a:lnTo>
                        <a:pt x="670" y="6"/>
                      </a:lnTo>
                      <a:lnTo>
                        <a:pt x="680" y="10"/>
                      </a:lnTo>
                      <a:lnTo>
                        <a:pt x="688" y="18"/>
                      </a:lnTo>
                      <a:lnTo>
                        <a:pt x="696" y="26"/>
                      </a:lnTo>
                      <a:lnTo>
                        <a:pt x="702" y="36"/>
                      </a:lnTo>
                      <a:lnTo>
                        <a:pt x="704" y="48"/>
                      </a:lnTo>
                      <a:lnTo>
                        <a:pt x="706" y="60"/>
                      </a:lnTo>
                      <a:lnTo>
                        <a:pt x="706" y="60"/>
                      </a:lnTo>
                      <a:lnTo>
                        <a:pt x="704" y="70"/>
                      </a:lnTo>
                      <a:lnTo>
                        <a:pt x="702" y="82"/>
                      </a:lnTo>
                      <a:lnTo>
                        <a:pt x="696" y="92"/>
                      </a:lnTo>
                      <a:lnTo>
                        <a:pt x="688" y="100"/>
                      </a:lnTo>
                      <a:lnTo>
                        <a:pt x="680" y="108"/>
                      </a:lnTo>
                      <a:lnTo>
                        <a:pt x="670" y="114"/>
                      </a:lnTo>
                      <a:lnTo>
                        <a:pt x="658" y="116"/>
                      </a:lnTo>
                      <a:lnTo>
                        <a:pt x="648" y="118"/>
                      </a:lnTo>
                      <a:lnTo>
                        <a:pt x="648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646E3700-75BA-41AC-BFE7-222B7778FA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58331" y="7324235"/>
                <a:ext cx="5263732" cy="13666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A332545F-B71D-4568-86DD-82ABF4CF02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87241" y="7307739"/>
                <a:ext cx="2401488" cy="16496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Freeform: Shape 4">
                <a:extLst>
                  <a:ext uri="{FF2B5EF4-FFF2-40B4-BE49-F238E27FC236}">
                    <a16:creationId xmlns:a16="http://schemas.microsoft.com/office/drawing/2014/main" id="{C684956B-DBC8-4795-B985-F6FEF6E7C9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8863" y="6494655"/>
                <a:ext cx="811350" cy="787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42" h="4215">
                    <a:moveTo>
                      <a:pt x="79" y="4215"/>
                    </a:moveTo>
                    <a:lnTo>
                      <a:pt x="3245" y="4215"/>
                    </a:lnTo>
                    <a:cubicBezTo>
                      <a:pt x="3293" y="4215"/>
                      <a:pt x="3324" y="4183"/>
                      <a:pt x="3324" y="4135"/>
                    </a:cubicBezTo>
                    <a:lnTo>
                      <a:pt x="3324" y="3658"/>
                    </a:lnTo>
                    <a:lnTo>
                      <a:pt x="4088" y="3658"/>
                    </a:lnTo>
                    <a:cubicBezTo>
                      <a:pt x="4231" y="3658"/>
                      <a:pt x="4342" y="3547"/>
                      <a:pt x="4342" y="3404"/>
                    </a:cubicBezTo>
                    <a:lnTo>
                      <a:pt x="4342" y="2354"/>
                    </a:lnTo>
                    <a:cubicBezTo>
                      <a:pt x="4342" y="2211"/>
                      <a:pt x="4231" y="2099"/>
                      <a:pt x="4088" y="2099"/>
                    </a:cubicBezTo>
                    <a:lnTo>
                      <a:pt x="3324" y="2099"/>
                    </a:lnTo>
                    <a:lnTo>
                      <a:pt x="3324" y="1225"/>
                    </a:lnTo>
                    <a:cubicBezTo>
                      <a:pt x="3324" y="1209"/>
                      <a:pt x="3324" y="1177"/>
                      <a:pt x="3308" y="1177"/>
                    </a:cubicBezTo>
                    <a:lnTo>
                      <a:pt x="2147" y="32"/>
                    </a:lnTo>
                    <a:cubicBezTo>
                      <a:pt x="2131" y="16"/>
                      <a:pt x="2115" y="0"/>
                      <a:pt x="2100" y="0"/>
                    </a:cubicBezTo>
                    <a:lnTo>
                      <a:pt x="79" y="0"/>
                    </a:lnTo>
                    <a:cubicBezTo>
                      <a:pt x="32" y="0"/>
                      <a:pt x="0" y="32"/>
                      <a:pt x="0" y="80"/>
                    </a:cubicBezTo>
                    <a:lnTo>
                      <a:pt x="0" y="4135"/>
                    </a:lnTo>
                    <a:cubicBezTo>
                      <a:pt x="0" y="4183"/>
                      <a:pt x="32" y="4215"/>
                      <a:pt x="79" y="4215"/>
                    </a:cubicBezTo>
                    <a:close/>
                    <a:moveTo>
                      <a:pt x="4183" y="2354"/>
                    </a:moveTo>
                    <a:lnTo>
                      <a:pt x="4183" y="3404"/>
                    </a:lnTo>
                    <a:cubicBezTo>
                      <a:pt x="4183" y="3452"/>
                      <a:pt x="4151" y="3499"/>
                      <a:pt x="4088" y="3499"/>
                    </a:cubicBezTo>
                    <a:lnTo>
                      <a:pt x="1463" y="3499"/>
                    </a:lnTo>
                    <a:cubicBezTo>
                      <a:pt x="1415" y="3499"/>
                      <a:pt x="1368" y="3452"/>
                      <a:pt x="1368" y="3404"/>
                    </a:cubicBezTo>
                    <a:lnTo>
                      <a:pt x="1368" y="2354"/>
                    </a:lnTo>
                    <a:cubicBezTo>
                      <a:pt x="1368" y="2306"/>
                      <a:pt x="1415" y="2259"/>
                      <a:pt x="1463" y="2259"/>
                    </a:cubicBezTo>
                    <a:lnTo>
                      <a:pt x="4088" y="2259"/>
                    </a:lnTo>
                    <a:cubicBezTo>
                      <a:pt x="4151" y="2259"/>
                      <a:pt x="4183" y="2306"/>
                      <a:pt x="4183" y="2354"/>
                    </a:cubicBezTo>
                    <a:close/>
                    <a:moveTo>
                      <a:pt x="2227" y="318"/>
                    </a:moveTo>
                    <a:lnTo>
                      <a:pt x="3038" y="1129"/>
                    </a:lnTo>
                    <a:lnTo>
                      <a:pt x="2227" y="1129"/>
                    </a:lnTo>
                    <a:close/>
                    <a:moveTo>
                      <a:pt x="159" y="159"/>
                    </a:moveTo>
                    <a:lnTo>
                      <a:pt x="2067" y="159"/>
                    </a:lnTo>
                    <a:lnTo>
                      <a:pt x="2067" y="1209"/>
                    </a:lnTo>
                    <a:cubicBezTo>
                      <a:pt x="2067" y="1256"/>
                      <a:pt x="2100" y="1288"/>
                      <a:pt x="2147" y="1288"/>
                    </a:cubicBezTo>
                    <a:lnTo>
                      <a:pt x="3165" y="1288"/>
                    </a:lnTo>
                    <a:lnTo>
                      <a:pt x="3165" y="2099"/>
                    </a:lnTo>
                    <a:lnTo>
                      <a:pt x="1463" y="2099"/>
                    </a:lnTo>
                    <a:cubicBezTo>
                      <a:pt x="1336" y="2099"/>
                      <a:pt x="1209" y="2211"/>
                      <a:pt x="1209" y="2354"/>
                    </a:cubicBezTo>
                    <a:lnTo>
                      <a:pt x="1209" y="3404"/>
                    </a:lnTo>
                    <a:cubicBezTo>
                      <a:pt x="1209" y="3547"/>
                      <a:pt x="1336" y="3658"/>
                      <a:pt x="1463" y="3658"/>
                    </a:cubicBezTo>
                    <a:lnTo>
                      <a:pt x="3165" y="3658"/>
                    </a:lnTo>
                    <a:lnTo>
                      <a:pt x="3165" y="4056"/>
                    </a:lnTo>
                    <a:lnTo>
                      <a:pt x="159" y="4056"/>
                    </a:lnTo>
                    <a:close/>
                    <a:moveTo>
                      <a:pt x="2131" y="2529"/>
                    </a:moveTo>
                    <a:lnTo>
                      <a:pt x="2052" y="2529"/>
                    </a:lnTo>
                    <a:cubicBezTo>
                      <a:pt x="2036" y="2529"/>
                      <a:pt x="2020" y="2545"/>
                      <a:pt x="2020" y="2561"/>
                    </a:cubicBezTo>
                    <a:lnTo>
                      <a:pt x="2020" y="2799"/>
                    </a:lnTo>
                    <a:lnTo>
                      <a:pt x="1749" y="2799"/>
                    </a:lnTo>
                    <a:lnTo>
                      <a:pt x="1749" y="2561"/>
                    </a:lnTo>
                    <a:cubicBezTo>
                      <a:pt x="1749" y="2545"/>
                      <a:pt x="1734" y="2529"/>
                      <a:pt x="1718" y="2529"/>
                    </a:cubicBezTo>
                    <a:lnTo>
                      <a:pt x="1638" y="2529"/>
                    </a:lnTo>
                    <a:cubicBezTo>
                      <a:pt x="1622" y="2529"/>
                      <a:pt x="1606" y="2545"/>
                      <a:pt x="1606" y="2561"/>
                    </a:cubicBezTo>
                    <a:lnTo>
                      <a:pt x="1606" y="3197"/>
                    </a:lnTo>
                    <a:cubicBezTo>
                      <a:pt x="1606" y="3213"/>
                      <a:pt x="1622" y="3229"/>
                      <a:pt x="1638" y="3229"/>
                    </a:cubicBezTo>
                    <a:lnTo>
                      <a:pt x="1718" y="3229"/>
                    </a:lnTo>
                    <a:cubicBezTo>
                      <a:pt x="1734" y="3229"/>
                      <a:pt x="1749" y="3213"/>
                      <a:pt x="1749" y="3197"/>
                    </a:cubicBezTo>
                    <a:lnTo>
                      <a:pt x="1749" y="2943"/>
                    </a:lnTo>
                    <a:lnTo>
                      <a:pt x="2020" y="2943"/>
                    </a:lnTo>
                    <a:lnTo>
                      <a:pt x="2020" y="3197"/>
                    </a:lnTo>
                    <a:cubicBezTo>
                      <a:pt x="2020" y="3213"/>
                      <a:pt x="2036" y="3229"/>
                      <a:pt x="2052" y="3229"/>
                    </a:cubicBezTo>
                    <a:lnTo>
                      <a:pt x="2131" y="3229"/>
                    </a:lnTo>
                    <a:cubicBezTo>
                      <a:pt x="2147" y="3229"/>
                      <a:pt x="2163" y="3213"/>
                      <a:pt x="2163" y="3197"/>
                    </a:cubicBezTo>
                    <a:lnTo>
                      <a:pt x="2163" y="2561"/>
                    </a:lnTo>
                    <a:cubicBezTo>
                      <a:pt x="2163" y="2545"/>
                      <a:pt x="2147" y="2529"/>
                      <a:pt x="2131" y="2529"/>
                    </a:cubicBezTo>
                    <a:close/>
                    <a:moveTo>
                      <a:pt x="2720" y="2529"/>
                    </a:moveTo>
                    <a:lnTo>
                      <a:pt x="2211" y="2529"/>
                    </a:lnTo>
                    <a:cubicBezTo>
                      <a:pt x="2195" y="2529"/>
                      <a:pt x="2179" y="2545"/>
                      <a:pt x="2179" y="2561"/>
                    </a:cubicBezTo>
                    <a:lnTo>
                      <a:pt x="2179" y="2640"/>
                    </a:lnTo>
                    <a:cubicBezTo>
                      <a:pt x="2179" y="2656"/>
                      <a:pt x="2195" y="2656"/>
                      <a:pt x="2211" y="2656"/>
                    </a:cubicBezTo>
                    <a:lnTo>
                      <a:pt x="2402" y="2656"/>
                    </a:lnTo>
                    <a:lnTo>
                      <a:pt x="2402" y="3197"/>
                    </a:lnTo>
                    <a:cubicBezTo>
                      <a:pt x="2402" y="3213"/>
                      <a:pt x="2402" y="3229"/>
                      <a:pt x="2433" y="3229"/>
                    </a:cubicBezTo>
                    <a:lnTo>
                      <a:pt x="2513" y="3229"/>
                    </a:lnTo>
                    <a:cubicBezTo>
                      <a:pt x="2529" y="3229"/>
                      <a:pt x="2545" y="3213"/>
                      <a:pt x="2545" y="3197"/>
                    </a:cubicBezTo>
                    <a:lnTo>
                      <a:pt x="2545" y="2656"/>
                    </a:lnTo>
                    <a:lnTo>
                      <a:pt x="2720" y="2656"/>
                    </a:lnTo>
                    <a:cubicBezTo>
                      <a:pt x="2736" y="2656"/>
                      <a:pt x="2752" y="2656"/>
                      <a:pt x="2752" y="2640"/>
                    </a:cubicBezTo>
                    <a:lnTo>
                      <a:pt x="2752" y="2561"/>
                    </a:lnTo>
                    <a:cubicBezTo>
                      <a:pt x="2752" y="2545"/>
                      <a:pt x="2736" y="2529"/>
                      <a:pt x="2720" y="2529"/>
                    </a:cubicBezTo>
                    <a:close/>
                    <a:moveTo>
                      <a:pt x="2942" y="2545"/>
                    </a:moveTo>
                    <a:cubicBezTo>
                      <a:pt x="2927" y="2545"/>
                      <a:pt x="2927" y="2529"/>
                      <a:pt x="2911" y="2529"/>
                    </a:cubicBezTo>
                    <a:lnTo>
                      <a:pt x="2799" y="2529"/>
                    </a:lnTo>
                    <a:cubicBezTo>
                      <a:pt x="2784" y="2529"/>
                      <a:pt x="2784" y="2545"/>
                      <a:pt x="2784" y="2561"/>
                    </a:cubicBezTo>
                    <a:lnTo>
                      <a:pt x="2784" y="3197"/>
                    </a:lnTo>
                    <a:cubicBezTo>
                      <a:pt x="2784" y="3213"/>
                      <a:pt x="2784" y="3229"/>
                      <a:pt x="2799" y="3229"/>
                    </a:cubicBezTo>
                    <a:lnTo>
                      <a:pt x="2879" y="3229"/>
                    </a:lnTo>
                    <a:cubicBezTo>
                      <a:pt x="2895" y="3229"/>
                      <a:pt x="2911" y="3213"/>
                      <a:pt x="2911" y="3197"/>
                    </a:cubicBezTo>
                    <a:lnTo>
                      <a:pt x="2911" y="2863"/>
                    </a:lnTo>
                    <a:lnTo>
                      <a:pt x="3054" y="3213"/>
                    </a:lnTo>
                    <a:lnTo>
                      <a:pt x="3070" y="3229"/>
                    </a:lnTo>
                    <a:lnTo>
                      <a:pt x="3149" y="3229"/>
                    </a:lnTo>
                    <a:lnTo>
                      <a:pt x="3165" y="3213"/>
                    </a:lnTo>
                    <a:lnTo>
                      <a:pt x="3308" y="2847"/>
                    </a:lnTo>
                    <a:lnTo>
                      <a:pt x="3308" y="3197"/>
                    </a:lnTo>
                    <a:cubicBezTo>
                      <a:pt x="3308" y="3213"/>
                      <a:pt x="3324" y="3229"/>
                      <a:pt x="3340" y="3229"/>
                    </a:cubicBezTo>
                    <a:lnTo>
                      <a:pt x="3420" y="3229"/>
                    </a:lnTo>
                    <a:cubicBezTo>
                      <a:pt x="3436" y="3229"/>
                      <a:pt x="3451" y="3213"/>
                      <a:pt x="3451" y="3197"/>
                    </a:cubicBezTo>
                    <a:lnTo>
                      <a:pt x="3451" y="2561"/>
                    </a:lnTo>
                    <a:cubicBezTo>
                      <a:pt x="3451" y="2545"/>
                      <a:pt x="3436" y="2529"/>
                      <a:pt x="3420" y="2529"/>
                    </a:cubicBezTo>
                    <a:lnTo>
                      <a:pt x="3324" y="2529"/>
                    </a:lnTo>
                    <a:cubicBezTo>
                      <a:pt x="3308" y="2529"/>
                      <a:pt x="3303" y="2540"/>
                      <a:pt x="3293" y="2545"/>
                    </a:cubicBezTo>
                    <a:lnTo>
                      <a:pt x="3117" y="3022"/>
                    </a:lnTo>
                    <a:close/>
                    <a:moveTo>
                      <a:pt x="3563" y="3229"/>
                    </a:moveTo>
                    <a:lnTo>
                      <a:pt x="3960" y="3229"/>
                    </a:lnTo>
                    <a:cubicBezTo>
                      <a:pt x="3976" y="3229"/>
                      <a:pt x="3992" y="3213"/>
                      <a:pt x="3992" y="3197"/>
                    </a:cubicBezTo>
                    <a:lnTo>
                      <a:pt x="4008" y="3133"/>
                    </a:lnTo>
                    <a:cubicBezTo>
                      <a:pt x="4008" y="3117"/>
                      <a:pt x="4008" y="3117"/>
                      <a:pt x="3992" y="3101"/>
                    </a:cubicBezTo>
                    <a:lnTo>
                      <a:pt x="3976" y="3101"/>
                    </a:lnTo>
                    <a:lnTo>
                      <a:pt x="3674" y="3101"/>
                    </a:lnTo>
                    <a:lnTo>
                      <a:pt x="3674" y="2561"/>
                    </a:lnTo>
                    <a:cubicBezTo>
                      <a:pt x="3674" y="2545"/>
                      <a:pt x="3658" y="2529"/>
                      <a:pt x="3642" y="2529"/>
                    </a:cubicBezTo>
                    <a:lnTo>
                      <a:pt x="3563" y="2529"/>
                    </a:lnTo>
                    <a:cubicBezTo>
                      <a:pt x="3547" y="2529"/>
                      <a:pt x="3531" y="2545"/>
                      <a:pt x="3531" y="2561"/>
                    </a:cubicBezTo>
                    <a:lnTo>
                      <a:pt x="3531" y="3197"/>
                    </a:lnTo>
                    <a:cubicBezTo>
                      <a:pt x="3531" y="3213"/>
                      <a:pt x="3547" y="3229"/>
                      <a:pt x="3563" y="32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32" name="Arrow: Curved Left 31">
                <a:extLst>
                  <a:ext uri="{FF2B5EF4-FFF2-40B4-BE49-F238E27FC236}">
                    <a16:creationId xmlns:a16="http://schemas.microsoft.com/office/drawing/2014/main" id="{E0C66460-26E5-4976-916E-E391AA947697}"/>
                  </a:ext>
                </a:extLst>
              </p:cNvPr>
              <p:cNvSpPr/>
              <p:nvPr/>
            </p:nvSpPr>
            <p:spPr>
              <a:xfrm>
                <a:off x="18473590" y="7205505"/>
                <a:ext cx="517522" cy="1419009"/>
              </a:xfrm>
              <a:prstGeom prst="curvedLef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54FFA3B-F6FB-4CDE-A3AE-A251F8A2CCE8}"/>
                  </a:ext>
                </a:extLst>
              </p:cNvPr>
              <p:cNvSpPr txBox="1"/>
              <p:nvPr/>
            </p:nvSpPr>
            <p:spPr>
              <a:xfrm>
                <a:off x="9734021" y="6462308"/>
                <a:ext cx="3116704" cy="707886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chemeClr val="accent2"/>
                    </a:solidFill>
                  </a:rPr>
                  <a:t>REST Call to Service Request Input Connector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2AB9965-0423-4193-87A1-1C2145E62274}"/>
                  </a:ext>
                </a:extLst>
              </p:cNvPr>
              <p:cNvSpPr/>
              <p:nvPr/>
            </p:nvSpPr>
            <p:spPr>
              <a:xfrm>
                <a:off x="6579635" y="6748915"/>
                <a:ext cx="2074243" cy="123013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Input: SFDC Object/ Mapping Table/</a:t>
                </a:r>
              </a:p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Object Information</a:t>
                </a:r>
              </a:p>
            </p:txBody>
          </p:sp>
          <p:sp>
            <p:nvSpPr>
              <p:cNvPr id="150" name="Freeform: Shape 16">
                <a:extLst>
                  <a:ext uri="{FF2B5EF4-FFF2-40B4-BE49-F238E27FC236}">
                    <a16:creationId xmlns:a16="http://schemas.microsoft.com/office/drawing/2014/main" id="{0D93D23B-BD92-41E6-BEBC-023783629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6867" y="7646471"/>
                <a:ext cx="962014" cy="73573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885" h="4501">
                    <a:moveTo>
                      <a:pt x="5615" y="1176"/>
                    </a:moveTo>
                    <a:cubicBezTo>
                      <a:pt x="3006" y="1176"/>
                      <a:pt x="3006" y="1176"/>
                      <a:pt x="3006" y="1176"/>
                    </a:cubicBezTo>
                    <a:lnTo>
                      <a:pt x="2990" y="1176"/>
                    </a:lnTo>
                    <a:cubicBezTo>
                      <a:pt x="2990" y="875"/>
                      <a:pt x="2990" y="875"/>
                      <a:pt x="2990" y="875"/>
                    </a:cubicBezTo>
                    <a:cubicBezTo>
                      <a:pt x="2975" y="302"/>
                      <a:pt x="2641" y="111"/>
                      <a:pt x="2434" y="48"/>
                    </a:cubicBezTo>
                    <a:cubicBezTo>
                      <a:pt x="2084" y="-64"/>
                      <a:pt x="1654" y="31"/>
                      <a:pt x="1511" y="238"/>
                    </a:cubicBezTo>
                    <a:lnTo>
                      <a:pt x="1495" y="238"/>
                    </a:lnTo>
                    <a:cubicBezTo>
                      <a:pt x="1145" y="238"/>
                      <a:pt x="891" y="509"/>
                      <a:pt x="891" y="875"/>
                    </a:cubicBezTo>
                    <a:cubicBezTo>
                      <a:pt x="891" y="1176"/>
                      <a:pt x="891" y="1176"/>
                      <a:pt x="891" y="1176"/>
                    </a:cubicBezTo>
                    <a:cubicBezTo>
                      <a:pt x="875" y="1176"/>
                      <a:pt x="843" y="1193"/>
                      <a:pt x="811" y="1209"/>
                    </a:cubicBezTo>
                    <a:cubicBezTo>
                      <a:pt x="764" y="1272"/>
                      <a:pt x="732" y="1336"/>
                      <a:pt x="748" y="1431"/>
                    </a:cubicBezTo>
                    <a:cubicBezTo>
                      <a:pt x="748" y="1813"/>
                      <a:pt x="748" y="1813"/>
                      <a:pt x="748" y="1813"/>
                    </a:cubicBezTo>
                    <a:cubicBezTo>
                      <a:pt x="748" y="1924"/>
                      <a:pt x="827" y="2020"/>
                      <a:pt x="954" y="2067"/>
                    </a:cubicBezTo>
                    <a:cubicBezTo>
                      <a:pt x="970" y="2402"/>
                      <a:pt x="1177" y="2783"/>
                      <a:pt x="1448" y="3006"/>
                    </a:cubicBezTo>
                    <a:cubicBezTo>
                      <a:pt x="1193" y="3387"/>
                      <a:pt x="1193" y="3387"/>
                      <a:pt x="1193" y="3387"/>
                    </a:cubicBezTo>
                    <a:cubicBezTo>
                      <a:pt x="954" y="3387"/>
                      <a:pt x="954" y="3387"/>
                      <a:pt x="954" y="3387"/>
                    </a:cubicBezTo>
                    <a:cubicBezTo>
                      <a:pt x="350" y="3387"/>
                      <a:pt x="0" y="3690"/>
                      <a:pt x="0" y="4230"/>
                    </a:cubicBezTo>
                    <a:cubicBezTo>
                      <a:pt x="0" y="4421"/>
                      <a:pt x="0" y="4421"/>
                      <a:pt x="0" y="4421"/>
                    </a:cubicBezTo>
                    <a:cubicBezTo>
                      <a:pt x="0" y="4469"/>
                      <a:pt x="32" y="4501"/>
                      <a:pt x="79" y="4501"/>
                    </a:cubicBezTo>
                    <a:cubicBezTo>
                      <a:pt x="127" y="4501"/>
                      <a:pt x="159" y="4469"/>
                      <a:pt x="159" y="4421"/>
                    </a:cubicBezTo>
                    <a:cubicBezTo>
                      <a:pt x="159" y="4230"/>
                      <a:pt x="159" y="4230"/>
                      <a:pt x="159" y="4230"/>
                    </a:cubicBezTo>
                    <a:cubicBezTo>
                      <a:pt x="159" y="3626"/>
                      <a:pt x="652" y="3547"/>
                      <a:pt x="954" y="3547"/>
                    </a:cubicBezTo>
                    <a:cubicBezTo>
                      <a:pt x="1225" y="3547"/>
                      <a:pt x="1225" y="3547"/>
                      <a:pt x="1225" y="3547"/>
                    </a:cubicBezTo>
                    <a:cubicBezTo>
                      <a:pt x="1257" y="3547"/>
                      <a:pt x="1288" y="3530"/>
                      <a:pt x="1305" y="3499"/>
                    </a:cubicBezTo>
                    <a:cubicBezTo>
                      <a:pt x="1591" y="3085"/>
                      <a:pt x="1591" y="3085"/>
                      <a:pt x="1591" y="3085"/>
                    </a:cubicBezTo>
                    <a:cubicBezTo>
                      <a:pt x="1702" y="3149"/>
                      <a:pt x="1829" y="3181"/>
                      <a:pt x="1972" y="3181"/>
                    </a:cubicBezTo>
                    <a:cubicBezTo>
                      <a:pt x="2115" y="3181"/>
                      <a:pt x="2259" y="3133"/>
                      <a:pt x="2386" y="3054"/>
                    </a:cubicBezTo>
                    <a:cubicBezTo>
                      <a:pt x="2672" y="3499"/>
                      <a:pt x="2672" y="3499"/>
                      <a:pt x="2672" y="3499"/>
                    </a:cubicBezTo>
                    <a:cubicBezTo>
                      <a:pt x="2688" y="3530"/>
                      <a:pt x="2704" y="3547"/>
                      <a:pt x="2736" y="3547"/>
                    </a:cubicBezTo>
                    <a:cubicBezTo>
                      <a:pt x="3006" y="3547"/>
                      <a:pt x="3006" y="3547"/>
                      <a:pt x="3006" y="3547"/>
                    </a:cubicBezTo>
                    <a:cubicBezTo>
                      <a:pt x="3420" y="3547"/>
                      <a:pt x="3865" y="3721"/>
                      <a:pt x="3865" y="4230"/>
                    </a:cubicBezTo>
                    <a:cubicBezTo>
                      <a:pt x="3865" y="4421"/>
                      <a:pt x="3865" y="4421"/>
                      <a:pt x="3865" y="4421"/>
                    </a:cubicBezTo>
                    <a:cubicBezTo>
                      <a:pt x="3865" y="4469"/>
                      <a:pt x="3897" y="4501"/>
                      <a:pt x="3945" y="4501"/>
                    </a:cubicBezTo>
                    <a:cubicBezTo>
                      <a:pt x="4406" y="4501"/>
                      <a:pt x="4406" y="4501"/>
                      <a:pt x="4406" y="4501"/>
                    </a:cubicBezTo>
                    <a:cubicBezTo>
                      <a:pt x="4422" y="4501"/>
                      <a:pt x="4454" y="4501"/>
                      <a:pt x="4469" y="4485"/>
                    </a:cubicBezTo>
                    <a:cubicBezTo>
                      <a:pt x="4486" y="4453"/>
                      <a:pt x="4486" y="4438"/>
                      <a:pt x="4486" y="4405"/>
                    </a:cubicBezTo>
                    <a:cubicBezTo>
                      <a:pt x="4359" y="3881"/>
                      <a:pt x="4359" y="3881"/>
                      <a:pt x="4359" y="3881"/>
                    </a:cubicBezTo>
                    <a:cubicBezTo>
                      <a:pt x="5615" y="3881"/>
                      <a:pt x="5615" y="3881"/>
                      <a:pt x="5615" y="3881"/>
                    </a:cubicBezTo>
                    <a:cubicBezTo>
                      <a:pt x="5758" y="3881"/>
                      <a:pt x="5885" y="3753"/>
                      <a:pt x="5885" y="3594"/>
                    </a:cubicBezTo>
                    <a:cubicBezTo>
                      <a:pt x="5885" y="1463"/>
                      <a:pt x="5885" y="1463"/>
                      <a:pt x="5885" y="1463"/>
                    </a:cubicBezTo>
                    <a:cubicBezTo>
                      <a:pt x="5885" y="1304"/>
                      <a:pt x="5758" y="1176"/>
                      <a:pt x="5615" y="1176"/>
                    </a:cubicBezTo>
                    <a:close/>
                    <a:moveTo>
                      <a:pt x="1972" y="3022"/>
                    </a:moveTo>
                    <a:cubicBezTo>
                      <a:pt x="1495" y="3022"/>
                      <a:pt x="1114" y="2465"/>
                      <a:pt x="1114" y="1988"/>
                    </a:cubicBezTo>
                    <a:cubicBezTo>
                      <a:pt x="1114" y="1940"/>
                      <a:pt x="1066" y="1908"/>
                      <a:pt x="1034" y="1908"/>
                    </a:cubicBezTo>
                    <a:cubicBezTo>
                      <a:pt x="970" y="1908"/>
                      <a:pt x="907" y="1861"/>
                      <a:pt x="907" y="1813"/>
                    </a:cubicBezTo>
                    <a:cubicBezTo>
                      <a:pt x="907" y="1431"/>
                      <a:pt x="907" y="1431"/>
                      <a:pt x="907" y="1431"/>
                    </a:cubicBezTo>
                    <a:cubicBezTo>
                      <a:pt x="907" y="1384"/>
                      <a:pt x="907" y="1352"/>
                      <a:pt x="923" y="1336"/>
                    </a:cubicBezTo>
                    <a:cubicBezTo>
                      <a:pt x="923" y="1320"/>
                      <a:pt x="939" y="1320"/>
                      <a:pt x="954" y="1320"/>
                    </a:cubicBezTo>
                    <a:cubicBezTo>
                      <a:pt x="987" y="1336"/>
                      <a:pt x="1002" y="1320"/>
                      <a:pt x="1018" y="1304"/>
                    </a:cubicBezTo>
                    <a:cubicBezTo>
                      <a:pt x="1050" y="1288"/>
                      <a:pt x="1050" y="1272"/>
                      <a:pt x="1050" y="1240"/>
                    </a:cubicBezTo>
                    <a:cubicBezTo>
                      <a:pt x="1050" y="875"/>
                      <a:pt x="1050" y="875"/>
                      <a:pt x="1050" y="875"/>
                    </a:cubicBezTo>
                    <a:cubicBezTo>
                      <a:pt x="1050" y="604"/>
                      <a:pt x="1241" y="397"/>
                      <a:pt x="1479" y="397"/>
                    </a:cubicBezTo>
                    <a:cubicBezTo>
                      <a:pt x="1527" y="397"/>
                      <a:pt x="1591" y="397"/>
                      <a:pt x="1639" y="334"/>
                    </a:cubicBezTo>
                    <a:cubicBezTo>
                      <a:pt x="1734" y="191"/>
                      <a:pt x="2084" y="95"/>
                      <a:pt x="2386" y="191"/>
                    </a:cubicBezTo>
                    <a:cubicBezTo>
                      <a:pt x="2577" y="254"/>
                      <a:pt x="2815" y="429"/>
                      <a:pt x="2832" y="875"/>
                    </a:cubicBezTo>
                    <a:cubicBezTo>
                      <a:pt x="2832" y="1240"/>
                      <a:pt x="2832" y="1240"/>
                      <a:pt x="2832" y="1240"/>
                    </a:cubicBezTo>
                    <a:cubicBezTo>
                      <a:pt x="2832" y="1288"/>
                      <a:pt x="2863" y="1320"/>
                      <a:pt x="2911" y="1320"/>
                    </a:cubicBezTo>
                    <a:cubicBezTo>
                      <a:pt x="2943" y="1320"/>
                      <a:pt x="2959" y="1336"/>
                      <a:pt x="2959" y="1336"/>
                    </a:cubicBezTo>
                    <a:cubicBezTo>
                      <a:pt x="2975" y="1336"/>
                      <a:pt x="2975" y="1336"/>
                      <a:pt x="2975" y="1336"/>
                    </a:cubicBezTo>
                    <a:cubicBezTo>
                      <a:pt x="2975" y="1352"/>
                      <a:pt x="2975" y="1399"/>
                      <a:pt x="2975" y="1431"/>
                    </a:cubicBezTo>
                    <a:cubicBezTo>
                      <a:pt x="2975" y="1813"/>
                      <a:pt x="2975" y="1813"/>
                      <a:pt x="2975" y="1813"/>
                    </a:cubicBezTo>
                    <a:cubicBezTo>
                      <a:pt x="2975" y="1861"/>
                      <a:pt x="2943" y="1908"/>
                      <a:pt x="2879" y="1908"/>
                    </a:cubicBezTo>
                    <a:cubicBezTo>
                      <a:pt x="2847" y="1908"/>
                      <a:pt x="2800" y="1940"/>
                      <a:pt x="2800" y="1988"/>
                    </a:cubicBezTo>
                    <a:cubicBezTo>
                      <a:pt x="2800" y="2465"/>
                      <a:pt x="2434" y="3022"/>
                      <a:pt x="1972" y="3022"/>
                    </a:cubicBezTo>
                    <a:close/>
                    <a:moveTo>
                      <a:pt x="4024" y="4342"/>
                    </a:moveTo>
                    <a:cubicBezTo>
                      <a:pt x="4024" y="4230"/>
                      <a:pt x="4024" y="4230"/>
                      <a:pt x="4024" y="4230"/>
                    </a:cubicBezTo>
                    <a:cubicBezTo>
                      <a:pt x="4024" y="4087"/>
                      <a:pt x="4008" y="3976"/>
                      <a:pt x="3961" y="3881"/>
                    </a:cubicBezTo>
                    <a:cubicBezTo>
                      <a:pt x="4104" y="3881"/>
                      <a:pt x="4104" y="3881"/>
                      <a:pt x="4104" y="3881"/>
                    </a:cubicBezTo>
                    <a:cubicBezTo>
                      <a:pt x="4199" y="3881"/>
                      <a:pt x="4199" y="3881"/>
                      <a:pt x="4199" y="3881"/>
                    </a:cubicBezTo>
                    <a:cubicBezTo>
                      <a:pt x="4311" y="4342"/>
                      <a:pt x="4311" y="4342"/>
                      <a:pt x="4311" y="4342"/>
                    </a:cubicBezTo>
                    <a:close/>
                    <a:moveTo>
                      <a:pt x="5726" y="3594"/>
                    </a:moveTo>
                    <a:cubicBezTo>
                      <a:pt x="5726" y="3658"/>
                      <a:pt x="5678" y="3721"/>
                      <a:pt x="5615" y="3721"/>
                    </a:cubicBezTo>
                    <a:cubicBezTo>
                      <a:pt x="4263" y="3721"/>
                      <a:pt x="4263" y="3721"/>
                      <a:pt x="4263" y="3721"/>
                    </a:cubicBezTo>
                    <a:cubicBezTo>
                      <a:pt x="4104" y="3721"/>
                      <a:pt x="4104" y="3721"/>
                      <a:pt x="4104" y="3721"/>
                    </a:cubicBezTo>
                    <a:cubicBezTo>
                      <a:pt x="3850" y="3721"/>
                      <a:pt x="3850" y="3721"/>
                      <a:pt x="3850" y="3721"/>
                    </a:cubicBezTo>
                    <a:cubicBezTo>
                      <a:pt x="3690" y="3499"/>
                      <a:pt x="3388" y="3387"/>
                      <a:pt x="3006" y="3387"/>
                    </a:cubicBezTo>
                    <a:cubicBezTo>
                      <a:pt x="2784" y="3387"/>
                      <a:pt x="2784" y="3387"/>
                      <a:pt x="2784" y="3387"/>
                    </a:cubicBezTo>
                    <a:cubicBezTo>
                      <a:pt x="2768" y="3372"/>
                      <a:pt x="2768" y="3372"/>
                      <a:pt x="2768" y="3372"/>
                    </a:cubicBezTo>
                    <a:cubicBezTo>
                      <a:pt x="5726" y="3372"/>
                      <a:pt x="5726" y="3372"/>
                      <a:pt x="5726" y="3372"/>
                    </a:cubicBezTo>
                    <a:close/>
                    <a:moveTo>
                      <a:pt x="5726" y="3212"/>
                    </a:moveTo>
                    <a:cubicBezTo>
                      <a:pt x="2672" y="3212"/>
                      <a:pt x="2672" y="3212"/>
                      <a:pt x="2672" y="3212"/>
                    </a:cubicBezTo>
                    <a:cubicBezTo>
                      <a:pt x="2513" y="2958"/>
                      <a:pt x="2513" y="2958"/>
                      <a:pt x="2513" y="2958"/>
                    </a:cubicBezTo>
                    <a:cubicBezTo>
                      <a:pt x="2768" y="2735"/>
                      <a:pt x="2943" y="2385"/>
                      <a:pt x="2959" y="2051"/>
                    </a:cubicBezTo>
                    <a:cubicBezTo>
                      <a:pt x="3070" y="2020"/>
                      <a:pt x="3133" y="1924"/>
                      <a:pt x="3133" y="1813"/>
                    </a:cubicBezTo>
                    <a:cubicBezTo>
                      <a:pt x="3133" y="1415"/>
                      <a:pt x="3133" y="1415"/>
                      <a:pt x="3133" y="1415"/>
                    </a:cubicBezTo>
                    <a:cubicBezTo>
                      <a:pt x="3133" y="1399"/>
                      <a:pt x="3133" y="1367"/>
                      <a:pt x="3133" y="1336"/>
                    </a:cubicBezTo>
                    <a:cubicBezTo>
                      <a:pt x="5615" y="1336"/>
                      <a:pt x="5615" y="1336"/>
                      <a:pt x="5615" y="1336"/>
                    </a:cubicBezTo>
                    <a:cubicBezTo>
                      <a:pt x="5678" y="1336"/>
                      <a:pt x="5726" y="1399"/>
                      <a:pt x="5726" y="146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7C14B3DA-1C19-41A1-8A47-7D082788D195}"/>
                  </a:ext>
                </a:extLst>
              </p:cNvPr>
              <p:cNvSpPr txBox="1"/>
              <p:nvPr/>
            </p:nvSpPr>
            <p:spPr>
              <a:xfrm>
                <a:off x="10936736" y="8090066"/>
                <a:ext cx="1650507" cy="400110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chemeClr val="accent2"/>
                    </a:solidFill>
                  </a:rPr>
                  <a:t>Response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C9197F7F-56D2-454C-8D60-06172F842A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10238" y="8681609"/>
                <a:ext cx="13006078" cy="21649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D5849685-E822-4C2A-85A2-6C1ABE292B8E}"/>
                  </a:ext>
                </a:extLst>
              </p:cNvPr>
              <p:cNvSpPr/>
              <p:nvPr/>
            </p:nvSpPr>
            <p:spPr>
              <a:xfrm>
                <a:off x="6593685" y="8183672"/>
                <a:ext cx="2016051" cy="106261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Return empower Document for editing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4A594B49-455C-4FB3-B629-5375E3E5570E}"/>
                  </a:ext>
                </a:extLst>
              </p:cNvPr>
              <p:cNvSpPr txBox="1"/>
              <p:nvPr/>
            </p:nvSpPr>
            <p:spPr>
              <a:xfrm>
                <a:off x="19190052" y="8137584"/>
                <a:ext cx="3116704" cy="1323439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chemeClr val="accent2"/>
                    </a:solidFill>
                  </a:rPr>
                  <a:t>Process </a:t>
                </a:r>
                <a:r>
                  <a:rPr lang="de-DE" sz="2000" dirty="0">
                    <a:solidFill>
                      <a:srgbClr val="2E3C98"/>
                    </a:solidFill>
                  </a:rPr>
                  <a:t>request</a:t>
                </a:r>
                <a:r>
                  <a:rPr lang="de-DE" sz="2000" dirty="0">
                    <a:solidFill>
                      <a:schemeClr val="accent2"/>
                    </a:solidFill>
                  </a:rPr>
                  <a:t> using the </a:t>
                </a:r>
                <a:r>
                  <a:rPr lang="de-DE" sz="2000" dirty="0">
                    <a:solidFill>
                      <a:srgbClr val="2E3C98"/>
                    </a:solidFill>
                  </a:rPr>
                  <a:t>Exstream Empower package configured for the Input Connector</a:t>
                </a:r>
                <a:r>
                  <a:rPr lang="de-DE" sz="2000" dirty="0">
                    <a:solidFill>
                      <a:schemeClr val="accent2"/>
                    </a:solidFill>
                  </a:rPr>
                  <a:t>	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0BF5A372-6301-41A3-B115-173328F48BFA}"/>
                  </a:ext>
                </a:extLst>
              </p:cNvPr>
              <p:cNvGrpSpPr/>
              <p:nvPr/>
            </p:nvGrpSpPr>
            <p:grpSpPr>
              <a:xfrm>
                <a:off x="17752220" y="9856183"/>
                <a:ext cx="472144" cy="607291"/>
                <a:chOff x="-6138863" y="-936625"/>
                <a:chExt cx="3463925" cy="4505325"/>
              </a:xfrm>
              <a:solidFill>
                <a:schemeClr val="tx2"/>
              </a:solidFill>
            </p:grpSpPr>
            <p:sp>
              <p:nvSpPr>
                <p:cNvPr id="49" name="Freeform 107">
                  <a:extLst>
                    <a:ext uri="{FF2B5EF4-FFF2-40B4-BE49-F238E27FC236}">
                      <a16:creationId xmlns:a16="http://schemas.microsoft.com/office/drawing/2014/main" id="{7CEB47EF-B4C4-4C46-8646-88A7B5EAE18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6138863" y="-936625"/>
                  <a:ext cx="3463925" cy="4505325"/>
                </a:xfrm>
                <a:custGeom>
                  <a:avLst/>
                  <a:gdLst>
                    <a:gd name="T0" fmla="*/ 2124 w 2182"/>
                    <a:gd name="T1" fmla="*/ 2838 h 2838"/>
                    <a:gd name="T2" fmla="*/ 60 w 2182"/>
                    <a:gd name="T3" fmla="*/ 2838 h 2838"/>
                    <a:gd name="T4" fmla="*/ 60 w 2182"/>
                    <a:gd name="T5" fmla="*/ 2838 h 2838"/>
                    <a:gd name="T6" fmla="*/ 48 w 2182"/>
                    <a:gd name="T7" fmla="*/ 2838 h 2838"/>
                    <a:gd name="T8" fmla="*/ 36 w 2182"/>
                    <a:gd name="T9" fmla="*/ 2834 h 2838"/>
                    <a:gd name="T10" fmla="*/ 26 w 2182"/>
                    <a:gd name="T11" fmla="*/ 2828 h 2838"/>
                    <a:gd name="T12" fmla="*/ 18 w 2182"/>
                    <a:gd name="T13" fmla="*/ 2822 h 2838"/>
                    <a:gd name="T14" fmla="*/ 10 w 2182"/>
                    <a:gd name="T15" fmla="*/ 2812 h 2838"/>
                    <a:gd name="T16" fmla="*/ 6 w 2182"/>
                    <a:gd name="T17" fmla="*/ 2802 h 2838"/>
                    <a:gd name="T18" fmla="*/ 2 w 2182"/>
                    <a:gd name="T19" fmla="*/ 2792 h 2838"/>
                    <a:gd name="T20" fmla="*/ 0 w 2182"/>
                    <a:gd name="T21" fmla="*/ 2780 h 2838"/>
                    <a:gd name="T22" fmla="*/ 0 w 2182"/>
                    <a:gd name="T23" fmla="*/ 714 h 2838"/>
                    <a:gd name="T24" fmla="*/ 0 w 2182"/>
                    <a:gd name="T25" fmla="*/ 714 h 2838"/>
                    <a:gd name="T26" fmla="*/ 2 w 2182"/>
                    <a:gd name="T27" fmla="*/ 702 h 2838"/>
                    <a:gd name="T28" fmla="*/ 4 w 2182"/>
                    <a:gd name="T29" fmla="*/ 692 h 2838"/>
                    <a:gd name="T30" fmla="*/ 10 w 2182"/>
                    <a:gd name="T31" fmla="*/ 682 h 2838"/>
                    <a:gd name="T32" fmla="*/ 16 w 2182"/>
                    <a:gd name="T33" fmla="*/ 674 h 2838"/>
                    <a:gd name="T34" fmla="*/ 638 w 2182"/>
                    <a:gd name="T35" fmla="*/ 20 h 2838"/>
                    <a:gd name="T36" fmla="*/ 638 w 2182"/>
                    <a:gd name="T37" fmla="*/ 20 h 2838"/>
                    <a:gd name="T38" fmla="*/ 646 w 2182"/>
                    <a:gd name="T39" fmla="*/ 12 h 2838"/>
                    <a:gd name="T40" fmla="*/ 656 w 2182"/>
                    <a:gd name="T41" fmla="*/ 6 h 2838"/>
                    <a:gd name="T42" fmla="*/ 668 w 2182"/>
                    <a:gd name="T43" fmla="*/ 2 h 2838"/>
                    <a:gd name="T44" fmla="*/ 680 w 2182"/>
                    <a:gd name="T45" fmla="*/ 0 h 2838"/>
                    <a:gd name="T46" fmla="*/ 2124 w 2182"/>
                    <a:gd name="T47" fmla="*/ 0 h 2838"/>
                    <a:gd name="T48" fmla="*/ 2124 w 2182"/>
                    <a:gd name="T49" fmla="*/ 0 h 2838"/>
                    <a:gd name="T50" fmla="*/ 2136 w 2182"/>
                    <a:gd name="T51" fmla="*/ 2 h 2838"/>
                    <a:gd name="T52" fmla="*/ 2146 w 2182"/>
                    <a:gd name="T53" fmla="*/ 6 h 2838"/>
                    <a:gd name="T54" fmla="*/ 2156 w 2182"/>
                    <a:gd name="T55" fmla="*/ 10 h 2838"/>
                    <a:gd name="T56" fmla="*/ 2164 w 2182"/>
                    <a:gd name="T57" fmla="*/ 18 h 2838"/>
                    <a:gd name="T58" fmla="*/ 2172 w 2182"/>
                    <a:gd name="T59" fmla="*/ 26 h 2838"/>
                    <a:gd name="T60" fmla="*/ 2178 w 2182"/>
                    <a:gd name="T61" fmla="*/ 36 h 2838"/>
                    <a:gd name="T62" fmla="*/ 2180 w 2182"/>
                    <a:gd name="T63" fmla="*/ 48 h 2838"/>
                    <a:gd name="T64" fmla="*/ 2182 w 2182"/>
                    <a:gd name="T65" fmla="*/ 60 h 2838"/>
                    <a:gd name="T66" fmla="*/ 2182 w 2182"/>
                    <a:gd name="T67" fmla="*/ 2780 h 2838"/>
                    <a:gd name="T68" fmla="*/ 2182 w 2182"/>
                    <a:gd name="T69" fmla="*/ 2780 h 2838"/>
                    <a:gd name="T70" fmla="*/ 2180 w 2182"/>
                    <a:gd name="T71" fmla="*/ 2792 h 2838"/>
                    <a:gd name="T72" fmla="*/ 2178 w 2182"/>
                    <a:gd name="T73" fmla="*/ 2802 h 2838"/>
                    <a:gd name="T74" fmla="*/ 2172 w 2182"/>
                    <a:gd name="T75" fmla="*/ 2812 h 2838"/>
                    <a:gd name="T76" fmla="*/ 2164 w 2182"/>
                    <a:gd name="T77" fmla="*/ 2822 h 2838"/>
                    <a:gd name="T78" fmla="*/ 2156 w 2182"/>
                    <a:gd name="T79" fmla="*/ 2828 h 2838"/>
                    <a:gd name="T80" fmla="*/ 2146 w 2182"/>
                    <a:gd name="T81" fmla="*/ 2834 h 2838"/>
                    <a:gd name="T82" fmla="*/ 2136 w 2182"/>
                    <a:gd name="T83" fmla="*/ 2838 h 2838"/>
                    <a:gd name="T84" fmla="*/ 2124 w 2182"/>
                    <a:gd name="T85" fmla="*/ 2838 h 2838"/>
                    <a:gd name="T86" fmla="*/ 2124 w 2182"/>
                    <a:gd name="T87" fmla="*/ 2838 h 2838"/>
                    <a:gd name="T88" fmla="*/ 118 w 2182"/>
                    <a:gd name="T89" fmla="*/ 2722 h 2838"/>
                    <a:gd name="T90" fmla="*/ 2064 w 2182"/>
                    <a:gd name="T91" fmla="*/ 2722 h 2838"/>
                    <a:gd name="T92" fmla="*/ 2064 w 2182"/>
                    <a:gd name="T93" fmla="*/ 118 h 2838"/>
                    <a:gd name="T94" fmla="*/ 706 w 2182"/>
                    <a:gd name="T95" fmla="*/ 118 h 2838"/>
                    <a:gd name="T96" fmla="*/ 118 w 2182"/>
                    <a:gd name="T97" fmla="*/ 738 h 2838"/>
                    <a:gd name="T98" fmla="*/ 118 w 2182"/>
                    <a:gd name="T99" fmla="*/ 2722 h 2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182" h="2838">
                      <a:moveTo>
                        <a:pt x="2124" y="2838"/>
                      </a:moveTo>
                      <a:lnTo>
                        <a:pt x="60" y="2838"/>
                      </a:lnTo>
                      <a:lnTo>
                        <a:pt x="60" y="2838"/>
                      </a:lnTo>
                      <a:lnTo>
                        <a:pt x="48" y="2838"/>
                      </a:lnTo>
                      <a:lnTo>
                        <a:pt x="36" y="2834"/>
                      </a:lnTo>
                      <a:lnTo>
                        <a:pt x="26" y="2828"/>
                      </a:lnTo>
                      <a:lnTo>
                        <a:pt x="18" y="2822"/>
                      </a:lnTo>
                      <a:lnTo>
                        <a:pt x="10" y="2812"/>
                      </a:lnTo>
                      <a:lnTo>
                        <a:pt x="6" y="2802"/>
                      </a:lnTo>
                      <a:lnTo>
                        <a:pt x="2" y="2792"/>
                      </a:lnTo>
                      <a:lnTo>
                        <a:pt x="0" y="2780"/>
                      </a:lnTo>
                      <a:lnTo>
                        <a:pt x="0" y="714"/>
                      </a:lnTo>
                      <a:lnTo>
                        <a:pt x="0" y="714"/>
                      </a:lnTo>
                      <a:lnTo>
                        <a:pt x="2" y="702"/>
                      </a:lnTo>
                      <a:lnTo>
                        <a:pt x="4" y="692"/>
                      </a:lnTo>
                      <a:lnTo>
                        <a:pt x="10" y="682"/>
                      </a:lnTo>
                      <a:lnTo>
                        <a:pt x="16" y="674"/>
                      </a:lnTo>
                      <a:lnTo>
                        <a:pt x="638" y="20"/>
                      </a:lnTo>
                      <a:lnTo>
                        <a:pt x="638" y="20"/>
                      </a:lnTo>
                      <a:lnTo>
                        <a:pt x="646" y="12"/>
                      </a:lnTo>
                      <a:lnTo>
                        <a:pt x="656" y="6"/>
                      </a:lnTo>
                      <a:lnTo>
                        <a:pt x="668" y="2"/>
                      </a:lnTo>
                      <a:lnTo>
                        <a:pt x="680" y="0"/>
                      </a:lnTo>
                      <a:lnTo>
                        <a:pt x="2124" y="0"/>
                      </a:lnTo>
                      <a:lnTo>
                        <a:pt x="2124" y="0"/>
                      </a:lnTo>
                      <a:lnTo>
                        <a:pt x="2136" y="2"/>
                      </a:lnTo>
                      <a:lnTo>
                        <a:pt x="2146" y="6"/>
                      </a:lnTo>
                      <a:lnTo>
                        <a:pt x="2156" y="10"/>
                      </a:lnTo>
                      <a:lnTo>
                        <a:pt x="2164" y="18"/>
                      </a:lnTo>
                      <a:lnTo>
                        <a:pt x="2172" y="26"/>
                      </a:lnTo>
                      <a:lnTo>
                        <a:pt x="2178" y="36"/>
                      </a:lnTo>
                      <a:lnTo>
                        <a:pt x="2180" y="48"/>
                      </a:lnTo>
                      <a:lnTo>
                        <a:pt x="2182" y="60"/>
                      </a:lnTo>
                      <a:lnTo>
                        <a:pt x="2182" y="2780"/>
                      </a:lnTo>
                      <a:lnTo>
                        <a:pt x="2182" y="2780"/>
                      </a:lnTo>
                      <a:lnTo>
                        <a:pt x="2180" y="2792"/>
                      </a:lnTo>
                      <a:lnTo>
                        <a:pt x="2178" y="2802"/>
                      </a:lnTo>
                      <a:lnTo>
                        <a:pt x="2172" y="2812"/>
                      </a:lnTo>
                      <a:lnTo>
                        <a:pt x="2164" y="2822"/>
                      </a:lnTo>
                      <a:lnTo>
                        <a:pt x="2156" y="2828"/>
                      </a:lnTo>
                      <a:lnTo>
                        <a:pt x="2146" y="2834"/>
                      </a:lnTo>
                      <a:lnTo>
                        <a:pt x="2136" y="2838"/>
                      </a:lnTo>
                      <a:lnTo>
                        <a:pt x="2124" y="2838"/>
                      </a:lnTo>
                      <a:lnTo>
                        <a:pt x="2124" y="2838"/>
                      </a:lnTo>
                      <a:close/>
                      <a:moveTo>
                        <a:pt x="118" y="2722"/>
                      </a:moveTo>
                      <a:lnTo>
                        <a:pt x="2064" y="2722"/>
                      </a:lnTo>
                      <a:lnTo>
                        <a:pt x="2064" y="118"/>
                      </a:lnTo>
                      <a:lnTo>
                        <a:pt x="706" y="118"/>
                      </a:lnTo>
                      <a:lnTo>
                        <a:pt x="118" y="738"/>
                      </a:lnTo>
                      <a:lnTo>
                        <a:pt x="118" y="2722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2526A9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0" name="Freeform 108">
                  <a:extLst>
                    <a:ext uri="{FF2B5EF4-FFF2-40B4-BE49-F238E27FC236}">
                      <a16:creationId xmlns:a16="http://schemas.microsoft.com/office/drawing/2014/main" id="{E11FF60A-647A-487B-9489-518F9362BE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062663" y="-860425"/>
                  <a:ext cx="1152525" cy="1152525"/>
                </a:xfrm>
                <a:custGeom>
                  <a:avLst/>
                  <a:gdLst>
                    <a:gd name="T0" fmla="*/ 668 w 726"/>
                    <a:gd name="T1" fmla="*/ 726 h 726"/>
                    <a:gd name="T2" fmla="*/ 58 w 726"/>
                    <a:gd name="T3" fmla="*/ 726 h 726"/>
                    <a:gd name="T4" fmla="*/ 58 w 726"/>
                    <a:gd name="T5" fmla="*/ 726 h 726"/>
                    <a:gd name="T6" fmla="*/ 46 w 726"/>
                    <a:gd name="T7" fmla="*/ 726 h 726"/>
                    <a:gd name="T8" fmla="*/ 36 w 726"/>
                    <a:gd name="T9" fmla="*/ 722 h 726"/>
                    <a:gd name="T10" fmla="*/ 26 w 726"/>
                    <a:gd name="T11" fmla="*/ 716 h 726"/>
                    <a:gd name="T12" fmla="*/ 16 w 726"/>
                    <a:gd name="T13" fmla="*/ 710 h 726"/>
                    <a:gd name="T14" fmla="*/ 10 w 726"/>
                    <a:gd name="T15" fmla="*/ 700 h 726"/>
                    <a:gd name="T16" fmla="*/ 4 w 726"/>
                    <a:gd name="T17" fmla="*/ 690 h 726"/>
                    <a:gd name="T18" fmla="*/ 0 w 726"/>
                    <a:gd name="T19" fmla="*/ 680 h 726"/>
                    <a:gd name="T20" fmla="*/ 0 w 726"/>
                    <a:gd name="T21" fmla="*/ 668 h 726"/>
                    <a:gd name="T22" fmla="*/ 0 w 726"/>
                    <a:gd name="T23" fmla="*/ 668 h 726"/>
                    <a:gd name="T24" fmla="*/ 0 w 726"/>
                    <a:gd name="T25" fmla="*/ 656 h 726"/>
                    <a:gd name="T26" fmla="*/ 4 w 726"/>
                    <a:gd name="T27" fmla="*/ 646 h 726"/>
                    <a:gd name="T28" fmla="*/ 10 w 726"/>
                    <a:gd name="T29" fmla="*/ 636 h 726"/>
                    <a:gd name="T30" fmla="*/ 16 w 726"/>
                    <a:gd name="T31" fmla="*/ 626 h 726"/>
                    <a:gd name="T32" fmla="*/ 26 w 726"/>
                    <a:gd name="T33" fmla="*/ 620 h 726"/>
                    <a:gd name="T34" fmla="*/ 36 w 726"/>
                    <a:gd name="T35" fmla="*/ 614 h 726"/>
                    <a:gd name="T36" fmla="*/ 46 w 726"/>
                    <a:gd name="T37" fmla="*/ 610 h 726"/>
                    <a:gd name="T38" fmla="*/ 58 w 726"/>
                    <a:gd name="T39" fmla="*/ 610 h 726"/>
                    <a:gd name="T40" fmla="*/ 610 w 726"/>
                    <a:gd name="T41" fmla="*/ 610 h 726"/>
                    <a:gd name="T42" fmla="*/ 610 w 726"/>
                    <a:gd name="T43" fmla="*/ 58 h 726"/>
                    <a:gd name="T44" fmla="*/ 610 w 726"/>
                    <a:gd name="T45" fmla="*/ 58 h 726"/>
                    <a:gd name="T46" fmla="*/ 610 w 726"/>
                    <a:gd name="T47" fmla="*/ 46 h 726"/>
                    <a:gd name="T48" fmla="*/ 614 w 726"/>
                    <a:gd name="T49" fmla="*/ 36 h 726"/>
                    <a:gd name="T50" fmla="*/ 620 w 726"/>
                    <a:gd name="T51" fmla="*/ 26 h 726"/>
                    <a:gd name="T52" fmla="*/ 626 w 726"/>
                    <a:gd name="T53" fmla="*/ 16 h 726"/>
                    <a:gd name="T54" fmla="*/ 636 w 726"/>
                    <a:gd name="T55" fmla="*/ 10 h 726"/>
                    <a:gd name="T56" fmla="*/ 646 w 726"/>
                    <a:gd name="T57" fmla="*/ 4 h 726"/>
                    <a:gd name="T58" fmla="*/ 656 w 726"/>
                    <a:gd name="T59" fmla="*/ 0 h 726"/>
                    <a:gd name="T60" fmla="*/ 668 w 726"/>
                    <a:gd name="T61" fmla="*/ 0 h 726"/>
                    <a:gd name="T62" fmla="*/ 668 w 726"/>
                    <a:gd name="T63" fmla="*/ 0 h 726"/>
                    <a:gd name="T64" fmla="*/ 680 w 726"/>
                    <a:gd name="T65" fmla="*/ 0 h 726"/>
                    <a:gd name="T66" fmla="*/ 690 w 726"/>
                    <a:gd name="T67" fmla="*/ 4 h 726"/>
                    <a:gd name="T68" fmla="*/ 700 w 726"/>
                    <a:gd name="T69" fmla="*/ 10 h 726"/>
                    <a:gd name="T70" fmla="*/ 710 w 726"/>
                    <a:gd name="T71" fmla="*/ 16 h 726"/>
                    <a:gd name="T72" fmla="*/ 716 w 726"/>
                    <a:gd name="T73" fmla="*/ 26 h 726"/>
                    <a:gd name="T74" fmla="*/ 722 w 726"/>
                    <a:gd name="T75" fmla="*/ 36 h 726"/>
                    <a:gd name="T76" fmla="*/ 726 w 726"/>
                    <a:gd name="T77" fmla="*/ 46 h 726"/>
                    <a:gd name="T78" fmla="*/ 726 w 726"/>
                    <a:gd name="T79" fmla="*/ 58 h 726"/>
                    <a:gd name="T80" fmla="*/ 726 w 726"/>
                    <a:gd name="T81" fmla="*/ 668 h 726"/>
                    <a:gd name="T82" fmla="*/ 726 w 726"/>
                    <a:gd name="T83" fmla="*/ 668 h 726"/>
                    <a:gd name="T84" fmla="*/ 726 w 726"/>
                    <a:gd name="T85" fmla="*/ 680 h 726"/>
                    <a:gd name="T86" fmla="*/ 722 w 726"/>
                    <a:gd name="T87" fmla="*/ 690 h 726"/>
                    <a:gd name="T88" fmla="*/ 716 w 726"/>
                    <a:gd name="T89" fmla="*/ 700 h 726"/>
                    <a:gd name="T90" fmla="*/ 710 w 726"/>
                    <a:gd name="T91" fmla="*/ 710 h 726"/>
                    <a:gd name="T92" fmla="*/ 700 w 726"/>
                    <a:gd name="T93" fmla="*/ 716 h 726"/>
                    <a:gd name="T94" fmla="*/ 690 w 726"/>
                    <a:gd name="T95" fmla="*/ 722 h 726"/>
                    <a:gd name="T96" fmla="*/ 680 w 726"/>
                    <a:gd name="T97" fmla="*/ 726 h 726"/>
                    <a:gd name="T98" fmla="*/ 668 w 726"/>
                    <a:gd name="T99" fmla="*/ 726 h 726"/>
                    <a:gd name="T100" fmla="*/ 668 w 726"/>
                    <a:gd name="T101" fmla="*/ 726 h 7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26" h="726">
                      <a:moveTo>
                        <a:pt x="668" y="726"/>
                      </a:moveTo>
                      <a:lnTo>
                        <a:pt x="58" y="726"/>
                      </a:lnTo>
                      <a:lnTo>
                        <a:pt x="58" y="726"/>
                      </a:lnTo>
                      <a:lnTo>
                        <a:pt x="46" y="726"/>
                      </a:lnTo>
                      <a:lnTo>
                        <a:pt x="36" y="722"/>
                      </a:lnTo>
                      <a:lnTo>
                        <a:pt x="26" y="716"/>
                      </a:lnTo>
                      <a:lnTo>
                        <a:pt x="16" y="710"/>
                      </a:lnTo>
                      <a:lnTo>
                        <a:pt x="10" y="700"/>
                      </a:lnTo>
                      <a:lnTo>
                        <a:pt x="4" y="690"/>
                      </a:lnTo>
                      <a:lnTo>
                        <a:pt x="0" y="680"/>
                      </a:lnTo>
                      <a:lnTo>
                        <a:pt x="0" y="668"/>
                      </a:lnTo>
                      <a:lnTo>
                        <a:pt x="0" y="668"/>
                      </a:lnTo>
                      <a:lnTo>
                        <a:pt x="0" y="656"/>
                      </a:lnTo>
                      <a:lnTo>
                        <a:pt x="4" y="646"/>
                      </a:lnTo>
                      <a:lnTo>
                        <a:pt x="10" y="636"/>
                      </a:lnTo>
                      <a:lnTo>
                        <a:pt x="16" y="626"/>
                      </a:lnTo>
                      <a:lnTo>
                        <a:pt x="26" y="620"/>
                      </a:lnTo>
                      <a:lnTo>
                        <a:pt x="36" y="614"/>
                      </a:lnTo>
                      <a:lnTo>
                        <a:pt x="46" y="610"/>
                      </a:lnTo>
                      <a:lnTo>
                        <a:pt x="58" y="610"/>
                      </a:lnTo>
                      <a:lnTo>
                        <a:pt x="610" y="610"/>
                      </a:lnTo>
                      <a:lnTo>
                        <a:pt x="610" y="58"/>
                      </a:lnTo>
                      <a:lnTo>
                        <a:pt x="610" y="58"/>
                      </a:lnTo>
                      <a:lnTo>
                        <a:pt x="610" y="46"/>
                      </a:lnTo>
                      <a:lnTo>
                        <a:pt x="614" y="36"/>
                      </a:lnTo>
                      <a:lnTo>
                        <a:pt x="620" y="26"/>
                      </a:lnTo>
                      <a:lnTo>
                        <a:pt x="626" y="16"/>
                      </a:lnTo>
                      <a:lnTo>
                        <a:pt x="636" y="10"/>
                      </a:lnTo>
                      <a:lnTo>
                        <a:pt x="646" y="4"/>
                      </a:lnTo>
                      <a:lnTo>
                        <a:pt x="656" y="0"/>
                      </a:lnTo>
                      <a:lnTo>
                        <a:pt x="668" y="0"/>
                      </a:lnTo>
                      <a:lnTo>
                        <a:pt x="668" y="0"/>
                      </a:lnTo>
                      <a:lnTo>
                        <a:pt x="680" y="0"/>
                      </a:lnTo>
                      <a:lnTo>
                        <a:pt x="690" y="4"/>
                      </a:lnTo>
                      <a:lnTo>
                        <a:pt x="700" y="10"/>
                      </a:lnTo>
                      <a:lnTo>
                        <a:pt x="710" y="16"/>
                      </a:lnTo>
                      <a:lnTo>
                        <a:pt x="716" y="26"/>
                      </a:lnTo>
                      <a:lnTo>
                        <a:pt x="722" y="36"/>
                      </a:lnTo>
                      <a:lnTo>
                        <a:pt x="726" y="46"/>
                      </a:lnTo>
                      <a:lnTo>
                        <a:pt x="726" y="58"/>
                      </a:lnTo>
                      <a:lnTo>
                        <a:pt x="726" y="668"/>
                      </a:lnTo>
                      <a:lnTo>
                        <a:pt x="726" y="668"/>
                      </a:lnTo>
                      <a:lnTo>
                        <a:pt x="726" y="680"/>
                      </a:lnTo>
                      <a:lnTo>
                        <a:pt x="722" y="690"/>
                      </a:lnTo>
                      <a:lnTo>
                        <a:pt x="716" y="700"/>
                      </a:lnTo>
                      <a:lnTo>
                        <a:pt x="710" y="710"/>
                      </a:lnTo>
                      <a:lnTo>
                        <a:pt x="700" y="716"/>
                      </a:lnTo>
                      <a:lnTo>
                        <a:pt x="690" y="722"/>
                      </a:lnTo>
                      <a:lnTo>
                        <a:pt x="680" y="726"/>
                      </a:lnTo>
                      <a:lnTo>
                        <a:pt x="668" y="726"/>
                      </a:lnTo>
                      <a:lnTo>
                        <a:pt x="668" y="72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1" name="Freeform 109">
                  <a:extLst>
                    <a:ext uri="{FF2B5EF4-FFF2-40B4-BE49-F238E27FC236}">
                      <a16:creationId xmlns:a16="http://schemas.microsoft.com/office/drawing/2014/main" id="{DCAE6D41-A466-421E-AD91-1D1D4F01EB1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1809750"/>
                  <a:ext cx="1593850" cy="1165225"/>
                </a:xfrm>
                <a:custGeom>
                  <a:avLst/>
                  <a:gdLst>
                    <a:gd name="T0" fmla="*/ 946 w 1004"/>
                    <a:gd name="T1" fmla="*/ 734 h 734"/>
                    <a:gd name="T2" fmla="*/ 58 w 1004"/>
                    <a:gd name="T3" fmla="*/ 734 h 734"/>
                    <a:gd name="T4" fmla="*/ 58 w 1004"/>
                    <a:gd name="T5" fmla="*/ 734 h 734"/>
                    <a:gd name="T6" fmla="*/ 42 w 1004"/>
                    <a:gd name="T7" fmla="*/ 732 h 734"/>
                    <a:gd name="T8" fmla="*/ 28 w 1004"/>
                    <a:gd name="T9" fmla="*/ 724 h 734"/>
                    <a:gd name="T10" fmla="*/ 16 w 1004"/>
                    <a:gd name="T11" fmla="*/ 714 h 734"/>
                    <a:gd name="T12" fmla="*/ 6 w 1004"/>
                    <a:gd name="T13" fmla="*/ 702 h 734"/>
                    <a:gd name="T14" fmla="*/ 6 w 1004"/>
                    <a:gd name="T15" fmla="*/ 702 h 734"/>
                    <a:gd name="T16" fmla="*/ 2 w 1004"/>
                    <a:gd name="T17" fmla="*/ 686 h 734"/>
                    <a:gd name="T18" fmla="*/ 0 w 1004"/>
                    <a:gd name="T19" fmla="*/ 670 h 734"/>
                    <a:gd name="T20" fmla="*/ 4 w 1004"/>
                    <a:gd name="T21" fmla="*/ 654 h 734"/>
                    <a:gd name="T22" fmla="*/ 12 w 1004"/>
                    <a:gd name="T23" fmla="*/ 640 h 734"/>
                    <a:gd name="T24" fmla="*/ 454 w 1004"/>
                    <a:gd name="T25" fmla="*/ 24 h 734"/>
                    <a:gd name="T26" fmla="*/ 454 w 1004"/>
                    <a:gd name="T27" fmla="*/ 24 h 734"/>
                    <a:gd name="T28" fmla="*/ 464 w 1004"/>
                    <a:gd name="T29" fmla="*/ 14 h 734"/>
                    <a:gd name="T30" fmla="*/ 476 w 1004"/>
                    <a:gd name="T31" fmla="*/ 6 h 734"/>
                    <a:gd name="T32" fmla="*/ 488 w 1004"/>
                    <a:gd name="T33" fmla="*/ 2 h 734"/>
                    <a:gd name="T34" fmla="*/ 502 w 1004"/>
                    <a:gd name="T35" fmla="*/ 0 h 734"/>
                    <a:gd name="T36" fmla="*/ 502 w 1004"/>
                    <a:gd name="T37" fmla="*/ 0 h 734"/>
                    <a:gd name="T38" fmla="*/ 516 w 1004"/>
                    <a:gd name="T39" fmla="*/ 2 h 734"/>
                    <a:gd name="T40" fmla="*/ 528 w 1004"/>
                    <a:gd name="T41" fmla="*/ 6 h 734"/>
                    <a:gd name="T42" fmla="*/ 540 w 1004"/>
                    <a:gd name="T43" fmla="*/ 14 h 734"/>
                    <a:gd name="T44" fmla="*/ 550 w 1004"/>
                    <a:gd name="T45" fmla="*/ 24 h 734"/>
                    <a:gd name="T46" fmla="*/ 992 w 1004"/>
                    <a:gd name="T47" fmla="*/ 640 h 734"/>
                    <a:gd name="T48" fmla="*/ 992 w 1004"/>
                    <a:gd name="T49" fmla="*/ 640 h 734"/>
                    <a:gd name="T50" fmla="*/ 1000 w 1004"/>
                    <a:gd name="T51" fmla="*/ 654 h 734"/>
                    <a:gd name="T52" fmla="*/ 1004 w 1004"/>
                    <a:gd name="T53" fmla="*/ 670 h 734"/>
                    <a:gd name="T54" fmla="*/ 1002 w 1004"/>
                    <a:gd name="T55" fmla="*/ 686 h 734"/>
                    <a:gd name="T56" fmla="*/ 998 w 1004"/>
                    <a:gd name="T57" fmla="*/ 702 h 734"/>
                    <a:gd name="T58" fmla="*/ 998 w 1004"/>
                    <a:gd name="T59" fmla="*/ 702 h 734"/>
                    <a:gd name="T60" fmla="*/ 988 w 1004"/>
                    <a:gd name="T61" fmla="*/ 714 h 734"/>
                    <a:gd name="T62" fmla="*/ 976 w 1004"/>
                    <a:gd name="T63" fmla="*/ 724 h 734"/>
                    <a:gd name="T64" fmla="*/ 962 w 1004"/>
                    <a:gd name="T65" fmla="*/ 732 h 734"/>
                    <a:gd name="T66" fmla="*/ 946 w 1004"/>
                    <a:gd name="T67" fmla="*/ 734 h 734"/>
                    <a:gd name="T68" fmla="*/ 946 w 1004"/>
                    <a:gd name="T69" fmla="*/ 734 h 734"/>
                    <a:gd name="T70" fmla="*/ 174 w 1004"/>
                    <a:gd name="T71" fmla="*/ 616 h 734"/>
                    <a:gd name="T72" fmla="*/ 830 w 1004"/>
                    <a:gd name="T73" fmla="*/ 616 h 734"/>
                    <a:gd name="T74" fmla="*/ 502 w 1004"/>
                    <a:gd name="T75" fmla="*/ 160 h 734"/>
                    <a:gd name="T76" fmla="*/ 174 w 1004"/>
                    <a:gd name="T77" fmla="*/ 616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946" y="734"/>
                      </a:moveTo>
                      <a:lnTo>
                        <a:pt x="58" y="734"/>
                      </a:lnTo>
                      <a:lnTo>
                        <a:pt x="58" y="734"/>
                      </a:lnTo>
                      <a:lnTo>
                        <a:pt x="42" y="732"/>
                      </a:lnTo>
                      <a:lnTo>
                        <a:pt x="28" y="724"/>
                      </a:lnTo>
                      <a:lnTo>
                        <a:pt x="16" y="714"/>
                      </a:lnTo>
                      <a:lnTo>
                        <a:pt x="6" y="702"/>
                      </a:lnTo>
                      <a:lnTo>
                        <a:pt x="6" y="702"/>
                      </a:lnTo>
                      <a:lnTo>
                        <a:pt x="2" y="686"/>
                      </a:lnTo>
                      <a:lnTo>
                        <a:pt x="0" y="670"/>
                      </a:lnTo>
                      <a:lnTo>
                        <a:pt x="4" y="654"/>
                      </a:lnTo>
                      <a:lnTo>
                        <a:pt x="12" y="640"/>
                      </a:lnTo>
                      <a:lnTo>
                        <a:pt x="454" y="24"/>
                      </a:lnTo>
                      <a:lnTo>
                        <a:pt x="454" y="24"/>
                      </a:lnTo>
                      <a:lnTo>
                        <a:pt x="464" y="14"/>
                      </a:lnTo>
                      <a:lnTo>
                        <a:pt x="476" y="6"/>
                      </a:lnTo>
                      <a:lnTo>
                        <a:pt x="488" y="2"/>
                      </a:lnTo>
                      <a:lnTo>
                        <a:pt x="502" y="0"/>
                      </a:lnTo>
                      <a:lnTo>
                        <a:pt x="502" y="0"/>
                      </a:lnTo>
                      <a:lnTo>
                        <a:pt x="516" y="2"/>
                      </a:lnTo>
                      <a:lnTo>
                        <a:pt x="528" y="6"/>
                      </a:lnTo>
                      <a:lnTo>
                        <a:pt x="540" y="14"/>
                      </a:lnTo>
                      <a:lnTo>
                        <a:pt x="550" y="24"/>
                      </a:lnTo>
                      <a:lnTo>
                        <a:pt x="992" y="640"/>
                      </a:lnTo>
                      <a:lnTo>
                        <a:pt x="992" y="640"/>
                      </a:lnTo>
                      <a:lnTo>
                        <a:pt x="1000" y="654"/>
                      </a:lnTo>
                      <a:lnTo>
                        <a:pt x="1004" y="670"/>
                      </a:lnTo>
                      <a:lnTo>
                        <a:pt x="1002" y="686"/>
                      </a:lnTo>
                      <a:lnTo>
                        <a:pt x="998" y="702"/>
                      </a:lnTo>
                      <a:lnTo>
                        <a:pt x="998" y="702"/>
                      </a:lnTo>
                      <a:lnTo>
                        <a:pt x="988" y="714"/>
                      </a:lnTo>
                      <a:lnTo>
                        <a:pt x="976" y="724"/>
                      </a:lnTo>
                      <a:lnTo>
                        <a:pt x="962" y="732"/>
                      </a:lnTo>
                      <a:lnTo>
                        <a:pt x="946" y="734"/>
                      </a:lnTo>
                      <a:lnTo>
                        <a:pt x="946" y="734"/>
                      </a:lnTo>
                      <a:close/>
                      <a:moveTo>
                        <a:pt x="174" y="616"/>
                      </a:moveTo>
                      <a:lnTo>
                        <a:pt x="830" y="616"/>
                      </a:lnTo>
                      <a:lnTo>
                        <a:pt x="502" y="160"/>
                      </a:lnTo>
                      <a:lnTo>
                        <a:pt x="174" y="616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2" name="Freeform 110">
                  <a:extLst>
                    <a:ext uri="{FF2B5EF4-FFF2-40B4-BE49-F238E27FC236}">
                      <a16:creationId xmlns:a16="http://schemas.microsoft.com/office/drawing/2014/main" id="{D13C2108-593D-4F8C-85C5-0A930DEBAF2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-5195888" y="850900"/>
                  <a:ext cx="1593850" cy="1165225"/>
                </a:xfrm>
                <a:custGeom>
                  <a:avLst/>
                  <a:gdLst>
                    <a:gd name="T0" fmla="*/ 502 w 1004"/>
                    <a:gd name="T1" fmla="*/ 734 h 734"/>
                    <a:gd name="T2" fmla="*/ 502 w 1004"/>
                    <a:gd name="T3" fmla="*/ 734 h 734"/>
                    <a:gd name="T4" fmla="*/ 488 w 1004"/>
                    <a:gd name="T5" fmla="*/ 732 h 734"/>
                    <a:gd name="T6" fmla="*/ 476 w 1004"/>
                    <a:gd name="T7" fmla="*/ 726 h 734"/>
                    <a:gd name="T8" fmla="*/ 464 w 1004"/>
                    <a:gd name="T9" fmla="*/ 720 h 734"/>
                    <a:gd name="T10" fmla="*/ 454 w 1004"/>
                    <a:gd name="T11" fmla="*/ 708 h 734"/>
                    <a:gd name="T12" fmla="*/ 12 w 1004"/>
                    <a:gd name="T13" fmla="*/ 94 h 734"/>
                    <a:gd name="T14" fmla="*/ 12 w 1004"/>
                    <a:gd name="T15" fmla="*/ 94 h 734"/>
                    <a:gd name="T16" fmla="*/ 4 w 1004"/>
                    <a:gd name="T17" fmla="*/ 80 h 734"/>
                    <a:gd name="T18" fmla="*/ 0 w 1004"/>
                    <a:gd name="T19" fmla="*/ 64 h 734"/>
                    <a:gd name="T20" fmla="*/ 2 w 1004"/>
                    <a:gd name="T21" fmla="*/ 48 h 734"/>
                    <a:gd name="T22" fmla="*/ 6 w 1004"/>
                    <a:gd name="T23" fmla="*/ 32 h 734"/>
                    <a:gd name="T24" fmla="*/ 6 w 1004"/>
                    <a:gd name="T25" fmla="*/ 32 h 734"/>
                    <a:gd name="T26" fmla="*/ 16 w 1004"/>
                    <a:gd name="T27" fmla="*/ 20 h 734"/>
                    <a:gd name="T28" fmla="*/ 28 w 1004"/>
                    <a:gd name="T29" fmla="*/ 10 h 734"/>
                    <a:gd name="T30" fmla="*/ 42 w 1004"/>
                    <a:gd name="T31" fmla="*/ 2 h 734"/>
                    <a:gd name="T32" fmla="*/ 58 w 1004"/>
                    <a:gd name="T33" fmla="*/ 0 h 734"/>
                    <a:gd name="T34" fmla="*/ 946 w 1004"/>
                    <a:gd name="T35" fmla="*/ 0 h 734"/>
                    <a:gd name="T36" fmla="*/ 946 w 1004"/>
                    <a:gd name="T37" fmla="*/ 0 h 734"/>
                    <a:gd name="T38" fmla="*/ 962 w 1004"/>
                    <a:gd name="T39" fmla="*/ 2 h 734"/>
                    <a:gd name="T40" fmla="*/ 976 w 1004"/>
                    <a:gd name="T41" fmla="*/ 10 h 734"/>
                    <a:gd name="T42" fmla="*/ 988 w 1004"/>
                    <a:gd name="T43" fmla="*/ 20 h 734"/>
                    <a:gd name="T44" fmla="*/ 998 w 1004"/>
                    <a:gd name="T45" fmla="*/ 32 h 734"/>
                    <a:gd name="T46" fmla="*/ 998 w 1004"/>
                    <a:gd name="T47" fmla="*/ 32 h 734"/>
                    <a:gd name="T48" fmla="*/ 1002 w 1004"/>
                    <a:gd name="T49" fmla="*/ 48 h 734"/>
                    <a:gd name="T50" fmla="*/ 1004 w 1004"/>
                    <a:gd name="T51" fmla="*/ 64 h 734"/>
                    <a:gd name="T52" fmla="*/ 1000 w 1004"/>
                    <a:gd name="T53" fmla="*/ 80 h 734"/>
                    <a:gd name="T54" fmla="*/ 992 w 1004"/>
                    <a:gd name="T55" fmla="*/ 94 h 734"/>
                    <a:gd name="T56" fmla="*/ 550 w 1004"/>
                    <a:gd name="T57" fmla="*/ 708 h 734"/>
                    <a:gd name="T58" fmla="*/ 550 w 1004"/>
                    <a:gd name="T59" fmla="*/ 708 h 734"/>
                    <a:gd name="T60" fmla="*/ 540 w 1004"/>
                    <a:gd name="T61" fmla="*/ 720 h 734"/>
                    <a:gd name="T62" fmla="*/ 528 w 1004"/>
                    <a:gd name="T63" fmla="*/ 726 h 734"/>
                    <a:gd name="T64" fmla="*/ 516 w 1004"/>
                    <a:gd name="T65" fmla="*/ 732 h 734"/>
                    <a:gd name="T66" fmla="*/ 502 w 1004"/>
                    <a:gd name="T67" fmla="*/ 734 h 734"/>
                    <a:gd name="T68" fmla="*/ 502 w 1004"/>
                    <a:gd name="T69" fmla="*/ 734 h 734"/>
                    <a:gd name="T70" fmla="*/ 174 w 1004"/>
                    <a:gd name="T71" fmla="*/ 118 h 734"/>
                    <a:gd name="T72" fmla="*/ 502 w 1004"/>
                    <a:gd name="T73" fmla="*/ 574 h 734"/>
                    <a:gd name="T74" fmla="*/ 830 w 1004"/>
                    <a:gd name="T75" fmla="*/ 118 h 734"/>
                    <a:gd name="T76" fmla="*/ 174 w 1004"/>
                    <a:gd name="T77" fmla="*/ 118 h 7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004" h="734">
                      <a:moveTo>
                        <a:pt x="502" y="734"/>
                      </a:moveTo>
                      <a:lnTo>
                        <a:pt x="502" y="734"/>
                      </a:lnTo>
                      <a:lnTo>
                        <a:pt x="488" y="732"/>
                      </a:lnTo>
                      <a:lnTo>
                        <a:pt x="476" y="726"/>
                      </a:lnTo>
                      <a:lnTo>
                        <a:pt x="464" y="720"/>
                      </a:lnTo>
                      <a:lnTo>
                        <a:pt x="454" y="708"/>
                      </a:lnTo>
                      <a:lnTo>
                        <a:pt x="12" y="94"/>
                      </a:lnTo>
                      <a:lnTo>
                        <a:pt x="12" y="94"/>
                      </a:lnTo>
                      <a:lnTo>
                        <a:pt x="4" y="80"/>
                      </a:lnTo>
                      <a:lnTo>
                        <a:pt x="0" y="64"/>
                      </a:lnTo>
                      <a:lnTo>
                        <a:pt x="2" y="48"/>
                      </a:lnTo>
                      <a:lnTo>
                        <a:pt x="6" y="32"/>
                      </a:lnTo>
                      <a:lnTo>
                        <a:pt x="6" y="32"/>
                      </a:lnTo>
                      <a:lnTo>
                        <a:pt x="16" y="20"/>
                      </a:lnTo>
                      <a:lnTo>
                        <a:pt x="28" y="10"/>
                      </a:lnTo>
                      <a:lnTo>
                        <a:pt x="42" y="2"/>
                      </a:lnTo>
                      <a:lnTo>
                        <a:pt x="58" y="0"/>
                      </a:lnTo>
                      <a:lnTo>
                        <a:pt x="946" y="0"/>
                      </a:lnTo>
                      <a:lnTo>
                        <a:pt x="946" y="0"/>
                      </a:lnTo>
                      <a:lnTo>
                        <a:pt x="962" y="2"/>
                      </a:lnTo>
                      <a:lnTo>
                        <a:pt x="976" y="10"/>
                      </a:lnTo>
                      <a:lnTo>
                        <a:pt x="988" y="20"/>
                      </a:lnTo>
                      <a:lnTo>
                        <a:pt x="998" y="32"/>
                      </a:lnTo>
                      <a:lnTo>
                        <a:pt x="998" y="32"/>
                      </a:lnTo>
                      <a:lnTo>
                        <a:pt x="1002" y="48"/>
                      </a:lnTo>
                      <a:lnTo>
                        <a:pt x="1004" y="64"/>
                      </a:lnTo>
                      <a:lnTo>
                        <a:pt x="1000" y="80"/>
                      </a:lnTo>
                      <a:lnTo>
                        <a:pt x="992" y="94"/>
                      </a:lnTo>
                      <a:lnTo>
                        <a:pt x="550" y="708"/>
                      </a:lnTo>
                      <a:lnTo>
                        <a:pt x="550" y="708"/>
                      </a:lnTo>
                      <a:lnTo>
                        <a:pt x="540" y="720"/>
                      </a:lnTo>
                      <a:lnTo>
                        <a:pt x="528" y="726"/>
                      </a:lnTo>
                      <a:lnTo>
                        <a:pt x="516" y="732"/>
                      </a:lnTo>
                      <a:lnTo>
                        <a:pt x="502" y="734"/>
                      </a:lnTo>
                      <a:lnTo>
                        <a:pt x="502" y="734"/>
                      </a:lnTo>
                      <a:close/>
                      <a:moveTo>
                        <a:pt x="174" y="118"/>
                      </a:moveTo>
                      <a:lnTo>
                        <a:pt x="502" y="574"/>
                      </a:lnTo>
                      <a:lnTo>
                        <a:pt x="830" y="118"/>
                      </a:lnTo>
                      <a:lnTo>
                        <a:pt x="174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  <p:sp>
              <p:nvSpPr>
                <p:cNvPr id="53" name="Freeform 111">
                  <a:extLst>
                    <a:ext uri="{FF2B5EF4-FFF2-40B4-BE49-F238E27FC236}">
                      <a16:creationId xmlns:a16="http://schemas.microsoft.com/office/drawing/2014/main" id="{7FC1CFF1-0921-425D-8B9A-FD0DE3E33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67288" y="2489200"/>
                  <a:ext cx="1120775" cy="187325"/>
                </a:xfrm>
                <a:custGeom>
                  <a:avLst/>
                  <a:gdLst>
                    <a:gd name="T0" fmla="*/ 648 w 706"/>
                    <a:gd name="T1" fmla="*/ 118 h 118"/>
                    <a:gd name="T2" fmla="*/ 60 w 706"/>
                    <a:gd name="T3" fmla="*/ 118 h 118"/>
                    <a:gd name="T4" fmla="*/ 60 w 706"/>
                    <a:gd name="T5" fmla="*/ 118 h 118"/>
                    <a:gd name="T6" fmla="*/ 48 w 706"/>
                    <a:gd name="T7" fmla="*/ 116 h 118"/>
                    <a:gd name="T8" fmla="*/ 36 w 706"/>
                    <a:gd name="T9" fmla="*/ 114 h 118"/>
                    <a:gd name="T10" fmla="*/ 26 w 706"/>
                    <a:gd name="T11" fmla="*/ 108 h 118"/>
                    <a:gd name="T12" fmla="*/ 18 w 706"/>
                    <a:gd name="T13" fmla="*/ 100 h 118"/>
                    <a:gd name="T14" fmla="*/ 10 w 706"/>
                    <a:gd name="T15" fmla="*/ 92 h 118"/>
                    <a:gd name="T16" fmla="*/ 6 w 706"/>
                    <a:gd name="T17" fmla="*/ 82 h 118"/>
                    <a:gd name="T18" fmla="*/ 2 w 706"/>
                    <a:gd name="T19" fmla="*/ 70 h 118"/>
                    <a:gd name="T20" fmla="*/ 0 w 706"/>
                    <a:gd name="T21" fmla="*/ 60 h 118"/>
                    <a:gd name="T22" fmla="*/ 0 w 706"/>
                    <a:gd name="T23" fmla="*/ 60 h 118"/>
                    <a:gd name="T24" fmla="*/ 2 w 706"/>
                    <a:gd name="T25" fmla="*/ 48 h 118"/>
                    <a:gd name="T26" fmla="*/ 6 w 706"/>
                    <a:gd name="T27" fmla="*/ 36 h 118"/>
                    <a:gd name="T28" fmla="*/ 10 w 706"/>
                    <a:gd name="T29" fmla="*/ 26 h 118"/>
                    <a:gd name="T30" fmla="*/ 18 w 706"/>
                    <a:gd name="T31" fmla="*/ 18 h 118"/>
                    <a:gd name="T32" fmla="*/ 26 w 706"/>
                    <a:gd name="T33" fmla="*/ 10 h 118"/>
                    <a:gd name="T34" fmla="*/ 36 w 706"/>
                    <a:gd name="T35" fmla="*/ 6 h 118"/>
                    <a:gd name="T36" fmla="*/ 48 w 706"/>
                    <a:gd name="T37" fmla="*/ 2 h 118"/>
                    <a:gd name="T38" fmla="*/ 60 w 706"/>
                    <a:gd name="T39" fmla="*/ 0 h 118"/>
                    <a:gd name="T40" fmla="*/ 648 w 706"/>
                    <a:gd name="T41" fmla="*/ 0 h 118"/>
                    <a:gd name="T42" fmla="*/ 648 w 706"/>
                    <a:gd name="T43" fmla="*/ 0 h 118"/>
                    <a:gd name="T44" fmla="*/ 658 w 706"/>
                    <a:gd name="T45" fmla="*/ 2 h 118"/>
                    <a:gd name="T46" fmla="*/ 670 w 706"/>
                    <a:gd name="T47" fmla="*/ 6 h 118"/>
                    <a:gd name="T48" fmla="*/ 680 w 706"/>
                    <a:gd name="T49" fmla="*/ 10 h 118"/>
                    <a:gd name="T50" fmla="*/ 688 w 706"/>
                    <a:gd name="T51" fmla="*/ 18 h 118"/>
                    <a:gd name="T52" fmla="*/ 696 w 706"/>
                    <a:gd name="T53" fmla="*/ 26 h 118"/>
                    <a:gd name="T54" fmla="*/ 702 w 706"/>
                    <a:gd name="T55" fmla="*/ 36 h 118"/>
                    <a:gd name="T56" fmla="*/ 704 w 706"/>
                    <a:gd name="T57" fmla="*/ 48 h 118"/>
                    <a:gd name="T58" fmla="*/ 706 w 706"/>
                    <a:gd name="T59" fmla="*/ 60 h 118"/>
                    <a:gd name="T60" fmla="*/ 706 w 706"/>
                    <a:gd name="T61" fmla="*/ 60 h 118"/>
                    <a:gd name="T62" fmla="*/ 704 w 706"/>
                    <a:gd name="T63" fmla="*/ 70 h 118"/>
                    <a:gd name="T64" fmla="*/ 702 w 706"/>
                    <a:gd name="T65" fmla="*/ 82 h 118"/>
                    <a:gd name="T66" fmla="*/ 696 w 706"/>
                    <a:gd name="T67" fmla="*/ 92 h 118"/>
                    <a:gd name="T68" fmla="*/ 688 w 706"/>
                    <a:gd name="T69" fmla="*/ 100 h 118"/>
                    <a:gd name="T70" fmla="*/ 680 w 706"/>
                    <a:gd name="T71" fmla="*/ 108 h 118"/>
                    <a:gd name="T72" fmla="*/ 670 w 706"/>
                    <a:gd name="T73" fmla="*/ 114 h 118"/>
                    <a:gd name="T74" fmla="*/ 658 w 706"/>
                    <a:gd name="T75" fmla="*/ 116 h 118"/>
                    <a:gd name="T76" fmla="*/ 648 w 706"/>
                    <a:gd name="T77" fmla="*/ 118 h 118"/>
                    <a:gd name="T78" fmla="*/ 648 w 706"/>
                    <a:gd name="T79" fmla="*/ 118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706" h="118">
                      <a:moveTo>
                        <a:pt x="648" y="118"/>
                      </a:moveTo>
                      <a:lnTo>
                        <a:pt x="60" y="118"/>
                      </a:lnTo>
                      <a:lnTo>
                        <a:pt x="60" y="118"/>
                      </a:lnTo>
                      <a:lnTo>
                        <a:pt x="48" y="116"/>
                      </a:lnTo>
                      <a:lnTo>
                        <a:pt x="36" y="114"/>
                      </a:lnTo>
                      <a:lnTo>
                        <a:pt x="26" y="108"/>
                      </a:lnTo>
                      <a:lnTo>
                        <a:pt x="18" y="100"/>
                      </a:lnTo>
                      <a:lnTo>
                        <a:pt x="10" y="92"/>
                      </a:lnTo>
                      <a:lnTo>
                        <a:pt x="6" y="82"/>
                      </a:lnTo>
                      <a:lnTo>
                        <a:pt x="2" y="70"/>
                      </a:lnTo>
                      <a:lnTo>
                        <a:pt x="0" y="60"/>
                      </a:lnTo>
                      <a:lnTo>
                        <a:pt x="0" y="60"/>
                      </a:lnTo>
                      <a:lnTo>
                        <a:pt x="2" y="48"/>
                      </a:lnTo>
                      <a:lnTo>
                        <a:pt x="6" y="36"/>
                      </a:lnTo>
                      <a:lnTo>
                        <a:pt x="10" y="26"/>
                      </a:lnTo>
                      <a:lnTo>
                        <a:pt x="18" y="18"/>
                      </a:lnTo>
                      <a:lnTo>
                        <a:pt x="26" y="10"/>
                      </a:lnTo>
                      <a:lnTo>
                        <a:pt x="36" y="6"/>
                      </a:lnTo>
                      <a:lnTo>
                        <a:pt x="48" y="2"/>
                      </a:lnTo>
                      <a:lnTo>
                        <a:pt x="60" y="0"/>
                      </a:lnTo>
                      <a:lnTo>
                        <a:pt x="648" y="0"/>
                      </a:lnTo>
                      <a:lnTo>
                        <a:pt x="648" y="0"/>
                      </a:lnTo>
                      <a:lnTo>
                        <a:pt x="658" y="2"/>
                      </a:lnTo>
                      <a:lnTo>
                        <a:pt x="670" y="6"/>
                      </a:lnTo>
                      <a:lnTo>
                        <a:pt x="680" y="10"/>
                      </a:lnTo>
                      <a:lnTo>
                        <a:pt x="688" y="18"/>
                      </a:lnTo>
                      <a:lnTo>
                        <a:pt x="696" y="26"/>
                      </a:lnTo>
                      <a:lnTo>
                        <a:pt x="702" y="36"/>
                      </a:lnTo>
                      <a:lnTo>
                        <a:pt x="704" y="48"/>
                      </a:lnTo>
                      <a:lnTo>
                        <a:pt x="706" y="60"/>
                      </a:lnTo>
                      <a:lnTo>
                        <a:pt x="706" y="60"/>
                      </a:lnTo>
                      <a:lnTo>
                        <a:pt x="704" y="70"/>
                      </a:lnTo>
                      <a:lnTo>
                        <a:pt x="702" y="82"/>
                      </a:lnTo>
                      <a:lnTo>
                        <a:pt x="696" y="92"/>
                      </a:lnTo>
                      <a:lnTo>
                        <a:pt x="688" y="100"/>
                      </a:lnTo>
                      <a:lnTo>
                        <a:pt x="680" y="108"/>
                      </a:lnTo>
                      <a:lnTo>
                        <a:pt x="670" y="114"/>
                      </a:lnTo>
                      <a:lnTo>
                        <a:pt x="658" y="116"/>
                      </a:lnTo>
                      <a:lnTo>
                        <a:pt x="648" y="118"/>
                      </a:lnTo>
                      <a:lnTo>
                        <a:pt x="648" y="118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2400"/>
                </a:p>
              </p:txBody>
            </p:sp>
          </p:grp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9777D36-30B2-4577-93C3-07CE509843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0238" y="10139487"/>
                <a:ext cx="13006078" cy="86891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Freeform: Shape 4">
                <a:extLst>
                  <a:ext uri="{FF2B5EF4-FFF2-40B4-BE49-F238E27FC236}">
                    <a16:creationId xmlns:a16="http://schemas.microsoft.com/office/drawing/2014/main" id="{C8739281-2ADB-440E-8786-AFCD1BDB35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89772" y="9310958"/>
                <a:ext cx="811350" cy="787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42" h="4215">
                    <a:moveTo>
                      <a:pt x="79" y="4215"/>
                    </a:moveTo>
                    <a:lnTo>
                      <a:pt x="3245" y="4215"/>
                    </a:lnTo>
                    <a:cubicBezTo>
                      <a:pt x="3293" y="4215"/>
                      <a:pt x="3324" y="4183"/>
                      <a:pt x="3324" y="4135"/>
                    </a:cubicBezTo>
                    <a:lnTo>
                      <a:pt x="3324" y="3658"/>
                    </a:lnTo>
                    <a:lnTo>
                      <a:pt x="4088" y="3658"/>
                    </a:lnTo>
                    <a:cubicBezTo>
                      <a:pt x="4231" y="3658"/>
                      <a:pt x="4342" y="3547"/>
                      <a:pt x="4342" y="3404"/>
                    </a:cubicBezTo>
                    <a:lnTo>
                      <a:pt x="4342" y="2354"/>
                    </a:lnTo>
                    <a:cubicBezTo>
                      <a:pt x="4342" y="2211"/>
                      <a:pt x="4231" y="2099"/>
                      <a:pt x="4088" y="2099"/>
                    </a:cubicBezTo>
                    <a:lnTo>
                      <a:pt x="3324" y="2099"/>
                    </a:lnTo>
                    <a:lnTo>
                      <a:pt x="3324" y="1225"/>
                    </a:lnTo>
                    <a:cubicBezTo>
                      <a:pt x="3324" y="1209"/>
                      <a:pt x="3324" y="1177"/>
                      <a:pt x="3308" y="1177"/>
                    </a:cubicBezTo>
                    <a:lnTo>
                      <a:pt x="2147" y="32"/>
                    </a:lnTo>
                    <a:cubicBezTo>
                      <a:pt x="2131" y="16"/>
                      <a:pt x="2115" y="0"/>
                      <a:pt x="2100" y="0"/>
                    </a:cubicBezTo>
                    <a:lnTo>
                      <a:pt x="79" y="0"/>
                    </a:lnTo>
                    <a:cubicBezTo>
                      <a:pt x="32" y="0"/>
                      <a:pt x="0" y="32"/>
                      <a:pt x="0" y="80"/>
                    </a:cubicBezTo>
                    <a:lnTo>
                      <a:pt x="0" y="4135"/>
                    </a:lnTo>
                    <a:cubicBezTo>
                      <a:pt x="0" y="4183"/>
                      <a:pt x="32" y="4215"/>
                      <a:pt x="79" y="4215"/>
                    </a:cubicBezTo>
                    <a:close/>
                    <a:moveTo>
                      <a:pt x="4183" y="2354"/>
                    </a:moveTo>
                    <a:lnTo>
                      <a:pt x="4183" y="3404"/>
                    </a:lnTo>
                    <a:cubicBezTo>
                      <a:pt x="4183" y="3452"/>
                      <a:pt x="4151" y="3499"/>
                      <a:pt x="4088" y="3499"/>
                    </a:cubicBezTo>
                    <a:lnTo>
                      <a:pt x="1463" y="3499"/>
                    </a:lnTo>
                    <a:cubicBezTo>
                      <a:pt x="1415" y="3499"/>
                      <a:pt x="1368" y="3452"/>
                      <a:pt x="1368" y="3404"/>
                    </a:cubicBezTo>
                    <a:lnTo>
                      <a:pt x="1368" y="2354"/>
                    </a:lnTo>
                    <a:cubicBezTo>
                      <a:pt x="1368" y="2306"/>
                      <a:pt x="1415" y="2259"/>
                      <a:pt x="1463" y="2259"/>
                    </a:cubicBezTo>
                    <a:lnTo>
                      <a:pt x="4088" y="2259"/>
                    </a:lnTo>
                    <a:cubicBezTo>
                      <a:pt x="4151" y="2259"/>
                      <a:pt x="4183" y="2306"/>
                      <a:pt x="4183" y="2354"/>
                    </a:cubicBezTo>
                    <a:close/>
                    <a:moveTo>
                      <a:pt x="2227" y="318"/>
                    </a:moveTo>
                    <a:lnTo>
                      <a:pt x="3038" y="1129"/>
                    </a:lnTo>
                    <a:lnTo>
                      <a:pt x="2227" y="1129"/>
                    </a:lnTo>
                    <a:close/>
                    <a:moveTo>
                      <a:pt x="159" y="159"/>
                    </a:moveTo>
                    <a:lnTo>
                      <a:pt x="2067" y="159"/>
                    </a:lnTo>
                    <a:lnTo>
                      <a:pt x="2067" y="1209"/>
                    </a:lnTo>
                    <a:cubicBezTo>
                      <a:pt x="2067" y="1256"/>
                      <a:pt x="2100" y="1288"/>
                      <a:pt x="2147" y="1288"/>
                    </a:cubicBezTo>
                    <a:lnTo>
                      <a:pt x="3165" y="1288"/>
                    </a:lnTo>
                    <a:lnTo>
                      <a:pt x="3165" y="2099"/>
                    </a:lnTo>
                    <a:lnTo>
                      <a:pt x="1463" y="2099"/>
                    </a:lnTo>
                    <a:cubicBezTo>
                      <a:pt x="1336" y="2099"/>
                      <a:pt x="1209" y="2211"/>
                      <a:pt x="1209" y="2354"/>
                    </a:cubicBezTo>
                    <a:lnTo>
                      <a:pt x="1209" y="3404"/>
                    </a:lnTo>
                    <a:cubicBezTo>
                      <a:pt x="1209" y="3547"/>
                      <a:pt x="1336" y="3658"/>
                      <a:pt x="1463" y="3658"/>
                    </a:cubicBezTo>
                    <a:lnTo>
                      <a:pt x="3165" y="3658"/>
                    </a:lnTo>
                    <a:lnTo>
                      <a:pt x="3165" y="4056"/>
                    </a:lnTo>
                    <a:lnTo>
                      <a:pt x="159" y="4056"/>
                    </a:lnTo>
                    <a:close/>
                    <a:moveTo>
                      <a:pt x="2131" y="2529"/>
                    </a:moveTo>
                    <a:lnTo>
                      <a:pt x="2052" y="2529"/>
                    </a:lnTo>
                    <a:cubicBezTo>
                      <a:pt x="2036" y="2529"/>
                      <a:pt x="2020" y="2545"/>
                      <a:pt x="2020" y="2561"/>
                    </a:cubicBezTo>
                    <a:lnTo>
                      <a:pt x="2020" y="2799"/>
                    </a:lnTo>
                    <a:lnTo>
                      <a:pt x="1749" y="2799"/>
                    </a:lnTo>
                    <a:lnTo>
                      <a:pt x="1749" y="2561"/>
                    </a:lnTo>
                    <a:cubicBezTo>
                      <a:pt x="1749" y="2545"/>
                      <a:pt x="1734" y="2529"/>
                      <a:pt x="1718" y="2529"/>
                    </a:cubicBezTo>
                    <a:lnTo>
                      <a:pt x="1638" y="2529"/>
                    </a:lnTo>
                    <a:cubicBezTo>
                      <a:pt x="1622" y="2529"/>
                      <a:pt x="1606" y="2545"/>
                      <a:pt x="1606" y="2561"/>
                    </a:cubicBezTo>
                    <a:lnTo>
                      <a:pt x="1606" y="3197"/>
                    </a:lnTo>
                    <a:cubicBezTo>
                      <a:pt x="1606" y="3213"/>
                      <a:pt x="1622" y="3229"/>
                      <a:pt x="1638" y="3229"/>
                    </a:cubicBezTo>
                    <a:lnTo>
                      <a:pt x="1718" y="3229"/>
                    </a:lnTo>
                    <a:cubicBezTo>
                      <a:pt x="1734" y="3229"/>
                      <a:pt x="1749" y="3213"/>
                      <a:pt x="1749" y="3197"/>
                    </a:cubicBezTo>
                    <a:lnTo>
                      <a:pt x="1749" y="2943"/>
                    </a:lnTo>
                    <a:lnTo>
                      <a:pt x="2020" y="2943"/>
                    </a:lnTo>
                    <a:lnTo>
                      <a:pt x="2020" y="3197"/>
                    </a:lnTo>
                    <a:cubicBezTo>
                      <a:pt x="2020" y="3213"/>
                      <a:pt x="2036" y="3229"/>
                      <a:pt x="2052" y="3229"/>
                    </a:cubicBezTo>
                    <a:lnTo>
                      <a:pt x="2131" y="3229"/>
                    </a:lnTo>
                    <a:cubicBezTo>
                      <a:pt x="2147" y="3229"/>
                      <a:pt x="2163" y="3213"/>
                      <a:pt x="2163" y="3197"/>
                    </a:cubicBezTo>
                    <a:lnTo>
                      <a:pt x="2163" y="2561"/>
                    </a:lnTo>
                    <a:cubicBezTo>
                      <a:pt x="2163" y="2545"/>
                      <a:pt x="2147" y="2529"/>
                      <a:pt x="2131" y="2529"/>
                    </a:cubicBezTo>
                    <a:close/>
                    <a:moveTo>
                      <a:pt x="2720" y="2529"/>
                    </a:moveTo>
                    <a:lnTo>
                      <a:pt x="2211" y="2529"/>
                    </a:lnTo>
                    <a:cubicBezTo>
                      <a:pt x="2195" y="2529"/>
                      <a:pt x="2179" y="2545"/>
                      <a:pt x="2179" y="2561"/>
                    </a:cubicBezTo>
                    <a:lnTo>
                      <a:pt x="2179" y="2640"/>
                    </a:lnTo>
                    <a:cubicBezTo>
                      <a:pt x="2179" y="2656"/>
                      <a:pt x="2195" y="2656"/>
                      <a:pt x="2211" y="2656"/>
                    </a:cubicBezTo>
                    <a:lnTo>
                      <a:pt x="2402" y="2656"/>
                    </a:lnTo>
                    <a:lnTo>
                      <a:pt x="2402" y="3197"/>
                    </a:lnTo>
                    <a:cubicBezTo>
                      <a:pt x="2402" y="3213"/>
                      <a:pt x="2402" y="3229"/>
                      <a:pt x="2433" y="3229"/>
                    </a:cubicBezTo>
                    <a:lnTo>
                      <a:pt x="2513" y="3229"/>
                    </a:lnTo>
                    <a:cubicBezTo>
                      <a:pt x="2529" y="3229"/>
                      <a:pt x="2545" y="3213"/>
                      <a:pt x="2545" y="3197"/>
                    </a:cubicBezTo>
                    <a:lnTo>
                      <a:pt x="2545" y="2656"/>
                    </a:lnTo>
                    <a:lnTo>
                      <a:pt x="2720" y="2656"/>
                    </a:lnTo>
                    <a:cubicBezTo>
                      <a:pt x="2736" y="2656"/>
                      <a:pt x="2752" y="2656"/>
                      <a:pt x="2752" y="2640"/>
                    </a:cubicBezTo>
                    <a:lnTo>
                      <a:pt x="2752" y="2561"/>
                    </a:lnTo>
                    <a:cubicBezTo>
                      <a:pt x="2752" y="2545"/>
                      <a:pt x="2736" y="2529"/>
                      <a:pt x="2720" y="2529"/>
                    </a:cubicBezTo>
                    <a:close/>
                    <a:moveTo>
                      <a:pt x="2942" y="2545"/>
                    </a:moveTo>
                    <a:cubicBezTo>
                      <a:pt x="2927" y="2545"/>
                      <a:pt x="2927" y="2529"/>
                      <a:pt x="2911" y="2529"/>
                    </a:cubicBezTo>
                    <a:lnTo>
                      <a:pt x="2799" y="2529"/>
                    </a:lnTo>
                    <a:cubicBezTo>
                      <a:pt x="2784" y="2529"/>
                      <a:pt x="2784" y="2545"/>
                      <a:pt x="2784" y="2561"/>
                    </a:cubicBezTo>
                    <a:lnTo>
                      <a:pt x="2784" y="3197"/>
                    </a:lnTo>
                    <a:cubicBezTo>
                      <a:pt x="2784" y="3213"/>
                      <a:pt x="2784" y="3229"/>
                      <a:pt x="2799" y="3229"/>
                    </a:cubicBezTo>
                    <a:lnTo>
                      <a:pt x="2879" y="3229"/>
                    </a:lnTo>
                    <a:cubicBezTo>
                      <a:pt x="2895" y="3229"/>
                      <a:pt x="2911" y="3213"/>
                      <a:pt x="2911" y="3197"/>
                    </a:cubicBezTo>
                    <a:lnTo>
                      <a:pt x="2911" y="2863"/>
                    </a:lnTo>
                    <a:lnTo>
                      <a:pt x="3054" y="3213"/>
                    </a:lnTo>
                    <a:lnTo>
                      <a:pt x="3070" y="3229"/>
                    </a:lnTo>
                    <a:lnTo>
                      <a:pt x="3149" y="3229"/>
                    </a:lnTo>
                    <a:lnTo>
                      <a:pt x="3165" y="3213"/>
                    </a:lnTo>
                    <a:lnTo>
                      <a:pt x="3308" y="2847"/>
                    </a:lnTo>
                    <a:lnTo>
                      <a:pt x="3308" y="3197"/>
                    </a:lnTo>
                    <a:cubicBezTo>
                      <a:pt x="3308" y="3213"/>
                      <a:pt x="3324" y="3229"/>
                      <a:pt x="3340" y="3229"/>
                    </a:cubicBezTo>
                    <a:lnTo>
                      <a:pt x="3420" y="3229"/>
                    </a:lnTo>
                    <a:cubicBezTo>
                      <a:pt x="3436" y="3229"/>
                      <a:pt x="3451" y="3213"/>
                      <a:pt x="3451" y="3197"/>
                    </a:cubicBezTo>
                    <a:lnTo>
                      <a:pt x="3451" y="2561"/>
                    </a:lnTo>
                    <a:cubicBezTo>
                      <a:pt x="3451" y="2545"/>
                      <a:pt x="3436" y="2529"/>
                      <a:pt x="3420" y="2529"/>
                    </a:cubicBezTo>
                    <a:lnTo>
                      <a:pt x="3324" y="2529"/>
                    </a:lnTo>
                    <a:cubicBezTo>
                      <a:pt x="3308" y="2529"/>
                      <a:pt x="3303" y="2540"/>
                      <a:pt x="3293" y="2545"/>
                    </a:cubicBezTo>
                    <a:lnTo>
                      <a:pt x="3117" y="3022"/>
                    </a:lnTo>
                    <a:close/>
                    <a:moveTo>
                      <a:pt x="3563" y="3229"/>
                    </a:moveTo>
                    <a:lnTo>
                      <a:pt x="3960" y="3229"/>
                    </a:lnTo>
                    <a:cubicBezTo>
                      <a:pt x="3976" y="3229"/>
                      <a:pt x="3992" y="3213"/>
                      <a:pt x="3992" y="3197"/>
                    </a:cubicBezTo>
                    <a:lnTo>
                      <a:pt x="4008" y="3133"/>
                    </a:lnTo>
                    <a:cubicBezTo>
                      <a:pt x="4008" y="3117"/>
                      <a:pt x="4008" y="3117"/>
                      <a:pt x="3992" y="3101"/>
                    </a:cubicBezTo>
                    <a:lnTo>
                      <a:pt x="3976" y="3101"/>
                    </a:lnTo>
                    <a:lnTo>
                      <a:pt x="3674" y="3101"/>
                    </a:lnTo>
                    <a:lnTo>
                      <a:pt x="3674" y="2561"/>
                    </a:lnTo>
                    <a:cubicBezTo>
                      <a:pt x="3674" y="2545"/>
                      <a:pt x="3658" y="2529"/>
                      <a:pt x="3642" y="2529"/>
                    </a:cubicBezTo>
                    <a:lnTo>
                      <a:pt x="3563" y="2529"/>
                    </a:lnTo>
                    <a:cubicBezTo>
                      <a:pt x="3547" y="2529"/>
                      <a:pt x="3531" y="2545"/>
                      <a:pt x="3531" y="2561"/>
                    </a:cubicBezTo>
                    <a:lnTo>
                      <a:pt x="3531" y="3197"/>
                    </a:lnTo>
                    <a:cubicBezTo>
                      <a:pt x="3531" y="3213"/>
                      <a:pt x="3547" y="3229"/>
                      <a:pt x="3563" y="32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FB5DDB1-132E-4C47-A30B-B54F597EEFC9}"/>
                  </a:ext>
                </a:extLst>
              </p:cNvPr>
              <p:cNvSpPr txBox="1"/>
              <p:nvPr/>
            </p:nvSpPr>
            <p:spPr>
              <a:xfrm>
                <a:off x="9764930" y="9278611"/>
                <a:ext cx="3116704" cy="707886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chemeClr val="accent2"/>
                    </a:solidFill>
                  </a:rPr>
                  <a:t>REST Call to Service Request Input Connector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2378E16-53E0-4577-AA31-FB5D07F69662}"/>
                  </a:ext>
                </a:extLst>
              </p:cNvPr>
              <p:cNvSpPr/>
              <p:nvPr/>
            </p:nvSpPr>
            <p:spPr>
              <a:xfrm>
                <a:off x="6610544" y="9565218"/>
                <a:ext cx="2074243" cy="1230133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Input: Empower Document with edits</a:t>
                </a:r>
              </a:p>
            </p:txBody>
          </p:sp>
          <p:sp>
            <p:nvSpPr>
              <p:cNvPr id="60" name="Freeform: Shape 11">
                <a:extLst>
                  <a:ext uri="{FF2B5EF4-FFF2-40B4-BE49-F238E27FC236}">
                    <a16:creationId xmlns:a16="http://schemas.microsoft.com/office/drawing/2014/main" id="{E65B6953-E51F-48E6-8D7B-68DB337FE7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54643" y="10307293"/>
                <a:ext cx="811350" cy="6788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82" h="3834">
                    <a:moveTo>
                      <a:pt x="223" y="2338"/>
                    </a:moveTo>
                    <a:cubicBezTo>
                      <a:pt x="175" y="2323"/>
                      <a:pt x="127" y="2338"/>
                      <a:pt x="95" y="2370"/>
                    </a:cubicBezTo>
                    <a:cubicBezTo>
                      <a:pt x="80" y="2386"/>
                      <a:pt x="63" y="2418"/>
                      <a:pt x="47" y="2434"/>
                    </a:cubicBezTo>
                    <a:lnTo>
                      <a:pt x="0" y="2609"/>
                    </a:lnTo>
                    <a:cubicBezTo>
                      <a:pt x="0" y="2641"/>
                      <a:pt x="0" y="2689"/>
                      <a:pt x="16" y="2720"/>
                    </a:cubicBezTo>
                    <a:cubicBezTo>
                      <a:pt x="32" y="2752"/>
                      <a:pt x="63" y="2768"/>
                      <a:pt x="111" y="2784"/>
                    </a:cubicBezTo>
                    <a:lnTo>
                      <a:pt x="207" y="2816"/>
                    </a:lnTo>
                    <a:cubicBezTo>
                      <a:pt x="207" y="2880"/>
                      <a:pt x="223" y="2927"/>
                      <a:pt x="238" y="2990"/>
                    </a:cubicBezTo>
                    <a:lnTo>
                      <a:pt x="143" y="3054"/>
                    </a:lnTo>
                    <a:cubicBezTo>
                      <a:pt x="127" y="3054"/>
                      <a:pt x="122" y="3065"/>
                      <a:pt x="111" y="3070"/>
                    </a:cubicBezTo>
                    <a:cubicBezTo>
                      <a:pt x="63" y="3118"/>
                      <a:pt x="47" y="3181"/>
                      <a:pt x="80" y="3245"/>
                    </a:cubicBezTo>
                    <a:lnTo>
                      <a:pt x="175" y="3389"/>
                    </a:lnTo>
                    <a:cubicBezTo>
                      <a:pt x="191" y="3436"/>
                      <a:pt x="223" y="3452"/>
                      <a:pt x="254" y="3468"/>
                    </a:cubicBezTo>
                    <a:cubicBezTo>
                      <a:pt x="302" y="3468"/>
                      <a:pt x="334" y="3468"/>
                      <a:pt x="366" y="3452"/>
                    </a:cubicBezTo>
                    <a:lnTo>
                      <a:pt x="461" y="3389"/>
                    </a:lnTo>
                    <a:cubicBezTo>
                      <a:pt x="509" y="3436"/>
                      <a:pt x="557" y="3484"/>
                      <a:pt x="604" y="3516"/>
                    </a:cubicBezTo>
                    <a:lnTo>
                      <a:pt x="572" y="3611"/>
                    </a:lnTo>
                    <a:cubicBezTo>
                      <a:pt x="557" y="3691"/>
                      <a:pt x="604" y="3770"/>
                      <a:pt x="684" y="3786"/>
                    </a:cubicBezTo>
                    <a:lnTo>
                      <a:pt x="859" y="3834"/>
                    </a:lnTo>
                    <a:lnTo>
                      <a:pt x="891" y="3834"/>
                    </a:lnTo>
                    <a:cubicBezTo>
                      <a:pt x="923" y="3834"/>
                      <a:pt x="954" y="3818"/>
                      <a:pt x="986" y="3802"/>
                    </a:cubicBezTo>
                    <a:cubicBezTo>
                      <a:pt x="1002" y="3786"/>
                      <a:pt x="1018" y="3754"/>
                      <a:pt x="1018" y="3738"/>
                    </a:cubicBezTo>
                    <a:lnTo>
                      <a:pt x="1050" y="3627"/>
                    </a:lnTo>
                    <a:cubicBezTo>
                      <a:pt x="1114" y="3627"/>
                      <a:pt x="1177" y="3627"/>
                      <a:pt x="1241" y="3611"/>
                    </a:cubicBezTo>
                    <a:lnTo>
                      <a:pt x="1289" y="3707"/>
                    </a:lnTo>
                    <a:cubicBezTo>
                      <a:pt x="1304" y="3738"/>
                      <a:pt x="1336" y="3754"/>
                      <a:pt x="1368" y="3770"/>
                    </a:cubicBezTo>
                    <a:cubicBezTo>
                      <a:pt x="1415" y="3770"/>
                      <a:pt x="1448" y="3770"/>
                      <a:pt x="1479" y="3754"/>
                    </a:cubicBezTo>
                    <a:lnTo>
                      <a:pt x="1638" y="3659"/>
                    </a:lnTo>
                    <a:cubicBezTo>
                      <a:pt x="1649" y="3654"/>
                      <a:pt x="1654" y="3643"/>
                      <a:pt x="1671" y="3643"/>
                    </a:cubicBezTo>
                    <a:cubicBezTo>
                      <a:pt x="1718" y="3595"/>
                      <a:pt x="1718" y="3532"/>
                      <a:pt x="1686" y="3468"/>
                    </a:cubicBezTo>
                    <a:lnTo>
                      <a:pt x="1638" y="3372"/>
                    </a:lnTo>
                    <a:cubicBezTo>
                      <a:pt x="1686" y="3341"/>
                      <a:pt x="1718" y="3277"/>
                      <a:pt x="1750" y="3229"/>
                    </a:cubicBezTo>
                    <a:lnTo>
                      <a:pt x="1861" y="3261"/>
                    </a:lnTo>
                    <a:cubicBezTo>
                      <a:pt x="1909" y="3277"/>
                      <a:pt x="1957" y="3261"/>
                      <a:pt x="1989" y="3229"/>
                    </a:cubicBezTo>
                    <a:cubicBezTo>
                      <a:pt x="2005" y="3213"/>
                      <a:pt x="2020" y="3181"/>
                      <a:pt x="2020" y="3166"/>
                    </a:cubicBezTo>
                    <a:lnTo>
                      <a:pt x="2068" y="2990"/>
                    </a:lnTo>
                    <a:cubicBezTo>
                      <a:pt x="2100" y="2911"/>
                      <a:pt x="2052" y="2832"/>
                      <a:pt x="1972" y="2816"/>
                    </a:cubicBezTo>
                    <a:lnTo>
                      <a:pt x="1877" y="2784"/>
                    </a:lnTo>
                    <a:cubicBezTo>
                      <a:pt x="1877" y="2720"/>
                      <a:pt x="1861" y="2657"/>
                      <a:pt x="1845" y="2609"/>
                    </a:cubicBezTo>
                    <a:lnTo>
                      <a:pt x="1941" y="2545"/>
                    </a:lnTo>
                    <a:cubicBezTo>
                      <a:pt x="1957" y="2545"/>
                      <a:pt x="1962" y="2535"/>
                      <a:pt x="1972" y="2529"/>
                    </a:cubicBezTo>
                    <a:cubicBezTo>
                      <a:pt x="2020" y="2481"/>
                      <a:pt x="2020" y="2418"/>
                      <a:pt x="1989" y="2354"/>
                    </a:cubicBezTo>
                    <a:lnTo>
                      <a:pt x="1909" y="2195"/>
                    </a:lnTo>
                    <a:cubicBezTo>
                      <a:pt x="1861" y="2132"/>
                      <a:pt x="1782" y="2116"/>
                      <a:pt x="1718" y="2147"/>
                    </a:cubicBezTo>
                    <a:lnTo>
                      <a:pt x="1623" y="2195"/>
                    </a:lnTo>
                    <a:cubicBezTo>
                      <a:pt x="1575" y="2163"/>
                      <a:pt x="1527" y="2116"/>
                      <a:pt x="1479" y="2084"/>
                    </a:cubicBezTo>
                    <a:lnTo>
                      <a:pt x="1495" y="1989"/>
                    </a:lnTo>
                    <a:cubicBezTo>
                      <a:pt x="1527" y="1909"/>
                      <a:pt x="1479" y="1829"/>
                      <a:pt x="1400" y="1813"/>
                    </a:cubicBezTo>
                    <a:lnTo>
                      <a:pt x="1225" y="1766"/>
                    </a:lnTo>
                    <a:cubicBezTo>
                      <a:pt x="1177" y="1750"/>
                      <a:pt x="1129" y="1766"/>
                      <a:pt x="1098" y="1798"/>
                    </a:cubicBezTo>
                    <a:cubicBezTo>
                      <a:pt x="1081" y="1813"/>
                      <a:pt x="1066" y="1845"/>
                      <a:pt x="1050" y="1861"/>
                    </a:cubicBezTo>
                    <a:lnTo>
                      <a:pt x="1034" y="1956"/>
                    </a:lnTo>
                    <a:cubicBezTo>
                      <a:pt x="970" y="1972"/>
                      <a:pt x="907" y="1972"/>
                      <a:pt x="843" y="1989"/>
                    </a:cubicBezTo>
                    <a:lnTo>
                      <a:pt x="795" y="1893"/>
                    </a:lnTo>
                    <a:cubicBezTo>
                      <a:pt x="747" y="1829"/>
                      <a:pt x="668" y="1798"/>
                      <a:pt x="604" y="1845"/>
                    </a:cubicBezTo>
                    <a:lnTo>
                      <a:pt x="445" y="1925"/>
                    </a:lnTo>
                    <a:lnTo>
                      <a:pt x="414" y="1956"/>
                    </a:lnTo>
                    <a:cubicBezTo>
                      <a:pt x="366" y="2004"/>
                      <a:pt x="366" y="2068"/>
                      <a:pt x="398" y="2116"/>
                    </a:cubicBezTo>
                    <a:lnTo>
                      <a:pt x="445" y="2211"/>
                    </a:lnTo>
                    <a:cubicBezTo>
                      <a:pt x="398" y="2259"/>
                      <a:pt x="366" y="2307"/>
                      <a:pt x="334" y="2370"/>
                    </a:cubicBezTo>
                    <a:close/>
                    <a:moveTo>
                      <a:pt x="445" y="2498"/>
                    </a:moveTo>
                    <a:cubicBezTo>
                      <a:pt x="477" y="2434"/>
                      <a:pt x="509" y="2370"/>
                      <a:pt x="557" y="2323"/>
                    </a:cubicBezTo>
                    <a:cubicBezTo>
                      <a:pt x="572" y="2307"/>
                      <a:pt x="589" y="2307"/>
                      <a:pt x="589" y="2290"/>
                    </a:cubicBezTo>
                    <a:cubicBezTo>
                      <a:pt x="620" y="2275"/>
                      <a:pt x="636" y="2227"/>
                      <a:pt x="620" y="2195"/>
                    </a:cubicBezTo>
                    <a:lnTo>
                      <a:pt x="541" y="2068"/>
                    </a:lnTo>
                    <a:lnTo>
                      <a:pt x="668" y="1989"/>
                    </a:lnTo>
                    <a:lnTo>
                      <a:pt x="732" y="2116"/>
                    </a:lnTo>
                    <a:cubicBezTo>
                      <a:pt x="763" y="2147"/>
                      <a:pt x="795" y="2163"/>
                      <a:pt x="827" y="2163"/>
                    </a:cubicBezTo>
                    <a:cubicBezTo>
                      <a:pt x="907" y="2132"/>
                      <a:pt x="1002" y="2116"/>
                      <a:pt x="1081" y="2132"/>
                    </a:cubicBezTo>
                    <a:cubicBezTo>
                      <a:pt x="1129" y="2132"/>
                      <a:pt x="1161" y="2100"/>
                      <a:pt x="1161" y="2068"/>
                    </a:cubicBezTo>
                    <a:lnTo>
                      <a:pt x="1209" y="1925"/>
                    </a:lnTo>
                    <a:lnTo>
                      <a:pt x="1352" y="1956"/>
                    </a:lnTo>
                    <a:lnTo>
                      <a:pt x="1304" y="2100"/>
                    </a:lnTo>
                    <a:cubicBezTo>
                      <a:pt x="1289" y="2147"/>
                      <a:pt x="1304" y="2179"/>
                      <a:pt x="1352" y="2195"/>
                    </a:cubicBezTo>
                    <a:cubicBezTo>
                      <a:pt x="1415" y="2227"/>
                      <a:pt x="1495" y="2290"/>
                      <a:pt x="1543" y="2354"/>
                    </a:cubicBezTo>
                    <a:cubicBezTo>
                      <a:pt x="1575" y="2386"/>
                      <a:pt x="1607" y="2386"/>
                      <a:pt x="1638" y="2370"/>
                    </a:cubicBezTo>
                    <a:lnTo>
                      <a:pt x="1782" y="2290"/>
                    </a:lnTo>
                    <a:lnTo>
                      <a:pt x="1845" y="2418"/>
                    </a:lnTo>
                    <a:lnTo>
                      <a:pt x="1718" y="2498"/>
                    </a:lnTo>
                    <a:cubicBezTo>
                      <a:pt x="1686" y="2513"/>
                      <a:pt x="1671" y="2545"/>
                      <a:pt x="1686" y="2593"/>
                    </a:cubicBezTo>
                    <a:cubicBezTo>
                      <a:pt x="1702" y="2672"/>
                      <a:pt x="1718" y="2752"/>
                      <a:pt x="1718" y="2847"/>
                    </a:cubicBezTo>
                    <a:cubicBezTo>
                      <a:pt x="1718" y="2880"/>
                      <a:pt x="1734" y="2911"/>
                      <a:pt x="1766" y="2927"/>
                    </a:cubicBezTo>
                    <a:lnTo>
                      <a:pt x="1925" y="2959"/>
                    </a:lnTo>
                    <a:lnTo>
                      <a:pt x="1877" y="3102"/>
                    </a:lnTo>
                    <a:lnTo>
                      <a:pt x="1734" y="3054"/>
                    </a:lnTo>
                    <a:cubicBezTo>
                      <a:pt x="1702" y="3054"/>
                      <a:pt x="1654" y="3070"/>
                      <a:pt x="1638" y="3102"/>
                    </a:cubicBezTo>
                    <a:cubicBezTo>
                      <a:pt x="1607" y="3166"/>
                      <a:pt x="1575" y="3229"/>
                      <a:pt x="1511" y="3277"/>
                    </a:cubicBezTo>
                    <a:lnTo>
                      <a:pt x="1479" y="3309"/>
                    </a:lnTo>
                    <a:cubicBezTo>
                      <a:pt x="1463" y="3325"/>
                      <a:pt x="1448" y="3372"/>
                      <a:pt x="1463" y="3404"/>
                    </a:cubicBezTo>
                    <a:lnTo>
                      <a:pt x="1543" y="3532"/>
                    </a:lnTo>
                    <a:lnTo>
                      <a:pt x="1415" y="3611"/>
                    </a:lnTo>
                    <a:lnTo>
                      <a:pt x="1352" y="3468"/>
                    </a:lnTo>
                    <a:cubicBezTo>
                      <a:pt x="1320" y="3436"/>
                      <a:pt x="1289" y="3420"/>
                      <a:pt x="1257" y="3436"/>
                    </a:cubicBezTo>
                    <a:cubicBezTo>
                      <a:pt x="1161" y="3468"/>
                      <a:pt x="1081" y="3468"/>
                      <a:pt x="1002" y="3468"/>
                    </a:cubicBezTo>
                    <a:cubicBezTo>
                      <a:pt x="954" y="3468"/>
                      <a:pt x="923" y="3500"/>
                      <a:pt x="923" y="3532"/>
                    </a:cubicBezTo>
                    <a:lnTo>
                      <a:pt x="875" y="3675"/>
                    </a:lnTo>
                    <a:lnTo>
                      <a:pt x="732" y="3643"/>
                    </a:lnTo>
                    <a:lnTo>
                      <a:pt x="780" y="3484"/>
                    </a:lnTo>
                    <a:cubicBezTo>
                      <a:pt x="780" y="3452"/>
                      <a:pt x="763" y="3420"/>
                      <a:pt x="732" y="3404"/>
                    </a:cubicBezTo>
                    <a:cubicBezTo>
                      <a:pt x="652" y="3357"/>
                      <a:pt x="589" y="3309"/>
                      <a:pt x="541" y="3245"/>
                    </a:cubicBezTo>
                    <a:cubicBezTo>
                      <a:pt x="509" y="3213"/>
                      <a:pt x="461" y="3213"/>
                      <a:pt x="429" y="3229"/>
                    </a:cubicBezTo>
                    <a:lnTo>
                      <a:pt x="302" y="3309"/>
                    </a:lnTo>
                    <a:lnTo>
                      <a:pt x="238" y="3181"/>
                    </a:lnTo>
                    <a:lnTo>
                      <a:pt x="366" y="3102"/>
                    </a:lnTo>
                    <a:cubicBezTo>
                      <a:pt x="398" y="3086"/>
                      <a:pt x="414" y="3038"/>
                      <a:pt x="398" y="3007"/>
                    </a:cubicBezTo>
                    <a:cubicBezTo>
                      <a:pt x="366" y="2927"/>
                      <a:pt x="366" y="2847"/>
                      <a:pt x="366" y="2752"/>
                    </a:cubicBezTo>
                    <a:cubicBezTo>
                      <a:pt x="366" y="2720"/>
                      <a:pt x="350" y="2689"/>
                      <a:pt x="302" y="2672"/>
                    </a:cubicBezTo>
                    <a:lnTo>
                      <a:pt x="159" y="2641"/>
                    </a:lnTo>
                    <a:lnTo>
                      <a:pt x="207" y="2498"/>
                    </a:lnTo>
                    <a:lnTo>
                      <a:pt x="350" y="2529"/>
                    </a:lnTo>
                    <a:cubicBezTo>
                      <a:pt x="381" y="2545"/>
                      <a:pt x="429" y="2529"/>
                      <a:pt x="445" y="2498"/>
                    </a:cubicBezTo>
                    <a:close/>
                    <a:moveTo>
                      <a:pt x="1829" y="1433"/>
                    </a:moveTo>
                    <a:cubicBezTo>
                      <a:pt x="1798" y="1448"/>
                      <a:pt x="1750" y="1464"/>
                      <a:pt x="1734" y="1512"/>
                    </a:cubicBezTo>
                    <a:cubicBezTo>
                      <a:pt x="1702" y="1544"/>
                      <a:pt x="1702" y="1591"/>
                      <a:pt x="1702" y="1623"/>
                    </a:cubicBezTo>
                    <a:lnTo>
                      <a:pt x="1766" y="1878"/>
                    </a:lnTo>
                    <a:cubicBezTo>
                      <a:pt x="1782" y="1926"/>
                      <a:pt x="1798" y="1957"/>
                      <a:pt x="1845" y="1990"/>
                    </a:cubicBezTo>
                    <a:cubicBezTo>
                      <a:pt x="1877" y="2005"/>
                      <a:pt x="1925" y="2021"/>
                      <a:pt x="1957" y="2005"/>
                    </a:cubicBezTo>
                    <a:lnTo>
                      <a:pt x="2132" y="1973"/>
                    </a:lnTo>
                    <a:cubicBezTo>
                      <a:pt x="2180" y="2053"/>
                      <a:pt x="2243" y="2133"/>
                      <a:pt x="2307" y="2212"/>
                    </a:cubicBezTo>
                    <a:lnTo>
                      <a:pt x="2211" y="2371"/>
                    </a:lnTo>
                    <a:cubicBezTo>
                      <a:pt x="2163" y="2435"/>
                      <a:pt x="2180" y="2546"/>
                      <a:pt x="2259" y="2594"/>
                    </a:cubicBezTo>
                    <a:lnTo>
                      <a:pt x="2482" y="2721"/>
                    </a:lnTo>
                    <a:cubicBezTo>
                      <a:pt x="2514" y="2753"/>
                      <a:pt x="2561" y="2753"/>
                      <a:pt x="2609" y="2753"/>
                    </a:cubicBezTo>
                    <a:cubicBezTo>
                      <a:pt x="2641" y="2737"/>
                      <a:pt x="2689" y="2721"/>
                      <a:pt x="2705" y="2673"/>
                    </a:cubicBezTo>
                    <a:lnTo>
                      <a:pt x="2800" y="2530"/>
                    </a:lnTo>
                    <a:cubicBezTo>
                      <a:pt x="2895" y="2562"/>
                      <a:pt x="2991" y="2578"/>
                      <a:pt x="3102" y="2578"/>
                    </a:cubicBezTo>
                    <a:lnTo>
                      <a:pt x="3134" y="2753"/>
                    </a:lnTo>
                    <a:cubicBezTo>
                      <a:pt x="3150" y="2801"/>
                      <a:pt x="3166" y="2833"/>
                      <a:pt x="3214" y="2848"/>
                    </a:cubicBezTo>
                    <a:cubicBezTo>
                      <a:pt x="3229" y="2881"/>
                      <a:pt x="3262" y="2881"/>
                      <a:pt x="3293" y="2881"/>
                    </a:cubicBezTo>
                    <a:lnTo>
                      <a:pt x="3341" y="2881"/>
                    </a:lnTo>
                    <a:lnTo>
                      <a:pt x="3579" y="2817"/>
                    </a:lnTo>
                    <a:cubicBezTo>
                      <a:pt x="3675" y="2801"/>
                      <a:pt x="3723" y="2721"/>
                      <a:pt x="3707" y="2626"/>
                    </a:cubicBezTo>
                    <a:lnTo>
                      <a:pt x="3675" y="2451"/>
                    </a:lnTo>
                    <a:cubicBezTo>
                      <a:pt x="3754" y="2403"/>
                      <a:pt x="3850" y="2355"/>
                      <a:pt x="3914" y="2276"/>
                    </a:cubicBezTo>
                    <a:lnTo>
                      <a:pt x="4073" y="2371"/>
                    </a:lnTo>
                    <a:cubicBezTo>
                      <a:pt x="4105" y="2403"/>
                      <a:pt x="4152" y="2403"/>
                      <a:pt x="4184" y="2403"/>
                    </a:cubicBezTo>
                    <a:cubicBezTo>
                      <a:pt x="4232" y="2387"/>
                      <a:pt x="4263" y="2355"/>
                      <a:pt x="4296" y="2324"/>
                    </a:cubicBezTo>
                    <a:lnTo>
                      <a:pt x="4423" y="2101"/>
                    </a:lnTo>
                    <a:cubicBezTo>
                      <a:pt x="4454" y="2069"/>
                      <a:pt x="4454" y="2021"/>
                      <a:pt x="4454" y="1990"/>
                    </a:cubicBezTo>
                    <a:cubicBezTo>
                      <a:pt x="4439" y="1942"/>
                      <a:pt x="4423" y="1910"/>
                      <a:pt x="4375" y="1878"/>
                    </a:cubicBezTo>
                    <a:lnTo>
                      <a:pt x="4232" y="1782"/>
                    </a:lnTo>
                    <a:cubicBezTo>
                      <a:pt x="4263" y="1687"/>
                      <a:pt x="4280" y="1591"/>
                      <a:pt x="4280" y="1496"/>
                    </a:cubicBezTo>
                    <a:lnTo>
                      <a:pt x="4454" y="1448"/>
                    </a:lnTo>
                    <a:cubicBezTo>
                      <a:pt x="4502" y="1448"/>
                      <a:pt x="4534" y="1417"/>
                      <a:pt x="4566" y="1385"/>
                    </a:cubicBezTo>
                    <a:cubicBezTo>
                      <a:pt x="4582" y="1337"/>
                      <a:pt x="4582" y="1290"/>
                      <a:pt x="4582" y="1257"/>
                    </a:cubicBezTo>
                    <a:lnTo>
                      <a:pt x="4518" y="1003"/>
                    </a:lnTo>
                    <a:cubicBezTo>
                      <a:pt x="4518" y="955"/>
                      <a:pt x="4486" y="923"/>
                      <a:pt x="4454" y="908"/>
                    </a:cubicBezTo>
                    <a:cubicBezTo>
                      <a:pt x="4423" y="876"/>
                      <a:pt x="4375" y="876"/>
                      <a:pt x="4327" y="876"/>
                    </a:cubicBezTo>
                    <a:lnTo>
                      <a:pt x="4152" y="923"/>
                    </a:lnTo>
                    <a:cubicBezTo>
                      <a:pt x="4105" y="828"/>
                      <a:pt x="4057" y="748"/>
                      <a:pt x="3977" y="669"/>
                    </a:cubicBezTo>
                    <a:lnTo>
                      <a:pt x="4073" y="526"/>
                    </a:lnTo>
                    <a:cubicBezTo>
                      <a:pt x="4120" y="446"/>
                      <a:pt x="4105" y="351"/>
                      <a:pt x="4025" y="287"/>
                    </a:cubicBezTo>
                    <a:lnTo>
                      <a:pt x="3818" y="160"/>
                    </a:lnTo>
                    <a:cubicBezTo>
                      <a:pt x="3771" y="128"/>
                      <a:pt x="3723" y="128"/>
                      <a:pt x="3691" y="144"/>
                    </a:cubicBezTo>
                    <a:cubicBezTo>
                      <a:pt x="3643" y="144"/>
                      <a:pt x="3611" y="176"/>
                      <a:pt x="3579" y="208"/>
                    </a:cubicBezTo>
                    <a:lnTo>
                      <a:pt x="3484" y="351"/>
                    </a:lnTo>
                    <a:cubicBezTo>
                      <a:pt x="3389" y="319"/>
                      <a:pt x="3293" y="303"/>
                      <a:pt x="3198" y="303"/>
                    </a:cubicBezTo>
                    <a:lnTo>
                      <a:pt x="3150" y="128"/>
                    </a:lnTo>
                    <a:cubicBezTo>
                      <a:pt x="3150" y="96"/>
                      <a:pt x="3118" y="48"/>
                      <a:pt x="3086" y="32"/>
                    </a:cubicBezTo>
                    <a:cubicBezTo>
                      <a:pt x="3039" y="0"/>
                      <a:pt x="3007" y="0"/>
                      <a:pt x="2959" y="0"/>
                    </a:cubicBezTo>
                    <a:lnTo>
                      <a:pt x="2705" y="64"/>
                    </a:lnTo>
                    <a:cubicBezTo>
                      <a:pt x="2625" y="80"/>
                      <a:pt x="2561" y="176"/>
                      <a:pt x="2577" y="255"/>
                    </a:cubicBezTo>
                    <a:lnTo>
                      <a:pt x="2625" y="430"/>
                    </a:lnTo>
                    <a:cubicBezTo>
                      <a:pt x="2529" y="478"/>
                      <a:pt x="2450" y="542"/>
                      <a:pt x="2371" y="605"/>
                    </a:cubicBezTo>
                    <a:lnTo>
                      <a:pt x="2227" y="510"/>
                    </a:lnTo>
                    <a:cubicBezTo>
                      <a:pt x="2180" y="494"/>
                      <a:pt x="2148" y="478"/>
                      <a:pt x="2100" y="494"/>
                    </a:cubicBezTo>
                    <a:cubicBezTo>
                      <a:pt x="2052" y="494"/>
                      <a:pt x="2020" y="526"/>
                      <a:pt x="2005" y="557"/>
                    </a:cubicBezTo>
                    <a:lnTo>
                      <a:pt x="1861" y="780"/>
                    </a:lnTo>
                    <a:cubicBezTo>
                      <a:pt x="1829" y="812"/>
                      <a:pt x="1829" y="860"/>
                      <a:pt x="1845" y="908"/>
                    </a:cubicBezTo>
                    <a:cubicBezTo>
                      <a:pt x="1845" y="939"/>
                      <a:pt x="1877" y="987"/>
                      <a:pt x="1909" y="1003"/>
                    </a:cubicBezTo>
                    <a:lnTo>
                      <a:pt x="2052" y="1099"/>
                    </a:lnTo>
                    <a:cubicBezTo>
                      <a:pt x="2020" y="1194"/>
                      <a:pt x="2005" y="1290"/>
                      <a:pt x="2005" y="1400"/>
                    </a:cubicBezTo>
                    <a:close/>
                    <a:moveTo>
                      <a:pt x="2195" y="1003"/>
                    </a:moveTo>
                    <a:lnTo>
                      <a:pt x="1989" y="876"/>
                    </a:lnTo>
                    <a:lnTo>
                      <a:pt x="1989" y="860"/>
                    </a:lnTo>
                    <a:lnTo>
                      <a:pt x="2132" y="637"/>
                    </a:lnTo>
                    <a:lnTo>
                      <a:pt x="2338" y="780"/>
                    </a:lnTo>
                    <a:cubicBezTo>
                      <a:pt x="2371" y="796"/>
                      <a:pt x="2418" y="780"/>
                      <a:pt x="2434" y="764"/>
                    </a:cubicBezTo>
                    <a:cubicBezTo>
                      <a:pt x="2529" y="669"/>
                      <a:pt x="2625" y="605"/>
                      <a:pt x="2736" y="542"/>
                    </a:cubicBezTo>
                    <a:cubicBezTo>
                      <a:pt x="2784" y="526"/>
                      <a:pt x="2800" y="494"/>
                      <a:pt x="2784" y="462"/>
                    </a:cubicBezTo>
                    <a:lnTo>
                      <a:pt x="2736" y="223"/>
                    </a:lnTo>
                    <a:lnTo>
                      <a:pt x="2991" y="160"/>
                    </a:lnTo>
                    <a:lnTo>
                      <a:pt x="3054" y="399"/>
                    </a:lnTo>
                    <a:cubicBezTo>
                      <a:pt x="3054" y="430"/>
                      <a:pt x="3102" y="462"/>
                      <a:pt x="3134" y="462"/>
                    </a:cubicBezTo>
                    <a:cubicBezTo>
                      <a:pt x="3245" y="462"/>
                      <a:pt x="3373" y="478"/>
                      <a:pt x="3500" y="526"/>
                    </a:cubicBezTo>
                    <a:cubicBezTo>
                      <a:pt x="3532" y="542"/>
                      <a:pt x="3563" y="526"/>
                      <a:pt x="3596" y="494"/>
                    </a:cubicBezTo>
                    <a:lnTo>
                      <a:pt x="3723" y="287"/>
                    </a:lnTo>
                    <a:lnTo>
                      <a:pt x="3945" y="430"/>
                    </a:lnTo>
                    <a:lnTo>
                      <a:pt x="3818" y="637"/>
                    </a:lnTo>
                    <a:cubicBezTo>
                      <a:pt x="3802" y="669"/>
                      <a:pt x="3802" y="717"/>
                      <a:pt x="3834" y="733"/>
                    </a:cubicBezTo>
                    <a:cubicBezTo>
                      <a:pt x="3914" y="828"/>
                      <a:pt x="3993" y="923"/>
                      <a:pt x="4041" y="1035"/>
                    </a:cubicBezTo>
                    <a:cubicBezTo>
                      <a:pt x="4057" y="1082"/>
                      <a:pt x="4089" y="1099"/>
                      <a:pt x="4136" y="1082"/>
                    </a:cubicBezTo>
                    <a:lnTo>
                      <a:pt x="4375" y="1035"/>
                    </a:lnTo>
                    <a:lnTo>
                      <a:pt x="4423" y="1290"/>
                    </a:lnTo>
                    <a:lnTo>
                      <a:pt x="4184" y="1353"/>
                    </a:lnTo>
                    <a:cubicBezTo>
                      <a:pt x="4152" y="1353"/>
                      <a:pt x="4120" y="1385"/>
                      <a:pt x="4120" y="1433"/>
                    </a:cubicBezTo>
                    <a:cubicBezTo>
                      <a:pt x="4120" y="1560"/>
                      <a:pt x="4105" y="1671"/>
                      <a:pt x="4057" y="1799"/>
                    </a:cubicBezTo>
                    <a:cubicBezTo>
                      <a:pt x="4041" y="1830"/>
                      <a:pt x="4057" y="1862"/>
                      <a:pt x="4089" y="1894"/>
                    </a:cubicBezTo>
                    <a:lnTo>
                      <a:pt x="4296" y="2021"/>
                    </a:lnTo>
                    <a:lnTo>
                      <a:pt x="4152" y="2244"/>
                    </a:lnTo>
                    <a:lnTo>
                      <a:pt x="3945" y="2117"/>
                    </a:lnTo>
                    <a:cubicBezTo>
                      <a:pt x="3914" y="2085"/>
                      <a:pt x="3882" y="2101"/>
                      <a:pt x="3850" y="2117"/>
                    </a:cubicBezTo>
                    <a:cubicBezTo>
                      <a:pt x="3771" y="2212"/>
                      <a:pt x="3659" y="2291"/>
                      <a:pt x="3548" y="2339"/>
                    </a:cubicBezTo>
                    <a:cubicBezTo>
                      <a:pt x="3516" y="2355"/>
                      <a:pt x="3500" y="2387"/>
                      <a:pt x="3500" y="2435"/>
                    </a:cubicBezTo>
                    <a:lnTo>
                      <a:pt x="3548" y="2673"/>
                    </a:lnTo>
                    <a:lnTo>
                      <a:pt x="3293" y="2721"/>
                    </a:lnTo>
                    <a:lnTo>
                      <a:pt x="3245" y="2482"/>
                    </a:lnTo>
                    <a:cubicBezTo>
                      <a:pt x="3229" y="2451"/>
                      <a:pt x="3198" y="2419"/>
                      <a:pt x="3166" y="2419"/>
                    </a:cubicBezTo>
                    <a:cubicBezTo>
                      <a:pt x="3039" y="2419"/>
                      <a:pt x="2911" y="2403"/>
                      <a:pt x="2800" y="2355"/>
                    </a:cubicBezTo>
                    <a:cubicBezTo>
                      <a:pt x="2768" y="2339"/>
                      <a:pt x="2720" y="2355"/>
                      <a:pt x="2705" y="2387"/>
                    </a:cubicBezTo>
                    <a:lnTo>
                      <a:pt x="2561" y="2594"/>
                    </a:lnTo>
                    <a:lnTo>
                      <a:pt x="2354" y="2451"/>
                    </a:lnTo>
                    <a:lnTo>
                      <a:pt x="2482" y="2244"/>
                    </a:lnTo>
                    <a:cubicBezTo>
                      <a:pt x="2498" y="2212"/>
                      <a:pt x="2498" y="2180"/>
                      <a:pt x="2466" y="2148"/>
                    </a:cubicBezTo>
                    <a:cubicBezTo>
                      <a:pt x="2371" y="2053"/>
                      <a:pt x="2307" y="1957"/>
                      <a:pt x="2243" y="1846"/>
                    </a:cubicBezTo>
                    <a:cubicBezTo>
                      <a:pt x="2227" y="1814"/>
                      <a:pt x="2195" y="1782"/>
                      <a:pt x="2163" y="1799"/>
                    </a:cubicBezTo>
                    <a:lnTo>
                      <a:pt x="1925" y="1846"/>
                    </a:lnTo>
                    <a:lnTo>
                      <a:pt x="1861" y="1591"/>
                    </a:lnTo>
                    <a:lnTo>
                      <a:pt x="2100" y="1544"/>
                    </a:lnTo>
                    <a:cubicBezTo>
                      <a:pt x="2132" y="1528"/>
                      <a:pt x="2163" y="1496"/>
                      <a:pt x="2163" y="1464"/>
                    </a:cubicBezTo>
                    <a:cubicBezTo>
                      <a:pt x="2163" y="1337"/>
                      <a:pt x="2180" y="1210"/>
                      <a:pt x="2227" y="1099"/>
                    </a:cubicBezTo>
                    <a:cubicBezTo>
                      <a:pt x="2243" y="1051"/>
                      <a:pt x="2227" y="1019"/>
                      <a:pt x="2195" y="10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sp>
            <p:nvSpPr>
              <p:cNvPr id="61" name="Arrow: Curved Left 60">
                <a:extLst>
                  <a:ext uri="{FF2B5EF4-FFF2-40B4-BE49-F238E27FC236}">
                    <a16:creationId xmlns:a16="http://schemas.microsoft.com/office/drawing/2014/main" id="{DAF99F24-745F-4072-B292-F84E57E60670}"/>
                  </a:ext>
                </a:extLst>
              </p:cNvPr>
              <p:cNvSpPr/>
              <p:nvPr/>
            </p:nvSpPr>
            <p:spPr>
              <a:xfrm>
                <a:off x="18438181" y="10139487"/>
                <a:ext cx="517522" cy="1419009"/>
              </a:xfrm>
              <a:prstGeom prst="curvedLef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DF066A8-CF3B-4F14-B83D-A73912E8373F}"/>
                  </a:ext>
                </a:extLst>
              </p:cNvPr>
              <p:cNvSpPr txBox="1"/>
              <p:nvPr/>
            </p:nvSpPr>
            <p:spPr>
              <a:xfrm>
                <a:off x="19173004" y="11011475"/>
                <a:ext cx="3116704" cy="1323439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2000" dirty="0">
                    <a:solidFill>
                      <a:schemeClr val="accent2"/>
                    </a:solidFill>
                  </a:rPr>
                  <a:t>Process </a:t>
                </a:r>
                <a:r>
                  <a:rPr lang="de-DE" sz="2000" dirty="0">
                    <a:solidFill>
                      <a:srgbClr val="2E3C98"/>
                    </a:solidFill>
                  </a:rPr>
                  <a:t>request</a:t>
                </a:r>
                <a:r>
                  <a:rPr lang="de-DE" sz="2000" dirty="0">
                    <a:solidFill>
                      <a:schemeClr val="accent2"/>
                    </a:solidFill>
                  </a:rPr>
                  <a:t> using the </a:t>
                </a:r>
                <a:r>
                  <a:rPr lang="de-DE" sz="2000" dirty="0">
                    <a:solidFill>
                      <a:srgbClr val="2E3C98"/>
                    </a:solidFill>
                  </a:rPr>
                  <a:t>Exstream Fulfillment package configured for the Input Connector</a:t>
                </a:r>
                <a:r>
                  <a:rPr lang="de-DE" sz="2000" dirty="0">
                    <a:solidFill>
                      <a:schemeClr val="accent2"/>
                    </a:solidFill>
                  </a:rPr>
                  <a:t>	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0" name="Freeform: Shape 4">
                <a:extLst>
                  <a:ext uri="{FF2B5EF4-FFF2-40B4-BE49-F238E27FC236}">
                    <a16:creationId xmlns:a16="http://schemas.microsoft.com/office/drawing/2014/main" id="{DD3C7412-DCE7-4680-97E3-D6D5C935F3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92755" y="10719859"/>
                <a:ext cx="811350" cy="78761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342" h="4215">
                    <a:moveTo>
                      <a:pt x="79" y="4215"/>
                    </a:moveTo>
                    <a:lnTo>
                      <a:pt x="3245" y="4215"/>
                    </a:lnTo>
                    <a:cubicBezTo>
                      <a:pt x="3293" y="4215"/>
                      <a:pt x="3324" y="4183"/>
                      <a:pt x="3324" y="4135"/>
                    </a:cubicBezTo>
                    <a:lnTo>
                      <a:pt x="3324" y="3658"/>
                    </a:lnTo>
                    <a:lnTo>
                      <a:pt x="4088" y="3658"/>
                    </a:lnTo>
                    <a:cubicBezTo>
                      <a:pt x="4231" y="3658"/>
                      <a:pt x="4342" y="3547"/>
                      <a:pt x="4342" y="3404"/>
                    </a:cubicBezTo>
                    <a:lnTo>
                      <a:pt x="4342" y="2354"/>
                    </a:lnTo>
                    <a:cubicBezTo>
                      <a:pt x="4342" y="2211"/>
                      <a:pt x="4231" y="2099"/>
                      <a:pt x="4088" y="2099"/>
                    </a:cubicBezTo>
                    <a:lnTo>
                      <a:pt x="3324" y="2099"/>
                    </a:lnTo>
                    <a:lnTo>
                      <a:pt x="3324" y="1225"/>
                    </a:lnTo>
                    <a:cubicBezTo>
                      <a:pt x="3324" y="1209"/>
                      <a:pt x="3324" y="1177"/>
                      <a:pt x="3308" y="1177"/>
                    </a:cubicBezTo>
                    <a:lnTo>
                      <a:pt x="2147" y="32"/>
                    </a:lnTo>
                    <a:cubicBezTo>
                      <a:pt x="2131" y="16"/>
                      <a:pt x="2115" y="0"/>
                      <a:pt x="2100" y="0"/>
                    </a:cubicBezTo>
                    <a:lnTo>
                      <a:pt x="79" y="0"/>
                    </a:lnTo>
                    <a:cubicBezTo>
                      <a:pt x="32" y="0"/>
                      <a:pt x="0" y="32"/>
                      <a:pt x="0" y="80"/>
                    </a:cubicBezTo>
                    <a:lnTo>
                      <a:pt x="0" y="4135"/>
                    </a:lnTo>
                    <a:cubicBezTo>
                      <a:pt x="0" y="4183"/>
                      <a:pt x="32" y="4215"/>
                      <a:pt x="79" y="4215"/>
                    </a:cubicBezTo>
                    <a:close/>
                    <a:moveTo>
                      <a:pt x="4183" y="2354"/>
                    </a:moveTo>
                    <a:lnTo>
                      <a:pt x="4183" y="3404"/>
                    </a:lnTo>
                    <a:cubicBezTo>
                      <a:pt x="4183" y="3452"/>
                      <a:pt x="4151" y="3499"/>
                      <a:pt x="4088" y="3499"/>
                    </a:cubicBezTo>
                    <a:lnTo>
                      <a:pt x="1463" y="3499"/>
                    </a:lnTo>
                    <a:cubicBezTo>
                      <a:pt x="1415" y="3499"/>
                      <a:pt x="1368" y="3452"/>
                      <a:pt x="1368" y="3404"/>
                    </a:cubicBezTo>
                    <a:lnTo>
                      <a:pt x="1368" y="2354"/>
                    </a:lnTo>
                    <a:cubicBezTo>
                      <a:pt x="1368" y="2306"/>
                      <a:pt x="1415" y="2259"/>
                      <a:pt x="1463" y="2259"/>
                    </a:cubicBezTo>
                    <a:lnTo>
                      <a:pt x="4088" y="2259"/>
                    </a:lnTo>
                    <a:cubicBezTo>
                      <a:pt x="4151" y="2259"/>
                      <a:pt x="4183" y="2306"/>
                      <a:pt x="4183" y="2354"/>
                    </a:cubicBezTo>
                    <a:close/>
                    <a:moveTo>
                      <a:pt x="2227" y="318"/>
                    </a:moveTo>
                    <a:lnTo>
                      <a:pt x="3038" y="1129"/>
                    </a:lnTo>
                    <a:lnTo>
                      <a:pt x="2227" y="1129"/>
                    </a:lnTo>
                    <a:close/>
                    <a:moveTo>
                      <a:pt x="159" y="159"/>
                    </a:moveTo>
                    <a:lnTo>
                      <a:pt x="2067" y="159"/>
                    </a:lnTo>
                    <a:lnTo>
                      <a:pt x="2067" y="1209"/>
                    </a:lnTo>
                    <a:cubicBezTo>
                      <a:pt x="2067" y="1256"/>
                      <a:pt x="2100" y="1288"/>
                      <a:pt x="2147" y="1288"/>
                    </a:cubicBezTo>
                    <a:lnTo>
                      <a:pt x="3165" y="1288"/>
                    </a:lnTo>
                    <a:lnTo>
                      <a:pt x="3165" y="2099"/>
                    </a:lnTo>
                    <a:lnTo>
                      <a:pt x="1463" y="2099"/>
                    </a:lnTo>
                    <a:cubicBezTo>
                      <a:pt x="1336" y="2099"/>
                      <a:pt x="1209" y="2211"/>
                      <a:pt x="1209" y="2354"/>
                    </a:cubicBezTo>
                    <a:lnTo>
                      <a:pt x="1209" y="3404"/>
                    </a:lnTo>
                    <a:cubicBezTo>
                      <a:pt x="1209" y="3547"/>
                      <a:pt x="1336" y="3658"/>
                      <a:pt x="1463" y="3658"/>
                    </a:cubicBezTo>
                    <a:lnTo>
                      <a:pt x="3165" y="3658"/>
                    </a:lnTo>
                    <a:lnTo>
                      <a:pt x="3165" y="4056"/>
                    </a:lnTo>
                    <a:lnTo>
                      <a:pt x="159" y="4056"/>
                    </a:lnTo>
                    <a:close/>
                    <a:moveTo>
                      <a:pt x="2131" y="2529"/>
                    </a:moveTo>
                    <a:lnTo>
                      <a:pt x="2052" y="2529"/>
                    </a:lnTo>
                    <a:cubicBezTo>
                      <a:pt x="2036" y="2529"/>
                      <a:pt x="2020" y="2545"/>
                      <a:pt x="2020" y="2561"/>
                    </a:cubicBezTo>
                    <a:lnTo>
                      <a:pt x="2020" y="2799"/>
                    </a:lnTo>
                    <a:lnTo>
                      <a:pt x="1749" y="2799"/>
                    </a:lnTo>
                    <a:lnTo>
                      <a:pt x="1749" y="2561"/>
                    </a:lnTo>
                    <a:cubicBezTo>
                      <a:pt x="1749" y="2545"/>
                      <a:pt x="1734" y="2529"/>
                      <a:pt x="1718" y="2529"/>
                    </a:cubicBezTo>
                    <a:lnTo>
                      <a:pt x="1638" y="2529"/>
                    </a:lnTo>
                    <a:cubicBezTo>
                      <a:pt x="1622" y="2529"/>
                      <a:pt x="1606" y="2545"/>
                      <a:pt x="1606" y="2561"/>
                    </a:cubicBezTo>
                    <a:lnTo>
                      <a:pt x="1606" y="3197"/>
                    </a:lnTo>
                    <a:cubicBezTo>
                      <a:pt x="1606" y="3213"/>
                      <a:pt x="1622" y="3229"/>
                      <a:pt x="1638" y="3229"/>
                    </a:cubicBezTo>
                    <a:lnTo>
                      <a:pt x="1718" y="3229"/>
                    </a:lnTo>
                    <a:cubicBezTo>
                      <a:pt x="1734" y="3229"/>
                      <a:pt x="1749" y="3213"/>
                      <a:pt x="1749" y="3197"/>
                    </a:cubicBezTo>
                    <a:lnTo>
                      <a:pt x="1749" y="2943"/>
                    </a:lnTo>
                    <a:lnTo>
                      <a:pt x="2020" y="2943"/>
                    </a:lnTo>
                    <a:lnTo>
                      <a:pt x="2020" y="3197"/>
                    </a:lnTo>
                    <a:cubicBezTo>
                      <a:pt x="2020" y="3213"/>
                      <a:pt x="2036" y="3229"/>
                      <a:pt x="2052" y="3229"/>
                    </a:cubicBezTo>
                    <a:lnTo>
                      <a:pt x="2131" y="3229"/>
                    </a:lnTo>
                    <a:cubicBezTo>
                      <a:pt x="2147" y="3229"/>
                      <a:pt x="2163" y="3213"/>
                      <a:pt x="2163" y="3197"/>
                    </a:cubicBezTo>
                    <a:lnTo>
                      <a:pt x="2163" y="2561"/>
                    </a:lnTo>
                    <a:cubicBezTo>
                      <a:pt x="2163" y="2545"/>
                      <a:pt x="2147" y="2529"/>
                      <a:pt x="2131" y="2529"/>
                    </a:cubicBezTo>
                    <a:close/>
                    <a:moveTo>
                      <a:pt x="2720" y="2529"/>
                    </a:moveTo>
                    <a:lnTo>
                      <a:pt x="2211" y="2529"/>
                    </a:lnTo>
                    <a:cubicBezTo>
                      <a:pt x="2195" y="2529"/>
                      <a:pt x="2179" y="2545"/>
                      <a:pt x="2179" y="2561"/>
                    </a:cubicBezTo>
                    <a:lnTo>
                      <a:pt x="2179" y="2640"/>
                    </a:lnTo>
                    <a:cubicBezTo>
                      <a:pt x="2179" y="2656"/>
                      <a:pt x="2195" y="2656"/>
                      <a:pt x="2211" y="2656"/>
                    </a:cubicBezTo>
                    <a:lnTo>
                      <a:pt x="2402" y="2656"/>
                    </a:lnTo>
                    <a:lnTo>
                      <a:pt x="2402" y="3197"/>
                    </a:lnTo>
                    <a:cubicBezTo>
                      <a:pt x="2402" y="3213"/>
                      <a:pt x="2402" y="3229"/>
                      <a:pt x="2433" y="3229"/>
                    </a:cubicBezTo>
                    <a:lnTo>
                      <a:pt x="2513" y="3229"/>
                    </a:lnTo>
                    <a:cubicBezTo>
                      <a:pt x="2529" y="3229"/>
                      <a:pt x="2545" y="3213"/>
                      <a:pt x="2545" y="3197"/>
                    </a:cubicBezTo>
                    <a:lnTo>
                      <a:pt x="2545" y="2656"/>
                    </a:lnTo>
                    <a:lnTo>
                      <a:pt x="2720" y="2656"/>
                    </a:lnTo>
                    <a:cubicBezTo>
                      <a:pt x="2736" y="2656"/>
                      <a:pt x="2752" y="2656"/>
                      <a:pt x="2752" y="2640"/>
                    </a:cubicBezTo>
                    <a:lnTo>
                      <a:pt x="2752" y="2561"/>
                    </a:lnTo>
                    <a:cubicBezTo>
                      <a:pt x="2752" y="2545"/>
                      <a:pt x="2736" y="2529"/>
                      <a:pt x="2720" y="2529"/>
                    </a:cubicBezTo>
                    <a:close/>
                    <a:moveTo>
                      <a:pt x="2942" y="2545"/>
                    </a:moveTo>
                    <a:cubicBezTo>
                      <a:pt x="2927" y="2545"/>
                      <a:pt x="2927" y="2529"/>
                      <a:pt x="2911" y="2529"/>
                    </a:cubicBezTo>
                    <a:lnTo>
                      <a:pt x="2799" y="2529"/>
                    </a:lnTo>
                    <a:cubicBezTo>
                      <a:pt x="2784" y="2529"/>
                      <a:pt x="2784" y="2545"/>
                      <a:pt x="2784" y="2561"/>
                    </a:cubicBezTo>
                    <a:lnTo>
                      <a:pt x="2784" y="3197"/>
                    </a:lnTo>
                    <a:cubicBezTo>
                      <a:pt x="2784" y="3213"/>
                      <a:pt x="2784" y="3229"/>
                      <a:pt x="2799" y="3229"/>
                    </a:cubicBezTo>
                    <a:lnTo>
                      <a:pt x="2879" y="3229"/>
                    </a:lnTo>
                    <a:cubicBezTo>
                      <a:pt x="2895" y="3229"/>
                      <a:pt x="2911" y="3213"/>
                      <a:pt x="2911" y="3197"/>
                    </a:cubicBezTo>
                    <a:lnTo>
                      <a:pt x="2911" y="2863"/>
                    </a:lnTo>
                    <a:lnTo>
                      <a:pt x="3054" y="3213"/>
                    </a:lnTo>
                    <a:lnTo>
                      <a:pt x="3070" y="3229"/>
                    </a:lnTo>
                    <a:lnTo>
                      <a:pt x="3149" y="3229"/>
                    </a:lnTo>
                    <a:lnTo>
                      <a:pt x="3165" y="3213"/>
                    </a:lnTo>
                    <a:lnTo>
                      <a:pt x="3308" y="2847"/>
                    </a:lnTo>
                    <a:lnTo>
                      <a:pt x="3308" y="3197"/>
                    </a:lnTo>
                    <a:cubicBezTo>
                      <a:pt x="3308" y="3213"/>
                      <a:pt x="3324" y="3229"/>
                      <a:pt x="3340" y="3229"/>
                    </a:cubicBezTo>
                    <a:lnTo>
                      <a:pt x="3420" y="3229"/>
                    </a:lnTo>
                    <a:cubicBezTo>
                      <a:pt x="3436" y="3229"/>
                      <a:pt x="3451" y="3213"/>
                      <a:pt x="3451" y="3197"/>
                    </a:cubicBezTo>
                    <a:lnTo>
                      <a:pt x="3451" y="2561"/>
                    </a:lnTo>
                    <a:cubicBezTo>
                      <a:pt x="3451" y="2545"/>
                      <a:pt x="3436" y="2529"/>
                      <a:pt x="3420" y="2529"/>
                    </a:cubicBezTo>
                    <a:lnTo>
                      <a:pt x="3324" y="2529"/>
                    </a:lnTo>
                    <a:cubicBezTo>
                      <a:pt x="3308" y="2529"/>
                      <a:pt x="3303" y="2540"/>
                      <a:pt x="3293" y="2545"/>
                    </a:cubicBezTo>
                    <a:lnTo>
                      <a:pt x="3117" y="3022"/>
                    </a:lnTo>
                    <a:close/>
                    <a:moveTo>
                      <a:pt x="3563" y="3229"/>
                    </a:moveTo>
                    <a:lnTo>
                      <a:pt x="3960" y="3229"/>
                    </a:lnTo>
                    <a:cubicBezTo>
                      <a:pt x="3976" y="3229"/>
                      <a:pt x="3992" y="3213"/>
                      <a:pt x="3992" y="3197"/>
                    </a:cubicBezTo>
                    <a:lnTo>
                      <a:pt x="4008" y="3133"/>
                    </a:lnTo>
                    <a:cubicBezTo>
                      <a:pt x="4008" y="3117"/>
                      <a:pt x="4008" y="3117"/>
                      <a:pt x="3992" y="3101"/>
                    </a:cubicBezTo>
                    <a:lnTo>
                      <a:pt x="3976" y="3101"/>
                    </a:lnTo>
                    <a:lnTo>
                      <a:pt x="3674" y="3101"/>
                    </a:lnTo>
                    <a:lnTo>
                      <a:pt x="3674" y="2561"/>
                    </a:lnTo>
                    <a:cubicBezTo>
                      <a:pt x="3674" y="2545"/>
                      <a:pt x="3658" y="2529"/>
                      <a:pt x="3642" y="2529"/>
                    </a:cubicBezTo>
                    <a:lnTo>
                      <a:pt x="3563" y="2529"/>
                    </a:lnTo>
                    <a:cubicBezTo>
                      <a:pt x="3547" y="2529"/>
                      <a:pt x="3531" y="2545"/>
                      <a:pt x="3531" y="2561"/>
                    </a:cubicBezTo>
                    <a:lnTo>
                      <a:pt x="3531" y="3197"/>
                    </a:lnTo>
                    <a:cubicBezTo>
                      <a:pt x="3531" y="3213"/>
                      <a:pt x="3547" y="3229"/>
                      <a:pt x="3563" y="322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CA" sz="1800" b="0" i="0" u="none" strike="noStrike" kern="1200">
                  <a:ln>
                    <a:noFill/>
                  </a:ln>
                  <a:latin typeface="Arial" pitchFamily="18"/>
                  <a:ea typeface="SimSun" pitchFamily="2"/>
                  <a:cs typeface="Lucida Sans" pitchFamily="2"/>
                </a:endParaRP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CB98783B-34CD-462E-A6F0-8A2EC87073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82624" y="11679021"/>
                <a:ext cx="13106105" cy="1"/>
              </a:xfrm>
              <a:prstGeom prst="straightConnector1">
                <a:avLst/>
              </a:prstGeom>
              <a:ln w="57150">
                <a:solidFill>
                  <a:srgbClr val="2526A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A37EC72-6E57-41DD-AF79-D52299C23627}"/>
                  </a:ext>
                </a:extLst>
              </p:cNvPr>
              <p:cNvSpPr/>
              <p:nvPr/>
            </p:nvSpPr>
            <p:spPr>
              <a:xfrm>
                <a:off x="6666071" y="11181084"/>
                <a:ext cx="2016051" cy="1062611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E3C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E3C98"/>
                    </a:solidFill>
                  </a:rPr>
                  <a:t>Store Document as SFDC attachment</a:t>
                </a:r>
              </a:p>
            </p:txBody>
          </p:sp>
        </p:grpSp>
        <p:pic>
          <p:nvPicPr>
            <p:cNvPr id="5" name="Picture 4" descr="A close up of a sign&#10;&#10;Description automatically generated">
              <a:extLst>
                <a:ext uri="{FF2B5EF4-FFF2-40B4-BE49-F238E27FC236}">
                  <a16:creationId xmlns:a16="http://schemas.microsoft.com/office/drawing/2014/main" id="{BDA02954-33B8-4030-93F6-045A4222A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12975" y="4178823"/>
              <a:ext cx="1359411" cy="1444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penText template-2016-16-9">
  <a:themeElements>
    <a:clrScheme name="opentext-new-palette">
      <a:dk1>
        <a:srgbClr val="000000"/>
      </a:dk1>
      <a:lt1>
        <a:srgbClr val="FFFFFF"/>
      </a:lt1>
      <a:dk2>
        <a:srgbClr val="111B58"/>
      </a:dk2>
      <a:lt2>
        <a:srgbClr val="FFFFFF"/>
      </a:lt2>
      <a:accent1>
        <a:srgbClr val="4F3690"/>
      </a:accent1>
      <a:accent2>
        <a:srgbClr val="2E3C98"/>
      </a:accent2>
      <a:accent3>
        <a:srgbClr val="09BCEF"/>
      </a:accent3>
      <a:accent4>
        <a:srgbClr val="00B8BA"/>
      </a:accent4>
      <a:accent5>
        <a:srgbClr val="7E929F"/>
      </a:accent5>
      <a:accent6>
        <a:srgbClr val="E1E8F6"/>
      </a:accent6>
      <a:hlink>
        <a:srgbClr val="09BCEF"/>
      </a:hlink>
      <a:folHlink>
        <a:srgbClr val="09BCEF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</a:theme>
</file>

<file path=ppt/theme/theme2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ppt/theme/theme3.xml><?xml version="1.0" encoding="utf-8"?>
<a:theme xmlns:a="http://schemas.openxmlformats.org/drawingml/2006/main" name="Office Theme">
  <a:themeElements>
    <a:clrScheme name="Open Text">
      <a:dk1>
        <a:sysClr val="windowText" lastClr="000000"/>
      </a:dk1>
      <a:lt1>
        <a:sysClr val="window" lastClr="FFFFFF"/>
      </a:lt1>
      <a:dk2>
        <a:srgbClr val="000000"/>
      </a:dk2>
      <a:lt2>
        <a:srgbClr val="9F9FA2"/>
      </a:lt2>
      <a:accent1>
        <a:srgbClr val="0072AA"/>
      </a:accent1>
      <a:accent2>
        <a:srgbClr val="FFC726"/>
      </a:accent2>
      <a:accent3>
        <a:srgbClr val="2DA3E0"/>
      </a:accent3>
      <a:accent4>
        <a:srgbClr val="81C6E6"/>
      </a:accent4>
      <a:accent5>
        <a:srgbClr val="9F9FA2"/>
      </a:accent5>
      <a:accent6>
        <a:srgbClr val="E16F25"/>
      </a:accent6>
      <a:hlink>
        <a:srgbClr val="0072AA"/>
      </a:hlink>
      <a:folHlink>
        <a:srgbClr val="81C6E6"/>
      </a:folHlink>
    </a:clrScheme>
    <a:fontScheme name="Arial-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OT Blue">
      <a:srgbClr val="0072AA"/>
    </a:custClr>
    <a:custClr name="OT Mid-Blue">
      <a:srgbClr val="2DA3E0"/>
    </a:custClr>
    <a:custClr name="ECM">
      <a:srgbClr val="EEB111"/>
    </a:custClr>
    <a:custClr name="BPM">
      <a:srgbClr val="8DC63F"/>
    </a:custClr>
    <a:custClr name="CEM">
      <a:srgbClr val="00A5D9"/>
    </a:custClr>
    <a:custClr name="Information Exchange">
      <a:srgbClr val="9370B1"/>
    </a:custClr>
    <a:custClr name="Discovery">
      <a:srgbClr val="00A389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224</Words>
  <Application>Microsoft Office PowerPoint</Application>
  <PresentationFormat>Custom</PresentationFormat>
  <Paragraphs>62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AllerMod Regular</vt:lpstr>
      <vt:lpstr>Arial</vt:lpstr>
      <vt:lpstr>System Font Regular</vt:lpstr>
      <vt:lpstr>Wingdings</vt:lpstr>
      <vt:lpstr>Zapf Dingbats</vt:lpstr>
      <vt:lpstr>OpenText template-2016-16-9</vt:lpstr>
      <vt:lpstr>Exstream for Salesforce </vt:lpstr>
      <vt:lpstr>Enabler Exstream for Salesforce</vt:lpstr>
      <vt:lpstr>Enabler Exstream for Salesforce</vt:lpstr>
      <vt:lpstr>Enabler Exstream for Salesforce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Conversion Instructions</dc:title>
  <dc:creator>OpenText</dc:creator>
  <cp:lastModifiedBy>Eva Altensen</cp:lastModifiedBy>
  <cp:revision>401</cp:revision>
  <cp:lastPrinted>2020-06-12T15:07:46Z</cp:lastPrinted>
  <dcterms:created xsi:type="dcterms:W3CDTF">2012-07-04T16:49:58Z</dcterms:created>
  <dcterms:modified xsi:type="dcterms:W3CDTF">2020-08-04T12:51:02Z</dcterms:modified>
</cp:coreProperties>
</file>