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wmv" ContentType="video/x-ms-wmv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84" r:id="rId16"/>
  </p:sldMasterIdLst>
  <p:handoutMasterIdLst>
    <p:handoutMasterId r:id="rId18"/>
  </p:handoutMasterIdLst>
  <p:sldIdLst>
    <p:sldId id="257" r:id="rId1"/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452"/>
    <p:restoredTop sz="97368"/>
  </p:normalViewPr>
  <p:slideViewPr>
    <p:cSldViewPr snapToGrid="0" showGuides="1">
      <p:cViewPr varScale="1">
        <p:scale>
          <a:sx n="67" d="100"/>
          <a:sy n="67" d="100"/>
        </p:scale>
        <p:origin x="1212" y="52"/>
      </p:cViewPr>
      <p:guideLst>
        <p:guide orient="horz" pos="2154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10" Type="http://schemas.openxmlformats.org/officeDocument/2006/relationships/slide" Target="slides/slide10.xml"  /><Relationship Id="rId11" Type="http://schemas.openxmlformats.org/officeDocument/2006/relationships/slide" Target="slides/slide11.xml"  /><Relationship Id="rId12" Type="http://schemas.openxmlformats.org/officeDocument/2006/relationships/slide" Target="slides/slide12.xml"  /><Relationship Id="rId13" Type="http://schemas.openxmlformats.org/officeDocument/2006/relationships/slide" Target="slides/slide13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slideMaster" Target="slideMasters/slideMaster1.xml"  /><Relationship Id="rId17" Type="http://schemas.openxmlformats.org/officeDocument/2006/relationships/theme" Target="theme/theme1.xml"  /><Relationship Id="rId18" Type="http://schemas.openxmlformats.org/officeDocument/2006/relationships/handoutMaster" Target="handoutMasters/handoutMaster1.xml"  /><Relationship Id="rId19" Type="http://schemas.openxmlformats.org/officeDocument/2006/relationships/tableStyles" Target="tableStyles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slide" Target="slides/slide5.xml"  /><Relationship Id="rId6" Type="http://schemas.openxmlformats.org/officeDocument/2006/relationships/slide" Target="slides/slide6.xml"  /><Relationship Id="rId7" Type="http://schemas.openxmlformats.org/officeDocument/2006/relationships/slide" Target="slides/slide7.xml"  /><Relationship Id="rId8" Type="http://schemas.openxmlformats.org/officeDocument/2006/relationships/slide" Target="slides/slide8.xml"  /><Relationship Id="rId9" Type="http://schemas.openxmlformats.org/officeDocument/2006/relationships/slide" Target="slides/slide9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/>
            <a:fld id="{48A513BA-3E82-4812-9926-DD5B40EAAC25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/>
            <a:fld id="{22DC2647-C259-4EB5-84B8-93A3F8E54DE7}" type="datetimeFigureOut">
              <a:rPr lang="ko-KR" altLang="en-US"/>
              <a:pPr/>
              <a:t>2016-03-20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Pr shadeToTitle="0">
        <a:solidFill>
          <a:srgbClr val="fcfb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8771C398-EBCC-4210-8AFD-1D056CED0821}" type="datetimeFigureOut">
              <a:rPr lang="ko-KR" altLang="en-US"/>
              <a:pPr/>
              <a:t>2016-03-20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9789EC6C-4145-4527-B052-BF633A9807EA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jpeg"  /><Relationship Id="rId3" Type="http://schemas.openxmlformats.org/officeDocument/2006/relationships/image" Target="../media/image10.jpeg"  /><Relationship Id="rId4" Type="http://schemas.openxmlformats.org/officeDocument/2006/relationships/image" Target="../media/image1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video" Target="../media/video1.wmv"  /><Relationship Id="rId3" Type="http://schemas.openxmlformats.org/officeDocument/2006/relationships/image" Target="../media/image6.png"  /><Relationship Id="rId4" Type="http://schemas.openxmlformats.org/officeDocument/2006/relationships/image" Target="../media/image7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alphaModFix/>
            <a:lum/>
          </a:blip>
          <a:srcRect/>
          <a:stretch>
            <a:fillRect l="-6000" r="-6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0000"/>
                </a:schemeClr>
              </a:gs>
              <a:gs pos="50000">
                <a:schemeClr val="accent1">
                  <a:shade val="67500"/>
                  <a:satMod val="115000"/>
                  <a:alpha val="30000"/>
                </a:schemeClr>
              </a:gs>
              <a:gs pos="100000">
                <a:schemeClr val="accent1">
                  <a:shade val="100000"/>
                  <a:satMod val="115000"/>
                  <a:alpha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2048" y="1905000"/>
            <a:ext cx="3729992" cy="817245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ko-KR" altLang="en-US" sz="4800" spc="-148">
                <a:solidFill>
                  <a:schemeClr val="accent1"/>
                </a:solidFill>
                <a:latin typeface="Arial Black"/>
              </a:rPr>
              <a:t>나</a:t>
            </a:r>
            <a:r>
              <a:rPr lang="ko-KR" altLang="en-US" sz="4800" spc="-148">
                <a:solidFill>
                  <a:schemeClr val="accent4"/>
                </a:solidFill>
                <a:latin typeface="Arial Black"/>
              </a:rPr>
              <a:t>의 </a:t>
            </a:r>
            <a:r>
              <a:rPr lang="ko-KR" altLang="en-US" sz="4800" spc="-148">
                <a:solidFill>
                  <a:schemeClr val="accent2"/>
                </a:solidFill>
                <a:latin typeface="Arial Black"/>
              </a:rPr>
              <a:t>비</a:t>
            </a:r>
            <a:r>
              <a:rPr lang="ko-KR" altLang="en-US" sz="4800" spc="-148">
                <a:solidFill>
                  <a:schemeClr val="accent3"/>
                </a:solidFill>
                <a:latin typeface="Arial Black"/>
              </a:rPr>
              <a:t>전</a:t>
            </a:r>
            <a:r>
              <a:rPr lang="en-US" altLang="ko-KR" sz="4800" spc="-148">
                <a:solidFill>
                  <a:schemeClr val="accent1"/>
                </a:solidFill>
                <a:latin typeface="Arial Black"/>
              </a:rPr>
              <a:t> </a:t>
            </a:r>
            <a:r>
              <a:rPr lang="ko-KR" altLang="en-US" sz="4800" spc="-148">
                <a:solidFill>
                  <a:schemeClr val="accent1"/>
                </a:solidFill>
                <a:latin typeface="Arial Black"/>
              </a:rPr>
              <a:t>미</a:t>
            </a:r>
            <a:r>
              <a:rPr lang="ko-KR" altLang="en-US" sz="4800" spc="-148">
                <a:solidFill>
                  <a:schemeClr val="accent2"/>
                </a:solidFill>
                <a:latin typeface="Arial Black"/>
              </a:rPr>
              <a:t>션</a:t>
            </a:r>
            <a:endParaRPr lang="ko-KR" altLang="en-US" sz="4800" spc="-148">
              <a:solidFill>
                <a:schemeClr val="accent2"/>
              </a:solidFill>
              <a:latin typeface="Arial Black"/>
            </a:endParaRPr>
          </a:p>
        </p:txBody>
      </p:sp>
      <p:sp>
        <p:nvSpPr>
          <p:cNvPr id="2" name="원호 1"/>
          <p:cNvSpPr/>
          <p:nvPr/>
        </p:nvSpPr>
        <p:spPr>
          <a:xfrm flipH="1">
            <a:off x="-252118" y="514350"/>
            <a:ext cx="5095875" cy="5095875"/>
          </a:xfrm>
          <a:prstGeom prst="arc">
            <a:avLst>
              <a:gd name="adj1" fmla="val 1521150"/>
              <a:gd name="adj2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6"/>
          <p:cNvSpPr txBox="1"/>
          <p:nvPr/>
        </p:nvSpPr>
        <p:spPr>
          <a:xfrm>
            <a:off x="394335" y="3040380"/>
            <a:ext cx="2392680" cy="5200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ko-KR" altLang="en-US" sz="2800" spc="-89">
                <a:solidFill>
                  <a:srgbClr val="004771"/>
                </a:solidFill>
                <a:latin typeface="Arial Black"/>
              </a:rPr>
              <a:t>20213 남아리</a:t>
            </a:r>
            <a:endParaRPr lang="ko-KR" altLang="en-US" sz="2800" spc="-89">
              <a:solidFill>
                <a:srgbClr val="004771"/>
              </a:solidFill>
              <a:latin typeface="Arial Black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400">
    <p:fade/>
  </p:transition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9a0a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타원 1"/>
          <p:cNvSpPr/>
          <p:nvPr/>
        </p:nvSpPr>
        <p:spPr>
          <a:xfrm>
            <a:off x="5688160" y="1404156"/>
            <a:ext cx="5077036" cy="508554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l" latinLnBrk="1" hangingPunct="1"/>
            <a:endParaRPr xmlns:mc="http://schemas.openxmlformats.org/markup-compatibility/2006" xmlns:hp="http://schemas.haansoft.com/office/presentation/8.0" lang="ko-KR" altLang="en-US" sz="5400" b="0" i="0" spc="5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타원 1"/>
          <p:cNvSpPr/>
          <p:nvPr/>
        </p:nvSpPr>
        <p:spPr>
          <a:xfrm>
            <a:off x="5408765" y="1692188"/>
            <a:ext cx="4465143" cy="4465144"/>
          </a:xfrm>
          <a:prstGeom prst="ellipse">
            <a:avLst/>
          </a:prstGeom>
          <a:solidFill>
            <a:srgbClr val="003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r>
              <a:rPr lang="en-US" altLang="ko-KR" sz="4400">
                <a:solidFill>
                  <a:srgbClr val="99a0a9"/>
                </a:solidFill>
              </a:rPr>
              <a:t>PART </a:t>
            </a:r>
            <a:r>
              <a:rPr lang="ko-KR" altLang="en-US" sz="4400">
                <a:solidFill>
                  <a:srgbClr val="99a0a9"/>
                </a:solidFill>
              </a:rPr>
              <a:t>3</a:t>
            </a:r>
            <a:endParaRPr lang="ko-KR" altLang="en-US" sz="4400">
              <a:solidFill>
                <a:srgbClr val="99a0a9"/>
              </a:solidFill>
            </a:endParaRPr>
          </a:p>
          <a:p>
            <a:pPr/>
            <a:endParaRPr lang="en-US" altLang="ko-KR" sz="600"/>
          </a:p>
          <a:p>
            <a:pPr/>
            <a:r>
              <a:rPr lang="ko-KR" altLang="en-US" sz="3200"/>
              <a:t>나의 미션 소개</a:t>
            </a:r>
            <a:endParaRPr lang="ko-KR" altLang="en-US" sz="32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400">
    <p:fade/>
  </p:transition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 rot="0">
            <a:off x="219076" y="248692"/>
            <a:ext cx="1815464" cy="769441"/>
            <a:chOff x="219076" y="248692"/>
            <a:chExt cx="1815464" cy="769441"/>
          </a:xfrm>
        </p:grpSpPr>
        <p:sp>
          <p:nvSpPr>
            <p:cNvPr id="22" name="TextBox 14"/>
            <p:cNvSpPr txBox="1"/>
            <p:nvPr/>
          </p:nvSpPr>
          <p:spPr>
            <a:xfrm>
              <a:off x="413384" y="278130"/>
              <a:ext cx="1621156" cy="7010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4000">
                  <a:solidFill>
                    <a:srgbClr val="004771"/>
                  </a:solidFill>
                </a:rPr>
                <a:t>PART </a:t>
              </a:r>
              <a:r>
                <a:rPr lang="ko-KR" altLang="en-US" sz="4000">
                  <a:solidFill>
                    <a:srgbClr val="004771"/>
                  </a:solidFill>
                </a:rPr>
                <a:t>3</a:t>
              </a:r>
              <a:endParaRPr lang="ko-KR" altLang="en-US" sz="4000">
                <a:solidFill>
                  <a:srgbClr val="004771"/>
                </a:solidFill>
              </a:endParaRPr>
            </a:p>
          </p:txBody>
        </p:sp>
        <p:sp>
          <p:nvSpPr>
            <p:cNvPr id="23" name="직사각형 15"/>
            <p:cNvSpPr/>
            <p:nvPr/>
          </p:nvSpPr>
          <p:spPr>
            <a:xfrm>
              <a:off x="219076" y="248692"/>
              <a:ext cx="133350" cy="769441"/>
            </a:xfrm>
            <a:prstGeom prst="rect">
              <a:avLst/>
            </a:prstGeom>
            <a:solidFill>
              <a:srgbClr val="004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rgbClr val="004771"/>
                </a:solidFill>
              </a:endParaRPr>
            </a:p>
          </p:txBody>
        </p:sp>
      </p:grpSp>
      <p:pic>
        <p:nvPicPr>
          <p:cNvPr id="24" name="그림 23"/>
          <p:cNvPicPr/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4968552" y="3096344"/>
            <a:ext cx="3771900" cy="2489200"/>
          </a:xfrm>
          <a:prstGeom prst="rect">
            <a:avLst/>
          </a:prstGeom>
        </p:spPr>
      </p:pic>
      <p:pic>
        <p:nvPicPr>
          <p:cNvPr id="25" name="그림 24"/>
          <p:cNvPicPr/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96044" y="2858590"/>
            <a:ext cx="4284863" cy="3046066"/>
          </a:xfrm>
          <a:prstGeom prst="rect">
            <a:avLst/>
          </a:prstGeom>
        </p:spPr>
      </p:pic>
      <p:pic>
        <p:nvPicPr>
          <p:cNvPr id="26" name="그림 25"/>
          <p:cNvPicPr/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641349" y="1496923"/>
            <a:ext cx="7899239" cy="77663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4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2" presetClass="entr" presetSubtype="1" fill="hold" nodeType="clickEffect" mc:Ignorable="hp" hp:hslPresetID="1" hp:hslPresetSubtype="DirectionTopToBottom" hp:hslDuration="5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1" presetID="2" presetClass="entr" presetSubtype="1" fill="hold" nodeType="clickEffect" mc:Ignorable="hp" hp:hslPresetID="1" hp:hslPresetSubtype="DirectionTopToBottom" hp:hslDuration="5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7" presetID="2" presetClass="entr" presetSubtype="1" fill="hold" nodeType="clickEffect" mc:Ignorable="hp" hp:hslPresetID="1" hp:hslPresetSubtype="DirectionTopToBottom" hp:hslDuration="5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 rot="0">
            <a:off x="219076" y="248692"/>
            <a:ext cx="1815464" cy="769441"/>
            <a:chOff x="219076" y="248692"/>
            <a:chExt cx="1815464" cy="769441"/>
          </a:xfrm>
        </p:grpSpPr>
        <p:sp>
          <p:nvSpPr>
            <p:cNvPr id="22" name="TextBox 14"/>
            <p:cNvSpPr txBox="1"/>
            <p:nvPr/>
          </p:nvSpPr>
          <p:spPr>
            <a:xfrm>
              <a:off x="413384" y="278130"/>
              <a:ext cx="1621156" cy="7010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4000">
                  <a:solidFill>
                    <a:srgbClr val="004771"/>
                  </a:solidFill>
                </a:rPr>
                <a:t>PART </a:t>
              </a:r>
              <a:r>
                <a:rPr lang="ko-KR" altLang="en-US" sz="4000">
                  <a:solidFill>
                    <a:srgbClr val="004771"/>
                  </a:solidFill>
                </a:rPr>
                <a:t>3</a:t>
              </a:r>
              <a:endParaRPr lang="ko-KR" altLang="en-US" sz="4000">
                <a:solidFill>
                  <a:srgbClr val="004771"/>
                </a:solidFill>
              </a:endParaRPr>
            </a:p>
          </p:txBody>
        </p:sp>
        <p:sp>
          <p:nvSpPr>
            <p:cNvPr id="23" name="직사각형 15"/>
            <p:cNvSpPr/>
            <p:nvPr/>
          </p:nvSpPr>
          <p:spPr>
            <a:xfrm>
              <a:off x="219076" y="248692"/>
              <a:ext cx="133350" cy="769441"/>
            </a:xfrm>
            <a:prstGeom prst="rect">
              <a:avLst/>
            </a:prstGeom>
            <a:solidFill>
              <a:srgbClr val="004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>
                <a:solidFill>
                  <a:srgbClr val="004771"/>
                </a:solidFill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 t="26970" r="340" b="30290"/>
          <a:stretch>
            <a:fillRect/>
          </a:stretch>
        </p:blipFill>
        <p:spPr>
          <a:xfrm>
            <a:off x="1731792" y="1679129"/>
            <a:ext cx="5680414" cy="4331014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 rot="0">
            <a:off x="6104759" y="1908212"/>
            <a:ext cx="1528088" cy="4178277"/>
            <a:chOff x="6944684" y="2771401"/>
            <a:chExt cx="1268316" cy="3745323"/>
          </a:xfrm>
        </p:grpSpPr>
        <p:sp>
          <p:nvSpPr>
            <p:cNvPr id="30" name="타원 29"/>
            <p:cNvSpPr/>
            <p:nvPr/>
          </p:nvSpPr>
          <p:spPr>
            <a:xfrm>
              <a:off x="6944684" y="2771401"/>
              <a:ext cx="1264228" cy="4329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타원 30"/>
            <p:cNvSpPr/>
            <p:nvPr/>
          </p:nvSpPr>
          <p:spPr>
            <a:xfrm>
              <a:off x="6948772" y="3419473"/>
              <a:ext cx="1264228" cy="4329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타원 31"/>
            <p:cNvSpPr/>
            <p:nvPr/>
          </p:nvSpPr>
          <p:spPr>
            <a:xfrm>
              <a:off x="6944684" y="4068451"/>
              <a:ext cx="1264228" cy="4329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타원 32"/>
            <p:cNvSpPr/>
            <p:nvPr/>
          </p:nvSpPr>
          <p:spPr>
            <a:xfrm>
              <a:off x="6948772" y="4751622"/>
              <a:ext cx="1264228" cy="4329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타원 33"/>
            <p:cNvSpPr/>
            <p:nvPr/>
          </p:nvSpPr>
          <p:spPr>
            <a:xfrm>
              <a:off x="6948772" y="5435698"/>
              <a:ext cx="1264228" cy="4329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타원 34"/>
            <p:cNvSpPr/>
            <p:nvPr/>
          </p:nvSpPr>
          <p:spPr>
            <a:xfrm>
              <a:off x="6948772" y="6083770"/>
              <a:ext cx="1264228" cy="4329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4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47" presetClass="entr" presetSubtype="0" fill="hold" nodeType="clickEffect" mc:Ignorable="hp" hp:hslPresetID="14" hp:hslPresetSubtype="DirectionNone" hp:hslDuration="5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dpi="0" rotWithShape="1">
          <a:blip r:embed="rId2">
            <a:alphaModFix/>
            <a:lum/>
          </a:blip>
          <a:srcRect/>
          <a:stretch>
            <a:fillRect l="-6000" r="-6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20000"/>
                </a:schemeClr>
              </a:gs>
              <a:gs pos="50000">
                <a:schemeClr val="accent1">
                  <a:shade val="67500"/>
                  <a:satMod val="115000"/>
                  <a:alpha val="30000"/>
                </a:schemeClr>
              </a:gs>
              <a:gs pos="100000">
                <a:schemeClr val="accent1">
                  <a:shade val="100000"/>
                  <a:satMod val="115000"/>
                  <a:alpha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5679" y="1905000"/>
            <a:ext cx="4182811" cy="817245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en-US" altLang="ko-KR" sz="4800" spc="-148">
                <a:solidFill>
                  <a:schemeClr val="accent1"/>
                </a:solidFill>
                <a:latin typeface="Arial Black"/>
              </a:rPr>
              <a:t>T</a:t>
            </a:r>
            <a:r>
              <a:rPr lang="en-US" altLang="ko-KR" sz="4800" spc="-148">
                <a:solidFill>
                  <a:schemeClr val="accent4"/>
                </a:solidFill>
                <a:latin typeface="Arial Black"/>
              </a:rPr>
              <a:t>H</a:t>
            </a:r>
            <a:r>
              <a:rPr lang="en-US" altLang="ko-KR" sz="4800" spc="-148">
                <a:solidFill>
                  <a:schemeClr val="accent2"/>
                </a:solidFill>
                <a:latin typeface="Arial Black"/>
              </a:rPr>
              <a:t>A</a:t>
            </a:r>
            <a:r>
              <a:rPr lang="en-US" altLang="ko-KR" sz="4800" spc="-148">
                <a:solidFill>
                  <a:schemeClr val="accent3"/>
                </a:solidFill>
                <a:latin typeface="Arial Black"/>
              </a:rPr>
              <a:t>N</a:t>
            </a:r>
            <a:r>
              <a:rPr lang="en-US" altLang="ko-KR" sz="4800" spc="-148">
                <a:solidFill>
                  <a:schemeClr val="accent1"/>
                </a:solidFill>
                <a:latin typeface="Arial Black"/>
              </a:rPr>
              <a:t>K </a:t>
            </a:r>
            <a:r>
              <a:rPr lang="en-US" altLang="ko-KR" sz="4800" spc="-148">
                <a:solidFill>
                  <a:schemeClr val="accent2"/>
                </a:solidFill>
                <a:latin typeface="Arial Black"/>
              </a:rPr>
              <a:t>Y</a:t>
            </a:r>
            <a:r>
              <a:rPr lang="en-US" altLang="ko-KR" sz="4800" spc="-148">
                <a:solidFill>
                  <a:srgbClr val="f3cd91"/>
                </a:solidFill>
                <a:latin typeface="Arial Black"/>
              </a:rPr>
              <a:t>O</a:t>
            </a:r>
            <a:r>
              <a:rPr lang="en-US" altLang="ko-KR" sz="4800" spc="-148">
                <a:solidFill>
                  <a:srgbClr val="99a0a9"/>
                </a:solidFill>
                <a:latin typeface="Arial Black"/>
              </a:rPr>
              <a:t>U</a:t>
            </a:r>
            <a:endParaRPr lang="en-US" altLang="ko-KR" sz="4800" spc="-148">
              <a:solidFill>
                <a:srgbClr val="99a0a9"/>
              </a:solidFill>
              <a:latin typeface="Arial Black"/>
            </a:endParaRPr>
          </a:p>
        </p:txBody>
      </p:sp>
      <p:sp>
        <p:nvSpPr>
          <p:cNvPr id="2" name="원호 1"/>
          <p:cNvSpPr/>
          <p:nvPr/>
        </p:nvSpPr>
        <p:spPr>
          <a:xfrm flipH="1">
            <a:off x="-252118" y="514350"/>
            <a:ext cx="5095875" cy="5095875"/>
          </a:xfrm>
          <a:prstGeom prst="arc">
            <a:avLst>
              <a:gd name="adj1" fmla="val 1521150"/>
              <a:gd name="adj2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8" name="TextBox 6"/>
          <p:cNvSpPr txBox="1"/>
          <p:nvPr/>
        </p:nvSpPr>
        <p:spPr>
          <a:xfrm>
            <a:off x="394335" y="3040380"/>
            <a:ext cx="2392680" cy="5200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ko-KR" altLang="en-US" sz="2800" spc="-89">
                <a:solidFill>
                  <a:srgbClr val="004771"/>
                </a:solidFill>
                <a:latin typeface="Arial Black"/>
              </a:rPr>
              <a:t>20213 남아리</a:t>
            </a:r>
            <a:endParaRPr lang="ko-KR" altLang="en-US" sz="2800" spc="-89">
              <a:solidFill>
                <a:srgbClr val="004771"/>
              </a:solidFill>
              <a:latin typeface="Arial Black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400">
    <p:fade/>
  </p:transition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19099" y="279469"/>
            <a:ext cx="209169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000">
                <a:solidFill>
                  <a:srgbClr val="525252"/>
                </a:solidFill>
              </a:rPr>
              <a:t>CHAPTER</a:t>
            </a:r>
            <a:endParaRPr lang="en-US" altLang="ko-KR" sz="4000">
              <a:solidFill>
                <a:srgbClr val="52525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9076" y="248692"/>
            <a:ext cx="133350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 rot="0">
            <a:off x="579658" y="1980220"/>
            <a:ext cx="1832609" cy="3632810"/>
            <a:chOff x="579658" y="1980220"/>
            <a:chExt cx="1832609" cy="3632810"/>
          </a:xfrm>
        </p:grpSpPr>
        <p:sp>
          <p:nvSpPr>
            <p:cNvPr id="2" name="타원 1"/>
            <p:cNvSpPr/>
            <p:nvPr/>
          </p:nvSpPr>
          <p:spPr>
            <a:xfrm>
              <a:off x="579658" y="1980220"/>
              <a:ext cx="1832609" cy="1832610"/>
            </a:xfrm>
            <a:prstGeom prst="ellipse">
              <a:avLst/>
            </a:prstGeom>
            <a:solidFill>
              <a:srgbClr val="0047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3200"/>
                <a:t>Part 1</a:t>
              </a:r>
              <a:endParaRPr lang="en-US" altLang="ko-KR" sz="3200"/>
            </a:p>
          </p:txBody>
        </p:sp>
        <p:sp>
          <p:nvSpPr>
            <p:cNvPr id="17" name="직사각형 16"/>
            <p:cNvSpPr txBox="1"/>
            <p:nvPr/>
          </p:nvSpPr>
          <p:spPr>
            <a:xfrm>
              <a:off x="632420" y="4372219"/>
              <a:ext cx="1743843" cy="1240811"/>
            </a:xfrm>
            <a:prstGeom prst="rect">
              <a:avLst/>
            </a:prstGeom>
          </p:spPr>
          <p:txBody>
            <a:bodyPr/>
            <a:p>
              <a:pPr algn="ctr"/>
              <a:r>
                <a:rPr lang="ko-KR" altLang="en-US" sz="4700">
                  <a:latin typeface="나눔바른고딕"/>
                </a:rPr>
                <a:t>비전</a:t>
              </a:r>
              <a:endParaRPr lang="ko-KR" altLang="en-US" sz="4700">
                <a:latin typeface="나눔바른고딕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0">
            <a:off x="3744416" y="1980220"/>
            <a:ext cx="1832609" cy="3632810"/>
            <a:chOff x="3744416" y="1980220"/>
            <a:chExt cx="1832609" cy="3632810"/>
          </a:xfrm>
        </p:grpSpPr>
        <p:sp>
          <p:nvSpPr>
            <p:cNvPr id="6" name="타원 5"/>
            <p:cNvSpPr/>
            <p:nvPr/>
          </p:nvSpPr>
          <p:spPr>
            <a:xfrm>
              <a:off x="3744416" y="1980220"/>
              <a:ext cx="1832609" cy="1832610"/>
            </a:xfrm>
            <a:prstGeom prst="ellipse">
              <a:avLst/>
            </a:prstGeom>
            <a:solidFill>
              <a:srgbClr val="f3cd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3200">
                  <a:solidFill>
                    <a:schemeClr val="tx1">
                      <a:lumMod val="30000"/>
                    </a:schemeClr>
                  </a:solidFill>
                </a:rPr>
                <a:t>Part 2</a:t>
              </a:r>
              <a:endParaRPr lang="en-US" altLang="ko-KR" sz="3200">
                <a:solidFill>
                  <a:schemeClr val="tx1">
                    <a:lumMod val="30000"/>
                  </a:schemeClr>
                </a:solidFill>
              </a:endParaRPr>
            </a:p>
          </p:txBody>
        </p:sp>
        <p:sp>
          <p:nvSpPr>
            <p:cNvPr id="18" name="직사각형 17"/>
            <p:cNvSpPr txBox="1"/>
            <p:nvPr/>
          </p:nvSpPr>
          <p:spPr>
            <a:xfrm>
              <a:off x="3816424" y="4372219"/>
              <a:ext cx="1743843" cy="1240811"/>
            </a:xfrm>
            <a:prstGeom prst="rect">
              <a:avLst/>
            </a:prstGeom>
          </p:spPr>
          <p:txBody>
            <a:bodyPr/>
            <a:lstStyle/>
            <a:p>
              <a:pPr algn="ctr"/>
              <a:r>
                <a:rPr lang="ko-KR" altLang="en-US" sz="4700">
                  <a:solidFill>
                    <a:schemeClr val="tx1">
                      <a:lumMod val="30000"/>
                    </a:schemeClr>
                  </a:solidFill>
                  <a:latin typeface="나눔바른고딕"/>
                </a:rPr>
                <a:t>계기</a:t>
              </a:r>
              <a:endParaRPr lang="ko-KR" altLang="en-US" sz="4700">
                <a:solidFill>
                  <a:schemeClr val="tx1">
                    <a:lumMod val="30000"/>
                  </a:schemeClr>
                </a:solidFill>
                <a:latin typeface="나눔바른고딕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6772346" y="2016224"/>
            <a:ext cx="1832609" cy="3596806"/>
            <a:chOff x="6772346" y="2016224"/>
            <a:chExt cx="1832609" cy="3596806"/>
          </a:xfrm>
        </p:grpSpPr>
        <p:sp>
          <p:nvSpPr>
            <p:cNvPr id="7" name="타원 6"/>
            <p:cNvSpPr/>
            <p:nvPr/>
          </p:nvSpPr>
          <p:spPr>
            <a:xfrm>
              <a:off x="6772346" y="2016224"/>
              <a:ext cx="1832609" cy="1832610"/>
            </a:xfrm>
            <a:prstGeom prst="ellipse">
              <a:avLst/>
            </a:prstGeom>
            <a:solidFill>
              <a:srgbClr val="91cc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ko-KR" sz="3200">
                  <a:solidFill>
                    <a:schemeClr val="tx1">
                      <a:lumMod val="30000"/>
                    </a:schemeClr>
                  </a:solidFill>
                </a:rPr>
                <a:t>Part 3</a:t>
              </a:r>
              <a:endParaRPr lang="en-US" altLang="ko-KR" sz="3200">
                <a:solidFill>
                  <a:schemeClr val="tx1">
                    <a:lumMod val="30000"/>
                  </a:schemeClr>
                </a:solidFill>
              </a:endParaRPr>
            </a:p>
          </p:txBody>
        </p:sp>
        <p:sp>
          <p:nvSpPr>
            <p:cNvPr id="19" name="직사각형 18"/>
            <p:cNvSpPr txBox="1"/>
            <p:nvPr/>
          </p:nvSpPr>
          <p:spPr>
            <a:xfrm>
              <a:off x="6861112" y="4372219"/>
              <a:ext cx="1743843" cy="1240811"/>
            </a:xfrm>
            <a:prstGeom prst="rect">
              <a:avLst/>
            </a:prstGeom>
          </p:spPr>
          <p:txBody>
            <a:bodyPr/>
            <a:lstStyle/>
            <a:p>
              <a:pPr algn="ctr"/>
              <a:r>
                <a:rPr lang="ko-KR" altLang="en-US" sz="4700">
                  <a:latin typeface="나눔바른고딕"/>
                </a:rPr>
                <a:t>미션</a:t>
              </a:r>
              <a:endParaRPr lang="ko-KR" altLang="en-US" sz="4700">
                <a:latin typeface="나눔바른고딕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400">
    <p:fade/>
  </p:transition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9a0a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타원 1"/>
          <p:cNvSpPr/>
          <p:nvPr/>
        </p:nvSpPr>
        <p:spPr>
          <a:xfrm>
            <a:off x="5688160" y="1404156"/>
            <a:ext cx="5077036" cy="508554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l" latinLnBrk="1" hangingPunct="1"/>
            <a:endParaRPr xmlns:mc="http://schemas.openxmlformats.org/markup-compatibility/2006" xmlns:hp="http://schemas.haansoft.com/office/presentation/8.0" lang="ko-KR" altLang="en-US" sz="5400" b="0" i="0" spc="5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타원 1"/>
          <p:cNvSpPr/>
          <p:nvPr/>
        </p:nvSpPr>
        <p:spPr>
          <a:xfrm>
            <a:off x="5408765" y="1692188"/>
            <a:ext cx="4465143" cy="4465144"/>
          </a:xfrm>
          <a:prstGeom prst="ellipse">
            <a:avLst/>
          </a:prstGeom>
          <a:solidFill>
            <a:srgbClr val="003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r>
              <a:rPr lang="en-US" altLang="ko-KR" sz="4400">
                <a:solidFill>
                  <a:srgbClr val="99a0a9"/>
                </a:solidFill>
              </a:rPr>
              <a:t>PART 1</a:t>
            </a:r>
            <a:endParaRPr lang="en-US" altLang="ko-KR" sz="4400">
              <a:solidFill>
                <a:srgbClr val="99a0a9"/>
              </a:solidFill>
            </a:endParaRPr>
          </a:p>
          <a:p>
            <a:pPr/>
            <a:endParaRPr lang="en-US" altLang="ko-KR" sz="600"/>
          </a:p>
          <a:p>
            <a:pPr/>
            <a:r>
              <a:rPr lang="ko-KR" altLang="en-US" sz="3200"/>
              <a:t>나의 비전 소개</a:t>
            </a:r>
            <a:endParaRPr lang="ko-KR" altLang="en-US" sz="32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400">
    <p:fade/>
  </p:transition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직사각형 1"/>
          <p:cNvSpPr txBox="1"/>
          <p:nvPr/>
        </p:nvSpPr>
        <p:spPr>
          <a:xfrm>
            <a:off x="2859630" y="3429000"/>
            <a:ext cx="5923408" cy="1643237"/>
          </a:xfrm>
          <a:prstGeom prst="rect">
            <a:avLst/>
          </a:prstGeom>
        </p:spPr>
        <p:txBody>
          <a:bodyPr/>
          <a:p>
            <a:pPr/>
            <a:r>
              <a:rPr lang="ko-KR" altLang="en-US" sz="4700">
                <a:solidFill>
                  <a:schemeClr val="bg1"/>
                </a:solidFill>
                <a:latin typeface="나눔바른고딕"/>
                <a:ea typeface="나눔바른고딕"/>
              </a:rPr>
              <a:t>혁신을 모토로 하는</a:t>
            </a:r>
            <a:endParaRPr lang="ko-KR" altLang="en-US" sz="470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/>
            <a:endParaRPr lang="ko-KR" altLang="en-US" sz="50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/>
            <a:r>
              <a:rPr lang="ko-KR" altLang="en-US" sz="4700">
                <a:solidFill>
                  <a:schemeClr val="bg1"/>
                </a:solidFill>
                <a:latin typeface="나눔바른고딕"/>
                <a:ea typeface="나눔바른고딕"/>
              </a:rPr>
              <a:t>                 공학자가 되자</a:t>
            </a:r>
            <a:endParaRPr lang="ko-KR" altLang="en-US" sz="470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219076" y="248692"/>
            <a:ext cx="1824989" cy="769441"/>
            <a:chOff x="219076" y="248692"/>
            <a:chExt cx="1824989" cy="769441"/>
          </a:xfrm>
        </p:grpSpPr>
        <p:sp>
          <p:nvSpPr>
            <p:cNvPr id="4" name="TextBox 14"/>
            <p:cNvSpPr txBox="1"/>
            <p:nvPr/>
          </p:nvSpPr>
          <p:spPr>
            <a:xfrm>
              <a:off x="413385" y="278130"/>
              <a:ext cx="1630680" cy="7010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4000">
                  <a:solidFill>
                    <a:schemeClr val="bg1"/>
                  </a:solidFill>
                </a:rPr>
                <a:t>PART 1</a:t>
              </a:r>
              <a:endParaRPr lang="en-US" altLang="ko-KR" sz="4000">
                <a:solidFill>
                  <a:schemeClr val="bg1"/>
                </a:solidFill>
              </a:endParaRPr>
            </a:p>
          </p:txBody>
        </p:sp>
        <p:sp>
          <p:nvSpPr>
            <p:cNvPr id="5" name="직사각형 15"/>
            <p:cNvSpPr/>
            <p:nvPr/>
          </p:nvSpPr>
          <p:spPr>
            <a:xfrm>
              <a:off x="219076" y="248692"/>
              <a:ext cx="133350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400">
    <p:fade/>
  </p:transition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9a0a9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타원 1"/>
          <p:cNvSpPr/>
          <p:nvPr/>
        </p:nvSpPr>
        <p:spPr>
          <a:xfrm>
            <a:off x="5688160" y="1404156"/>
            <a:ext cx="5077036" cy="508554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algn="l" latinLnBrk="1" hangingPunct="1"/>
            <a:endParaRPr xmlns:mc="http://schemas.openxmlformats.org/markup-compatibility/2006" xmlns:hp="http://schemas.haansoft.com/office/presentation/8.0" lang="ko-KR" altLang="en-US" sz="5400" b="0" i="0" spc="5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타원 1"/>
          <p:cNvSpPr/>
          <p:nvPr/>
        </p:nvSpPr>
        <p:spPr>
          <a:xfrm>
            <a:off x="5408765" y="1692188"/>
            <a:ext cx="4465143" cy="4465144"/>
          </a:xfrm>
          <a:prstGeom prst="ellipse">
            <a:avLst/>
          </a:prstGeom>
          <a:solidFill>
            <a:srgbClr val="003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/>
            <a:r>
              <a:rPr lang="en-US" altLang="ko-KR" sz="4400">
                <a:solidFill>
                  <a:srgbClr val="99a0a9"/>
                </a:solidFill>
              </a:rPr>
              <a:t>PART </a:t>
            </a:r>
            <a:r>
              <a:rPr lang="ko-KR" altLang="en-US" sz="4400">
                <a:solidFill>
                  <a:srgbClr val="99a0a9"/>
                </a:solidFill>
              </a:rPr>
              <a:t>2</a:t>
            </a:r>
            <a:endParaRPr lang="ko-KR" altLang="en-US" sz="4400">
              <a:solidFill>
                <a:srgbClr val="99a0a9"/>
              </a:solidFill>
            </a:endParaRPr>
          </a:p>
          <a:p>
            <a:pPr/>
            <a:endParaRPr lang="en-US" altLang="ko-KR" sz="600"/>
          </a:p>
          <a:p>
            <a:pPr/>
            <a:r>
              <a:rPr lang="ko-KR" altLang="en-US" sz="3200"/>
              <a:t>나의 비전을 </a:t>
            </a:r>
            <a:endParaRPr lang="ko-KR" altLang="en-US" sz="3200"/>
          </a:p>
          <a:p>
            <a:pPr/>
            <a:r>
              <a:rPr lang="ko-KR" altLang="en-US" sz="3200"/>
              <a:t>가지게된 계기</a:t>
            </a:r>
            <a:endParaRPr lang="ko-KR" altLang="en-US" sz="32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400">
    <p:fade/>
  </p:transition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13384" y="278130"/>
            <a:ext cx="1630680" cy="701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000">
                <a:solidFill>
                  <a:srgbClr val="004771"/>
                </a:solidFill>
              </a:rPr>
              <a:t>PART 2</a:t>
            </a:r>
            <a:endParaRPr lang="en-US" altLang="ko-KR" sz="4000">
              <a:solidFill>
                <a:srgbClr val="00477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9076" y="248692"/>
            <a:ext cx="133350" cy="769441"/>
          </a:xfrm>
          <a:prstGeom prst="rect">
            <a:avLst/>
          </a:prstGeom>
          <a:solidFill>
            <a:srgbClr val="004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7" name="타원 5"/>
          <p:cNvSpPr/>
          <p:nvPr/>
        </p:nvSpPr>
        <p:spPr>
          <a:xfrm>
            <a:off x="1343206" y="1596390"/>
            <a:ext cx="1832609" cy="1832610"/>
          </a:xfrm>
          <a:prstGeom prst="ellipse">
            <a:avLst/>
          </a:prstGeom>
          <a:solidFill>
            <a:srgbClr val="f3c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3200">
                <a:solidFill>
                  <a:schemeClr val="tx1">
                    <a:lumMod val="30000"/>
                  </a:schemeClr>
                </a:solidFill>
              </a:rPr>
              <a:t>동아리</a:t>
            </a:r>
            <a:endParaRPr lang="ko-KR" altLang="en-US" sz="3200">
              <a:solidFill>
                <a:schemeClr val="tx1">
                  <a:lumMod val="30000"/>
                </a:schemeClr>
              </a:solidFill>
            </a:endParaRPr>
          </a:p>
        </p:txBody>
      </p:sp>
      <p:sp>
        <p:nvSpPr>
          <p:cNvPr id="28" name="타원 5"/>
          <p:cNvSpPr/>
          <p:nvPr/>
        </p:nvSpPr>
        <p:spPr>
          <a:xfrm>
            <a:off x="5940660" y="4144054"/>
            <a:ext cx="1832609" cy="1832610"/>
          </a:xfrm>
          <a:prstGeom prst="ellipse">
            <a:avLst/>
          </a:prstGeom>
          <a:solidFill>
            <a:srgbClr val="99a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3200">
                <a:solidFill>
                  <a:schemeClr val="tx1">
                    <a:lumMod val="30000"/>
                  </a:schemeClr>
                </a:solidFill>
              </a:rPr>
              <a:t>봉사</a:t>
            </a:r>
            <a:endParaRPr lang="ko-KR" altLang="en-US" sz="3200">
              <a:solidFill>
                <a:schemeClr val="tx1">
                  <a:lumMod val="3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61544" y="1931365"/>
            <a:ext cx="4511363" cy="1236986"/>
          </a:xfrm>
          <a:prstGeom prst="rect">
            <a:avLst/>
          </a:prstGeom>
          <a:noFill/>
          <a:ln w="76200">
            <a:solidFill>
              <a:srgbClr val="f3c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3200">
                <a:solidFill>
                  <a:srgbClr val="000000"/>
                </a:solidFill>
              </a:rPr>
              <a:t>자율동아리 인포메티카</a:t>
            </a:r>
            <a:endParaRPr lang="ko-KR" alt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4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47" presetClass="entr" presetSubtype="0" fill="hold" grpId="0" nodeType="clickEffect" mc:Ignorable="hp" hp:hslPresetID="14" hp:hslPresetSubtype="DirectionNone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 autoUpdate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13384" y="278130"/>
            <a:ext cx="1630680" cy="701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000">
                <a:solidFill>
                  <a:srgbClr val="004771"/>
                </a:solidFill>
              </a:rPr>
              <a:t>PART 2</a:t>
            </a:r>
            <a:endParaRPr lang="en-US" altLang="ko-KR" sz="4000">
              <a:solidFill>
                <a:srgbClr val="00477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9076" y="248692"/>
            <a:ext cx="133350" cy="769441"/>
          </a:xfrm>
          <a:prstGeom prst="rect">
            <a:avLst/>
          </a:prstGeom>
          <a:solidFill>
            <a:srgbClr val="004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rcRect r="4830" b="9420"/>
          <a:stretch>
            <a:fillRect/>
          </a:stretch>
        </p:blipFill>
        <p:spPr>
          <a:xfrm>
            <a:off x="936104" y="1404156"/>
            <a:ext cx="3835624" cy="486761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400">
    <p:fade/>
  </p:transition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13384" y="278130"/>
            <a:ext cx="1630680" cy="701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000">
                <a:solidFill>
                  <a:srgbClr val="004771"/>
                </a:solidFill>
              </a:rPr>
              <a:t>PART 2</a:t>
            </a:r>
            <a:endParaRPr lang="en-US" altLang="ko-KR" sz="4000">
              <a:solidFill>
                <a:srgbClr val="00477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9076" y="248692"/>
            <a:ext cx="133350" cy="769441"/>
          </a:xfrm>
          <a:prstGeom prst="rect">
            <a:avLst/>
          </a:prstGeom>
          <a:solidFill>
            <a:srgbClr val="004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sp>
        <p:nvSpPr>
          <p:cNvPr id="27" name="타원 5"/>
          <p:cNvSpPr/>
          <p:nvPr/>
        </p:nvSpPr>
        <p:spPr>
          <a:xfrm>
            <a:off x="1343206" y="1596390"/>
            <a:ext cx="1832609" cy="1832610"/>
          </a:xfrm>
          <a:prstGeom prst="ellipse">
            <a:avLst/>
          </a:prstGeom>
          <a:solidFill>
            <a:srgbClr val="f3cd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3200">
                <a:solidFill>
                  <a:schemeClr val="tx1">
                    <a:lumMod val="30000"/>
                  </a:schemeClr>
                </a:solidFill>
              </a:rPr>
              <a:t>동아리</a:t>
            </a:r>
            <a:endParaRPr lang="ko-KR" altLang="en-US" sz="3200">
              <a:solidFill>
                <a:schemeClr val="tx1">
                  <a:lumMod val="30000"/>
                </a:schemeClr>
              </a:solidFill>
            </a:endParaRPr>
          </a:p>
        </p:txBody>
      </p:sp>
      <p:sp>
        <p:nvSpPr>
          <p:cNvPr id="28" name="타원 5"/>
          <p:cNvSpPr/>
          <p:nvPr/>
        </p:nvSpPr>
        <p:spPr>
          <a:xfrm>
            <a:off x="5940660" y="4144054"/>
            <a:ext cx="1832609" cy="1832610"/>
          </a:xfrm>
          <a:prstGeom prst="ellipse">
            <a:avLst/>
          </a:prstGeom>
          <a:solidFill>
            <a:srgbClr val="99a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3200">
                <a:solidFill>
                  <a:schemeClr val="tx1">
                    <a:lumMod val="30000"/>
                  </a:schemeClr>
                </a:solidFill>
              </a:rPr>
              <a:t>봉사</a:t>
            </a:r>
            <a:endParaRPr lang="ko-KR" altLang="en-US" sz="3200">
              <a:solidFill>
                <a:schemeClr val="tx1">
                  <a:lumMod val="3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61544" y="1931365"/>
            <a:ext cx="4511363" cy="1236986"/>
          </a:xfrm>
          <a:prstGeom prst="rect">
            <a:avLst/>
          </a:prstGeom>
          <a:noFill/>
          <a:ln w="76200">
            <a:solidFill>
              <a:srgbClr val="f3c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r>
              <a:rPr lang="ko-KR" altLang="en-US" sz="3200">
                <a:solidFill>
                  <a:srgbClr val="000000"/>
                </a:solidFill>
              </a:rPr>
              <a:t>자율동아리 인포메티카</a:t>
            </a:r>
            <a:endParaRPr lang="ko-KR" altLang="en-US" sz="320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61244" y="4523653"/>
            <a:ext cx="4511363" cy="1236986"/>
          </a:xfrm>
          <a:prstGeom prst="rect">
            <a:avLst/>
          </a:prstGeom>
          <a:noFill/>
          <a:ln w="76200">
            <a:solidFill>
              <a:srgbClr val="99a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3200">
                <a:solidFill>
                  <a:srgbClr val="000000"/>
                </a:solidFill>
              </a:rPr>
              <a:t>어르신 말벗 봉사</a:t>
            </a:r>
            <a:endParaRPr lang="ko-KR" altLang="en-US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4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47" presetClass="entr" presetSubtype="0" fill="hold" grpId="0" nodeType="clickEffect" mc:Ignorable="hp" hp:hslPresetID="14" hp:hslPresetSubtype="DirectionNone" hp:hslDuration="500" hp:hslTextDuration="500" hp:hslTextAnimationUnitDelay="10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 autoUpdate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비전미션 led.wmv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074633" y="1404156"/>
            <a:ext cx="6494318" cy="487073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3384" y="278130"/>
            <a:ext cx="1630680" cy="701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4000">
                <a:solidFill>
                  <a:srgbClr val="004771"/>
                </a:solidFill>
              </a:rPr>
              <a:t>PART 2</a:t>
            </a:r>
            <a:endParaRPr lang="en-US" altLang="ko-KR" sz="4000">
              <a:solidFill>
                <a:srgbClr val="00477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9076" y="248692"/>
            <a:ext cx="133350" cy="769441"/>
          </a:xfrm>
          <a:prstGeom prst="rect">
            <a:avLst/>
          </a:prstGeom>
          <a:solidFill>
            <a:srgbClr val="0047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rcRect r="4830" b="9420"/>
          <a:stretch>
            <a:fillRect/>
          </a:stretch>
        </p:blipFill>
        <p:spPr>
          <a:xfrm>
            <a:off x="540060" y="1404156"/>
            <a:ext cx="3835624" cy="486761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4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ID="1" presetClass="mediacall" presetSubtype="0" fill="hold" nodeType="afterEffect" mc:Ignorable="hp" hp:hslPresetID="900" hp:hslDuration="1000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video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오늘의PPT색상테마_035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04771"/>
      </a:accent1>
      <a:accent2>
        <a:srgbClr val="91ccf1"/>
      </a:accent2>
      <a:accent3>
        <a:srgbClr val="f3cd91"/>
      </a:accent3>
      <a:accent4>
        <a:srgbClr val="6f7985"/>
      </a:accent4>
      <a:accent5>
        <a:srgbClr val="99a0a9"/>
      </a:accent5>
      <a:accent6>
        <a:srgbClr val="bbbfc5"/>
      </a:accent6>
      <a:hlink>
        <a:srgbClr val="757070"/>
      </a:hlink>
      <a:folHlink>
        <a:srgbClr val="757070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2015-01-21T11:35:38.000</dcterms:created>
  <dc:creator>Saebyeol Yu</dc:creator>
  <dc:description/>
  <cp:keywords/>
  <cp:lastModifiedBy>USER</cp:lastModifiedBy>
  <dcterms:modified xsi:type="dcterms:W3CDTF">2016-03-20T12:10:28.414</dcterms:modified>
  <cp:revision>74</cp:revision>
  <dc:subject/>
  <dc:title>PowerPoint 프레젠테이션</dc:title>
</cp:coreProperties>
</file>