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71"/>
    <a:srgbClr val="6F7985"/>
    <a:srgbClr val="DBECFB"/>
    <a:srgbClr val="DAF6FC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4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6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5D36-9206-477F-AC04-FB690F88E31F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C3CB-7B27-4D5B-828E-D270F249F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2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49969" y="2180492"/>
            <a:ext cx="3967089" cy="2152357"/>
          </a:xfrm>
          <a:prstGeom prst="rect">
            <a:avLst/>
          </a:prstGeom>
          <a:noFill/>
          <a:ln>
            <a:solidFill>
              <a:srgbClr val="001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1171"/>
                </a:solidFill>
              </a:rPr>
              <a:t>구리여자 고등학교 </a:t>
            </a:r>
            <a:r>
              <a:rPr lang="en-US" altLang="ko-KR" sz="2000" dirty="0" smtClean="0">
                <a:solidFill>
                  <a:srgbClr val="001171"/>
                </a:solidFill>
              </a:rPr>
              <a:t>Toast</a:t>
            </a:r>
            <a:r>
              <a:rPr lang="ko-KR" altLang="en-US" sz="2000" dirty="0" smtClean="0">
                <a:solidFill>
                  <a:srgbClr val="001171"/>
                </a:solidFill>
              </a:rPr>
              <a:t>팀</a:t>
            </a:r>
            <a:endParaRPr lang="en-US" altLang="ko-KR" sz="2000" dirty="0" smtClean="0">
              <a:solidFill>
                <a:srgbClr val="001171"/>
              </a:solidFill>
            </a:endParaRPr>
          </a:p>
          <a:p>
            <a:pPr algn="ctr"/>
            <a:endParaRPr lang="en-US" altLang="ko-KR" sz="2000" dirty="0">
              <a:solidFill>
                <a:srgbClr val="00117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001171"/>
                </a:solidFill>
              </a:rPr>
              <a:t>동물실험을 가상실험으로</a:t>
            </a:r>
            <a:endParaRPr lang="ko-KR" altLang="en-US" sz="2000" dirty="0">
              <a:solidFill>
                <a:srgbClr val="001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8378" y="313958"/>
            <a:ext cx="133350" cy="769441"/>
          </a:xfrm>
          <a:prstGeom prst="rect">
            <a:avLst/>
          </a:prstGeom>
          <a:solidFill>
            <a:srgbClr val="6F7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650517" y="360124"/>
            <a:ext cx="51063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800" dirty="0" smtClean="0">
                <a:solidFill>
                  <a:srgbClr val="525252"/>
                </a:solidFill>
              </a:rPr>
              <a:t>INDEX</a:t>
            </a:r>
            <a:endParaRPr lang="ko-KR" altLang="en-US" sz="3800" dirty="0">
              <a:solidFill>
                <a:srgbClr val="525252"/>
              </a:solidFill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5089929" y="2397001"/>
            <a:ext cx="611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동물실험 상황 및 문제점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5089929" y="3210582"/>
            <a:ext cx="611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가상 실험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5089928" y="4024163"/>
            <a:ext cx="611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얻을 수 있는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효과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-1209823" y="2937807"/>
            <a:ext cx="5022167" cy="5458264"/>
          </a:xfrm>
          <a:prstGeom prst="diamond">
            <a:avLst/>
          </a:prstGeom>
          <a:solidFill>
            <a:srgbClr val="6F7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8378" y="313958"/>
            <a:ext cx="133350" cy="769441"/>
          </a:xfrm>
          <a:prstGeom prst="rect">
            <a:avLst/>
          </a:prstGeom>
          <a:solidFill>
            <a:srgbClr val="6F7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637637" y="360124"/>
            <a:ext cx="7051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700" dirty="0">
                <a:solidFill>
                  <a:srgbClr val="525252"/>
                </a:solidFill>
              </a:rPr>
              <a:t>현재 동물실험 상황 및 문제점</a:t>
            </a:r>
            <a:endParaRPr lang="ko-KR" altLang="en-US" sz="3700" dirty="0">
              <a:solidFill>
                <a:srgbClr val="52525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07" y="2464157"/>
            <a:ext cx="533400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74" y="1346324"/>
            <a:ext cx="5209102" cy="36574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39" y="1796711"/>
            <a:ext cx="5533322" cy="36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8378" y="313958"/>
            <a:ext cx="133350" cy="769441"/>
          </a:xfrm>
          <a:prstGeom prst="rect">
            <a:avLst/>
          </a:prstGeom>
          <a:solidFill>
            <a:srgbClr val="6F7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14"/>
          <p:cNvSpPr txBox="1"/>
          <p:nvPr/>
        </p:nvSpPr>
        <p:spPr>
          <a:xfrm>
            <a:off x="650517" y="360124"/>
            <a:ext cx="51063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800" dirty="0" smtClean="0">
                <a:solidFill>
                  <a:srgbClr val="525252"/>
                </a:solidFill>
              </a:rPr>
              <a:t>가상실험</a:t>
            </a:r>
            <a:endParaRPr lang="ko-KR" altLang="en-US" sz="3800" dirty="0">
              <a:solidFill>
                <a:srgbClr val="525252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50017" y="1880315"/>
            <a:ext cx="2717442" cy="3400023"/>
          </a:xfrm>
          <a:prstGeom prst="roundRect">
            <a:avLst/>
          </a:prstGeom>
          <a:solidFill>
            <a:srgbClr val="001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동물실험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759262" y="1880315"/>
            <a:ext cx="2717442" cy="34000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슈퍼컴퓨터를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이용한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시뮬레이션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59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8378" y="313958"/>
            <a:ext cx="133350" cy="769441"/>
          </a:xfrm>
          <a:prstGeom prst="rect">
            <a:avLst/>
          </a:prstGeom>
          <a:solidFill>
            <a:srgbClr val="6F7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14"/>
          <p:cNvSpPr txBox="1"/>
          <p:nvPr/>
        </p:nvSpPr>
        <p:spPr>
          <a:xfrm>
            <a:off x="650517" y="360124"/>
            <a:ext cx="51063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800" dirty="0" smtClean="0">
                <a:solidFill>
                  <a:srgbClr val="525252"/>
                </a:solidFill>
              </a:rPr>
              <a:t>얻을 수 </a:t>
            </a:r>
            <a:r>
              <a:rPr lang="ko-KR" altLang="en-US" sz="3800" dirty="0" smtClean="0">
                <a:solidFill>
                  <a:srgbClr val="525252"/>
                </a:solidFill>
              </a:rPr>
              <a:t>있는 효과</a:t>
            </a:r>
            <a:endParaRPr lang="ko-KR" altLang="en-US" sz="3800" dirty="0">
              <a:solidFill>
                <a:srgbClr val="525252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25768" y="2421227"/>
            <a:ext cx="2215166" cy="2266681"/>
          </a:xfrm>
          <a:prstGeom prst="ellipse">
            <a:avLst/>
          </a:prstGeom>
          <a:solidFill>
            <a:srgbClr val="6F7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기업</a:t>
            </a:r>
            <a:endParaRPr lang="ko-KR" altLang="en-US" sz="2400" dirty="0"/>
          </a:p>
        </p:txBody>
      </p:sp>
      <p:sp>
        <p:nvSpPr>
          <p:cNvPr id="7" name="타원 6"/>
          <p:cNvSpPr/>
          <p:nvPr/>
        </p:nvSpPr>
        <p:spPr>
          <a:xfrm>
            <a:off x="8304726" y="2421225"/>
            <a:ext cx="2215166" cy="22666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윤리</a:t>
            </a:r>
            <a:endParaRPr lang="ko-KR" alt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5015247" y="2421225"/>
            <a:ext cx="2215166" cy="2266681"/>
          </a:xfrm>
          <a:prstGeom prst="ellipse">
            <a:avLst/>
          </a:prstGeom>
          <a:solidFill>
            <a:srgbClr val="001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부작용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3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917802" y="1218253"/>
            <a:ext cx="6256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800" dirty="0" smtClean="0">
                <a:solidFill>
                  <a:srgbClr val="001171"/>
                </a:solidFill>
              </a:rPr>
              <a:t>Thank You</a:t>
            </a:r>
            <a:endParaRPr lang="ko-KR" altLang="en-US" sz="8800" dirty="0">
              <a:solidFill>
                <a:srgbClr val="001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43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sunmee back</dc:creator>
  <cp:lastModifiedBy>sunmee back</cp:lastModifiedBy>
  <cp:revision>8</cp:revision>
  <dcterms:created xsi:type="dcterms:W3CDTF">2016-08-04T17:58:14Z</dcterms:created>
  <dcterms:modified xsi:type="dcterms:W3CDTF">2016-08-04T23:43:17Z</dcterms:modified>
</cp:coreProperties>
</file>