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0"/>
  </p:sldMasterIdLst>
  <p:handoutMasterIdLst>
    <p:handoutMasterId r:id="rId12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9199"/>
    <p:restoredTop sz="97368"/>
  </p:normalViewPr>
  <p:slideViewPr>
    <p:cSldViewPr snapToGrid="0" showGuides="1">
      <p:cViewPr varScale="1">
        <p:scale>
          <a:sx n="67" d="100"/>
          <a:sy n="67" d="100"/>
        </p:scale>
        <p:origin x="1212" y="52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handoutMaster" Target="handoutMasters/handoutMaster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48A513BA-3E82-4812-9926-DD5B40EAAC25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22DC2647-C259-4EB5-84B8-93A3F8E54DE7}" type="datetimeFigureOut">
              <a:rPr lang="ko-KR" altLang="en-US"/>
              <a:pPr/>
              <a:t>2016-04-11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fcf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771C398-EBCC-4210-8AFD-1D056CED0821}" type="datetimeFigureOut">
              <a:rPr lang="ko-KR" altLang="en-US"/>
              <a:pPr/>
              <a:t>2016-04-11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789EC6C-4145-4527-B052-BF633A9807E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Relationship Id="rId6" Type="http://schemas.openxmlformats.org/officeDocument/2006/relationships/image" Target="../media/image7.jpeg"  /><Relationship Id="rId7" Type="http://schemas.openxmlformats.org/officeDocument/2006/relationships/image" Target="../media/image8.jpeg"  /><Relationship Id="rId8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/>
            <a:lum/>
          </a:blip>
          <a:srcRect/>
          <a:stretch>
            <a:fillRect l="-6000" r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0000"/>
                </a:schemeClr>
              </a:gs>
              <a:gs pos="50000">
                <a:schemeClr val="accent1">
                  <a:shade val="67500"/>
                  <a:satMod val="115000"/>
                  <a:alpha val="30000"/>
                </a:schemeClr>
              </a:gs>
              <a:gs pos="100000">
                <a:schemeClr val="accent1">
                  <a:shade val="100000"/>
                  <a:satMod val="115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2048" y="1905000"/>
            <a:ext cx="2478792" cy="81724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ko-KR" altLang="en-US" sz="4800" spc="-148">
                <a:solidFill>
                  <a:schemeClr val="accent1"/>
                </a:solidFill>
                <a:latin typeface="Arial Black"/>
              </a:rPr>
              <a:t>진</a:t>
            </a:r>
            <a:r>
              <a:rPr lang="ko-KR" altLang="en-US" sz="4800" spc="-148">
                <a:solidFill>
                  <a:schemeClr val="accent4"/>
                </a:solidFill>
                <a:latin typeface="Arial Black"/>
              </a:rPr>
              <a:t>로 </a:t>
            </a:r>
            <a:r>
              <a:rPr lang="ko-KR" altLang="en-US" sz="4800" spc="-148">
                <a:solidFill>
                  <a:schemeClr val="accent2"/>
                </a:solidFill>
                <a:latin typeface="Arial Black"/>
              </a:rPr>
              <a:t>발</a:t>
            </a:r>
            <a:r>
              <a:rPr lang="ko-KR" altLang="en-US" sz="4800" spc="-148">
                <a:solidFill>
                  <a:schemeClr val="accent3"/>
                </a:solidFill>
                <a:latin typeface="Arial Black"/>
              </a:rPr>
              <a:t>표</a:t>
            </a:r>
            <a:endParaRPr lang="en-US" altLang="ko-KR" sz="4800" spc="-148"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2" name="원호 1"/>
          <p:cNvSpPr/>
          <p:nvPr/>
        </p:nvSpPr>
        <p:spPr>
          <a:xfrm flipH="1">
            <a:off x="-252118" y="514350"/>
            <a:ext cx="5095875" cy="5095875"/>
          </a:xfrm>
          <a:prstGeom prst="arc">
            <a:avLst>
              <a:gd name="adj1" fmla="val 1521150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836204" y="3096344"/>
            <a:ext cx="2392680" cy="5200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sz="2800" spc="-89">
                <a:solidFill>
                  <a:srgbClr val="004771"/>
                </a:solidFill>
                <a:latin typeface="Arial Black"/>
              </a:rPr>
              <a:t>20213 남아리</a:t>
            </a:r>
            <a:endParaRPr lang="ko-KR" altLang="en-US" sz="2800" spc="-89">
              <a:solidFill>
                <a:srgbClr val="004771"/>
              </a:solidFill>
              <a:latin typeface="Arial Blac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a0a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타원 1"/>
          <p:cNvSpPr/>
          <p:nvPr/>
        </p:nvSpPr>
        <p:spPr>
          <a:xfrm>
            <a:off x="2033482" y="886225"/>
            <a:ext cx="5077036" cy="508554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l" latinLnBrk="1" hangingPunct="1"/>
            <a:endParaRPr xmlns:mc="http://schemas.openxmlformats.org/markup-compatibility/2006" xmlns:hp="http://schemas.haansoft.com/office/presentation/8.0" lang="ko-KR" altLang="en-US" sz="54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타원 1"/>
          <p:cNvSpPr/>
          <p:nvPr/>
        </p:nvSpPr>
        <p:spPr>
          <a:xfrm>
            <a:off x="2339428" y="1196428"/>
            <a:ext cx="4465143" cy="4465144"/>
          </a:xfrm>
          <a:prstGeom prst="ellipse">
            <a:avLst/>
          </a:prstGeom>
          <a:solidFill>
            <a:srgbClr val="00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3700">
                <a:solidFill>
                  <a:schemeClr val="bg1"/>
                </a:solidFill>
              </a:rPr>
              <a:t>전기전자공학자</a:t>
            </a:r>
            <a:endParaRPr lang="ko-KR" altLang="en-US" sz="37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098" y="279469"/>
            <a:ext cx="33489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solidFill>
                  <a:srgbClr val="525252"/>
                </a:solidFill>
              </a:rPr>
              <a:t>전기전자공학자</a:t>
            </a:r>
            <a:endParaRPr lang="ko-KR" altLang="en-US" sz="400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22"/>
          <p:cNvSpPr txBox="1"/>
          <p:nvPr/>
        </p:nvSpPr>
        <p:spPr>
          <a:xfrm>
            <a:off x="468052" y="1394286"/>
            <a:ext cx="6145275" cy="712724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</a:pPr>
            <a:r>
              <a:rPr lang="ko-KR" altLang="en-US" sz="2700">
                <a:solidFill>
                  <a:schemeClr val="tx1"/>
                </a:solidFill>
                <a:latin typeface="나눔고딕"/>
                <a:ea typeface="나눔고딕"/>
              </a:rPr>
              <a:t>제품 설계ㆍ개발 및 디자인 설계</a:t>
            </a:r>
            <a:endParaRPr lang="ko-KR" altLang="en-US" sz="27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26" name="직사각형 25"/>
          <p:cNvSpPr txBox="1"/>
          <p:nvPr/>
        </p:nvSpPr>
        <p:spPr>
          <a:xfrm>
            <a:off x="471971" y="2340260"/>
            <a:ext cx="3920516" cy="647260"/>
          </a:xfrm>
          <a:prstGeom prst="rect">
            <a:avLst/>
          </a:prstGeom>
        </p:spPr>
        <p:txBody>
          <a:bodyPr/>
          <a:p>
            <a:pPr/>
            <a:r>
              <a:rPr xmlns:mc="http://schemas.openxmlformats.org/markup-compatibility/2006" xmlns:hp="http://schemas.haansoft.com/office/presentation/8.0" lang="ko-KR" altLang="en-US" sz="2700" b="0" i="0" spc="5" mc:Ignorable="hp" hp:hslEmbossed="0">
                <a:solidFill>
                  <a:srgbClr val="3a3838"/>
                </a:solidFill>
                <a:latin typeface="나눔고딕"/>
                <a:ea typeface="나눔고딕"/>
              </a:rPr>
              <a:t>제품 생산을 관리, 감독</a:t>
            </a:r>
            <a:endParaRPr lang="ko-KR" altLang="en-US"/>
          </a:p>
        </p:txBody>
      </p:sp>
      <p:sp>
        <p:nvSpPr>
          <p:cNvPr id="27" name="직사각형 26"/>
          <p:cNvSpPr txBox="1"/>
          <p:nvPr/>
        </p:nvSpPr>
        <p:spPr>
          <a:xfrm>
            <a:off x="483342" y="3213078"/>
            <a:ext cx="4557218" cy="819370"/>
          </a:xfrm>
          <a:prstGeom prst="rect">
            <a:avLst/>
          </a:prstGeom>
        </p:spPr>
        <p:txBody>
          <a:bodyPr/>
          <a:p>
            <a:pPr/>
            <a:r>
              <a:rPr lang="ko-KR" altLang="en-US" sz="2700">
                <a:solidFill>
                  <a:schemeClr val="tx1"/>
                </a:solidFill>
                <a:latin typeface="나눔고딕"/>
                <a:ea typeface="나눔고딕"/>
              </a:rPr>
              <a:t>제품에 이상이 없는지 테스트</a:t>
            </a:r>
            <a:endParaRPr lang="ko-KR" altLang="en-US"/>
          </a:p>
        </p:txBody>
      </p:sp>
      <p:sp>
        <p:nvSpPr>
          <p:cNvPr id="28" name="직사각형 27"/>
          <p:cNvSpPr txBox="1"/>
          <p:nvPr/>
        </p:nvSpPr>
        <p:spPr>
          <a:xfrm>
            <a:off x="487670" y="4082972"/>
            <a:ext cx="4588894" cy="993591"/>
          </a:xfrm>
          <a:prstGeom prst="rect">
            <a:avLst/>
          </a:prstGeom>
        </p:spPr>
        <p:txBody>
          <a:bodyPr/>
          <a:p>
            <a:pPr/>
            <a:r>
              <a:rPr lang="ko-KR" altLang="en-US" sz="2700">
                <a:solidFill>
                  <a:schemeClr val="tx1"/>
                </a:solidFill>
                <a:latin typeface="나눔고딕"/>
                <a:ea typeface="나눔고딕"/>
              </a:rPr>
              <a:t>추가 할 신기술 연구ㆍ개발</a:t>
            </a:r>
            <a:endParaRPr lang="ko-KR" altLang="en-US"/>
          </a:p>
        </p:txBody>
      </p:sp>
      <p:sp>
        <p:nvSpPr>
          <p:cNvPr id="29" name="직사각형 22"/>
          <p:cNvSpPr txBox="1"/>
          <p:nvPr/>
        </p:nvSpPr>
        <p:spPr>
          <a:xfrm>
            <a:off x="1198434" y="5474080"/>
            <a:ext cx="6747131" cy="506826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 sz="2700">
                <a:solidFill>
                  <a:srgbClr val="ff0000"/>
                </a:solidFill>
                <a:latin typeface="나눔고딕"/>
                <a:ea typeface="나눔고딕"/>
              </a:rPr>
              <a:t>전기전자공학, 전자정보공학, 전자공학ㆍㆍㆍ</a:t>
            </a:r>
            <a:endParaRPr lang="ko-KR" altLang="en-US" sz="2700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2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9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6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3" presetID="47" presetClass="entr" presetSubtype="0" fill="hold" grpId="0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 autoUpdate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384" y="278130"/>
            <a:ext cx="2097406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solidFill>
                  <a:srgbClr val="004771"/>
                </a:solidFill>
              </a:rPr>
              <a:t>대학 입시</a:t>
            </a:r>
            <a:endParaRPr lang="ko-KR" altLang="en-US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타원 5"/>
          <p:cNvSpPr/>
          <p:nvPr/>
        </p:nvSpPr>
        <p:spPr>
          <a:xfrm>
            <a:off x="795892" y="3970800"/>
            <a:ext cx="1832400" cy="1832400"/>
          </a:xfrm>
          <a:prstGeom prst="ellipse">
            <a:avLst/>
          </a:prstGeom>
          <a:solidFill>
            <a:srgbClr val="f3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chemeClr val="tx1">
                    <a:lumMod val="30000"/>
                  </a:schemeClr>
                </a:solidFill>
              </a:rPr>
              <a:t>논술</a:t>
            </a:r>
            <a:endParaRPr lang="ko-KR" altLang="en-US" sz="3200">
              <a:solidFill>
                <a:schemeClr val="tx1">
                  <a:lumMod val="3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16318" y="1693789"/>
            <a:ext cx="4511363" cy="1236986"/>
          </a:xfrm>
          <a:prstGeom prst="rect">
            <a:avLst/>
          </a:prstGeom>
          <a:noFill/>
          <a:ln w="76200">
            <a:solidFill>
              <a:srgbClr val="f3c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3000">
                <a:solidFill>
                  <a:srgbClr val="000000"/>
                </a:solidFill>
              </a:rPr>
              <a:t>서울시립대학교 </a:t>
            </a:r>
            <a:endParaRPr lang="ko-KR" altLang="en-US" sz="3000">
              <a:solidFill>
                <a:srgbClr val="000000"/>
              </a:solidFill>
            </a:endParaRPr>
          </a:p>
          <a:p>
            <a:pPr algn="ctr"/>
            <a:r>
              <a:rPr lang="ko-KR" altLang="en-US" sz="3000">
                <a:solidFill>
                  <a:srgbClr val="000000"/>
                </a:solidFill>
              </a:rPr>
              <a:t>- 전기전자컴퓨터공학부</a:t>
            </a:r>
            <a:endParaRPr lang="ko-KR" altLang="en-US" sz="3000">
              <a:solidFill>
                <a:srgbClr val="000000"/>
              </a:solidFill>
            </a:endParaRPr>
          </a:p>
        </p:txBody>
      </p:sp>
      <p:sp>
        <p:nvSpPr>
          <p:cNvPr id="35" name="타원 5"/>
          <p:cNvSpPr/>
          <p:nvPr/>
        </p:nvSpPr>
        <p:spPr>
          <a:xfrm>
            <a:off x="3676212" y="3960440"/>
            <a:ext cx="1832400" cy="1832400"/>
          </a:xfrm>
          <a:prstGeom prst="ellipse">
            <a:avLst/>
          </a:prstGeom>
          <a:solidFill>
            <a:srgbClr val="f3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chemeClr val="tx1">
                    <a:lumMod val="30000"/>
                  </a:schemeClr>
                </a:solidFill>
                <a:latin typeface="+mn-lt"/>
                <a:ea typeface="+mn-ea"/>
                <a:cs typeface="+mn-cs"/>
              </a:rPr>
              <a:t>교과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chemeClr val="tx1">
                  <a:lumMod val="3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타원 5"/>
          <p:cNvSpPr/>
          <p:nvPr/>
        </p:nvSpPr>
        <p:spPr>
          <a:xfrm>
            <a:off x="6516724" y="3960440"/>
            <a:ext cx="1832400" cy="1832400"/>
          </a:xfrm>
          <a:prstGeom prst="ellipse">
            <a:avLst/>
          </a:prstGeom>
          <a:solidFill>
            <a:srgbClr val="f3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chemeClr val="tx1">
                    <a:lumMod val="30000"/>
                  </a:schemeClr>
                </a:solidFill>
                <a:latin typeface="+mn-lt"/>
                <a:ea typeface="+mn-ea"/>
                <a:cs typeface="+mn-cs"/>
              </a:rPr>
              <a:t>종합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chemeClr val="tx1">
                  <a:lumMod val="3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2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9" presetID="47" presetClass="entr" presetSubtype="0" fill="hold" grpId="0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384" y="278130"/>
            <a:ext cx="2097406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solidFill>
                  <a:srgbClr val="004771"/>
                </a:solidFill>
              </a:rPr>
              <a:t>대학 입시</a:t>
            </a:r>
            <a:endParaRPr lang="ko-KR" altLang="en-US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타원 5"/>
          <p:cNvSpPr/>
          <p:nvPr/>
        </p:nvSpPr>
        <p:spPr>
          <a:xfrm>
            <a:off x="795892" y="3970800"/>
            <a:ext cx="1832400" cy="1832400"/>
          </a:xfrm>
          <a:prstGeom prst="ellipse">
            <a:avLst/>
          </a:prstGeom>
          <a:solidFill>
            <a:srgbClr val="99a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chemeClr val="tx1">
                    <a:lumMod val="30000"/>
                  </a:schemeClr>
                </a:solidFill>
              </a:rPr>
              <a:t>40명</a:t>
            </a:r>
            <a:endParaRPr lang="ko-KR" altLang="en-US" sz="3200">
              <a:solidFill>
                <a:schemeClr val="tx1">
                  <a:lumMod val="3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16318" y="1693789"/>
            <a:ext cx="4511363" cy="1236986"/>
          </a:xfrm>
          <a:prstGeom prst="rect">
            <a:avLst/>
          </a:prstGeom>
          <a:noFill/>
          <a:ln w="76200">
            <a:solidFill>
              <a:srgbClr val="99a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3000">
                <a:solidFill>
                  <a:srgbClr val="000000"/>
                </a:solidFill>
              </a:rPr>
              <a:t>학생부 종합 전형</a:t>
            </a:r>
            <a:endParaRPr lang="ko-KR" altLang="en-US" sz="3000">
              <a:solidFill>
                <a:srgbClr val="000000"/>
              </a:solidFill>
            </a:endParaRPr>
          </a:p>
        </p:txBody>
      </p:sp>
      <p:sp>
        <p:nvSpPr>
          <p:cNvPr id="35" name="타원 5"/>
          <p:cNvSpPr/>
          <p:nvPr/>
        </p:nvSpPr>
        <p:spPr>
          <a:xfrm>
            <a:off x="3676212" y="3960440"/>
            <a:ext cx="1832400" cy="1832400"/>
          </a:xfrm>
          <a:prstGeom prst="ellipse">
            <a:avLst/>
          </a:prstGeom>
          <a:solidFill>
            <a:srgbClr val="99a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chemeClr val="tx1">
                    <a:lumMod val="30000"/>
                  </a:schemeClr>
                </a:solidFill>
                <a:latin typeface="+mn-lt"/>
                <a:ea typeface="+mn-ea"/>
                <a:cs typeface="+mn-cs"/>
              </a:rPr>
              <a:t>서류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chemeClr val="tx1">
                  <a:lumMod val="3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chemeClr val="tx1">
                    <a:lumMod val="30000"/>
                  </a:schemeClr>
                </a:solidFill>
                <a:latin typeface="+mn-lt"/>
                <a:ea typeface="+mn-ea"/>
                <a:cs typeface="+mn-cs"/>
              </a:rPr>
              <a:t>면접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chemeClr val="tx1">
                  <a:lumMod val="3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타원 5"/>
          <p:cNvSpPr/>
          <p:nvPr/>
        </p:nvSpPr>
        <p:spPr>
          <a:xfrm>
            <a:off x="6516724" y="3960440"/>
            <a:ext cx="1832400" cy="1832400"/>
          </a:xfrm>
          <a:prstGeom prst="ellipse">
            <a:avLst/>
          </a:prstGeom>
          <a:solidFill>
            <a:srgbClr val="99a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chemeClr val="tx1">
                    <a:lumMod val="30000"/>
                  </a:schemeClr>
                </a:solidFill>
                <a:latin typeface="+mn-lt"/>
                <a:ea typeface="+mn-ea"/>
                <a:cs typeface="+mn-cs"/>
              </a:rPr>
              <a:t>최저</a:t>
            </a:r>
            <a:r>
              <a:rPr xmlns:mc="http://schemas.openxmlformats.org/markup-compatibility/2006" xmlns:hp="http://schemas.haansoft.com/office/presentation/8.0" lang="en-US" altLang="ko-KR" sz="3200" b="0" i="0" spc="5" mc:Ignorable="hp" hp:hslEmbossed="0">
                <a:solidFill>
                  <a:schemeClr val="tx1">
                    <a:lumMod val="30000"/>
                  </a:schemeClr>
                </a:solidFill>
                <a:latin typeface="+mn-lt"/>
                <a:ea typeface="+mn-ea"/>
                <a:cs typeface="+mn-cs"/>
              </a:rPr>
              <a:t>X</a:t>
            </a:r>
            <a:endParaRPr xmlns:mc="http://schemas.openxmlformats.org/markup-compatibility/2006" xmlns:hp="http://schemas.haansoft.com/office/presentation/8.0" lang="en-US" altLang="ko-KR" sz="3200" b="0" i="0" spc="5" mc:Ignorable="hp" hp:hslEmbossed="0">
              <a:solidFill>
                <a:schemeClr val="tx1">
                  <a:lumMod val="3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2" presetID="47" presetClass="entr" presetSubtype="0" fill="hold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9" presetID="47" presetClass="entr" presetSubtype="0" fill="hold" grpId="0" nodeType="clickEffect" mc:Ignorable="hp" hp:hslPresetID="14" hp:hslPresetSubtype="DirectionNone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384" y="278130"/>
            <a:ext cx="1630680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000">
                <a:solidFill>
                  <a:srgbClr val="004771"/>
                </a:solidFill>
              </a:rPr>
              <a:t>PART 2</a:t>
            </a:r>
            <a:endParaRPr lang="en-US" altLang="ko-KR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1109" y="1566059"/>
            <a:ext cx="7621781" cy="447345"/>
          </a:xfrm>
          <a:prstGeom prst="rect">
            <a:avLst/>
          </a:prstGeom>
        </p:spPr>
      </p:pic>
      <p:sp>
        <p:nvSpPr>
          <p:cNvPr id="35" name="직사각형 34"/>
          <p:cNvSpPr txBox="1"/>
          <p:nvPr/>
        </p:nvSpPr>
        <p:spPr>
          <a:xfrm>
            <a:off x="7193245" y="966138"/>
            <a:ext cx="1583833" cy="554342"/>
          </a:xfrm>
          <a:prstGeom prst="rect">
            <a:avLst/>
          </a:prstGeom>
        </p:spPr>
        <p:txBody>
          <a:bodyPr/>
          <a:p>
            <a:pPr/>
            <a:r>
              <a:rPr lang="ko-KR" altLang="en-US" sz="2900">
                <a:solidFill>
                  <a:srgbClr val="ff0000"/>
                </a:solidFill>
                <a:latin typeface="나눔고딕"/>
                <a:ea typeface="나눔고딕"/>
              </a:rPr>
              <a:t>12 : 1</a:t>
            </a:r>
            <a:endParaRPr lang="ko-KR" altLang="en-US" sz="2900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pic>
        <p:nvPicPr>
          <p:cNvPr id="36" name="그림 3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54820" y="2518494"/>
            <a:ext cx="8018294" cy="390048"/>
          </a:xfrm>
          <a:prstGeom prst="rect">
            <a:avLst/>
          </a:prstGeom>
        </p:spPr>
      </p:pic>
      <p:pic>
        <p:nvPicPr>
          <p:cNvPr id="43" name="그림 4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10445" y="5636154"/>
            <a:ext cx="8093608" cy="304506"/>
          </a:xfrm>
          <a:prstGeom prst="rect">
            <a:avLst/>
          </a:prstGeom>
        </p:spPr>
      </p:pic>
      <p:pic>
        <p:nvPicPr>
          <p:cNvPr id="44" name="그림 43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723107" y="4974891"/>
            <a:ext cx="8084785" cy="402968"/>
          </a:xfrm>
          <a:prstGeom prst="rect">
            <a:avLst/>
          </a:prstGeom>
        </p:spPr>
      </p:pic>
      <p:pic>
        <p:nvPicPr>
          <p:cNvPr id="45" name="그림 44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738945" y="4125456"/>
            <a:ext cx="8074572" cy="662879"/>
          </a:xfrm>
          <a:prstGeom prst="rect">
            <a:avLst/>
          </a:prstGeom>
        </p:spPr>
      </p:pic>
      <p:pic>
        <p:nvPicPr>
          <p:cNvPr id="46" name="그림 45"/>
          <p:cNvPicPr/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35809" y="3592546"/>
            <a:ext cx="8050243" cy="336183"/>
          </a:xfrm>
          <a:prstGeom prst="rect">
            <a:avLst/>
          </a:prstGeom>
        </p:spPr>
      </p:pic>
      <p:pic>
        <p:nvPicPr>
          <p:cNvPr id="47" name="그림 46"/>
          <p:cNvPicPr/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754820" y="3072835"/>
            <a:ext cx="8018301" cy="35837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/>
            <a:lum/>
          </a:blip>
          <a:srcRect/>
          <a:stretch>
            <a:fillRect l="-6000" r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0000"/>
                </a:schemeClr>
              </a:gs>
              <a:gs pos="50000">
                <a:schemeClr val="accent1">
                  <a:shade val="67500"/>
                  <a:satMod val="115000"/>
                  <a:alpha val="30000"/>
                </a:schemeClr>
              </a:gs>
              <a:gs pos="100000">
                <a:schemeClr val="accent1">
                  <a:shade val="100000"/>
                  <a:satMod val="115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679" y="1905000"/>
            <a:ext cx="4182811" cy="81724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4800" spc="-148">
                <a:solidFill>
                  <a:schemeClr val="accent1"/>
                </a:solidFill>
                <a:latin typeface="Arial Black"/>
              </a:rPr>
              <a:t>T</a:t>
            </a:r>
            <a:r>
              <a:rPr lang="en-US" altLang="ko-KR" sz="4800" spc="-148">
                <a:solidFill>
                  <a:schemeClr val="accent4"/>
                </a:solidFill>
                <a:latin typeface="Arial Black"/>
              </a:rPr>
              <a:t>H</a:t>
            </a:r>
            <a:r>
              <a:rPr lang="en-US" altLang="ko-KR" sz="4800" spc="-148">
                <a:solidFill>
                  <a:schemeClr val="accent2"/>
                </a:solidFill>
                <a:latin typeface="Arial Black"/>
              </a:rPr>
              <a:t>A</a:t>
            </a:r>
            <a:r>
              <a:rPr lang="en-US" altLang="ko-KR" sz="4800" spc="-148">
                <a:solidFill>
                  <a:schemeClr val="accent3"/>
                </a:solidFill>
                <a:latin typeface="Arial Black"/>
              </a:rPr>
              <a:t>N</a:t>
            </a:r>
            <a:r>
              <a:rPr lang="en-US" altLang="ko-KR" sz="4800" spc="-148">
                <a:solidFill>
                  <a:schemeClr val="accent1"/>
                </a:solidFill>
                <a:latin typeface="Arial Black"/>
              </a:rPr>
              <a:t>K </a:t>
            </a:r>
            <a:r>
              <a:rPr lang="en-US" altLang="ko-KR" sz="4800" spc="-148">
                <a:solidFill>
                  <a:schemeClr val="accent2"/>
                </a:solidFill>
                <a:latin typeface="Arial Black"/>
              </a:rPr>
              <a:t>Y</a:t>
            </a:r>
            <a:r>
              <a:rPr lang="en-US" altLang="ko-KR" sz="4800" spc="-148">
                <a:solidFill>
                  <a:srgbClr val="f3cd91"/>
                </a:solidFill>
                <a:latin typeface="Arial Black"/>
              </a:rPr>
              <a:t>O</a:t>
            </a:r>
            <a:r>
              <a:rPr lang="en-US" altLang="ko-KR" sz="4800" spc="-148">
                <a:solidFill>
                  <a:srgbClr val="99a0a9"/>
                </a:solidFill>
                <a:latin typeface="Arial Black"/>
              </a:rPr>
              <a:t>U</a:t>
            </a:r>
            <a:endParaRPr lang="en-US" altLang="ko-KR" sz="4800" spc="-148">
              <a:solidFill>
                <a:srgbClr val="99a0a9"/>
              </a:solidFill>
              <a:latin typeface="Arial Black"/>
            </a:endParaRPr>
          </a:p>
        </p:txBody>
      </p:sp>
      <p:sp>
        <p:nvSpPr>
          <p:cNvPr id="2" name="원호 1"/>
          <p:cNvSpPr/>
          <p:nvPr/>
        </p:nvSpPr>
        <p:spPr>
          <a:xfrm flipH="1">
            <a:off x="-252118" y="514350"/>
            <a:ext cx="5095875" cy="5095875"/>
          </a:xfrm>
          <a:prstGeom prst="arc">
            <a:avLst>
              <a:gd name="adj1" fmla="val 1521150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6"/>
          <p:cNvSpPr txBox="1"/>
          <p:nvPr/>
        </p:nvSpPr>
        <p:spPr>
          <a:xfrm>
            <a:off x="394335" y="3040380"/>
            <a:ext cx="2392680" cy="5200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sz="2800" spc="-89">
                <a:solidFill>
                  <a:srgbClr val="004771"/>
                </a:solidFill>
                <a:latin typeface="Arial Black"/>
              </a:rPr>
              <a:t>20213 남아리</a:t>
            </a:r>
            <a:endParaRPr lang="ko-KR" altLang="en-US" sz="2800" spc="-89">
              <a:solidFill>
                <a:srgbClr val="004771"/>
              </a:solidFill>
              <a:latin typeface="Arial Blac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오늘의PPT색상테마_03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04771"/>
      </a:accent1>
      <a:accent2>
        <a:srgbClr val="91ccf1"/>
      </a:accent2>
      <a:accent3>
        <a:srgbClr val="f3cd91"/>
      </a:accent3>
      <a:accent4>
        <a:srgbClr val="6f7985"/>
      </a:accent4>
      <a:accent5>
        <a:srgbClr val="99a0a9"/>
      </a:accent5>
      <a:accent6>
        <a:srgbClr val="bbbfc5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2015-01-21T11:35:38.000</dcterms:created>
  <dc:creator>Saebyeol Yu</dc:creator>
  <dc:description/>
  <cp:keywords/>
  <cp:lastModifiedBy>USER</cp:lastModifiedBy>
  <dcterms:modified xsi:type="dcterms:W3CDTF">2016-04-10T22:50:07.614</dcterms:modified>
  <cp:revision>80</cp:revision>
  <dc:subject/>
  <dc:title>PowerPoint 프레젠테이션</dc:title>
</cp:coreProperties>
</file>