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C99AD-7D18-4057-9483-7EB5AD77D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311704-2EDE-42EC-AA6E-38ED991FA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9FDEC-B492-457A-9376-F100ED10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0EA1A-6D60-4058-A55B-4814C41D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19FF6-933B-4328-A1D3-EAB8B41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DD662-E8EB-4F78-A7C0-8527EDDA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B0993-29C7-4692-8862-AD103DA5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68AED-906F-478B-A48F-1AAF639B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B02AD-2E4B-4E10-A4AC-197DFA68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AEB13-3001-4459-92E4-8B666059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0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6D2CF-670A-4F85-8DAD-1DF204BE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A8102-D7E7-48E8-9AC9-B7405763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4918D-4BFE-4C1C-9276-76D634F6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01172-2913-44A8-915C-8FE3C838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9BC21-260D-43C0-AADB-48AA5938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097DF-CD60-4D1F-ADC2-AD81B047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5A873-8AF2-4061-83C4-70B56F42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053F2-AAFF-4402-9E69-6DF6A4AA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F38F4-DAEF-4867-9F72-91B94156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88B8D-E469-4DCE-8D17-E87470E2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08B3-75EF-4028-AFDA-49353682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7FDFE-C097-48B8-B93A-01E6FF4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3F5B7-2E9A-49F9-ADF1-EB495B3E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DBB98-6D2D-48B2-92D7-42EF440B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94FEC-877E-41E2-93C6-92040873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2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26863-665F-4202-A979-BE40E161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D6918-B6AB-4282-B15F-6E583733B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4EC09-0F2E-4C3E-BE27-91416C711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6A80A-624C-4E2C-A107-356CE5D4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C0639-6B4D-4BE4-A448-83D2F07B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ADFDBA-B19F-4062-AEB0-B977F33E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0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DB07F-B487-4DB0-9B91-7F9272E5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1A2D2-50B4-4E04-9143-08775C90D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45F0B-E4D3-4BA5-8DDF-131D6D871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C2683-C1C9-4411-A88C-E45F03BEA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B6AC27-796A-4FC5-856F-0C7371A4F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09442-0585-4B2D-AD1C-F776DC93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0BFD1-AD40-4633-B27B-7E356E94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889A01-FEC5-423F-AD33-EEF7B2A1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27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113B2-1FC6-4CC7-84D4-A0F0CB51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42376-DDCD-48D7-BFCD-2A2DACA4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49C34F-17DE-40EA-B877-68D17FF4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AC9AA-B5E4-40C7-BE33-2736419E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BD4B-4572-4EBE-B22D-5263E267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BD7DB4-E79E-4280-8FB3-B465AC16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1788C-0857-4504-9F6F-6C4E721E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AAF3E-4ADA-4629-ABFA-36843928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830FF-3D20-488D-BE4A-FFBEC7AF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EED5A1-766B-4CF7-934E-970DAA46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69653-4EB9-4FA4-9C88-FF136355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1F568-9D60-4F9D-9CD8-7A9F3997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4A495-35E5-496C-B3EF-734A2B79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1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955B-75CD-4812-8812-71F6C45D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877210-F8EF-453F-9247-84219D462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7889DE-0595-419C-A520-68D3C2F80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9D437-2349-4EA4-8488-C378F195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AC163-9DA6-4C3A-A206-9A64E348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8A6BE-64D9-4C09-B0EA-D4B770F7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2CB11-33DE-4E35-A391-1F471F71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4A72E-A272-43AD-9CFF-1030E486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5FE91-4599-4D1A-B711-C1B58E5EE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32CB-F12B-4800-982B-C6449DC893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B6638-C351-4910-B275-E8647F0FD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D0E00-D345-41B7-AB7A-A3D866A4A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20CB-1499-4B7E-8512-8F35EF8EC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gchung@ssu.ac.k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AB189-6959-441C-B640-1DE8517B8E3C}"/>
              </a:ext>
            </a:extLst>
          </p:cNvPr>
          <p:cNvSpPr txBox="1"/>
          <p:nvPr/>
        </p:nvSpPr>
        <p:spPr>
          <a:xfrm>
            <a:off x="0" y="0"/>
            <a:ext cx="11854464" cy="6427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[ Project</a:t>
            </a:r>
            <a:r>
              <a:rPr lang="ko-KR" altLang="en-US" sz="1200" dirty="0"/>
              <a:t> </a:t>
            </a:r>
            <a:r>
              <a:rPr lang="en-US" altLang="ko-KR" sz="1200" dirty="0"/>
              <a:t>#1</a:t>
            </a:r>
            <a:r>
              <a:rPr lang="ko-KR" altLang="en-US" sz="1200" dirty="0"/>
              <a:t> </a:t>
            </a:r>
            <a:r>
              <a:rPr lang="en-US" altLang="ko-KR" sz="1200" dirty="0"/>
              <a:t>]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개요 </a:t>
            </a:r>
            <a:r>
              <a:rPr lang="en-US" altLang="ko-KR" sz="1200" dirty="0"/>
              <a:t>: 4</a:t>
            </a:r>
            <a:r>
              <a:rPr lang="ko-KR" altLang="en-US" sz="1200" dirty="0"/>
              <a:t>개의 </a:t>
            </a:r>
            <a:r>
              <a:rPr lang="en-US" altLang="ko-KR" sz="1200" dirty="0"/>
              <a:t>tone(</a:t>
            </a:r>
            <a:r>
              <a:rPr lang="ko-KR" altLang="en-US" sz="1200" dirty="0"/>
              <a:t>즉 주파수</a:t>
            </a:r>
            <a:r>
              <a:rPr lang="en-US" altLang="ko-KR" sz="1200" dirty="0"/>
              <a:t>)</a:t>
            </a:r>
            <a:r>
              <a:rPr lang="ko-KR" altLang="en-US" sz="1200" dirty="0"/>
              <a:t>으로</a:t>
            </a:r>
            <a:r>
              <a:rPr lang="en-US" altLang="ko-KR" sz="1200" dirty="0"/>
              <a:t> </a:t>
            </a:r>
            <a:r>
              <a:rPr lang="ko-KR" altLang="en-US" sz="1200" dirty="0"/>
              <a:t>이루어진 신호가 차분방정식으로 표현되는 통신채널을 지날 때 이의 역시스템을 설계하여 통신채널에서 생기는 왜곡을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            </a:t>
            </a:r>
            <a:r>
              <a:rPr lang="ko-KR" altLang="en-US" sz="1200" dirty="0"/>
              <a:t>최소화하는 시스템을 설계하여 보자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채널은 </a:t>
            </a:r>
            <a:r>
              <a:rPr lang="en-US" altLang="ko-KR" sz="1200" dirty="0"/>
              <a:t>AWGN</a:t>
            </a:r>
            <a:r>
              <a:rPr lang="ko-KR" altLang="en-US" sz="1200" dirty="0"/>
              <a:t>도 추가된다고 가정해 보자</a:t>
            </a:r>
            <a:r>
              <a:rPr lang="en-US" altLang="ko-KR" sz="1200" dirty="0"/>
              <a:t>. </a:t>
            </a:r>
            <a:r>
              <a:rPr lang="ko-KR" altLang="en-US" sz="1200" dirty="0"/>
              <a:t>다음의 절차에 따라 </a:t>
            </a:r>
            <a:r>
              <a:rPr lang="en-US" altLang="ko-KR" sz="1200" dirty="0"/>
              <a:t>MATLAB code</a:t>
            </a:r>
            <a:r>
              <a:rPr lang="ko-KR" altLang="en-US" sz="1200" dirty="0"/>
              <a:t>를 작성하고 결과를 분석하라</a:t>
            </a:r>
            <a:r>
              <a:rPr lang="en-US" altLang="ko-KR" sz="1200" dirty="0"/>
              <a:t>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프로젝트 수행 절차 </a:t>
            </a:r>
            <a:r>
              <a:rPr lang="en-US" altLang="ko-KR" sz="1200" dirty="0"/>
              <a:t>(</a:t>
            </a:r>
            <a:r>
              <a:rPr lang="ko-KR" altLang="en-US" sz="1200" dirty="0"/>
              <a:t>첨부되는 </a:t>
            </a:r>
            <a:r>
              <a:rPr lang="en-US" altLang="ko-KR" sz="1200" dirty="0" err="1"/>
              <a:t>matlab</a:t>
            </a:r>
            <a:r>
              <a:rPr lang="en-US" altLang="ko-KR" sz="1200" dirty="0"/>
              <a:t> code</a:t>
            </a:r>
            <a:r>
              <a:rPr lang="ko-KR" altLang="en-US" sz="1200" dirty="0"/>
              <a:t>를 참조할 것</a:t>
            </a:r>
            <a:r>
              <a:rPr lang="en-US" altLang="ko-KR" sz="1200" dirty="0"/>
              <a:t>)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주어진 </a:t>
            </a:r>
            <a:r>
              <a:rPr lang="en-US" altLang="ko-KR" sz="1200" dirty="0"/>
              <a:t>4</a:t>
            </a:r>
            <a:r>
              <a:rPr lang="ko-KR" altLang="en-US" sz="1200" dirty="0"/>
              <a:t>개의 </a:t>
            </a:r>
            <a:r>
              <a:rPr lang="en-US" altLang="ko-KR" sz="1200" dirty="0"/>
              <a:t>tone</a:t>
            </a:r>
            <a:r>
              <a:rPr lang="ko-KR" altLang="en-US" sz="1200" dirty="0"/>
              <a:t>으로 이루어진 신호를 생성하기 위하여 필요한 최소 </a:t>
            </a:r>
            <a:r>
              <a:rPr lang="en-US" altLang="ko-KR" sz="1200" dirty="0"/>
              <a:t>sampling frequency Fs</a:t>
            </a:r>
            <a:r>
              <a:rPr lang="ko-KR" altLang="en-US" sz="1200" dirty="0"/>
              <a:t>를 결정하라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결정된 </a:t>
            </a:r>
            <a:r>
              <a:rPr lang="en-US" altLang="ko-KR" sz="1200" dirty="0"/>
              <a:t>Fs</a:t>
            </a:r>
            <a:r>
              <a:rPr lang="ko-KR" altLang="en-US" sz="1200" dirty="0"/>
              <a:t>와 </a:t>
            </a:r>
            <a:r>
              <a:rPr lang="en-US" altLang="ko-KR" sz="1200" dirty="0"/>
              <a:t>0.8Fs, 1.5Fs</a:t>
            </a:r>
            <a:r>
              <a:rPr lang="ko-KR" altLang="en-US" sz="1200" dirty="0"/>
              <a:t>의 세 가지 </a:t>
            </a:r>
            <a:r>
              <a:rPr lang="en-US" altLang="ko-KR" sz="1200" dirty="0"/>
              <a:t>sampling </a:t>
            </a:r>
            <a:r>
              <a:rPr lang="ko-KR" altLang="en-US" sz="1200" dirty="0"/>
              <a:t>주파수를 이용하여 각각의 신호 </a:t>
            </a:r>
            <a:r>
              <a:rPr lang="en-US" altLang="ko-KR" sz="1200" dirty="0"/>
              <a:t>x1(n), x2(n), x3(n)</a:t>
            </a:r>
            <a:r>
              <a:rPr lang="ko-KR" altLang="en-US" sz="1200" dirty="0"/>
              <a:t>을 생성하라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각각의 신호들에 대하여 평균값과 </a:t>
            </a:r>
            <a:r>
              <a:rPr lang="en-US" altLang="ko-KR" sz="1200" dirty="0"/>
              <a:t>power</a:t>
            </a:r>
            <a:r>
              <a:rPr lang="ko-KR" altLang="en-US" sz="1200" dirty="0"/>
              <a:t>를 구하라</a:t>
            </a:r>
            <a:r>
              <a:rPr lang="en-US" altLang="ko-KR" sz="1200" dirty="0"/>
              <a:t>.  (</a:t>
            </a:r>
            <a:r>
              <a:rPr lang="ko-KR" altLang="en-US" sz="1200" dirty="0"/>
              <a:t>이 프로젝트에서는</a:t>
            </a:r>
            <a:r>
              <a:rPr lang="en-US" altLang="ko-KR" sz="1200" dirty="0"/>
              <a:t> MATLAB library</a:t>
            </a:r>
            <a:r>
              <a:rPr lang="ko-KR" altLang="en-US" sz="1200" dirty="0"/>
              <a:t>를 사용하지 말고</a:t>
            </a:r>
            <a:r>
              <a:rPr lang="en-US" altLang="ko-KR" sz="1200" dirty="0"/>
              <a:t>, </a:t>
            </a:r>
            <a:r>
              <a:rPr lang="ko-KR" altLang="en-US" sz="1200" dirty="0"/>
              <a:t>기본 </a:t>
            </a:r>
            <a:r>
              <a:rPr lang="en-US" altLang="ko-KR" sz="1200" dirty="0" err="1"/>
              <a:t>matlab</a:t>
            </a:r>
            <a:r>
              <a:rPr lang="en-US" altLang="ko-KR" sz="1200" dirty="0"/>
              <a:t> code</a:t>
            </a:r>
            <a:r>
              <a:rPr lang="ko-KR" altLang="en-US" sz="1200" dirty="0"/>
              <a:t>만을 사용하기로 한다</a:t>
            </a:r>
            <a:r>
              <a:rPr lang="en-US" altLang="ko-KR" sz="1200" dirty="0"/>
              <a:t>.)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각각의 신호들에 대한 </a:t>
            </a:r>
            <a:r>
              <a:rPr lang="en-US" altLang="ko-KR" sz="1200" dirty="0"/>
              <a:t>DTFT</a:t>
            </a:r>
            <a:r>
              <a:rPr lang="ko-KR" altLang="en-US" sz="1200" dirty="0"/>
              <a:t>를 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결과를 </a:t>
            </a:r>
            <a:r>
              <a:rPr lang="en-US" altLang="ko-KR" sz="1200" dirty="0"/>
              <a:t>plot </a:t>
            </a:r>
            <a:r>
              <a:rPr lang="ko-KR" altLang="en-US" sz="1200" dirty="0"/>
              <a:t>함수를 이용하여 그리고 그 결과를 </a:t>
            </a:r>
            <a:r>
              <a:rPr lang="en-US" altLang="ko-KR" sz="1200" dirty="0"/>
              <a:t>sampling theorem</a:t>
            </a:r>
            <a:r>
              <a:rPr lang="ko-KR" altLang="en-US" sz="1200" dirty="0"/>
              <a:t>을 이용하여 분석하라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이후의 과정은 </a:t>
            </a:r>
            <a:r>
              <a:rPr lang="en-US" altLang="ko-KR" sz="1200" dirty="0"/>
              <a:t>x3(n)</a:t>
            </a:r>
            <a:r>
              <a:rPr lang="ko-KR" altLang="en-US" sz="1200" dirty="0"/>
              <a:t>만을 이용하여 수행하기로 한다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주어진 차분방정식을 이용하여 통신채널을 통과한 </a:t>
            </a:r>
            <a:r>
              <a:rPr lang="en-US" altLang="ko-KR" sz="1200" dirty="0"/>
              <a:t>y(n)</a:t>
            </a:r>
            <a:r>
              <a:rPr lang="ko-KR" altLang="en-US" sz="1200" dirty="0"/>
              <a:t>을 구하라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차분방정식으로 표현되는 채널 </a:t>
            </a:r>
            <a:r>
              <a:rPr lang="en-US" altLang="ko-KR" sz="1200" dirty="0"/>
              <a:t>h(n)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DTFT H(w)</a:t>
            </a:r>
            <a:r>
              <a:rPr lang="ko-KR" altLang="en-US" sz="1200" dirty="0"/>
              <a:t>를 구하고 그린 후</a:t>
            </a:r>
            <a:r>
              <a:rPr lang="en-US" altLang="ko-KR" sz="1200" dirty="0"/>
              <a:t>, y(n)</a:t>
            </a:r>
            <a:r>
              <a:rPr lang="ko-KR" altLang="en-US" sz="1200" dirty="0"/>
              <a:t>의 주파수 스펙트럼을 예측하라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y(n)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DTFT Y(w)</a:t>
            </a:r>
            <a:r>
              <a:rPr lang="ko-KR" altLang="en-US" sz="1200" dirty="0"/>
              <a:t>를 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그린 후 위의 예측 결과와 </a:t>
            </a:r>
            <a:r>
              <a:rPr lang="ko-KR" altLang="en-US" sz="1200" dirty="0" err="1"/>
              <a:t>비교분석하라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h(n)</a:t>
            </a:r>
            <a:r>
              <a:rPr lang="ko-KR" altLang="en-US" sz="1200" dirty="0"/>
              <a:t>의 </a:t>
            </a:r>
            <a:r>
              <a:rPr lang="en-US" altLang="ko-KR" sz="1200" dirty="0"/>
              <a:t>Z-tr H(z)</a:t>
            </a:r>
            <a:r>
              <a:rPr lang="ko-KR" altLang="en-US" sz="1200" dirty="0"/>
              <a:t>를 구하고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이에 대한 </a:t>
            </a:r>
            <a:r>
              <a:rPr lang="en-US" altLang="ko-KR" sz="1200" dirty="0"/>
              <a:t>pole-zero diagram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freqz</a:t>
            </a:r>
            <a:r>
              <a:rPr lang="en-US" altLang="ko-KR" sz="1200" dirty="0"/>
              <a:t> </a:t>
            </a:r>
            <a:r>
              <a:rPr lang="ko-KR" altLang="en-US" sz="1200" dirty="0"/>
              <a:t>함수를 이용한 주파수</a:t>
            </a:r>
            <a:r>
              <a:rPr lang="en-US" altLang="ko-KR" sz="1200" dirty="0"/>
              <a:t> </a:t>
            </a:r>
            <a:r>
              <a:rPr lang="ko-KR" altLang="en-US" sz="1200" dirty="0"/>
              <a:t>응답을 그리고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</a:t>
            </a:r>
            <a:r>
              <a:rPr lang="en-US" altLang="ko-KR" sz="1200" dirty="0"/>
              <a:t>7)</a:t>
            </a:r>
            <a:r>
              <a:rPr lang="ko-KR" altLang="en-US" sz="1200" dirty="0"/>
              <a:t>에서의 결과와 함께 분석하라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이제 적당한 백색잡음을 더하여 </a:t>
            </a:r>
            <a:r>
              <a:rPr lang="en-US" altLang="ko-KR" sz="1200" dirty="0" err="1"/>
              <a:t>yn</a:t>
            </a:r>
            <a:r>
              <a:rPr lang="en-US" altLang="ko-KR" sz="1200" dirty="0"/>
              <a:t>(n)</a:t>
            </a:r>
            <a:r>
              <a:rPr lang="ko-KR" altLang="en-US" sz="1200" dirty="0"/>
              <a:t>을 구하라</a:t>
            </a:r>
            <a:r>
              <a:rPr lang="en-US" altLang="ko-KR" sz="1200" dirty="0"/>
              <a:t>. (</a:t>
            </a:r>
            <a:r>
              <a:rPr lang="ko-KR" altLang="en-US" sz="1200" dirty="0"/>
              <a:t>첨부되는 </a:t>
            </a:r>
            <a:r>
              <a:rPr lang="en-US" altLang="ko-KR" sz="1200" dirty="0" err="1"/>
              <a:t>matlab</a:t>
            </a:r>
            <a:r>
              <a:rPr lang="en-US" altLang="ko-KR" sz="1200" dirty="0"/>
              <a:t> code </a:t>
            </a:r>
            <a:r>
              <a:rPr lang="ko-KR" altLang="en-US" sz="1200" dirty="0"/>
              <a:t>그대로</a:t>
            </a:r>
            <a:r>
              <a:rPr lang="en-US" altLang="ko-KR" sz="1200" dirty="0"/>
              <a:t> </a:t>
            </a:r>
            <a:r>
              <a:rPr lang="ko-KR" altLang="en-US" sz="1200" dirty="0"/>
              <a:t>사용해도 무방</a:t>
            </a:r>
            <a:r>
              <a:rPr lang="en-US" altLang="ko-KR" sz="1200" dirty="0"/>
              <a:t>)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 err="1"/>
              <a:t>yn</a:t>
            </a:r>
            <a:r>
              <a:rPr lang="en-US" altLang="ko-KR" sz="1200" dirty="0"/>
              <a:t>(n)</a:t>
            </a:r>
            <a:r>
              <a:rPr lang="ko-KR" altLang="en-US" sz="1200" dirty="0"/>
              <a:t>의  </a:t>
            </a:r>
            <a:r>
              <a:rPr lang="en-US" altLang="ko-KR" sz="1200" dirty="0"/>
              <a:t>DTFT </a:t>
            </a:r>
            <a:r>
              <a:rPr lang="en-US" altLang="ko-KR" sz="1200" dirty="0" err="1"/>
              <a:t>Yn</a:t>
            </a:r>
            <a:r>
              <a:rPr lang="en-US" altLang="ko-KR" sz="1200" dirty="0"/>
              <a:t>(w)</a:t>
            </a:r>
            <a:r>
              <a:rPr lang="ko-KR" altLang="en-US" sz="1200" dirty="0"/>
              <a:t>을 그리고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간단히 분석하라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이제 </a:t>
            </a:r>
            <a:r>
              <a:rPr lang="en-US" altLang="ko-KR" sz="1200" dirty="0"/>
              <a:t>inverse system</a:t>
            </a:r>
            <a:r>
              <a:rPr lang="ko-KR" altLang="en-US" sz="1200" dirty="0"/>
              <a:t> </a:t>
            </a:r>
            <a:r>
              <a:rPr lang="en-US" altLang="ko-KR" sz="1200" dirty="0"/>
              <a:t>HI(z)</a:t>
            </a:r>
            <a:r>
              <a:rPr lang="ko-KR" altLang="en-US" sz="1200" dirty="0"/>
              <a:t>를 설계하고</a:t>
            </a:r>
            <a:r>
              <a:rPr lang="en-US" altLang="ko-KR" sz="1200" dirty="0"/>
              <a:t>, </a:t>
            </a:r>
            <a:r>
              <a:rPr lang="ko-KR" altLang="en-US" sz="1200" dirty="0"/>
              <a:t>그 </a:t>
            </a:r>
            <a:r>
              <a:rPr lang="en-US" altLang="ko-KR" sz="1200" dirty="0"/>
              <a:t>pole-zero diagram</a:t>
            </a:r>
            <a:r>
              <a:rPr lang="ko-KR" altLang="en-US" sz="1200" dirty="0"/>
              <a:t>과 주파수응답을 그리고 분석하라</a:t>
            </a:r>
            <a:r>
              <a:rPr lang="en-US" altLang="ko-KR" sz="1200" dirty="0"/>
              <a:t>. (</a:t>
            </a:r>
            <a:r>
              <a:rPr lang="ko-KR" altLang="en-US" sz="1200" dirty="0"/>
              <a:t>모든 주파수응답곡선은 크기 스펙트럼만 그리기로 한다</a:t>
            </a:r>
            <a:r>
              <a:rPr lang="en-US" altLang="ko-KR" sz="1200" dirty="0"/>
              <a:t>.)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inverse</a:t>
            </a:r>
            <a:r>
              <a:rPr lang="ko-KR" altLang="en-US" sz="1200" dirty="0"/>
              <a:t> </a:t>
            </a:r>
            <a:r>
              <a:rPr lang="en-US" altLang="ko-KR" sz="1200" dirty="0"/>
              <a:t>system HI(z)</a:t>
            </a:r>
            <a:r>
              <a:rPr lang="ko-KR" altLang="en-US" sz="1200" dirty="0"/>
              <a:t>를 통과한 신호 </a:t>
            </a:r>
            <a:r>
              <a:rPr lang="en-US" altLang="ko-KR" sz="1200" dirty="0" err="1"/>
              <a:t>xr</a:t>
            </a:r>
            <a:r>
              <a:rPr lang="en-US" altLang="ko-KR" sz="1200" dirty="0"/>
              <a:t>(n)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matlab</a:t>
            </a:r>
            <a:r>
              <a:rPr lang="en-US" altLang="ko-KR" sz="1200" dirty="0"/>
              <a:t> </a:t>
            </a:r>
            <a:r>
              <a:rPr lang="ko-KR" altLang="en-US" sz="1200" dirty="0"/>
              <a:t>함수 </a:t>
            </a:r>
            <a:r>
              <a:rPr lang="en-US" altLang="ko-KR" sz="1200" dirty="0"/>
              <a:t>filter</a:t>
            </a:r>
            <a:r>
              <a:rPr lang="ko-KR" altLang="en-US" sz="1200" dirty="0"/>
              <a:t>를 이용하여 구하라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 err="1"/>
              <a:t>xr</a:t>
            </a:r>
            <a:r>
              <a:rPr lang="en-US" altLang="ko-KR" sz="1200" dirty="0"/>
              <a:t>(n)</a:t>
            </a:r>
            <a:r>
              <a:rPr lang="ko-KR" altLang="en-US" sz="1200" dirty="0"/>
              <a:t>에 대한 </a:t>
            </a:r>
            <a:r>
              <a:rPr lang="en-US" altLang="ko-KR" sz="1200" dirty="0"/>
              <a:t>DTFT spectrum</a:t>
            </a:r>
            <a:r>
              <a:rPr lang="ko-KR" altLang="en-US" sz="1200" dirty="0"/>
              <a:t>을 그리고</a:t>
            </a:r>
            <a:r>
              <a:rPr lang="en-US" altLang="ko-KR" sz="1200" dirty="0"/>
              <a:t>, </a:t>
            </a:r>
            <a:r>
              <a:rPr lang="ko-KR" altLang="en-US" sz="1200" dirty="0"/>
              <a:t>그 결과를 분석하라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200" dirty="0"/>
              <a:t>전체</a:t>
            </a:r>
            <a:r>
              <a:rPr lang="en-US" altLang="ko-KR" sz="1200" dirty="0"/>
              <a:t> </a:t>
            </a:r>
            <a:r>
              <a:rPr lang="ko-KR" altLang="en-US" sz="1200" dirty="0"/>
              <a:t>시스템에 대한 나름대로의 고찰을 수행하라</a:t>
            </a:r>
            <a:r>
              <a:rPr lang="en-US" altLang="ko-KR" sz="1200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 </a:t>
            </a:r>
            <a:r>
              <a:rPr lang="ko-KR" altLang="en-US" sz="1200" dirty="0"/>
              <a:t>기타 나름대로 하고 싶은 실험을 수행하고 결과를 분석하라</a:t>
            </a:r>
            <a:r>
              <a:rPr lang="en-US" altLang="ko-KR" sz="1200" dirty="0"/>
              <a:t>.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제출방법 </a:t>
            </a:r>
            <a:r>
              <a:rPr lang="en-US" altLang="ko-KR" sz="1200" dirty="0"/>
              <a:t>: </a:t>
            </a:r>
            <a:r>
              <a:rPr lang="ko-KR" altLang="en-US" sz="1200" dirty="0"/>
              <a:t>전체 </a:t>
            </a:r>
            <a:r>
              <a:rPr lang="en-US" altLang="ko-KR" sz="1200" dirty="0" err="1"/>
              <a:t>matlab</a:t>
            </a:r>
            <a:r>
              <a:rPr lang="en-US" altLang="ko-KR" sz="1200" dirty="0"/>
              <a:t> code + </a:t>
            </a:r>
            <a:r>
              <a:rPr lang="ko-KR" altLang="en-US" sz="1200" dirty="0"/>
              <a:t>수행보고서를 </a:t>
            </a:r>
            <a:r>
              <a:rPr lang="en-US" altLang="ko-KR" sz="1200" dirty="0"/>
              <a:t>pdf</a:t>
            </a:r>
            <a:r>
              <a:rPr lang="ko-KR" altLang="en-US" sz="1200" dirty="0"/>
              <a:t>로 변환한 파일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ym typeface="Wingdings" panose="05000000000000000000" pitchFamily="2" charset="2"/>
              </a:rPr>
              <a:t>교수 메일로 제출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en-US" altLang="ko-KR" sz="1200" dirty="0">
                <a:sym typeface="Wingdings" panose="05000000000000000000" pitchFamily="2" charset="2"/>
                <a:hlinkClick r:id="rId2"/>
              </a:rPr>
              <a:t>wgchung@ssu.ac.kr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ym typeface="Wingdings" panose="05000000000000000000" pitchFamily="2" charset="2"/>
              </a:rPr>
              <a:t>제출마감 </a:t>
            </a:r>
            <a:r>
              <a:rPr lang="en-US" altLang="ko-KR" sz="1200" dirty="0">
                <a:sym typeface="Wingdings" panose="05000000000000000000" pitchFamily="2" charset="2"/>
              </a:rPr>
              <a:t>: 5</a:t>
            </a:r>
            <a:r>
              <a:rPr lang="ko-KR" altLang="en-US" sz="1200" dirty="0">
                <a:sym typeface="Wingdings" panose="05000000000000000000" pitchFamily="2" charset="2"/>
              </a:rPr>
              <a:t>월 </a:t>
            </a:r>
            <a:r>
              <a:rPr lang="en-US" altLang="ko-KR" sz="1200" dirty="0">
                <a:sym typeface="Wingdings" panose="05000000000000000000" pitchFamily="2" charset="2"/>
              </a:rPr>
              <a:t>3</a:t>
            </a:r>
            <a:r>
              <a:rPr lang="ko-KR" altLang="en-US" sz="1200" dirty="0">
                <a:sym typeface="Wingdings" panose="05000000000000000000" pitchFamily="2" charset="2"/>
              </a:rPr>
              <a:t>일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ym typeface="Wingdings" panose="05000000000000000000" pitchFamily="2" charset="2"/>
              </a:rPr>
              <a:t>월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>
                <a:sym typeface="Wingdings" panose="05000000000000000000" pitchFamily="2" charset="2"/>
              </a:rPr>
              <a:t>유의사항 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 dirty="0">
                <a:sym typeface="Wingdings" panose="05000000000000000000" pitchFamily="2" charset="2"/>
              </a:rPr>
              <a:t>중간고사 대체 과제물이므로 성실하게 수행할 것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8472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419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예은</dc:creator>
  <cp:lastModifiedBy>정 예은</cp:lastModifiedBy>
  <cp:revision>4</cp:revision>
  <dcterms:created xsi:type="dcterms:W3CDTF">2020-04-14T08:51:44Z</dcterms:created>
  <dcterms:modified xsi:type="dcterms:W3CDTF">2020-04-14T09:21:11Z</dcterms:modified>
</cp:coreProperties>
</file>