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1048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435" autoAdjust="0"/>
    <p:restoredTop sz="94660"/>
  </p:normalViewPr>
  <p:slideViewPr>
    <p:cSldViewPr>
      <p:cViewPr varScale="1">
        <p:scale>
          <a:sx n="81" d="100"/>
          <a:sy n="81" d="100"/>
        </p:scale>
        <p:origin x="16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식 임" userId="88cbe85fbb4a76f9" providerId="LiveId" clId="{47C5DD4B-7569-449E-936A-3E2C5B5AC065}"/>
    <pc:docChg chg="delSld">
      <pc:chgData name="명식 임" userId="88cbe85fbb4a76f9" providerId="LiveId" clId="{47C5DD4B-7569-449E-936A-3E2C5B5AC065}" dt="2019-05-27T07:36:22.364" v="12" actId="2696"/>
      <pc:docMkLst>
        <pc:docMk/>
      </pc:docMkLst>
      <pc:sldChg chg="del">
        <pc:chgData name="명식 임" userId="88cbe85fbb4a76f9" providerId="LiveId" clId="{47C5DD4B-7569-449E-936A-3E2C5B5AC065}" dt="2019-05-27T07:36:17.900" v="1" actId="2696"/>
        <pc:sldMkLst>
          <pc:docMk/>
          <pc:sldMk cId="3873299016" sldId="256"/>
        </pc:sldMkLst>
      </pc:sldChg>
      <pc:sldChg chg="del">
        <pc:chgData name="명식 임" userId="88cbe85fbb4a76f9" providerId="LiveId" clId="{47C5DD4B-7569-449E-936A-3E2C5B5AC065}" dt="2019-05-27T07:36:17.905" v="2" actId="2696"/>
        <pc:sldMkLst>
          <pc:docMk/>
          <pc:sldMk cId="3098849908" sldId="258"/>
        </pc:sldMkLst>
      </pc:sldChg>
      <pc:sldChg chg="del">
        <pc:chgData name="명식 임" userId="88cbe85fbb4a76f9" providerId="LiveId" clId="{47C5DD4B-7569-449E-936A-3E2C5B5AC065}" dt="2019-05-27T07:36:17.970" v="3" actId="2696"/>
        <pc:sldMkLst>
          <pc:docMk/>
          <pc:sldMk cId="274015706" sldId="259"/>
        </pc:sldMkLst>
      </pc:sldChg>
      <pc:sldChg chg="del">
        <pc:chgData name="명식 임" userId="88cbe85fbb4a76f9" providerId="LiveId" clId="{47C5DD4B-7569-449E-936A-3E2C5B5AC065}" dt="2019-05-27T07:36:18.046" v="5" actId="2696"/>
        <pc:sldMkLst>
          <pc:docMk/>
          <pc:sldMk cId="844876971" sldId="261"/>
        </pc:sldMkLst>
      </pc:sldChg>
      <pc:sldChg chg="del">
        <pc:chgData name="명식 임" userId="88cbe85fbb4a76f9" providerId="LiveId" clId="{47C5DD4B-7569-449E-936A-3E2C5B5AC065}" dt="2019-05-27T07:36:18.050" v="6" actId="2696"/>
        <pc:sldMkLst>
          <pc:docMk/>
          <pc:sldMk cId="2489993227" sldId="262"/>
        </pc:sldMkLst>
      </pc:sldChg>
      <pc:sldChg chg="del">
        <pc:chgData name="명식 임" userId="88cbe85fbb4a76f9" providerId="LiveId" clId="{47C5DD4B-7569-449E-936A-3E2C5B5AC065}" dt="2019-05-27T07:36:18.053" v="7" actId="2696"/>
        <pc:sldMkLst>
          <pc:docMk/>
          <pc:sldMk cId="718555705" sldId="263"/>
        </pc:sldMkLst>
      </pc:sldChg>
      <pc:sldChg chg="del">
        <pc:chgData name="명식 임" userId="88cbe85fbb4a76f9" providerId="LiveId" clId="{47C5DD4B-7569-449E-936A-3E2C5B5AC065}" dt="2019-05-27T07:36:18.059" v="8" actId="2696"/>
        <pc:sldMkLst>
          <pc:docMk/>
          <pc:sldMk cId="3262213583" sldId="264"/>
        </pc:sldMkLst>
      </pc:sldChg>
      <pc:sldChg chg="del">
        <pc:chgData name="명식 임" userId="88cbe85fbb4a76f9" providerId="LiveId" clId="{47C5DD4B-7569-449E-936A-3E2C5B5AC065}" dt="2019-05-27T07:36:22.364" v="12" actId="2696"/>
        <pc:sldMkLst>
          <pc:docMk/>
          <pc:sldMk cId="3036183583" sldId="265"/>
        </pc:sldMkLst>
      </pc:sldChg>
      <pc:sldChg chg="del">
        <pc:chgData name="명식 임" userId="88cbe85fbb4a76f9" providerId="LiveId" clId="{47C5DD4B-7569-449E-936A-3E2C5B5AC065}" dt="2019-05-27T07:36:18.042" v="4" actId="2696"/>
        <pc:sldMkLst>
          <pc:docMk/>
          <pc:sldMk cId="4293175321" sldId="278"/>
        </pc:sldMkLst>
      </pc:sldChg>
      <pc:sldChg chg="del">
        <pc:chgData name="명식 임" userId="88cbe85fbb4a76f9" providerId="LiveId" clId="{47C5DD4B-7569-449E-936A-3E2C5B5AC065}" dt="2019-05-27T07:36:18.064" v="9" actId="2696"/>
        <pc:sldMkLst>
          <pc:docMk/>
          <pc:sldMk cId="2106171471" sldId="281"/>
        </pc:sldMkLst>
      </pc:sldChg>
      <pc:sldChg chg="del">
        <pc:chgData name="명식 임" userId="88cbe85fbb4a76f9" providerId="LiveId" clId="{47C5DD4B-7569-449E-936A-3E2C5B5AC065}" dt="2019-05-27T07:36:22.357" v="10" actId="2696"/>
        <pc:sldMkLst>
          <pc:docMk/>
          <pc:sldMk cId="2070823017" sldId="282"/>
        </pc:sldMkLst>
      </pc:sldChg>
      <pc:sldChg chg="del">
        <pc:chgData name="명식 임" userId="88cbe85fbb4a76f9" providerId="LiveId" clId="{47C5DD4B-7569-449E-936A-3E2C5B5AC065}" dt="2019-05-27T07:36:17.895" v="0" actId="2696"/>
        <pc:sldMkLst>
          <pc:docMk/>
          <pc:sldMk cId="1896960523" sldId="1046"/>
        </pc:sldMkLst>
      </pc:sldChg>
      <pc:sldChg chg="del">
        <pc:chgData name="명식 임" userId="88cbe85fbb4a76f9" providerId="LiveId" clId="{47C5DD4B-7569-449E-936A-3E2C5B5AC065}" dt="2019-05-27T07:36:22.362" v="11" actId="2696"/>
        <pc:sldMkLst>
          <pc:docMk/>
          <pc:sldMk cId="3899219107" sldId="10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F02F3-7158-411B-AA67-0E1362352EB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26F23-6440-46EC-879A-55B4F387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0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6592-6179-40CD-A41A-C1F30A52580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3627-9D2D-4D4D-8793-9DF26370F6E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1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ABFB-753F-48CE-A84B-F1B7860D168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91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D51-99B9-48CE-8A56-AA4FFE70952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ED572D-EC1B-4DF0-8AD6-A02A4EA8886B}"/>
              </a:ext>
            </a:extLst>
          </p:cNvPr>
          <p:cNvCxnSpPr/>
          <p:nvPr userDrawn="1"/>
        </p:nvCxnSpPr>
        <p:spPr>
          <a:xfrm>
            <a:off x="457200" y="894557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7D31-BA73-40A0-89C2-5CC3F2C5B65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19E0-639F-4366-A66E-639A3737C59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3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B2D-AA2E-451A-A213-A3794608046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0A76-9ADE-40BD-9A01-9E7D92422A4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1E22-A8F7-47E3-8DD9-7537E268A6F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E745-986C-4392-A3D2-959D59752D30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E48D-46D9-4F5F-93F6-2DA66AB5C672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7FF2-F93A-46C4-A0E6-334915AC2D6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2369-568B-44D3-B4F0-242CCEB7A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EC41-BE90-4E58-BCF8-B914C0FF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주차 과제</a:t>
            </a:r>
            <a:r>
              <a:rPr lang="en-US" altLang="ko-KR" dirty="0"/>
              <a:t> – AC Sweep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CFA5F-FBDB-410A-B30B-F8B761A5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회로도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Simulation – </a:t>
            </a:r>
            <a:r>
              <a:rPr lang="en-US" altLang="ko-KR" sz="2400" dirty="0"/>
              <a:t>waveform capture &amp; Project file(.</a:t>
            </a:r>
            <a:r>
              <a:rPr lang="en-US" altLang="ko-KR" sz="2400" dirty="0" err="1"/>
              <a:t>opj</a:t>
            </a:r>
            <a:r>
              <a:rPr lang="en-US" altLang="ko-KR" sz="2400" dirty="0"/>
              <a:t>)</a:t>
            </a:r>
            <a:endParaRPr lang="en-US" altLang="ko-KR" dirty="0"/>
          </a:p>
          <a:p>
            <a:pPr lvl="1"/>
            <a:r>
              <a:rPr lang="en-US" altLang="ko-KR" sz="2000" dirty="0"/>
              <a:t>start freq. : 1,   end freq. : 100k,  points : 100</a:t>
            </a:r>
          </a:p>
          <a:p>
            <a:pPr lvl="1"/>
            <a:r>
              <a:rPr lang="en-US" altLang="ko-KR" sz="2000" dirty="0"/>
              <a:t> simulation </a:t>
            </a:r>
            <a:r>
              <a:rPr lang="ko-KR" altLang="en-US" sz="2000" dirty="0"/>
              <a:t>결과 </a:t>
            </a:r>
            <a:r>
              <a:rPr lang="en-US" altLang="ko-KR" sz="2000" dirty="0"/>
              <a:t>– x</a:t>
            </a:r>
            <a:r>
              <a:rPr lang="ko-KR" altLang="en-US" sz="2000" dirty="0"/>
              <a:t>축</a:t>
            </a:r>
            <a:r>
              <a:rPr lang="en-US" altLang="ko-KR" sz="2000" dirty="0"/>
              <a:t>, y</a:t>
            </a:r>
            <a:r>
              <a:rPr lang="ko-KR" altLang="en-US" sz="2000" dirty="0"/>
              <a:t>축 모두 </a:t>
            </a:r>
            <a:r>
              <a:rPr lang="en-US" altLang="ko-KR" sz="2000" dirty="0"/>
              <a:t>logarithmic scale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CC6E1-9E61-4402-8535-7F2DD22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EF068-3763-468A-9CE8-AE7F3B37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1556792"/>
            <a:ext cx="4933528" cy="30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3800-7392-487E-B3F4-4C99F43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주차 과제 </a:t>
            </a:r>
            <a:r>
              <a:rPr lang="en-US" altLang="ko-KR" dirty="0"/>
              <a:t> – AC Sweep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7D82F-F5E3-4A1B-A56F-7BFF5344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waveform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0627-AE05-4B86-AD4C-EF09DB02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2369-568B-44D3-B4F0-242CCEB7AB6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B81520-84CF-41B6-842A-99132C9A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5380"/>
            <a:ext cx="7252982" cy="38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13주차 과제 – AC Sweep Analysis</vt:lpstr>
      <vt:lpstr>13주차 과제  – AC Sweep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전자공학기초실험 - Matlab</dc:title>
  <dc:creator>mike lim</dc:creator>
  <cp:lastModifiedBy>명식 임</cp:lastModifiedBy>
  <cp:revision>69</cp:revision>
  <cp:lastPrinted>2019-05-27T03:10:01Z</cp:lastPrinted>
  <dcterms:created xsi:type="dcterms:W3CDTF">2018-03-16T13:17:28Z</dcterms:created>
  <dcterms:modified xsi:type="dcterms:W3CDTF">2019-05-27T07:36:24Z</dcterms:modified>
</cp:coreProperties>
</file>