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4" r:id="rId9"/>
    <p:sldId id="262" r:id="rId10"/>
    <p:sldId id="263" r:id="rId11"/>
    <p:sldId id="273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35" autoAdjust="0"/>
  </p:normalViewPr>
  <p:slideViewPr>
    <p:cSldViewPr>
      <p:cViewPr varScale="1">
        <p:scale>
          <a:sx n="82" d="100"/>
          <a:sy n="82" d="100"/>
        </p:scale>
        <p:origin x="8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94AE6-355E-4508-96AA-E0F73150F72A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D51C-F678-4A13-B51F-89E3802CD4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8D51C-F678-4A13-B51F-89E3802CD48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8D51C-F678-4A13-B51F-89E3802CD48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2017/4/19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14290"/>
            <a:ext cx="7772400" cy="1743086"/>
          </a:xfrm>
        </p:spPr>
        <p:txBody>
          <a:bodyPr/>
          <a:lstStyle/>
          <a:p>
            <a:pPr algn="dist"/>
            <a:r>
              <a:rPr lang="zh-CN" altLang="en-US" b="1" dirty="0"/>
              <a:t>仓库管理系统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9362" y="2213891"/>
            <a:ext cx="8967068" cy="2351559"/>
          </a:xfrm>
        </p:spPr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组长：屠建伟</a:t>
            </a:r>
            <a:endParaRPr lang="en-US" altLang="zh-CN" dirty="0">
              <a:solidFill>
                <a:schemeClr val="accent4"/>
              </a:solidFill>
            </a:endParaRPr>
          </a:p>
          <a:p>
            <a:endParaRPr lang="en-US" altLang="zh-CN" dirty="0">
              <a:solidFill>
                <a:schemeClr val="accent4"/>
              </a:solidFill>
            </a:endParaRPr>
          </a:p>
          <a:p>
            <a:r>
              <a:rPr lang="zh-CN" altLang="en-US" dirty="0">
                <a:solidFill>
                  <a:schemeClr val="accent4"/>
                </a:solidFill>
              </a:rPr>
              <a:t>组员：童旭、王雅林、李林、李泽昇、王乾康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 rot="19609804">
            <a:off x="90141" y="327299"/>
            <a:ext cx="1566837" cy="796157"/>
          </a:xfrm>
          <a:prstGeom prst="snip2Diag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仓库与管理员板块界面演示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920" y="2348880"/>
            <a:ext cx="4716781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2627784" y="836712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在登录界面不光有注册和添加信息的按钮。</a:t>
            </a:r>
            <a:endParaRPr lang="en-US" altLang="zh-CN" dirty="0"/>
          </a:p>
          <a:p>
            <a:r>
              <a:rPr lang="zh-CN" altLang="en-US" dirty="0"/>
              <a:t>还有一个注册和添加信息的集合界面。</a:t>
            </a:r>
            <a:endParaRPr lang="en-US" altLang="zh-CN" dirty="0"/>
          </a:p>
          <a:p>
            <a:r>
              <a:rPr lang="zh-CN" altLang="en-US" dirty="0"/>
              <a:t>在这里可以查看所有的管理员账号和仓库或注册添加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7668344" y="188640"/>
            <a:ext cx="1216152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5576" y="1268760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计划和设计是个重要的步骤，这次想的太过于轻率和建议。忽视了策划的重要性。导致最后完成的时候十分艰难。各项功能的独立性太高没办法相互融合。最后造就了目前这个阉割品。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95736" y="2996952"/>
            <a:ext cx="5000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我们应该再开始阶段多发挥自己的想象力，而不是写到瓶颈处再去开拓思维，导致写出的分布发展方向不一样。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55976" y="4581128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合并不是一个简单的工序，可以说是一个检查整个程序的重要步骤。可以体现出大量的问题。应该留下大量的时间检测和修改。不然整个项目就是不完整不实用的。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691680" y="1196752"/>
            <a:ext cx="3816424" cy="2376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结束</a:t>
            </a:r>
          </a:p>
        </p:txBody>
      </p:sp>
      <p:sp>
        <p:nvSpPr>
          <p:cNvPr id="3" name="椭圆 2"/>
          <p:cNvSpPr/>
          <p:nvPr/>
        </p:nvSpPr>
        <p:spPr>
          <a:xfrm>
            <a:off x="3815916" y="3068960"/>
            <a:ext cx="3384376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谢谢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42976" y="3000372"/>
            <a:ext cx="914400" cy="914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组员分工</a:t>
            </a:r>
          </a:p>
        </p:txBody>
      </p:sp>
      <p:sp>
        <p:nvSpPr>
          <p:cNvPr id="3" name="椭圆 2"/>
          <p:cNvSpPr/>
          <p:nvPr/>
        </p:nvSpPr>
        <p:spPr>
          <a:xfrm>
            <a:off x="2071670" y="1357298"/>
            <a:ext cx="914400" cy="9144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系统功能</a:t>
            </a:r>
          </a:p>
        </p:txBody>
      </p:sp>
      <p:sp>
        <p:nvSpPr>
          <p:cNvPr id="4" name="椭圆 3"/>
          <p:cNvSpPr/>
          <p:nvPr/>
        </p:nvSpPr>
        <p:spPr>
          <a:xfrm>
            <a:off x="4857752" y="857232"/>
            <a:ext cx="914400" cy="142876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界面展示</a:t>
            </a:r>
          </a:p>
        </p:txBody>
      </p:sp>
      <p:sp>
        <p:nvSpPr>
          <p:cNvPr id="5" name="椭圆 4"/>
          <p:cNvSpPr/>
          <p:nvPr/>
        </p:nvSpPr>
        <p:spPr>
          <a:xfrm>
            <a:off x="6000760" y="2571744"/>
            <a:ext cx="914400" cy="107157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项目总结</a:t>
            </a:r>
          </a:p>
        </p:txBody>
      </p:sp>
      <p:cxnSp>
        <p:nvCxnSpPr>
          <p:cNvPr id="7" name="直接连接符 6"/>
          <p:cNvCxnSpPr>
            <a:stCxn id="3" idx="6"/>
          </p:cNvCxnSpPr>
          <p:nvPr/>
        </p:nvCxnSpPr>
        <p:spPr>
          <a:xfrm flipV="1">
            <a:off x="2986070" y="1428736"/>
            <a:ext cx="1871682" cy="3857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3" idx="3"/>
          </p:cNvCxnSpPr>
          <p:nvPr/>
        </p:nvCxnSpPr>
        <p:spPr>
          <a:xfrm rot="5400000" flipH="1" flipV="1">
            <a:off x="1564457" y="2359249"/>
            <a:ext cx="862585" cy="4196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H="1">
            <a:off x="5607851" y="2035959"/>
            <a:ext cx="642942" cy="5715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" idx="4"/>
          </p:cNvCxnSpPr>
          <p:nvPr/>
        </p:nvCxnSpPr>
        <p:spPr>
          <a:xfrm rot="5400000">
            <a:off x="147318" y="3553108"/>
            <a:ext cx="1091194" cy="1814522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" idx="4"/>
          </p:cNvCxnSpPr>
          <p:nvPr/>
        </p:nvCxnSpPr>
        <p:spPr>
          <a:xfrm rot="16200000" flipH="1">
            <a:off x="7372749" y="2728525"/>
            <a:ext cx="856462" cy="268604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5517">
            <a:off x="2623961" y="3376938"/>
            <a:ext cx="3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大致分为四个板块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8677510">
            <a:off x="-316073" y="701276"/>
            <a:ext cx="2538099" cy="642942"/>
          </a:xfrm>
          <a:prstGeom prst="trapezoid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我们的分工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214810" y="1500174"/>
            <a:ext cx="2786082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王乾康</a:t>
            </a:r>
            <a:endParaRPr lang="en-US" altLang="zh-CN" dirty="0"/>
          </a:p>
          <a:p>
            <a:pPr algn="ctr"/>
            <a:r>
              <a:rPr lang="zh-CN" altLang="en-US" sz="1600" dirty="0"/>
              <a:t>负责客户、销售店面、销售单、以及销售单明细板块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72132" y="214290"/>
            <a:ext cx="2857520" cy="92869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李泽昇</a:t>
            </a:r>
            <a:endParaRPr lang="en-US" altLang="zh-CN" dirty="0"/>
          </a:p>
          <a:p>
            <a:pPr algn="ctr"/>
            <a:r>
              <a:rPr lang="zh-CN" altLang="en-US" sz="1600" dirty="0"/>
              <a:t>负责供应商、商品、以及送货单板块</a:t>
            </a:r>
            <a:endParaRPr lang="en-US" altLang="zh-CN" sz="1600" dirty="0"/>
          </a:p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786050" y="2786058"/>
            <a:ext cx="2857520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李林</a:t>
            </a:r>
            <a:endParaRPr lang="en-US" altLang="zh-CN" dirty="0"/>
          </a:p>
          <a:p>
            <a:pPr algn="ctr"/>
            <a:r>
              <a:rPr lang="zh-CN" altLang="en-US" sz="1600" dirty="0"/>
              <a:t>负责提货单、以及提货单明细板块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14282" y="5357826"/>
            <a:ext cx="2786082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童旭</a:t>
            </a:r>
            <a:endParaRPr lang="en-US" altLang="zh-CN" dirty="0"/>
          </a:p>
          <a:p>
            <a:pPr algn="ctr"/>
            <a:r>
              <a:rPr lang="zh-CN" altLang="en-US" sz="1600" dirty="0"/>
              <a:t>负责进货单、以及进货单明细板块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714480" y="4071942"/>
            <a:ext cx="2714644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王雅林</a:t>
            </a:r>
            <a:endParaRPr lang="en-US" altLang="zh-CN" dirty="0"/>
          </a:p>
          <a:p>
            <a:pPr algn="ctr"/>
            <a:r>
              <a:rPr lang="zh-CN" altLang="en-US" sz="1600" dirty="0"/>
              <a:t>负责仓库、以及管理员板块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供应商板块：注册用户、供应单的查询与增加、商品信息的增删查改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销售板块：注册店员、添加客户、添加店面、打印销售单和提货单、实现对应单的查询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提货板块：实现了提货功能、以及对应的提货单明细的查询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仓库与管理员板块：实现了仓库和管理员的增删查改、以及管理员管理对仓库的管理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进货板块：实现了进货功能、以及新建入库单、查询入库单和入库明细单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板块功能介绍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dministrator\AppData\Roaming\Tencent\Users\1052037503\QQ\WinTemp\RichOle\%@ZU0@7}@~UH_}F5OVZW_7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85992"/>
            <a:ext cx="2938625" cy="2928958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071678"/>
            <a:ext cx="33432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剪去对角的矩形 3"/>
          <p:cNvSpPr/>
          <p:nvPr/>
        </p:nvSpPr>
        <p:spPr>
          <a:xfrm rot="19506792">
            <a:off x="16059" y="423581"/>
            <a:ext cx="1662994" cy="578688"/>
          </a:xfrm>
          <a:prstGeom prst="snip2Diag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登录界面展示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7290" y="857232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登录界面可以通过选择功能登录入各类管理页面，但需要一些详细的注册的添加信息。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 rot="19506792">
            <a:off x="16058" y="371328"/>
            <a:ext cx="1662994" cy="578688"/>
          </a:xfrm>
          <a:prstGeom prst="snip2Diag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供应商板块界面演示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857364"/>
            <a:ext cx="41338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28794" y="714356"/>
            <a:ext cx="5929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功能选择供应商登录之后。进入供应商管理页面</a:t>
            </a:r>
            <a:endParaRPr lang="en-US" altLang="zh-CN" dirty="0"/>
          </a:p>
          <a:p>
            <a:r>
              <a:rPr lang="zh-CN" altLang="en-US" dirty="0"/>
              <a:t>（供应商提供商品之后其他的操作才能使用供应商提供的商品和数量）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 rot="19182208">
            <a:off x="-45163" y="490455"/>
            <a:ext cx="1934605" cy="570151"/>
          </a:xfrm>
          <a:prstGeom prst="snip2Diag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销售板块界面演示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3071834" cy="32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785926"/>
            <a:ext cx="30670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4546" y="785794"/>
            <a:ext cx="557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登录界面选择店面功能登录之后会进入销售店面</a:t>
            </a:r>
            <a:endParaRPr lang="en-US" altLang="zh-CN" dirty="0"/>
          </a:p>
          <a:p>
            <a:r>
              <a:rPr lang="zh-CN" altLang="en-US" dirty="0"/>
              <a:t>（销售店面有关于店面的功能呢。主要是打印销售单为主。）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 rot="19614700">
            <a:off x="33329" y="276017"/>
            <a:ext cx="1400718" cy="538187"/>
          </a:xfrm>
          <a:prstGeom prst="snip2Diag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进货板块界面演示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4371975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714488"/>
            <a:ext cx="3643338" cy="386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714356"/>
            <a:ext cx="642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管理员登录之后可以选择入库和出库，选择入库后进入商品入库管理页面（有关于入库和添加入库明细的各项功能）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 rot="20117784">
            <a:off x="12967" y="366709"/>
            <a:ext cx="2000217" cy="500066"/>
          </a:xfrm>
          <a:prstGeom prst="snip2Diag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提货板块界面演示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988840"/>
            <a:ext cx="4371975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55" y="2132857"/>
            <a:ext cx="4215942" cy="38884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5656" y="85347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点击出库（或在店面页面点击提货），会进入提货页面。（有关提货的各项功能，操作前提是有现有仓库和店面）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</TotalTime>
  <Words>522</Words>
  <Application>Microsoft Office PowerPoint</Application>
  <PresentationFormat>全屏显示(4:3)</PresentationFormat>
  <Paragraphs>54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宋体</vt:lpstr>
      <vt:lpstr>Calibri</vt:lpstr>
      <vt:lpstr>Lucida Sans Unicode</vt:lpstr>
      <vt:lpstr>Verdana</vt:lpstr>
      <vt:lpstr>Wingdings 2</vt:lpstr>
      <vt:lpstr>Wingdings 3</vt:lpstr>
      <vt:lpstr>聚合</vt:lpstr>
      <vt:lpstr>仓库管理系统</vt:lpstr>
      <vt:lpstr>PowerPoint 演示文稿</vt:lpstr>
      <vt:lpstr>PowerPoint 演示文稿</vt:lpstr>
      <vt:lpstr>板块功能介绍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屠建伟</cp:lastModifiedBy>
  <cp:revision>26</cp:revision>
  <dcterms:created xsi:type="dcterms:W3CDTF">2017-04-19T03:04:25Z</dcterms:created>
  <dcterms:modified xsi:type="dcterms:W3CDTF">2017-04-19T14:35:28Z</dcterms:modified>
</cp:coreProperties>
</file>