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  <p:sldMasterId id="214748373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64" r:id="rId12"/>
    <p:sldId id="265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20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86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1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90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67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77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16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89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12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14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8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8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7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5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4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8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02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2236" y="404949"/>
            <a:ext cx="10540048" cy="1214846"/>
          </a:xfrm>
        </p:spPr>
        <p:txBody>
          <a:bodyPr>
            <a:noAutofit/>
          </a:bodyPr>
          <a:lstStyle/>
          <a:p>
            <a:pPr algn="l"/>
            <a:r>
              <a:rPr lang="es-MX" sz="3200" dirty="0" smtClean="0"/>
              <a:t>INSTITUTO TECNOLÓGICO DE ORIZABA</a:t>
            </a:r>
            <a:br>
              <a:rPr lang="es-MX" sz="3200" dirty="0" smtClean="0"/>
            </a:br>
            <a:r>
              <a:rPr lang="es-MX" sz="2400" dirty="0" smtClean="0"/>
              <a:t>MAESTRÍA </a:t>
            </a:r>
            <a:r>
              <a:rPr lang="es-MX" sz="2400" dirty="0"/>
              <a:t>EN SISTEMAS COMPUTACIONALES</a:t>
            </a:r>
            <a:br>
              <a:rPr lang="es-MX" sz="2400" dirty="0"/>
            </a:br>
            <a:r>
              <a:rPr lang="es-MX" sz="2400" dirty="0"/>
              <a:t>MODELADO ORIENTADO A </a:t>
            </a:r>
            <a:r>
              <a:rPr lang="es-MX" sz="2400" dirty="0" smtClean="0"/>
              <a:t>OBJETOS</a:t>
            </a:r>
            <a:endParaRPr lang="es-MX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2236" y="4908324"/>
            <a:ext cx="9144000" cy="1655762"/>
          </a:xfrm>
        </p:spPr>
        <p:txBody>
          <a:bodyPr/>
          <a:lstStyle/>
          <a:p>
            <a:r>
              <a:rPr lang="es-MX" dirty="0" smtClean="0"/>
              <a:t>Roberto Hernández De La Luz</a:t>
            </a:r>
          </a:p>
          <a:p>
            <a:r>
              <a:rPr lang="es-MX" dirty="0" smtClean="0"/>
              <a:t>Ignacio Luna Rodríguez</a:t>
            </a:r>
          </a:p>
          <a:p>
            <a:r>
              <a:rPr lang="es-MX" dirty="0" smtClean="0"/>
              <a:t>Cristian Noé Enríquez Marcial 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651" y="184376"/>
            <a:ext cx="1374866" cy="143541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382236" y="2855829"/>
            <a:ext cx="7684091" cy="1116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PROYECTO FINAL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CASO </a:t>
            </a:r>
            <a:r>
              <a:rPr lang="es-MX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MX" sz="28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ESTUDIO: </a:t>
            </a:r>
            <a:r>
              <a:rPr lang="es-MX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ASIGNACIÓN DE TRIPULACIONES</a:t>
            </a:r>
            <a:endParaRPr lang="es-MX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Identificación de patrones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95" y="1737360"/>
            <a:ext cx="6348370" cy="4345864"/>
          </a:xfrm>
        </p:spPr>
      </p:pic>
    </p:spTree>
    <p:extLst>
      <p:ext uri="{BB962C8B-B14F-4D97-AF65-F5344CB8AC3E}">
        <p14:creationId xmlns:p14="http://schemas.microsoft.com/office/powerpoint/2010/main" val="26977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Identificación de patrones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38" y="2021658"/>
            <a:ext cx="5577483" cy="3818143"/>
          </a:xfrm>
        </p:spPr>
      </p:pic>
    </p:spTree>
    <p:extLst>
      <p:ext uri="{BB962C8B-B14F-4D97-AF65-F5344CB8AC3E}">
        <p14:creationId xmlns:p14="http://schemas.microsoft.com/office/powerpoint/2010/main" val="33747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 del sistema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58" y="1833200"/>
            <a:ext cx="5734844" cy="4459847"/>
          </a:xfrm>
        </p:spPr>
      </p:pic>
    </p:spTree>
    <p:extLst>
      <p:ext uri="{BB962C8B-B14F-4D97-AF65-F5344CB8AC3E}">
        <p14:creationId xmlns:p14="http://schemas.microsoft.com/office/powerpoint/2010/main" val="23718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FIN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MX" sz="3200" dirty="0" smtClean="0">
                <a:cs typeface="Arial" panose="020B0604020202020204" pitchFamily="34" charset="0"/>
              </a:rPr>
              <a:t>Gracias por su atención.</a:t>
            </a:r>
          </a:p>
          <a:p>
            <a:pPr algn="ctr"/>
            <a:endParaRPr lang="es-MX" sz="3200" dirty="0">
              <a:cs typeface="Arial" panose="020B0604020202020204" pitchFamily="34" charset="0"/>
            </a:endParaRPr>
          </a:p>
          <a:p>
            <a:pPr algn="ctr"/>
            <a:r>
              <a:rPr lang="es-MX" sz="3200" dirty="0" smtClean="0">
                <a:cs typeface="Arial" panose="020B0604020202020204" pitchFamily="34" charset="0"/>
              </a:rPr>
              <a:t>¿Preguntas?</a:t>
            </a:r>
            <a:endParaRPr lang="es-MX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Una compañía aérea desea implantar un sistema informático para el control de la asignación de tripulaciones a los diferentes vuelos que opera. </a:t>
            </a:r>
            <a:endParaRPr lang="es-MX" dirty="0" smtClean="0"/>
          </a:p>
          <a:p>
            <a:pPr algn="just"/>
            <a:endParaRPr lang="es-MX" dirty="0" smtClean="0"/>
          </a:p>
          <a:p>
            <a:pPr lvl="1" algn="just"/>
            <a:r>
              <a:rPr lang="es-MX" sz="2000" dirty="0" smtClean="0"/>
              <a:t>Cada </a:t>
            </a:r>
            <a:r>
              <a:rPr lang="es-MX" sz="2000" dirty="0"/>
              <a:t>tripulación está compuesta por un piloto y un copiloto. </a:t>
            </a:r>
            <a:endParaRPr lang="es-MX" sz="2000" dirty="0" smtClean="0"/>
          </a:p>
          <a:p>
            <a:pPr lvl="1" algn="just"/>
            <a:r>
              <a:rPr lang="es-MX" sz="2000" dirty="0" smtClean="0"/>
              <a:t>El personal administrativo podrá registrar nuevos vuelos.</a:t>
            </a:r>
            <a:endParaRPr lang="es-MX" sz="2000" dirty="0" smtClean="0"/>
          </a:p>
          <a:p>
            <a:pPr lvl="1" algn="just"/>
            <a:r>
              <a:rPr lang="es-MX" sz="2000" dirty="0" smtClean="0"/>
              <a:t>El Operador decidirá la tripulación </a:t>
            </a:r>
            <a:r>
              <a:rPr lang="es-MX" sz="2000" dirty="0"/>
              <a:t>asignada a cada </a:t>
            </a:r>
            <a:r>
              <a:rPr lang="es-MX" sz="2000" dirty="0" smtClean="0"/>
              <a:t>vuelo, si considera que es la </a:t>
            </a:r>
            <a:r>
              <a:rPr lang="es-MX" sz="2000" dirty="0"/>
              <a:t>más </a:t>
            </a:r>
            <a:r>
              <a:rPr lang="es-MX" sz="2000" dirty="0" smtClean="0"/>
              <a:t>adecuada, </a:t>
            </a:r>
            <a:r>
              <a:rPr lang="es-MX" sz="2000" dirty="0"/>
              <a:t>dadas las </a:t>
            </a:r>
            <a:r>
              <a:rPr lang="es-MX" sz="2000" dirty="0" smtClean="0"/>
              <a:t>calificaciones obtenidas en las simulaciones de vuelo </a:t>
            </a:r>
            <a:r>
              <a:rPr lang="es-MX" sz="2000" dirty="0"/>
              <a:t>y las características del </a:t>
            </a:r>
            <a:r>
              <a:rPr lang="es-MX" sz="2000" dirty="0" smtClean="0"/>
              <a:t>vuelo actual.</a:t>
            </a:r>
          </a:p>
          <a:p>
            <a:pPr lvl="1" algn="just"/>
            <a:r>
              <a:rPr lang="es-MX" sz="2000" dirty="0" smtClean="0"/>
              <a:t>Los pilotos pueden consultar todos los vuelos existentes.</a:t>
            </a:r>
          </a:p>
          <a:p>
            <a:pPr lvl="1" algn="just"/>
            <a:endParaRPr lang="es-MX" sz="2000" dirty="0" smtClean="0"/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61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64" y="2332796"/>
            <a:ext cx="4647631" cy="2761636"/>
          </a:xfrm>
        </p:spPr>
      </p:pic>
    </p:spTree>
    <p:extLst>
      <p:ext uri="{BB962C8B-B14F-4D97-AF65-F5344CB8AC3E}">
        <p14:creationId xmlns:p14="http://schemas.microsoft.com/office/powerpoint/2010/main" val="14146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55" y="1905000"/>
            <a:ext cx="6560645" cy="400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57" y="2384424"/>
            <a:ext cx="8329445" cy="241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clases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21" y="1872389"/>
            <a:ext cx="6228611" cy="4266369"/>
          </a:xfrm>
        </p:spPr>
      </p:pic>
    </p:spTree>
    <p:extLst>
      <p:ext uri="{BB962C8B-B14F-4D97-AF65-F5344CB8AC3E}">
        <p14:creationId xmlns:p14="http://schemas.microsoft.com/office/powerpoint/2010/main" val="41770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Identificación de patrones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95" y="2227818"/>
            <a:ext cx="4156969" cy="3483209"/>
          </a:xfrm>
        </p:spPr>
      </p:pic>
    </p:spTree>
    <p:extLst>
      <p:ext uri="{BB962C8B-B14F-4D97-AF65-F5344CB8AC3E}">
        <p14:creationId xmlns:p14="http://schemas.microsoft.com/office/powerpoint/2010/main" val="23536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Identificación de patrones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15" y="1645920"/>
            <a:ext cx="5327314" cy="4639652"/>
          </a:xfrm>
        </p:spPr>
      </p:pic>
    </p:spTree>
    <p:extLst>
      <p:ext uri="{BB962C8B-B14F-4D97-AF65-F5344CB8AC3E}">
        <p14:creationId xmlns:p14="http://schemas.microsoft.com/office/powerpoint/2010/main" val="25060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Identificación de patrones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456" y="1737359"/>
            <a:ext cx="4307578" cy="4614531"/>
          </a:xfrm>
        </p:spPr>
      </p:pic>
    </p:spTree>
    <p:extLst>
      <p:ext uri="{BB962C8B-B14F-4D97-AF65-F5344CB8AC3E}">
        <p14:creationId xmlns:p14="http://schemas.microsoft.com/office/powerpoint/2010/main" val="14307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78</TotalTime>
  <Words>152</Words>
  <Application>Microsoft Office PowerPoint</Application>
  <PresentationFormat>Panorámica</PresentationFormat>
  <Paragraphs>28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 2</vt:lpstr>
      <vt:lpstr>HDOfficeLightV0</vt:lpstr>
      <vt:lpstr>Retrospección</vt:lpstr>
      <vt:lpstr>INSTITUTO TECNOLÓGICO DE ORIZABA MAESTRÍA EN SISTEMAS COMPUTACIONALES MODELADO ORIENTADO A OBJETOS</vt:lpstr>
      <vt:lpstr>Descripción del Proyecto</vt:lpstr>
      <vt:lpstr>Casos de Uso</vt:lpstr>
      <vt:lpstr>Casos de Uso</vt:lpstr>
      <vt:lpstr>Casos de Uso</vt:lpstr>
      <vt:lpstr>Diagrama de clases</vt:lpstr>
      <vt:lpstr>Identificación de patrones</vt:lpstr>
      <vt:lpstr>Identificación de patrones</vt:lpstr>
      <vt:lpstr>Identificación de patrones</vt:lpstr>
      <vt:lpstr>Identificación de patrones</vt:lpstr>
      <vt:lpstr>Identificación de patrones</vt:lpstr>
      <vt:lpstr>Arquitectura del sistema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TECNOLÓGICO DE ORIZABA MAESTRÍA EN SISTEMAS COMPUTACIONALES MODELADO ORIENTADO A OBJETOS</dc:title>
  <dc:creator>Cristian Enríquez</dc:creator>
  <cp:lastModifiedBy>Roberto Hernández De La Luz</cp:lastModifiedBy>
  <cp:revision>7</cp:revision>
  <dcterms:created xsi:type="dcterms:W3CDTF">2017-05-31T21:12:00Z</dcterms:created>
  <dcterms:modified xsi:type="dcterms:W3CDTF">2017-06-01T05:08:06Z</dcterms:modified>
</cp:coreProperties>
</file>