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904240"/>
          </a:xfrm>
        </p:spPr>
        <p:txBody>
          <a:bodyPr>
            <a:normAutofit/>
          </a:bodyPr>
          <a:p>
            <a:r>
              <a:rPr lang="zh-CN" altLang="en-US" sz="3600"/>
              <a:t>前端</a:t>
            </a:r>
            <a:r>
              <a:rPr lang="zh-CN" altLang="en-US" sz="3600">
                <a:sym typeface="+mn-ea"/>
              </a:rPr>
              <a:t>常用</a:t>
            </a:r>
            <a:r>
              <a:rPr lang="zh-CN" altLang="en-US" sz="3600"/>
              <a:t>制作动画的方式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35885"/>
            <a:ext cx="9144000" cy="2621915"/>
          </a:xfrm>
        </p:spPr>
        <p:txBody>
          <a:bodyPr>
            <a:normAutofit fontScale="80000"/>
          </a:bodyPr>
          <a:p>
            <a:pPr algn="l"/>
            <a:r>
              <a:rPr lang="en-US" altLang="zh-CN" sz="3200">
                <a:solidFill>
                  <a:srgbClr val="FF0000"/>
                </a:solidFill>
              </a:rPr>
              <a:t>transition(css</a:t>
            </a:r>
            <a:r>
              <a:rPr lang="zh-CN" altLang="en-US" sz="3200">
                <a:solidFill>
                  <a:srgbClr val="FF0000"/>
                </a:solidFill>
              </a:rPr>
              <a:t>过渡效果</a:t>
            </a:r>
            <a:r>
              <a:rPr lang="en-US" altLang="zh-CN" sz="3200">
                <a:solidFill>
                  <a:srgbClr val="FF0000"/>
                </a:solidFill>
              </a:rPr>
              <a:t>)</a:t>
            </a:r>
            <a:endParaRPr lang="en-US" altLang="zh-CN" sz="3200">
              <a:solidFill>
                <a:srgbClr val="FF0000"/>
              </a:solidFill>
            </a:endParaRPr>
          </a:p>
          <a:p>
            <a:pPr algn="l"/>
            <a:r>
              <a:rPr lang="en-US" altLang="zh-CN" sz="3200">
                <a:solidFill>
                  <a:srgbClr val="FF0000"/>
                </a:solidFill>
              </a:rPr>
              <a:t>animation(css</a:t>
            </a:r>
            <a:r>
              <a:rPr lang="zh-CN" altLang="en-US" sz="3200">
                <a:solidFill>
                  <a:srgbClr val="FF0000"/>
                </a:solidFill>
              </a:rPr>
              <a:t>动画</a:t>
            </a:r>
            <a:r>
              <a:rPr lang="en-US" altLang="zh-CN" sz="3200">
                <a:solidFill>
                  <a:srgbClr val="FF0000"/>
                </a:solidFill>
              </a:rPr>
              <a:t>)</a:t>
            </a:r>
            <a:endParaRPr lang="en-US" altLang="zh-CN" sz="3200"/>
          </a:p>
          <a:p>
            <a:pPr algn="l"/>
            <a:r>
              <a:rPr lang="en-US" altLang="zh-CN" sz="3200"/>
              <a:t>canvas(</a:t>
            </a:r>
            <a:r>
              <a:rPr lang="zh-CN" altLang="en-US" sz="3200"/>
              <a:t>位图，</a:t>
            </a:r>
            <a:r>
              <a:rPr lang="zh-CN" altLang="en-US" sz="3200"/>
              <a:t>可实现复杂效果，但耗时多</a:t>
            </a:r>
            <a:r>
              <a:rPr lang="en-US" altLang="zh-CN" sz="3200"/>
              <a:t>)</a:t>
            </a:r>
            <a:endParaRPr lang="en-US" altLang="zh-CN" sz="3200"/>
          </a:p>
          <a:p>
            <a:pPr algn="l"/>
            <a:r>
              <a:rPr lang="en-US" altLang="zh-CN" sz="3200"/>
              <a:t>svg</a:t>
            </a:r>
            <a:r>
              <a:rPr lang="zh-CN" altLang="en-US" sz="3200"/>
              <a:t>动画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矢量图，</a:t>
            </a:r>
            <a:r>
              <a:rPr lang="zh-CN" altLang="en-US" sz="3200">
                <a:sym typeface="+mn-ea"/>
              </a:rPr>
              <a:t>可实现复杂效果，但耗时多</a:t>
            </a:r>
            <a:r>
              <a:rPr lang="en-US" altLang="zh-CN" sz="3200">
                <a:sym typeface="+mn-ea"/>
              </a:rPr>
              <a:t>)</a:t>
            </a:r>
            <a:endParaRPr lang="en-US" altLang="zh-CN" sz="3200"/>
          </a:p>
          <a:p>
            <a:pPr algn="l"/>
            <a:r>
              <a:rPr lang="en-US" altLang="zh-CN" sz="3200"/>
              <a:t>gif</a:t>
            </a:r>
            <a:r>
              <a:rPr lang="zh-CN" altLang="en-US" sz="3200"/>
              <a:t>动图</a:t>
            </a:r>
            <a:r>
              <a:rPr lang="en-US" altLang="zh-CN" sz="3200"/>
              <a:t>(</a:t>
            </a:r>
            <a:r>
              <a:rPr lang="zh-CN" altLang="en-US" sz="3200"/>
              <a:t>用工具制作的</a:t>
            </a:r>
            <a:r>
              <a:rPr lang="en-US" altLang="zh-CN" sz="3200"/>
              <a:t>gif</a:t>
            </a:r>
            <a:r>
              <a:rPr lang="zh-CN" altLang="en-US" sz="3200"/>
              <a:t>图片</a:t>
            </a:r>
            <a:r>
              <a:rPr lang="en-US" altLang="zh-CN" sz="3200"/>
              <a:t>,</a:t>
            </a:r>
            <a:r>
              <a:rPr lang="zh-CN" altLang="en-US" sz="3200"/>
              <a:t>不可编程，制作简单，</a:t>
            </a:r>
            <a:r>
              <a:rPr lang="zh-CN" altLang="en-US" sz="3200"/>
              <a:t>修改麻烦</a:t>
            </a:r>
            <a:r>
              <a:rPr lang="en-US" altLang="zh-CN" sz="3200"/>
              <a:t>)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transition(</a:t>
            </a:r>
            <a:r>
              <a:rPr lang="zh-CN" altLang="en-US"/>
              <a:t>过渡效果</a:t>
            </a:r>
            <a:r>
              <a:rPr lang="en-US" altLang="zh-CN"/>
              <a:t>)</a:t>
            </a:r>
            <a:br>
              <a:rPr lang="en-US" altLang="zh-CN"/>
            </a:br>
            <a:r>
              <a:rPr lang="zh-CN" altLang="en-US" sz="2400">
                <a:solidFill>
                  <a:srgbClr val="FF0000"/>
                </a:solidFill>
              </a:rPr>
              <a:t>浏览器兼容性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81530"/>
            <a:ext cx="105156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34285"/>
          </a:xfrm>
        </p:spPr>
        <p:txBody>
          <a:bodyPr>
            <a:normAutofit/>
          </a:bodyPr>
          <a:p>
            <a:r>
              <a:rPr lang="zh-CN" altLang="en-US" sz="2000" b="1"/>
              <a:t>用途：</a:t>
            </a:r>
            <a:r>
              <a:rPr lang="zh-CN" altLang="en-US" sz="2000"/>
              <a:t>提供了一种在更改CSS属性时控制动画速度的方法。 其可以让属性变化成为一个持续一段时间的过程，而不是立即生效的。</a:t>
            </a:r>
            <a:br>
              <a:rPr lang="zh-CN" altLang="en-US" sz="3200"/>
            </a:br>
            <a:r>
              <a:rPr lang="zh-CN" altLang="en-US" sz="2000" b="1"/>
              <a:t>用法</a:t>
            </a:r>
            <a:r>
              <a:rPr lang="zh-CN" altLang="en-US" sz="2000"/>
              <a:t>：transition: transition-property transition-duration transition-timing-function transition-delay;</a:t>
            </a:r>
            <a:br>
              <a:rPr lang="zh-CN" altLang="en-US" sz="2400"/>
            </a:br>
            <a:r>
              <a:rPr lang="en-US" altLang="zh-CN" sz="1600" b="1">
                <a:sym typeface="+mn-ea"/>
              </a:rPr>
              <a:t>transition-</a:t>
            </a:r>
            <a:r>
              <a:rPr lang="zh-CN" altLang="en-US" sz="1600" b="1">
                <a:sym typeface="+mn-ea"/>
              </a:rPr>
              <a:t>property</a:t>
            </a:r>
            <a:r>
              <a:rPr lang="zh-CN" altLang="en-US" sz="1600">
                <a:sym typeface="+mn-ea"/>
              </a:rPr>
              <a:t> 设置过渡效果的 CSS 属性的名称</a:t>
            </a:r>
            <a:br>
              <a:rPr lang="zh-CN" altLang="en-US" sz="1600">
                <a:sym typeface="+mn-ea"/>
              </a:rPr>
            </a:br>
            <a:r>
              <a:rPr lang="en-US" altLang="zh-CN" sz="1600" b="1">
                <a:sym typeface="+mn-ea"/>
              </a:rPr>
              <a:t>transition-</a:t>
            </a:r>
            <a:r>
              <a:rPr lang="zh-CN" altLang="en-US" sz="1600" b="1">
                <a:sym typeface="+mn-ea"/>
              </a:rPr>
              <a:t>duration</a:t>
            </a:r>
            <a:r>
              <a:rPr lang="zh-CN" altLang="en-US" sz="1600">
                <a:sym typeface="+mn-ea"/>
              </a:rPr>
              <a:t> 完成过渡效果需要多少秒或毫秒</a:t>
            </a:r>
            <a:br>
              <a:rPr lang="zh-CN" altLang="en-US" sz="1600">
                <a:sym typeface="+mn-ea"/>
              </a:rPr>
            </a:br>
            <a:r>
              <a:rPr lang="en-US" altLang="zh-CN" sz="1600" b="1">
                <a:sym typeface="+mn-ea"/>
              </a:rPr>
              <a:t>transition-</a:t>
            </a:r>
            <a:r>
              <a:rPr lang="zh-CN" altLang="en-US" sz="1600" b="1">
                <a:sym typeface="+mn-ea"/>
              </a:rPr>
              <a:t>timing-function</a:t>
            </a:r>
            <a:r>
              <a:rPr lang="zh-CN" altLang="en-US" sz="1600">
                <a:sym typeface="+mn-ea"/>
              </a:rPr>
              <a:t> 速度效果的速度曲线 linear</a:t>
            </a:r>
            <a:r>
              <a:rPr lang="en-US" altLang="zh-CN" sz="1600">
                <a:sym typeface="+mn-ea"/>
              </a:rPr>
              <a:t>-</a:t>
            </a:r>
            <a:r>
              <a:rPr lang="zh-CN" altLang="en-US" sz="1600">
                <a:sym typeface="+mn-ea"/>
              </a:rPr>
              <a:t>|默认值ease</a:t>
            </a:r>
            <a:r>
              <a:rPr lang="en-US" altLang="zh-CN" sz="1600">
                <a:sym typeface="+mn-ea"/>
              </a:rPr>
              <a:t>^</a:t>
            </a:r>
            <a:r>
              <a:rPr lang="zh-CN" altLang="en-US" sz="1600">
                <a:sym typeface="+mn-ea"/>
              </a:rPr>
              <a:t>cubic-bezier</a:t>
            </a:r>
            <a:r>
              <a:rPr lang="en-US" altLang="zh-CN" sz="1600">
                <a:sym typeface="+mn-ea"/>
              </a:rPr>
              <a:t>(0.25,0.1,0.25,1)</a:t>
            </a:r>
            <a:r>
              <a:rPr lang="zh-CN" altLang="en-US" sz="1600">
                <a:sym typeface="+mn-ea"/>
              </a:rPr>
              <a:t>|ease-in</a:t>
            </a:r>
            <a:r>
              <a:rPr lang="en-US" altLang="zh-CN" sz="1600">
                <a:sym typeface="+mn-ea"/>
              </a:rPr>
              <a:t>/</a:t>
            </a:r>
            <a:r>
              <a:rPr lang="zh-CN" altLang="en-US" sz="1600">
                <a:sym typeface="+mn-ea"/>
              </a:rPr>
              <a:t>|ease-out</a:t>
            </a:r>
            <a:r>
              <a:rPr lang="en-US" altLang="zh-CN" sz="1600">
                <a:sym typeface="+mn-ea"/>
              </a:rPr>
              <a:t>\</a:t>
            </a:r>
            <a:r>
              <a:rPr lang="zh-CN" altLang="en-US" sz="1600">
                <a:sym typeface="+mn-ea"/>
              </a:rPr>
              <a:t>|ease-in-out</a:t>
            </a:r>
            <a:r>
              <a:rPr lang="en-US" altLang="zh-CN" sz="1600">
                <a:sym typeface="+mn-ea"/>
              </a:rPr>
              <a:t>^</a:t>
            </a:r>
            <a:r>
              <a:rPr lang="zh-CN" altLang="en-US" sz="1600">
                <a:sym typeface="+mn-ea"/>
              </a:rPr>
              <a:t>cubic-bezier</a:t>
            </a:r>
            <a:r>
              <a:rPr lang="en-US" altLang="zh-CN" sz="1600">
                <a:sym typeface="+mn-ea"/>
              </a:rPr>
              <a:t>(0.42,0,0.58,1)</a:t>
            </a:r>
            <a:r>
              <a:rPr lang="zh-CN" altLang="en-US" sz="1600">
                <a:sym typeface="+mn-ea"/>
              </a:rPr>
              <a:t>|cubic-bezier(n,n,n,n); 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快</a:t>
            </a:r>
            <a:r>
              <a:rPr lang="en-US" altLang="zh-CN" sz="1600">
                <a:sym typeface="+mn-ea"/>
              </a:rPr>
              <a:t>-</a:t>
            </a:r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慢</a:t>
            </a:r>
            <a:br>
              <a:rPr lang="zh-CN" altLang="en-US" sz="1600">
                <a:sym typeface="+mn-ea"/>
              </a:rPr>
            </a:br>
            <a:r>
              <a:rPr lang="en-US" altLang="zh-CN" sz="1600" b="1">
                <a:sym typeface="+mn-ea"/>
              </a:rPr>
              <a:t>transition-</a:t>
            </a:r>
            <a:r>
              <a:rPr lang="zh-CN" altLang="en-US" sz="1600" b="1">
                <a:sym typeface="+mn-ea"/>
              </a:rPr>
              <a:t>delay</a:t>
            </a:r>
            <a:r>
              <a:rPr lang="zh-CN" altLang="en-US" sz="1600">
                <a:sym typeface="+mn-ea"/>
              </a:rPr>
              <a:t> 过渡效果何时开始</a:t>
            </a:r>
            <a:br>
              <a:rPr lang="zh-CN" altLang="en-US" sz="1600">
                <a:sym typeface="+mn-ea"/>
              </a:rPr>
            </a:br>
            <a:r>
              <a:rPr lang="en-US" altLang="zh-CN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效果见附件</a:t>
            </a:r>
            <a:r>
              <a:rPr lang="en-US" altLang="zh-CN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demo)</a:t>
            </a:r>
            <a:br>
              <a:rPr lang="zh-CN" altLang="en-US" sz="1600">
                <a:sym typeface="+mn-ea"/>
              </a:rPr>
            </a:br>
            <a:endParaRPr lang="zh-CN" alt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0" y="2084705"/>
            <a:ext cx="453390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animation(css</a:t>
            </a:r>
            <a:r>
              <a:rPr lang="zh-CN" altLang="en-US"/>
              <a:t>动画</a:t>
            </a:r>
            <a:r>
              <a:rPr lang="en-US" altLang="zh-CN"/>
              <a:t>)</a:t>
            </a:r>
            <a:br>
              <a:rPr lang="en-US" altLang="zh-CN"/>
            </a:br>
            <a:r>
              <a:rPr lang="zh-CN" altLang="en-US" sz="2400">
                <a:solidFill>
                  <a:srgbClr val="FF0000"/>
                </a:solidFill>
                <a:sym typeface="+mn-ea"/>
              </a:rPr>
              <a:t>浏览器兼容性</a:t>
            </a:r>
            <a:br>
              <a:rPr lang="zh-CN" altLang="en-US">
                <a:solidFill>
                  <a:srgbClr val="FF0000"/>
                </a:solidFill>
              </a:rPr>
            </a:b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388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6155"/>
          </a:xfrm>
        </p:spPr>
        <p:txBody>
          <a:bodyPr>
            <a:normAutofit fontScale="90000"/>
          </a:bodyPr>
          <a:p>
            <a:r>
              <a:rPr lang="zh-CN" altLang="en-US" sz="2000" b="1"/>
              <a:t>定义一个动画</a:t>
            </a:r>
            <a:br>
              <a:rPr lang="zh-CN" altLang="en-US" sz="2000"/>
            </a:br>
            <a:r>
              <a:rPr lang="en-US" altLang="zh-CN" sz="2000"/>
              <a:t>@keyframes animation-name{</a:t>
            </a:r>
            <a:br>
              <a:rPr lang="en-US" altLang="zh-CN" sz="2000"/>
            </a:br>
            <a:r>
              <a:rPr lang="en-US" altLang="zh-CN" sz="2000"/>
              <a:t>    0%{}</a:t>
            </a:r>
            <a:br>
              <a:rPr lang="en-US" altLang="zh-CN" sz="2000"/>
            </a:br>
            <a:r>
              <a:rPr lang="en-US" altLang="zh-CN" sz="2000"/>
              <a:t>    ...</a:t>
            </a:r>
            <a:br>
              <a:rPr lang="en-US" altLang="zh-CN" sz="2000"/>
            </a:br>
            <a:r>
              <a:rPr lang="en-US" altLang="zh-CN" sz="2000"/>
              <a:t>   100%{}</a:t>
            </a:r>
            <a:br>
              <a:rPr lang="en-US" altLang="zh-CN" sz="2000"/>
            </a:br>
            <a:r>
              <a:rPr lang="en-US" altLang="zh-CN" sz="2000"/>
              <a:t>}</a:t>
            </a:r>
            <a:br>
              <a:rPr lang="en-US" altLang="zh-CN" sz="2000"/>
            </a:br>
            <a:br>
              <a:rPr lang="en-US" altLang="zh-CN" sz="2000"/>
            </a:br>
            <a:r>
              <a:rPr lang="zh-CN" altLang="en-US" sz="2000" b="1"/>
              <a:t>调用一个动画</a:t>
            </a:r>
            <a:br>
              <a:rPr lang="zh-CN" altLang="en-US" sz="2000"/>
            </a:br>
            <a:r>
              <a:rPr lang="en-US" altLang="zh-CN" sz="2000"/>
              <a:t>animation: animation-name, animation-duration, animation-timing-function, animation-delay, animation-iteration-count, animation-direction , animation-fill-mode</a:t>
            </a:r>
            <a:r>
              <a:rPr lang="zh-CN" altLang="en-US" sz="2000"/>
              <a:t>。</a:t>
            </a:r>
            <a:br>
              <a:rPr lang="zh-CN" altLang="en-US" sz="2000"/>
            </a:br>
            <a:br>
              <a:rPr lang="en-US" altLang="zh-CN" sz="2000"/>
            </a:br>
            <a:r>
              <a:rPr lang="en-US" altLang="zh-CN" sz="1600" b="1"/>
              <a:t>animation-name  </a:t>
            </a:r>
            <a:r>
              <a:rPr lang="en-US" altLang="zh-CN" sz="1600"/>
              <a:t>keyframe 名称</a:t>
            </a:r>
            <a:br>
              <a:rPr lang="en-US" altLang="zh-CN" sz="1600"/>
            </a:br>
            <a:r>
              <a:rPr lang="en-US" altLang="zh-CN" sz="1600" b="1"/>
              <a:t>animation-duration </a:t>
            </a:r>
            <a:r>
              <a:rPr lang="en-US" altLang="zh-CN" sz="1600"/>
              <a:t>完成动画所花费的时间 (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transition</a:t>
            </a:r>
            <a:r>
              <a:rPr lang="zh-CN" altLang="en-US" sz="1600">
                <a:sym typeface="+mn-ea"/>
              </a:rPr>
              <a:t>一样</a:t>
            </a:r>
            <a:r>
              <a:rPr lang="en-US" altLang="zh-CN" sz="1600">
                <a:sym typeface="+mn-ea"/>
              </a:rPr>
              <a:t>)</a:t>
            </a:r>
            <a:br>
              <a:rPr lang="en-US" altLang="zh-CN" sz="1600"/>
            </a:br>
            <a:r>
              <a:rPr lang="en-US" altLang="zh-CN" sz="1600" b="1"/>
              <a:t>animation-timing-function </a:t>
            </a:r>
            <a:r>
              <a:rPr lang="en-US" altLang="zh-CN" sz="1600"/>
              <a:t>动画的速度曲线 (</a:t>
            </a:r>
            <a:r>
              <a:rPr lang="zh-CN" altLang="en-US" sz="1600"/>
              <a:t>和</a:t>
            </a:r>
            <a:r>
              <a:rPr lang="en-US" altLang="zh-CN" sz="1600"/>
              <a:t>transition</a:t>
            </a:r>
            <a:r>
              <a:rPr lang="zh-CN" altLang="en-US" sz="1600"/>
              <a:t>一样</a:t>
            </a:r>
            <a:r>
              <a:rPr lang="en-US" altLang="zh-CN" sz="1600"/>
              <a:t>)</a:t>
            </a:r>
            <a:br>
              <a:rPr lang="en-US" altLang="zh-CN" sz="1600"/>
            </a:br>
            <a:r>
              <a:rPr lang="en-US" altLang="zh-CN" sz="1600" b="1"/>
              <a:t>animation-delay </a:t>
            </a:r>
            <a:r>
              <a:rPr lang="en-US" altLang="zh-CN" sz="1600"/>
              <a:t>动画开始之前的延迟 (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transition</a:t>
            </a:r>
            <a:r>
              <a:rPr lang="zh-CN" altLang="en-US" sz="1600">
                <a:sym typeface="+mn-ea"/>
              </a:rPr>
              <a:t>一样</a:t>
            </a:r>
            <a:r>
              <a:rPr lang="en-US" altLang="zh-CN" sz="1600">
                <a:sym typeface="+mn-ea"/>
              </a:rPr>
              <a:t>)</a:t>
            </a:r>
            <a:br>
              <a:rPr lang="en-US" altLang="zh-CN" sz="1600"/>
            </a:br>
            <a:r>
              <a:rPr lang="en-US" altLang="zh-CN" sz="1600" b="1"/>
              <a:t>animation-iteration-count </a:t>
            </a:r>
            <a:r>
              <a:rPr lang="en-US" altLang="zh-CN" sz="1600"/>
              <a:t>播放的次数</a:t>
            </a:r>
            <a:br>
              <a:rPr lang="en-US" altLang="zh-CN" sz="1600"/>
            </a:br>
            <a:r>
              <a:rPr lang="en-US" altLang="zh-CN" sz="1600" b="1"/>
              <a:t>animation-direction </a:t>
            </a:r>
            <a:r>
              <a:rPr lang="en-US" altLang="zh-CN" sz="1600"/>
              <a:t>是否应该轮流反向播放动画  normal|alternate</a:t>
            </a:r>
            <a:r>
              <a:rPr lang="zh-CN" altLang="en-US" sz="1600"/>
              <a:t>一次播放完了反向播放下一次</a:t>
            </a:r>
            <a:br>
              <a:rPr lang="en-US" altLang="zh-CN" sz="1600"/>
            </a:br>
            <a:r>
              <a:rPr lang="en-US" altLang="zh-CN" sz="1600" b="1">
                <a:sym typeface="+mn-ea"/>
              </a:rPr>
              <a:t>animation-fill-mode   </a:t>
            </a:r>
            <a:r>
              <a:rPr lang="zh-CN" altLang="en-US" sz="1600">
                <a:sym typeface="+mn-ea"/>
              </a:rPr>
              <a:t>播放后状态 </a:t>
            </a:r>
            <a:r>
              <a:rPr lang="en-US" altLang="zh-CN" sz="1600">
                <a:sym typeface="+mn-ea"/>
              </a:rPr>
              <a:t>none, backwards</a:t>
            </a:r>
            <a:r>
              <a:rPr lang="zh-CN" altLang="en-US" sz="1600">
                <a:sym typeface="+mn-ea"/>
              </a:rPr>
              <a:t>，forwards，both</a:t>
            </a:r>
            <a:br>
              <a:rPr lang="zh-CN" altLang="en-US" sz="1600">
                <a:sym typeface="+mn-ea"/>
              </a:rPr>
            </a:br>
            <a:r>
              <a:rPr lang="zh-CN" altLang="en-US" sz="1600" b="1">
                <a:sym typeface="+mn-ea"/>
              </a:rPr>
              <a:t>animation-play-state</a:t>
            </a:r>
            <a:r>
              <a:rPr lang="zh-CN" altLang="en-US" sz="1600">
                <a:sym typeface="+mn-ea"/>
              </a:rPr>
              <a:t>   </a:t>
            </a:r>
            <a:r>
              <a:rPr lang="en-US" altLang="zh-CN" sz="1600">
                <a:sym typeface="+mn-ea"/>
              </a:rPr>
              <a:t>running  paused </a:t>
            </a:r>
            <a:r>
              <a:rPr lang="zh-CN" altLang="en-US" sz="1600">
                <a:sym typeface="+mn-ea"/>
              </a:rPr>
              <a:t>设置动画的状态来启动或者暂停动画</a:t>
            </a:r>
            <a:br>
              <a:rPr lang="zh-CN" altLang="en-US" sz="1600">
                <a:sym typeface="+mn-ea"/>
              </a:rPr>
            </a:br>
            <a:r>
              <a:rPr lang="en-US" altLang="zh-CN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效果见附件</a:t>
            </a:r>
            <a:r>
              <a:rPr lang="en-US" altLang="zh-CN" sz="1600">
                <a:solidFill>
                  <a:schemeClr val="accent3">
                    <a:lumMod val="75000"/>
                  </a:schemeClr>
                </a:solidFill>
                <a:sym typeface="+mn-ea"/>
              </a:rPr>
              <a:t>demo)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845"/>
          </a:xfrm>
        </p:spPr>
        <p:txBody>
          <a:bodyPr>
            <a:normAutofit fontScale="90000"/>
          </a:bodyPr>
          <a:p>
            <a:r>
              <a:rPr lang="zh-CN" altLang="en-US" sz="2000"/>
              <a:t>可动画属性列表</a:t>
            </a:r>
            <a:r>
              <a:rPr lang="en-US" altLang="zh-CN" sz="2000"/>
              <a:t>(transition</a:t>
            </a:r>
            <a:r>
              <a:rPr lang="zh-CN" altLang="en-US" sz="2000"/>
              <a:t>与</a:t>
            </a:r>
            <a:r>
              <a:rPr lang="en-US" altLang="zh-CN" sz="2000"/>
              <a:t>animation</a:t>
            </a:r>
            <a:r>
              <a:rPr lang="zh-CN" altLang="en-US" sz="2000"/>
              <a:t>适用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1200"/>
              <a:t>https://developer.mozilla.org/zh-CN/docs/Web/CSS/CSS_animated_properties</a:t>
            </a:r>
            <a:endParaRPr lang="en-US" altLang="zh-CN" sz="1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02970"/>
            <a:ext cx="6633210" cy="5491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0395" y="369570"/>
            <a:ext cx="7461885" cy="628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WPS 演示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aud</cp:lastModifiedBy>
  <cp:revision>3</cp:revision>
  <dcterms:created xsi:type="dcterms:W3CDTF">2018-11-10T02:40:31Z</dcterms:created>
  <dcterms:modified xsi:type="dcterms:W3CDTF">2018-11-10T06:06:33Z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