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notesSlides/notesSlide1.xml" ContentType="application/vnd.openxmlformats-officedocument.presentationml.notesSlide+xml"/>
  <Override PartName="/ppt/comments/comment1.xml" ContentType="application/vnd.openxmlformats-officedocument.presentationml.comment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notesSlides/notesSlide2.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notesSlides/notesSlide3.xml" ContentType="application/vnd.openxmlformats-officedocument.presentationml.notesSlide+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notesSlides/notesSlide4.xml" ContentType="application/vnd.openxmlformats-officedocument.presentationml.notesSlide+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notesSlides/notesSlide5.xml" ContentType="application/vnd.openxmlformats-officedocument.presentationml.notesSlide+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notesSlides/notesSlide6.xml" ContentType="application/vnd.openxmlformats-officedocument.presentationml.notesSlide+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notesSlides/notesSlide7.xml" ContentType="application/vnd.openxmlformats-officedocument.presentationml.notesSlide+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notesSlides/notesSlide8.xml" ContentType="application/vnd.openxmlformats-officedocument.presentationml.notesSlide+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notesSlides/notesSlide9.xml" ContentType="application/vnd.openxmlformats-officedocument.presentationml.notesSlide+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notesSlides/notesSlide10.xml" ContentType="application/vnd.openxmlformats-officedocument.presentationml.notesSlide+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notesSlides/notesSlide11.xml" ContentType="application/vnd.openxmlformats-officedocument.presentationml.notesSlide+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notesSlides/notesSlide12.xml" ContentType="application/vnd.openxmlformats-officedocument.presentationml.notesSlide+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notesSlides/notesSlide13.xml" ContentType="application/vnd.openxmlformats-officedocument.presentationml.notesSlide+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notesSlides/notesSlide14.xml" ContentType="application/vnd.openxmlformats-officedocument.presentationml.notesSlide+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notesSlides/notesSlide15.xml" ContentType="application/vnd.openxmlformats-officedocument.presentationml.notesSlide+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notesSlides/notesSlide16.xml" ContentType="application/vnd.openxmlformats-officedocument.presentationml.notesSlide+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notesSlides/notesSlide17.xml" ContentType="application/vnd.openxmlformats-officedocument.presentationml.notesSlide+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notesSlides/notesSlide18.xml" ContentType="application/vnd.openxmlformats-officedocument.presentationml.notesSlide+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notesSlides/notesSlide19.xml" ContentType="application/vnd.openxmlformats-officedocument.presentationml.notesSlide+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notesSlides/notesSlide20.xml" ContentType="application/vnd.openxmlformats-officedocument.presentationml.notesSlide+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notesSlides/notesSlide21.xml" ContentType="application/vnd.openxmlformats-officedocument.presentationml.notesSlide+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notesSlides/notesSlide22.xml" ContentType="application/vnd.openxmlformats-officedocument.presentationml.notesSlide+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notesSlides/notesSlide23.xml" ContentType="application/vnd.openxmlformats-officedocument.presentationml.notesSlide+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notesSlides/notesSlide24.xml" ContentType="application/vnd.openxmlformats-officedocument.presentationml.notesSlide+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notesSlides/notesSlide25.xml" ContentType="application/vnd.openxmlformats-officedocument.presentationml.notesSlide+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notesSlides/notesSlide26.xml" ContentType="application/vnd.openxmlformats-officedocument.presentationml.notesSlide+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notesSlides/notesSlide27.xml" ContentType="application/vnd.openxmlformats-officedocument.presentationml.notesSlide+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notesSlides/notesSlide28.xml" ContentType="application/vnd.openxmlformats-officedocument.presentationml.notesSlide+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notesSlides/notesSlide29.xml" ContentType="application/vnd.openxmlformats-officedocument.presentationml.notesSlide+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notesSlides/notesSlide30.xml" ContentType="application/vnd.openxmlformats-officedocument.presentationml.notesSlide+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notesSlides/notesSlide31.xml" ContentType="application/vnd.openxmlformats-officedocument.presentationml.notesSlide+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notesSlides/notesSlide32.xml" ContentType="application/vnd.openxmlformats-officedocument.presentationml.notesSlide+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notesSlides/notesSlide33.xml" ContentType="application/vnd.openxmlformats-officedocument.presentationml.notesSlide+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notesSlides/notesSlide34.xml" ContentType="application/vnd.openxmlformats-officedocument.presentationml.notesSlide+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notesSlides/notesSlide35.xml" ContentType="application/vnd.openxmlformats-officedocument.presentationml.notesSlide+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notesSlides/notesSlide36.xml" ContentType="application/vnd.openxmlformats-officedocument.presentationml.notesSlide+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notesSlides/notesSlide37.xml" ContentType="application/vnd.openxmlformats-officedocument.presentationml.notesSlide+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notesSlides/notesSlide38.xml" ContentType="application/vnd.openxmlformats-officedocument.presentationml.notesSlide+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notesSlides/notesSlide39.xml" ContentType="application/vnd.openxmlformats-officedocument.presentationml.notesSlide+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notesSlides/notesSlide40.xml" ContentType="application/vnd.openxmlformats-officedocument.presentationml.notesSlide+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notesSlides/notesSlide41.xml" ContentType="application/vnd.openxmlformats-officedocument.presentationml.notesSlide+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notesSlides/notesSlide42.xml" ContentType="application/vnd.openxmlformats-officedocument.presentationml.notesSlide+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notesSlides/notesSlide43.xml" ContentType="application/vnd.openxmlformats-officedocument.presentationml.notesSlide+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notesSlides/notesSlide44.xml" ContentType="application/vnd.openxmlformats-officedocument.presentationml.notesSlide+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99" r:id="rId4"/>
    <p:sldMasterId id="2147483722" r:id="rId5"/>
  </p:sldMasterIdLst>
  <p:notesMasterIdLst>
    <p:notesMasterId r:id="rId56"/>
  </p:notesMasterIdLst>
  <p:handoutMasterIdLst>
    <p:handoutMasterId r:id="rId57"/>
  </p:handoutMasterIdLst>
  <p:sldIdLst>
    <p:sldId id="256" r:id="rId6"/>
    <p:sldId id="257" r:id="rId7"/>
    <p:sldId id="321" r:id="rId8"/>
    <p:sldId id="368" r:id="rId9"/>
    <p:sldId id="397" r:id="rId10"/>
    <p:sldId id="322" r:id="rId11"/>
    <p:sldId id="399" r:id="rId12"/>
    <p:sldId id="600" r:id="rId13"/>
    <p:sldId id="601" r:id="rId14"/>
    <p:sldId id="401" r:id="rId15"/>
    <p:sldId id="402" r:id="rId16"/>
    <p:sldId id="403" r:id="rId17"/>
    <p:sldId id="404" r:id="rId18"/>
    <p:sldId id="405" r:id="rId19"/>
    <p:sldId id="406" r:id="rId20"/>
    <p:sldId id="407" r:id="rId21"/>
    <p:sldId id="408" r:id="rId22"/>
    <p:sldId id="603" r:id="rId23"/>
    <p:sldId id="410" r:id="rId24"/>
    <p:sldId id="411" r:id="rId25"/>
    <p:sldId id="412" r:id="rId26"/>
    <p:sldId id="413" r:id="rId27"/>
    <p:sldId id="414" r:id="rId28"/>
    <p:sldId id="415" r:id="rId29"/>
    <p:sldId id="416" r:id="rId30"/>
    <p:sldId id="605" r:id="rId31"/>
    <p:sldId id="319" r:id="rId32"/>
    <p:sldId id="606" r:id="rId33"/>
    <p:sldId id="417" r:id="rId34"/>
    <p:sldId id="418" r:id="rId35"/>
    <p:sldId id="419" r:id="rId36"/>
    <p:sldId id="420" r:id="rId37"/>
    <p:sldId id="421" r:id="rId38"/>
    <p:sldId id="422" r:id="rId39"/>
    <p:sldId id="608" r:id="rId40"/>
    <p:sldId id="423" r:id="rId41"/>
    <p:sldId id="609" r:id="rId42"/>
    <p:sldId id="610" r:id="rId43"/>
    <p:sldId id="611" r:id="rId44"/>
    <p:sldId id="424" r:id="rId45"/>
    <p:sldId id="612" r:id="rId46"/>
    <p:sldId id="425" r:id="rId47"/>
    <p:sldId id="426" r:id="rId48"/>
    <p:sldId id="427" r:id="rId49"/>
    <p:sldId id="428" r:id="rId50"/>
    <p:sldId id="598" r:id="rId51"/>
    <p:sldId id="613" r:id="rId52"/>
    <p:sldId id="270" r:id="rId53"/>
    <p:sldId id="614" r:id="rId54"/>
    <p:sldId id="269" r:id="rId55"/>
  </p:sldIdLst>
  <p:sldSz cx="12192000" cy="6858000"/>
  <p:notesSz cx="7104063" cy="10234613"/>
  <p:embeddedFontLst>
    <p:embeddedFont>
      <p:font typeface="Segoe UI" panose="020B0502040204020203" pitchFamily="34" charset="0"/>
      <p:regular r:id="rId58"/>
      <p:bold r:id="rId59"/>
      <p:italic r:id="rId60"/>
      <p:boldItalic r:id="rId61"/>
    </p:embeddedFont>
    <p:embeddedFont>
      <p:font typeface="Segoe UI Light" panose="020B0502040204020203" pitchFamily="34" charset="0"/>
      <p:regular r:id="rId62"/>
      <p:italic r:id="rId63"/>
    </p:embeddedFont>
    <p:embeddedFont>
      <p:font typeface="Segoe UI Semilight" panose="020B0402040204020203" pitchFamily="34" charset="0"/>
      <p:regular r:id="rId64"/>
      <p:italic r:id="rId65"/>
    </p:embeddedFont>
  </p:embeddedFontLst>
  <p:custDataLst>
    <p:tags r:id="rId66"/>
  </p:custDataLst>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2774"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rah BOUTER" initials="SB" lastIdx="9" clrIdx="0">
    <p:extLst>
      <p:ext uri="{19B8F6BF-5375-455C-9EA6-DF929625EA0E}">
        <p15:presenceInfo xmlns:p15="http://schemas.microsoft.com/office/powerpoint/2012/main" userId="S-1-5-21-1801674531-1897051121-839522115-8424" providerId="AD"/>
      </p:ext>
    </p:extLst>
  </p:cmAuthor>
  <p:cmAuthor id="2" name="Thierry RICHARD" initials="TR" lastIdx="1" clrIdx="1">
    <p:extLst>
      <p:ext uri="{19B8F6BF-5375-455C-9EA6-DF929625EA0E}">
        <p15:presenceInfo xmlns:p15="http://schemas.microsoft.com/office/powerpoint/2012/main" userId="Thierry RICHARD" providerId="None"/>
      </p:ext>
    </p:extLst>
  </p:cmAuthor>
  <p:cmAuthor id="3" name="RICHARD Thierry Admin" initials="RTA" lastIdx="3" clrIdx="2">
    <p:extLst>
      <p:ext uri="{19B8F6BF-5375-455C-9EA6-DF929625EA0E}">
        <p15:presenceInfo xmlns:p15="http://schemas.microsoft.com/office/powerpoint/2012/main" userId="RICHARD Thierry Admin" providerId="None"/>
      </p:ext>
    </p:extLst>
  </p:cmAuthor>
  <p:cmAuthor id="4" name="Barthe, Karine (EXT - FR/Lannion)" initials="BK(F" lastIdx="1" clrIdx="3">
    <p:extLst>
      <p:ext uri="{19B8F6BF-5375-455C-9EA6-DF929625EA0E}">
        <p15:presenceInfo xmlns:p15="http://schemas.microsoft.com/office/powerpoint/2012/main" userId="Barthe, Karine (EXT - FR/Lannion)" providerId="None"/>
      </p:ext>
    </p:extLst>
  </p:cmAuthor>
  <p:cmAuthor id="5" name="Sabrina Kuhn" initials="SK" lastIdx="1" clrIdx="4">
    <p:extLst>
      <p:ext uri="{19B8F6BF-5375-455C-9EA6-DF929625EA0E}">
        <p15:presenceInfo xmlns:p15="http://schemas.microsoft.com/office/powerpoint/2012/main" userId="S-1-5-21-1801674531-1897051121-839522115-20220" providerId="AD"/>
      </p:ext>
    </p:extLst>
  </p:cmAuthor>
  <p:cmAuthor id="6" name="Emilie VILLETORTE" initials="EV" lastIdx="1" clrIdx="5">
    <p:extLst>
      <p:ext uri="{19B8F6BF-5375-455C-9EA6-DF929625EA0E}">
        <p15:presenceInfo xmlns:p15="http://schemas.microsoft.com/office/powerpoint/2012/main" userId="S::evilletorte@eni.fr::60a890f2-81d8-4a9a-b988-47c91ea199b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386"/>
    <a:srgbClr val="07D3A2"/>
    <a:srgbClr val="9D4007"/>
    <a:srgbClr val="F46914"/>
    <a:srgbClr val="018FA5"/>
    <a:srgbClr val="6A0DB7"/>
    <a:srgbClr val="B08600"/>
    <a:srgbClr val="55BDFD"/>
    <a:srgbClr val="0090CD"/>
    <a:srgbClr val="009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435" autoAdjust="0"/>
    <p:restoredTop sz="73913" autoAdjust="0"/>
  </p:normalViewPr>
  <p:slideViewPr>
    <p:cSldViewPr snapToGrid="0">
      <p:cViewPr varScale="1">
        <p:scale>
          <a:sx n="103" d="100"/>
          <a:sy n="103" d="100"/>
        </p:scale>
        <p:origin x="138" y="300"/>
      </p:cViewPr>
      <p:guideLst>
        <p:guide orient="horz" pos="2160"/>
        <p:guide pos="3840"/>
        <p:guide pos="2774"/>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snapToGrid="0">
      <p:cViewPr varScale="1">
        <p:scale>
          <a:sx n="51" d="100"/>
          <a:sy n="51" d="100"/>
        </p:scale>
        <p:origin x="2712" y="7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font" Target="fonts/font6.fntdata"/><Relationship Id="rId68" Type="http://schemas.openxmlformats.org/officeDocument/2006/relationships/presProps" Target="presProps.xml"/><Relationship Id="rId7" Type="http://schemas.openxmlformats.org/officeDocument/2006/relationships/slide" Target="slides/slide2.xml"/><Relationship Id="rId71"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font" Target="fonts/font1.fntdata"/><Relationship Id="rId66" Type="http://schemas.openxmlformats.org/officeDocument/2006/relationships/tags" Target="tags/tag1.xml"/><Relationship Id="rId5" Type="http://schemas.openxmlformats.org/officeDocument/2006/relationships/slideMaster" Target="slideMasters/slideMaster2.xml"/><Relationship Id="rId61" Type="http://schemas.openxmlformats.org/officeDocument/2006/relationships/font" Target="fonts/font4.fntdata"/><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notesMaster" Target="notesMasters/notesMaster1.xml"/><Relationship Id="rId64" Type="http://schemas.openxmlformats.org/officeDocument/2006/relationships/font" Target="fonts/font7.fntdata"/><Relationship Id="rId69" Type="http://schemas.openxmlformats.org/officeDocument/2006/relationships/viewProps" Target="view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font" Target="fonts/font2.fntdata"/><Relationship Id="rId67" Type="http://schemas.openxmlformats.org/officeDocument/2006/relationships/commentAuthors" Target="commentAuthor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font" Target="fonts/font5.fntdata"/><Relationship Id="rId7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handoutMaster" Target="handoutMasters/handoutMaster1.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font" Target="fonts/font3.fntdata"/><Relationship Id="rId65" Type="http://schemas.openxmlformats.org/officeDocument/2006/relationships/font" Target="fonts/font8.fntdata"/><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s>
</file>

<file path=ppt/comments/comment1.xml><?xml version="1.0" encoding="utf-8"?>
<p:cmLst xmlns:a="http://schemas.openxmlformats.org/drawingml/2006/main" xmlns:r="http://schemas.openxmlformats.org/officeDocument/2006/relationships" xmlns:p="http://schemas.openxmlformats.org/presentationml/2006/main">
  <p:cm authorId="6" dt="2022-01-24T14:14:46.447" idx="1">
    <p:pos x="3456" y="2073"/>
    <p:text>sous Android ou pour Android ?</p:text>
    <p:extLst>
      <p:ext uri="{C676402C-5697-4E1C-873F-D02D1690AC5C}">
        <p15:threadingInfo xmlns:p15="http://schemas.microsoft.com/office/powerpoint/2012/main" timeZoneBias="-6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endParaRPr lang="fr-FR">
              <a:latin typeface="Segoe UI" panose="020B0502040204020203" pitchFamily="34" charset="0"/>
            </a:endParaRPr>
          </a:p>
        </p:txBody>
      </p:sp>
      <p:sp>
        <p:nvSpPr>
          <p:cNvPr id="3" name="Espace réservé de la date 2"/>
          <p:cNvSpPr>
            <a:spLocks noGrp="1"/>
          </p:cNvSpPr>
          <p:nvPr>
            <p:ph type="dt" sz="quarter" idx="1"/>
          </p:nvPr>
        </p:nvSpPr>
        <p:spPr>
          <a:xfrm>
            <a:off x="4023992" y="0"/>
            <a:ext cx="3078427" cy="513508"/>
          </a:xfrm>
          <a:prstGeom prst="rect">
            <a:avLst/>
          </a:prstGeom>
        </p:spPr>
        <p:txBody>
          <a:bodyPr vert="horz" lIns="99075" tIns="49538" rIns="99075" bIns="49538" rtlCol="0"/>
          <a:lstStyle>
            <a:lvl1pPr algn="r">
              <a:defRPr sz="1300"/>
            </a:lvl1pPr>
          </a:lstStyle>
          <a:p>
            <a:fld id="{7A8EB9EB-B186-4F9A-9F85-BBB1D65C7589}" type="datetimeFigureOut">
              <a:rPr lang="fr-FR" smtClean="0">
                <a:latin typeface="Segoe UI" panose="020B0502040204020203" pitchFamily="34" charset="0"/>
              </a:rPr>
              <a:t>24/01/2022</a:t>
            </a:fld>
            <a:endParaRPr lang="fr-FR">
              <a:latin typeface="Segoe UI" panose="020B0502040204020203" pitchFamily="34" charset="0"/>
            </a:endParaRPr>
          </a:p>
        </p:txBody>
      </p:sp>
      <p:sp>
        <p:nvSpPr>
          <p:cNvPr id="4" name="Espace réservé du pied de page 3"/>
          <p:cNvSpPr>
            <a:spLocks noGrp="1"/>
          </p:cNvSpPr>
          <p:nvPr>
            <p:ph type="ftr" sz="quarter" idx="2"/>
          </p:nvPr>
        </p:nvSpPr>
        <p:spPr>
          <a:xfrm>
            <a:off x="0" y="9721107"/>
            <a:ext cx="3078427" cy="513507"/>
          </a:xfrm>
          <a:prstGeom prst="rect">
            <a:avLst/>
          </a:prstGeom>
        </p:spPr>
        <p:txBody>
          <a:bodyPr vert="horz" lIns="99075" tIns="49538" rIns="99075" bIns="49538" rtlCol="0" anchor="b"/>
          <a:lstStyle>
            <a:lvl1pPr algn="l">
              <a:defRPr sz="1300"/>
            </a:lvl1pPr>
          </a:lstStyle>
          <a:p>
            <a:endParaRPr lang="fr-FR">
              <a:latin typeface="Segoe UI" panose="020B0502040204020203" pitchFamily="34" charset="0"/>
            </a:endParaRPr>
          </a:p>
        </p:txBody>
      </p:sp>
      <p:sp>
        <p:nvSpPr>
          <p:cNvPr id="5" name="Espace réservé du numéro de diapositive 4"/>
          <p:cNvSpPr>
            <a:spLocks noGrp="1"/>
          </p:cNvSpPr>
          <p:nvPr>
            <p:ph type="sldNum" sz="quarter" idx="3"/>
          </p:nvPr>
        </p:nvSpPr>
        <p:spPr>
          <a:xfrm>
            <a:off x="4023992" y="9721107"/>
            <a:ext cx="3078427" cy="513507"/>
          </a:xfrm>
          <a:prstGeom prst="rect">
            <a:avLst/>
          </a:prstGeom>
        </p:spPr>
        <p:txBody>
          <a:bodyPr vert="horz" lIns="99075" tIns="49538" rIns="99075" bIns="49538" rtlCol="0" anchor="b"/>
          <a:lstStyle>
            <a:lvl1pPr algn="r">
              <a:defRPr sz="1300"/>
            </a:lvl1pPr>
          </a:lstStyle>
          <a:p>
            <a:fld id="{2611C90E-7C5C-4FC7-8E56-A2E921698B81}" type="slidenum">
              <a:rPr lang="fr-FR" smtClean="0">
                <a:latin typeface="Segoe UI" panose="020B0502040204020203" pitchFamily="34" charset="0"/>
              </a:rPr>
              <a:t>‹N°›</a:t>
            </a:fld>
            <a:endParaRPr lang="fr-FR">
              <a:latin typeface="Segoe UI" panose="020B0502040204020203" pitchFamily="34" charset="0"/>
            </a:endParaRPr>
          </a:p>
        </p:txBody>
      </p:sp>
    </p:spTree>
    <p:extLst>
      <p:ext uri="{BB962C8B-B14F-4D97-AF65-F5344CB8AC3E}">
        <p14:creationId xmlns:p14="http://schemas.microsoft.com/office/powerpoint/2010/main" val="162249085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atin typeface="Segoe UI" panose="020B0502040204020203" pitchFamily="34" charset="0"/>
              </a:defRPr>
            </a:lvl1pPr>
          </a:lstStyle>
          <a:p>
            <a:endParaRPr lang="fr-FR"/>
          </a:p>
        </p:txBody>
      </p:sp>
      <p:sp>
        <p:nvSpPr>
          <p:cNvPr id="3" name="Espace réservé de la date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atin typeface="Segoe UI" panose="020B0502040204020203" pitchFamily="34" charset="0"/>
              </a:defRPr>
            </a:lvl1pPr>
          </a:lstStyle>
          <a:p>
            <a:fld id="{E63BDECB-E14E-459C-896C-A883D5960C42}" type="datetimeFigureOut">
              <a:rPr lang="fr-FR" smtClean="0"/>
              <a:pPr/>
              <a:t>24/01/2022</a:t>
            </a:fld>
            <a:endParaRPr lang="fr-FR"/>
          </a:p>
        </p:txBody>
      </p:sp>
      <p:sp>
        <p:nvSpPr>
          <p:cNvPr id="4" name="Espace réservé de l'image des diapositives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75" tIns="49538" rIns="99075" bIns="49538" rtlCol="0" anchor="ctr"/>
          <a:lstStyle/>
          <a:p>
            <a:endParaRPr lang="fr-FR"/>
          </a:p>
        </p:txBody>
      </p:sp>
      <p:sp>
        <p:nvSpPr>
          <p:cNvPr id="5" name="Espace réservé des commentaires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atin typeface="Segoe UI" panose="020B0502040204020203" pitchFamily="34" charset="0"/>
              </a:defRPr>
            </a:lvl1pPr>
          </a:lstStyle>
          <a:p>
            <a:endParaRPr lang="fr-FR"/>
          </a:p>
        </p:txBody>
      </p:sp>
      <p:sp>
        <p:nvSpPr>
          <p:cNvPr id="7" name="Espace réservé du numéro de diapositive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atin typeface="Segoe UI" panose="020B0502040204020203" pitchFamily="34" charset="0"/>
              </a:defRPr>
            </a:lvl1pPr>
          </a:lstStyle>
          <a:p>
            <a:fld id="{00CA5B4E-61E0-4854-9785-88AF627D622D}" type="slidenum">
              <a:rPr lang="fr-FR" smtClean="0"/>
              <a:pPr/>
              <a:t>‹N°›</a:t>
            </a:fld>
            <a:endParaRPr lang="fr-FR"/>
          </a:p>
        </p:txBody>
      </p:sp>
    </p:spTree>
    <p:extLst>
      <p:ext uri="{BB962C8B-B14F-4D97-AF65-F5344CB8AC3E}">
        <p14:creationId xmlns:p14="http://schemas.microsoft.com/office/powerpoint/2010/main" val="3467805838"/>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Segoe UI" panose="020B0502040204020203" pitchFamily="34" charset="0"/>
        <a:ea typeface="+mn-ea"/>
        <a:cs typeface="+mn-cs"/>
      </a:defRPr>
    </a:lvl1pPr>
    <a:lvl2pPr marL="457200" algn="l" defTabSz="914400" rtl="0" eaLnBrk="1" latinLnBrk="0" hangingPunct="1">
      <a:defRPr sz="1200" kern="1200">
        <a:solidFill>
          <a:schemeClr val="tx1"/>
        </a:solidFill>
        <a:latin typeface="Segoe UI" panose="020B0502040204020203" pitchFamily="34" charset="0"/>
        <a:ea typeface="+mn-ea"/>
        <a:cs typeface="+mn-cs"/>
      </a:defRPr>
    </a:lvl2pPr>
    <a:lvl3pPr marL="914400" algn="l" defTabSz="914400" rtl="0" eaLnBrk="1" latinLnBrk="0" hangingPunct="1">
      <a:defRPr sz="1200" kern="1200">
        <a:solidFill>
          <a:schemeClr val="tx1"/>
        </a:solidFill>
        <a:latin typeface="Segoe UI" panose="020B0502040204020203" pitchFamily="34" charset="0"/>
        <a:ea typeface="+mn-ea"/>
        <a:cs typeface="+mn-cs"/>
      </a:defRPr>
    </a:lvl3pPr>
    <a:lvl4pPr marL="1371600" algn="l" defTabSz="914400" rtl="0" eaLnBrk="1" latinLnBrk="0" hangingPunct="1">
      <a:defRPr sz="1200" kern="1200">
        <a:solidFill>
          <a:schemeClr val="tx1"/>
        </a:solidFill>
        <a:latin typeface="Segoe UI" panose="020B0502040204020203" pitchFamily="34" charset="0"/>
        <a:ea typeface="+mn-ea"/>
        <a:cs typeface="+mn-cs"/>
      </a:defRPr>
    </a:lvl4pPr>
    <a:lvl5pPr marL="1828800" algn="l" defTabSz="914400" rtl="0" eaLnBrk="1" latinLnBrk="0" hangingPunct="1">
      <a:defRPr sz="1200" kern="1200">
        <a:solidFill>
          <a:schemeClr val="tx1"/>
        </a:solidFill>
        <a:latin typeface="Segoe UI" panose="020B0502040204020203"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a:p>
        </p:txBody>
      </p:sp>
    </p:spTree>
    <p:extLst>
      <p:ext uri="{BB962C8B-B14F-4D97-AF65-F5344CB8AC3E}">
        <p14:creationId xmlns:p14="http://schemas.microsoft.com/office/powerpoint/2010/main" val="28178112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b="1"/>
              <a:t>[INTRO]</a:t>
            </a:r>
          </a:p>
          <a:p>
            <a:r>
              <a:rPr lang="en-US"/>
              <a:t>Parlons de la portée des variables. </a:t>
            </a:r>
          </a:p>
          <a:p>
            <a:r>
              <a:rPr lang="en-US" b="1"/>
              <a:t>[DIAPO]</a:t>
            </a:r>
          </a:p>
          <a:p>
            <a:pPr lvl="1"/>
            <a:r>
              <a:rPr lang="en-US" b="1"/>
              <a:t>	[POINT 1]</a:t>
            </a:r>
          </a:p>
          <a:p>
            <a:pPr defTabSz="882030">
              <a:defRPr/>
            </a:pPr>
            <a:r>
              <a:rPr lang="en-US"/>
              <a:t>Vous pouvez remarquez que dans ce fichier il n’y a pas de classe.</a:t>
            </a:r>
          </a:p>
          <a:p>
            <a:pPr defTabSz="882030">
              <a:defRPr/>
            </a:pPr>
            <a:r>
              <a:rPr lang="en-US" b="1"/>
              <a:t>	[POINT 2]</a:t>
            </a:r>
          </a:p>
          <a:p>
            <a:pPr defTabSz="882030">
              <a:defRPr/>
            </a:pPr>
            <a:r>
              <a:rPr lang="en-US"/>
              <a:t>Une variable hors classe et hors fonction est une variable globale qui sera accessible depuis n’importe ou.</a:t>
            </a:r>
          </a:p>
          <a:p>
            <a:pPr defTabSz="882030">
              <a:defRPr/>
            </a:pPr>
            <a:r>
              <a:rPr lang="en-US" b="1"/>
              <a:t>	[POINT 3]</a:t>
            </a:r>
          </a:p>
          <a:p>
            <a:pPr defTabSz="882030">
              <a:defRPr/>
            </a:pPr>
            <a:r>
              <a:rPr lang="en-US"/>
              <a:t>Sinon la règle de portée limité au bloc dans lequel est créer la variable est la même qu’avec java et la plupart des langages. </a:t>
            </a:r>
          </a:p>
          <a:p>
            <a:pPr defTabSz="882030">
              <a:defRPr/>
            </a:pPr>
            <a:endParaRPr lang="en-US" b="1"/>
          </a:p>
          <a:p>
            <a:endParaRPr lang="en-US"/>
          </a:p>
          <a:p>
            <a:endParaRPr lang="en-US"/>
          </a:p>
        </p:txBody>
      </p:sp>
    </p:spTree>
    <p:extLst>
      <p:ext uri="{BB962C8B-B14F-4D97-AF65-F5344CB8AC3E}">
        <p14:creationId xmlns:p14="http://schemas.microsoft.com/office/powerpoint/2010/main" val="41579263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b="1"/>
              <a:t>[INTRO]</a:t>
            </a:r>
          </a:p>
          <a:p>
            <a:r>
              <a:rPr lang="en-US"/>
              <a:t>Parlons des type en Kotlin. C’est très simple et plutôt pratique.</a:t>
            </a:r>
          </a:p>
          <a:p>
            <a:r>
              <a:rPr lang="en-US" b="1"/>
              <a:t>[DIAPO]</a:t>
            </a:r>
          </a:p>
          <a:p>
            <a:r>
              <a:rPr lang="en-US" b="1"/>
              <a:t>	[POINT 1]</a:t>
            </a:r>
          </a:p>
          <a:p>
            <a:r>
              <a:rPr lang="fr-FR"/>
              <a:t>Tout les types sont considéré comme des objets. C’est-à-dire que tout les variables de ces types sont accompagnés de méthodes pour les traiter simplement.</a:t>
            </a:r>
            <a:endParaRPr lang="fr-FR" b="1"/>
          </a:p>
          <a:p>
            <a:r>
              <a:rPr lang="fr-FR" b="1"/>
              <a:t>	[POINT 2]</a:t>
            </a:r>
          </a:p>
          <a:p>
            <a:r>
              <a:rPr lang="fr-FR" b="0"/>
              <a:t>Byte sur 8 bits</a:t>
            </a:r>
          </a:p>
          <a:p>
            <a:pPr defTabSz="882030">
              <a:defRPr/>
            </a:pPr>
            <a:r>
              <a:rPr lang="fr-FR" b="1"/>
              <a:t>	[POINT 3]</a:t>
            </a:r>
          </a:p>
          <a:p>
            <a:pPr defTabSz="882030">
              <a:defRPr/>
            </a:pPr>
            <a:r>
              <a:rPr lang="fr-FR" b="0"/>
              <a:t>Short sur 16 bits</a:t>
            </a:r>
          </a:p>
          <a:p>
            <a:pPr defTabSz="882030">
              <a:defRPr/>
            </a:pPr>
            <a:r>
              <a:rPr lang="fr-FR" b="1"/>
              <a:t>	[POINT 4]</a:t>
            </a:r>
          </a:p>
          <a:p>
            <a:pPr defTabSz="882030">
              <a:defRPr/>
            </a:pPr>
            <a:r>
              <a:rPr lang="fr-FR" b="0"/>
              <a:t>Int sur 32 bits</a:t>
            </a:r>
          </a:p>
          <a:p>
            <a:pPr defTabSz="882030">
              <a:defRPr/>
            </a:pPr>
            <a:r>
              <a:rPr lang="fr-FR" b="1"/>
              <a:t>	[POINT 5]</a:t>
            </a:r>
          </a:p>
          <a:p>
            <a:pPr defTabSz="882030">
              <a:defRPr/>
            </a:pPr>
            <a:r>
              <a:rPr lang="fr-FR" b="0"/>
              <a:t>Long sur 64 Bit</a:t>
            </a:r>
          </a:p>
          <a:p>
            <a:pPr defTabSz="882030">
              <a:defRPr/>
            </a:pPr>
            <a:r>
              <a:rPr lang="fr-FR" b="1"/>
              <a:t>	[POINT 6]</a:t>
            </a:r>
          </a:p>
          <a:p>
            <a:pPr defTabSz="882030">
              <a:defRPr/>
            </a:pPr>
            <a:r>
              <a:rPr lang="fr-FR" b="0"/>
              <a:t>Float pour les chiffres à virgule sur 32 bits</a:t>
            </a:r>
          </a:p>
          <a:p>
            <a:pPr defTabSz="882030">
              <a:defRPr/>
            </a:pPr>
            <a:r>
              <a:rPr lang="fr-FR" b="1"/>
              <a:t>	[POINT 7]</a:t>
            </a:r>
          </a:p>
          <a:p>
            <a:pPr defTabSz="882030">
              <a:defRPr/>
            </a:pPr>
            <a:r>
              <a:rPr lang="fr-FR" b="0"/>
              <a:t>Double pour les chiffres à virgules sur 64 bits</a:t>
            </a:r>
          </a:p>
          <a:p>
            <a:pPr defTabSz="882030">
              <a:defRPr/>
            </a:pPr>
            <a:r>
              <a:rPr lang="fr-FR" b="1"/>
              <a:t>	[POINT 8]</a:t>
            </a:r>
          </a:p>
          <a:p>
            <a:pPr defTabSz="882030">
              <a:defRPr/>
            </a:pPr>
            <a:r>
              <a:rPr lang="fr-FR" b="0"/>
              <a:t>Char pour enregistrer un caractère</a:t>
            </a:r>
          </a:p>
          <a:p>
            <a:pPr defTabSz="882030">
              <a:defRPr/>
            </a:pPr>
            <a:r>
              <a:rPr lang="fr-FR" b="1"/>
              <a:t>	[POINT 9]</a:t>
            </a:r>
          </a:p>
          <a:p>
            <a:pPr defTabSz="882030">
              <a:defRPr/>
            </a:pPr>
            <a:r>
              <a:rPr lang="fr-FR" b="0"/>
              <a:t>Boolean pour enregistrer vrai ou faux ou nul.</a:t>
            </a:r>
          </a:p>
          <a:p>
            <a:pPr defTabSz="882030">
              <a:defRPr/>
            </a:pPr>
            <a:r>
              <a:rPr lang="fr-FR" b="1"/>
              <a:t>	[POINT 10]</a:t>
            </a:r>
          </a:p>
          <a:p>
            <a:pPr defTabSz="882030">
              <a:defRPr/>
            </a:pPr>
            <a:r>
              <a:rPr lang="fr-FR" b="0"/>
              <a:t>Array pour créer un tableau.</a:t>
            </a:r>
          </a:p>
          <a:p>
            <a:pPr defTabSz="882030">
              <a:defRPr/>
            </a:pPr>
            <a:r>
              <a:rPr lang="fr-FR" b="1"/>
              <a:t>	[POINT 11]</a:t>
            </a:r>
          </a:p>
          <a:p>
            <a:r>
              <a:rPr lang="fr-FR"/>
              <a:t>String pour enregistrer une chaine de caractères</a:t>
            </a:r>
          </a:p>
          <a:p>
            <a:pPr defTabSz="882030"/>
            <a:r>
              <a:rPr lang="fr-FR" b="1"/>
              <a:t>	[POINT 12]</a:t>
            </a:r>
          </a:p>
          <a:p>
            <a:pPr defTabSz="882030"/>
            <a:r>
              <a:rPr lang="fr-FR" b="0"/>
              <a:t>Et un petit bout de code qui vous montre comment parcourir les caractères d’une string les uns après les autres.</a:t>
            </a:r>
          </a:p>
          <a:p>
            <a:pPr defTabSz="882030">
              <a:defRPr/>
            </a:pPr>
            <a:endParaRPr lang="en-US" b="1"/>
          </a:p>
          <a:p>
            <a:endParaRPr lang="en-US"/>
          </a:p>
          <a:p>
            <a:endParaRPr lang="en-US"/>
          </a:p>
        </p:txBody>
      </p:sp>
    </p:spTree>
    <p:extLst>
      <p:ext uri="{BB962C8B-B14F-4D97-AF65-F5344CB8AC3E}">
        <p14:creationId xmlns:p14="http://schemas.microsoft.com/office/powerpoint/2010/main" val="18276843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b="1"/>
              <a:t>[INTRO]</a:t>
            </a:r>
          </a:p>
          <a:p>
            <a:r>
              <a:rPr lang="en-US"/>
              <a:t>Avec Kotlin deux types de variable nous sont proposées</a:t>
            </a:r>
          </a:p>
          <a:p>
            <a:endParaRPr lang="en-US"/>
          </a:p>
          <a:p>
            <a:r>
              <a:rPr lang="en-US" b="1"/>
              <a:t>[DIAPO]</a:t>
            </a:r>
          </a:p>
          <a:p>
            <a:r>
              <a:rPr lang="en-US" b="1"/>
              <a:t>	[POINT 1]</a:t>
            </a:r>
          </a:p>
          <a:p>
            <a:r>
              <a:rPr lang="en-US"/>
              <a:t>Il y a donc les variables de type val, cela signifie que la variable est en lecture seule. Elle est immuable.</a:t>
            </a:r>
          </a:p>
          <a:p>
            <a:endParaRPr lang="en-US"/>
          </a:p>
          <a:p>
            <a:r>
              <a:rPr lang="en-US"/>
              <a:t>Très utilisé, le but est de mettre en avant l’immutabilité afin d’éviter au maximum les effets de bord.</a:t>
            </a:r>
          </a:p>
          <a:p>
            <a:r>
              <a:rPr lang="en-US"/>
              <a:t>Pourquoi tout d’un coup remettre ce concept en avant. Et bien parce que Kotlin apporte la programmation fonctionnelle.</a:t>
            </a:r>
          </a:p>
          <a:p>
            <a:r>
              <a:rPr lang="en-US"/>
              <a:t>Et la programmation fonctionnelle deteste la mutabilité.</a:t>
            </a:r>
          </a:p>
          <a:p>
            <a:r>
              <a:rPr lang="en-US"/>
              <a:t>	</a:t>
            </a:r>
            <a:r>
              <a:rPr lang="en-US" b="1"/>
              <a:t>[POINT 2]</a:t>
            </a:r>
          </a:p>
          <a:p>
            <a:r>
              <a:rPr lang="en-US"/>
              <a:t>Puis les variables de type var qui sont mutable, c’est à dire que l’on peut modifier leur valeur.</a:t>
            </a:r>
          </a:p>
          <a:p>
            <a:r>
              <a:rPr lang="en-US"/>
              <a:t>Kotlin pousse à utiliser au mieux l’immutabilité des variables afin d’avoir un code plus clair et sans surprise.</a:t>
            </a:r>
          </a:p>
          <a:p>
            <a:r>
              <a:rPr lang="en-US" b="0"/>
              <a:t>En gros, pour éviter au maximum les effets de bord.</a:t>
            </a:r>
          </a:p>
          <a:p>
            <a:endParaRPr lang="en-US" b="1"/>
          </a:p>
          <a:p>
            <a:endParaRPr lang="en-US" b="1"/>
          </a:p>
          <a:p>
            <a:endParaRPr lang="en-US"/>
          </a:p>
        </p:txBody>
      </p:sp>
    </p:spTree>
    <p:extLst>
      <p:ext uri="{BB962C8B-B14F-4D97-AF65-F5344CB8AC3E}">
        <p14:creationId xmlns:p14="http://schemas.microsoft.com/office/powerpoint/2010/main" val="29290765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b="1"/>
              <a:t>[INTRO]</a:t>
            </a:r>
          </a:p>
          <a:p>
            <a:r>
              <a:rPr lang="en-US"/>
              <a:t>Voici un exemple simple pour découvrir les variables de type val.</a:t>
            </a:r>
          </a:p>
          <a:p>
            <a:r>
              <a:rPr lang="en-US" b="1"/>
              <a:t>[DIAPO]</a:t>
            </a:r>
          </a:p>
          <a:p>
            <a:r>
              <a:rPr lang="en-US" b="1"/>
              <a:t>	[POINT 1]</a:t>
            </a:r>
          </a:p>
          <a:p>
            <a:r>
              <a:rPr lang="en-US"/>
              <a:t>Je declare une variable nommé uneValeur de type Int et je lui affecte la valeur 1.</a:t>
            </a:r>
          </a:p>
          <a:p>
            <a:r>
              <a:rPr lang="en-US" b="1"/>
              <a:t>	[POINT 2]</a:t>
            </a:r>
          </a:p>
          <a:p>
            <a:r>
              <a:rPr lang="en-US"/>
              <a:t>Ensuite je tente de lui affecter la valeur 10 et vous pouvez remarquez que la variable uneValeur est souligné en rouge.</a:t>
            </a:r>
          </a:p>
          <a:p>
            <a:r>
              <a:rPr lang="en-US"/>
              <a:t>Il y a une erreur de compilation, ce n’est donc pas possible.</a:t>
            </a:r>
          </a:p>
          <a:p>
            <a:r>
              <a:rPr lang="en-US" b="1"/>
              <a:t>	[POINT 3]</a:t>
            </a:r>
          </a:p>
          <a:p>
            <a:pPr defTabSz="882030">
              <a:defRPr/>
            </a:pPr>
            <a:r>
              <a:rPr lang="en-US"/>
              <a:t>Je declare une variable nommée uneAutreValeur et je lui affecte la valeur 1.</a:t>
            </a:r>
          </a:p>
          <a:p>
            <a:pPr defTabSz="882030">
              <a:defRPr/>
            </a:pPr>
            <a:r>
              <a:rPr lang="en-US"/>
              <a:t>Vous pouvez remarquer que je n’ai pas définit son type. Et pourtant tout compile bien et ma variable sera de type int.</a:t>
            </a:r>
          </a:p>
          <a:p>
            <a:pPr defTabSz="882030">
              <a:defRPr/>
            </a:pPr>
            <a:r>
              <a:rPr lang="en-US"/>
              <a:t>C’est ce qu’on appel l’inference de type. Le compilateur devine le type de la variable automatiquement.</a:t>
            </a:r>
          </a:p>
          <a:p>
            <a:r>
              <a:rPr lang="en-US" b="1"/>
              <a:t>	[POINT 4]</a:t>
            </a:r>
          </a:p>
          <a:p>
            <a:r>
              <a:rPr lang="en-US"/>
              <a:t>Si je ne définit pas de valeur à ma variable je suis bien évidemment oblige de lui indiquer son type.</a:t>
            </a:r>
          </a:p>
          <a:p>
            <a:r>
              <a:rPr lang="en-US" b="1"/>
              <a:t>	[POINT 5]</a:t>
            </a:r>
          </a:p>
          <a:p>
            <a:r>
              <a:rPr lang="en-US"/>
              <a:t>Et voyez aussi comment on peut utiliser des template expression. C’est à dire que je peut inclure directement une variable dans une chaine de caractères en utilisant un $.</a:t>
            </a:r>
          </a:p>
          <a:p>
            <a:endParaRPr lang="en-US"/>
          </a:p>
          <a:p>
            <a:endParaRPr lang="en-US"/>
          </a:p>
          <a:p>
            <a:endParaRPr lang="en-US"/>
          </a:p>
        </p:txBody>
      </p:sp>
    </p:spTree>
    <p:extLst>
      <p:ext uri="{BB962C8B-B14F-4D97-AF65-F5344CB8AC3E}">
        <p14:creationId xmlns:p14="http://schemas.microsoft.com/office/powerpoint/2010/main" val="750282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b="1"/>
              <a:t>[INTRO]</a:t>
            </a:r>
          </a:p>
          <a:p>
            <a:r>
              <a:rPr lang="en-US"/>
              <a:t>Avec Kotlin on peut créer des variables de type Lazy. Explication :</a:t>
            </a:r>
          </a:p>
          <a:p>
            <a:r>
              <a:rPr lang="en-US" b="1"/>
              <a:t>[DIAPO]</a:t>
            </a:r>
          </a:p>
          <a:p>
            <a:r>
              <a:rPr lang="en-US" b="1"/>
              <a:t>	[POINT 1]</a:t>
            </a:r>
          </a:p>
          <a:p>
            <a:r>
              <a:rPr lang="en-US"/>
              <a:t>Je declare une variable nommé mot qui est égale à ZZZ.</a:t>
            </a:r>
          </a:p>
          <a:p>
            <a:r>
              <a:rPr lang="en-US" b="1"/>
              <a:t>	[POINT 2]</a:t>
            </a:r>
          </a:p>
          <a:p>
            <a:r>
              <a:rPr lang="en-US"/>
              <a:t>Ensuite je declare une variable nommé info et j’utilize les mots clé by lazy. </a:t>
            </a:r>
          </a:p>
          <a:p>
            <a:r>
              <a:rPr lang="en-US"/>
              <a:t>Ce qui aura pour effet d’exécuter le code dans le bloc d’instruction du lazy seulement au moment ou j’utiliserai la variable info.</a:t>
            </a:r>
          </a:p>
          <a:p>
            <a:r>
              <a:rPr lang="en-US" b="1"/>
              <a:t>	[POINT 3]</a:t>
            </a:r>
          </a:p>
          <a:p>
            <a:r>
              <a:rPr lang="en-US"/>
              <a:t>J’affecte ensuite  la valeur XXX à mot. </a:t>
            </a:r>
          </a:p>
          <a:p>
            <a:r>
              <a:rPr lang="en-US" b="1"/>
              <a:t>	[POINT 4]</a:t>
            </a:r>
          </a:p>
          <a:p>
            <a:r>
              <a:rPr lang="en-US"/>
              <a:t>Puis j’affiche info qui affiche name = XXX</a:t>
            </a:r>
          </a:p>
          <a:p>
            <a:r>
              <a:rPr lang="en-US"/>
              <a:t>Si info avait été affecté au moment de sa declaration il serait egal à name = ZZZ</a:t>
            </a:r>
          </a:p>
          <a:p>
            <a:r>
              <a:rPr lang="en-US"/>
              <a:t>C’est bien la preuve que le bloc d’instruction du lazy s’est execute au moment de l’utilisation de la variable.</a:t>
            </a:r>
          </a:p>
          <a:p>
            <a:endParaRPr lang="en-US"/>
          </a:p>
        </p:txBody>
      </p:sp>
    </p:spTree>
    <p:extLst>
      <p:ext uri="{BB962C8B-B14F-4D97-AF65-F5344CB8AC3E}">
        <p14:creationId xmlns:p14="http://schemas.microsoft.com/office/powerpoint/2010/main" val="42216116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b="1"/>
              <a:t>[INTRO]</a:t>
            </a:r>
          </a:p>
          <a:p>
            <a:pPr defTabSz="882030">
              <a:defRPr/>
            </a:pPr>
            <a:r>
              <a:rPr lang="en-US"/>
              <a:t>Voici un exemple simple pour découvrir les variables de type var.</a:t>
            </a:r>
          </a:p>
          <a:p>
            <a:pPr defTabSz="882030">
              <a:defRPr/>
            </a:pPr>
            <a:r>
              <a:rPr lang="en-US"/>
              <a:t>C’est tout simplement une variable qui peut changer de valeur.</a:t>
            </a:r>
          </a:p>
          <a:p>
            <a:r>
              <a:rPr lang="en-US" b="1"/>
              <a:t>[DIAPO]</a:t>
            </a:r>
          </a:p>
          <a:p>
            <a:r>
              <a:rPr lang="en-US" b="1"/>
              <a:t>	[POINT 1]</a:t>
            </a:r>
          </a:p>
          <a:p>
            <a:r>
              <a:rPr lang="en-US"/>
              <a:t>Ici je créer une variable var nommé uneValeur qui est egale a 1.</a:t>
            </a:r>
          </a:p>
          <a:p>
            <a:r>
              <a:rPr lang="en-US" b="1"/>
              <a:t>	[POINT 2]</a:t>
            </a:r>
          </a:p>
          <a:p>
            <a:r>
              <a:rPr lang="en-US"/>
              <a:t>Je lui donne ensuite la valeur 10. tout se passe bien.</a:t>
            </a:r>
          </a:p>
          <a:p>
            <a:r>
              <a:rPr lang="en-US" b="1"/>
              <a:t>	[POINT 3]</a:t>
            </a:r>
          </a:p>
          <a:p>
            <a:r>
              <a:rPr lang="en-US"/>
              <a:t>L’affichage donne Info : 10</a:t>
            </a:r>
          </a:p>
          <a:p>
            <a:endParaRPr lang="en-US"/>
          </a:p>
        </p:txBody>
      </p:sp>
    </p:spTree>
    <p:extLst>
      <p:ext uri="{BB962C8B-B14F-4D97-AF65-F5344CB8AC3E}">
        <p14:creationId xmlns:p14="http://schemas.microsoft.com/office/powerpoint/2010/main" val="20812270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b="1"/>
              <a:t>[INTRO]</a:t>
            </a:r>
          </a:p>
          <a:p>
            <a:pPr defTabSz="882030">
              <a:defRPr/>
            </a:pPr>
            <a:r>
              <a:rPr lang="en-US"/>
              <a:t>Une nouveauté Kotlin est la protection contre les NPE ou NullPointerException  si vous preferez.</a:t>
            </a:r>
          </a:p>
          <a:p>
            <a:r>
              <a:rPr lang="en-US" b="1"/>
              <a:t>[DIAPO]</a:t>
            </a:r>
          </a:p>
          <a:p>
            <a:r>
              <a:rPr lang="en-US" b="1"/>
              <a:t>[POINT 1]</a:t>
            </a:r>
          </a:p>
          <a:p>
            <a:pPr defTabSz="882030">
              <a:defRPr/>
            </a:pPr>
            <a:r>
              <a:rPr lang="en-US"/>
              <a:t>Lorsque je declare une variable et que cette variable peut eventuellement prendre une valeur null et bien je dois explicitement l’indiquer avec un point d’interrogation.</a:t>
            </a:r>
          </a:p>
          <a:p>
            <a:r>
              <a:rPr lang="en-US"/>
              <a:t>Sinon j’ai une erreur de compilation. Vous pouvez remarquer que le null est souligné en rouge. Et ça c’est parce qu’il n’y a pas le point d’interrogation.</a:t>
            </a:r>
          </a:p>
          <a:p>
            <a:r>
              <a:rPr lang="en-US" b="1"/>
              <a:t>[POINT 2]</a:t>
            </a:r>
          </a:p>
          <a:p>
            <a:pPr defTabSz="882030">
              <a:defRPr/>
            </a:pPr>
            <a:r>
              <a:rPr lang="en-US"/>
              <a:t>Lorsque je declare une variable et que cette variable peut eventuellement prendre une valeur null et bien je dois explicitement l’indiquer avec un point d’interrogation.</a:t>
            </a:r>
          </a:p>
          <a:p>
            <a:endParaRPr lang="en-US"/>
          </a:p>
        </p:txBody>
      </p:sp>
    </p:spTree>
    <p:extLst>
      <p:ext uri="{BB962C8B-B14F-4D97-AF65-F5344CB8AC3E}">
        <p14:creationId xmlns:p14="http://schemas.microsoft.com/office/powerpoint/2010/main" val="24499767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b="1"/>
              <a:t>[INTRO]</a:t>
            </a:r>
          </a:p>
          <a:p>
            <a:r>
              <a:rPr lang="en-US"/>
              <a:t>Parmis les structures de contrôle on trouve</a:t>
            </a:r>
          </a:p>
          <a:p>
            <a:r>
              <a:rPr lang="en-US" b="1"/>
              <a:t>[DIAPO]</a:t>
            </a:r>
          </a:p>
          <a:p>
            <a:r>
              <a:rPr lang="fr-FR" b="1"/>
              <a:t>[POINT 1]</a:t>
            </a:r>
          </a:p>
          <a:p>
            <a:r>
              <a:rPr lang="fr-FR"/>
              <a:t>Le if</a:t>
            </a:r>
          </a:p>
          <a:p>
            <a:pPr defTabSz="882030">
              <a:defRPr/>
            </a:pPr>
            <a:r>
              <a:rPr lang="fr-FR" b="1"/>
              <a:t>[POINT 2]</a:t>
            </a:r>
          </a:p>
          <a:p>
            <a:r>
              <a:rPr lang="fr-FR"/>
              <a:t>When qui est donc une nouveauté pour les javaiste. Le when remplace le switch.</a:t>
            </a:r>
          </a:p>
          <a:p>
            <a:pPr defTabSz="882030">
              <a:defRPr/>
            </a:pPr>
            <a:r>
              <a:rPr lang="fr-FR" b="1"/>
              <a:t>[POINT 3]</a:t>
            </a:r>
          </a:p>
          <a:p>
            <a:r>
              <a:rPr lang="fr-FR"/>
              <a:t>La boucle for</a:t>
            </a:r>
          </a:p>
          <a:p>
            <a:pPr defTabSz="882030">
              <a:defRPr/>
            </a:pPr>
            <a:r>
              <a:rPr lang="fr-FR" b="1"/>
              <a:t>[POINT 4]</a:t>
            </a:r>
          </a:p>
          <a:p>
            <a:r>
              <a:rPr lang="fr-FR"/>
              <a:t>Et la boucle while</a:t>
            </a:r>
          </a:p>
          <a:p>
            <a:endParaRPr lang="en-US"/>
          </a:p>
        </p:txBody>
      </p:sp>
    </p:spTree>
    <p:extLst>
      <p:ext uri="{BB962C8B-B14F-4D97-AF65-F5344CB8AC3E}">
        <p14:creationId xmlns:p14="http://schemas.microsoft.com/office/powerpoint/2010/main" val="37823172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b="1"/>
              <a:t>[INTRO]</a:t>
            </a:r>
          </a:p>
          <a:p>
            <a:r>
              <a:rPr lang="en-US"/>
              <a:t>Voici un petit exemple pour le if.</a:t>
            </a:r>
          </a:p>
          <a:p>
            <a:r>
              <a:rPr lang="en-US" b="1"/>
              <a:t>[DIAPO]</a:t>
            </a:r>
          </a:p>
          <a:p>
            <a:r>
              <a:rPr lang="en-US" b="1"/>
              <a:t>	[POINT 1]</a:t>
            </a:r>
          </a:p>
          <a:p>
            <a:r>
              <a:rPr lang="en-US"/>
              <a:t>Je crée une variable val nommée couleur qui vaut “vert”</a:t>
            </a:r>
          </a:p>
          <a:p>
            <a:r>
              <a:rPr lang="en-US" b="1"/>
              <a:t>	[POINT 2]</a:t>
            </a:r>
          </a:p>
          <a:p>
            <a:pPr defTabSz="882030">
              <a:defRPr/>
            </a:pPr>
            <a:r>
              <a:rPr lang="en-US"/>
              <a:t>Je crée une variable var nommée annonce qui ne sera pas affectée</a:t>
            </a:r>
          </a:p>
          <a:p>
            <a:r>
              <a:rPr lang="en-US" b="1"/>
              <a:t>	[POINT 3]</a:t>
            </a:r>
          </a:p>
          <a:p>
            <a:r>
              <a:rPr lang="en-US"/>
              <a:t>Je test la valeur de couleur avec un ==. Couleur est bien égale à vert. </a:t>
            </a:r>
          </a:p>
          <a:p>
            <a:r>
              <a:rPr lang="en-US"/>
              <a:t>	</a:t>
            </a:r>
            <a:r>
              <a:rPr lang="en-US" b="1"/>
              <a:t>[POINT 4]</a:t>
            </a:r>
          </a:p>
          <a:p>
            <a:r>
              <a:rPr lang="fr-FR"/>
              <a:t>J’affiche donc Baignade autorisée</a:t>
            </a:r>
          </a:p>
          <a:p>
            <a:r>
              <a:rPr lang="fr-FR" b="1"/>
              <a:t>	[POINT 5]</a:t>
            </a:r>
          </a:p>
          <a:p>
            <a:r>
              <a:rPr lang="fr-FR"/>
              <a:t>Sinon j’aurais affiché Baignade non autorisée</a:t>
            </a:r>
          </a:p>
          <a:p>
            <a:endParaRPr lang="en-US"/>
          </a:p>
        </p:txBody>
      </p:sp>
    </p:spTree>
    <p:extLst>
      <p:ext uri="{BB962C8B-B14F-4D97-AF65-F5344CB8AC3E}">
        <p14:creationId xmlns:p14="http://schemas.microsoft.com/office/powerpoint/2010/main" val="25368505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b="1"/>
              <a:t>[INTRO]</a:t>
            </a:r>
          </a:p>
          <a:p>
            <a:r>
              <a:rPr lang="en-US"/>
              <a:t>Il est possible d’utiliser les structures de contrôle comme des expressions.</a:t>
            </a:r>
          </a:p>
          <a:p>
            <a:r>
              <a:rPr lang="en-US"/>
              <a:t>Regardons ça :</a:t>
            </a:r>
          </a:p>
          <a:p>
            <a:r>
              <a:rPr lang="en-US" b="1"/>
              <a:t>[DIAPO]</a:t>
            </a:r>
          </a:p>
          <a:p>
            <a:r>
              <a:rPr lang="en-US" b="1"/>
              <a:t>	[POINT 1]</a:t>
            </a:r>
          </a:p>
          <a:p>
            <a:r>
              <a:rPr lang="en-US"/>
              <a:t>Je declare une String de type val a laquelle j’affecte la valeur vert.s</a:t>
            </a:r>
          </a:p>
          <a:p>
            <a:r>
              <a:rPr lang="en-US" b="1"/>
              <a:t>	[POINT 2]</a:t>
            </a:r>
          </a:p>
          <a:p>
            <a:r>
              <a:rPr lang="en-US"/>
              <a:t>Et ensuite je declare une variable nommée annonce de type var a laquelle j’affecte le if et tout ce qui vient après.</a:t>
            </a:r>
          </a:p>
          <a:p>
            <a:r>
              <a:rPr lang="en-US" b="1"/>
              <a:t>	[POINT 3]</a:t>
            </a:r>
          </a:p>
          <a:p>
            <a:r>
              <a:rPr lang="en-US"/>
              <a:t>Et donc si couleur est egal à vert annonce sera egale à baignade autorisée</a:t>
            </a:r>
          </a:p>
          <a:p>
            <a:r>
              <a:rPr lang="en-US" b="1"/>
              <a:t>	[POINT 4]</a:t>
            </a:r>
          </a:p>
          <a:p>
            <a:r>
              <a:rPr lang="en-US"/>
              <a:t>Et si annonce est different de vert alors annonce sera egale a baignade non autorisée.</a:t>
            </a:r>
          </a:p>
          <a:p>
            <a:r>
              <a:rPr lang="en-US" b="1"/>
              <a:t>	[FIN]</a:t>
            </a:r>
          </a:p>
          <a:p>
            <a:r>
              <a:rPr lang="en-US"/>
              <a:t>Pas mal hein ?.</a:t>
            </a:r>
          </a:p>
          <a:p>
            <a:endParaRPr lang="en-US"/>
          </a:p>
        </p:txBody>
      </p:sp>
    </p:spTree>
    <p:extLst>
      <p:ext uri="{BB962C8B-B14F-4D97-AF65-F5344CB8AC3E}">
        <p14:creationId xmlns:p14="http://schemas.microsoft.com/office/powerpoint/2010/main" val="20555463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Découvrir la plateforme Android.</a:t>
            </a:r>
          </a:p>
          <a:p>
            <a:r>
              <a:rPr lang="fr-FR"/>
              <a:t>Découvrir l’architecture Android.</a:t>
            </a:r>
          </a:p>
          <a:p>
            <a:r>
              <a:rPr lang="fr-FR"/>
              <a:t>Découvrir l’environnement de développement.</a:t>
            </a:r>
          </a:p>
          <a:p>
            <a:r>
              <a:rPr lang="fr-FR"/>
              <a:t>Créer un premier projet.</a:t>
            </a:r>
          </a:p>
          <a:p>
            <a:endParaRPr lang="en-US"/>
          </a:p>
        </p:txBody>
      </p:sp>
    </p:spTree>
    <p:extLst>
      <p:ext uri="{BB962C8B-B14F-4D97-AF65-F5344CB8AC3E}">
        <p14:creationId xmlns:p14="http://schemas.microsoft.com/office/powerpoint/2010/main" val="29407890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b="1"/>
              <a:t>[INTRO]</a:t>
            </a:r>
          </a:p>
          <a:p>
            <a:r>
              <a:rPr lang="en-US"/>
              <a:t>Alors voici le remplacant du switch que je le trouve très seduisant.</a:t>
            </a:r>
          </a:p>
          <a:p>
            <a:r>
              <a:rPr lang="en-US" b="1"/>
              <a:t>[DIAPO]</a:t>
            </a:r>
          </a:p>
          <a:p>
            <a:r>
              <a:rPr lang="en-US"/>
              <a:t>Je veux bien sur parler du when. Regardons ça de plus prêt.</a:t>
            </a:r>
          </a:p>
          <a:p>
            <a:r>
              <a:rPr lang="en-US" b="1"/>
              <a:t>[POINT 1]</a:t>
            </a:r>
          </a:p>
          <a:p>
            <a:r>
              <a:rPr lang="en-US"/>
              <a:t>Je commence par declarer une variable contenant la valeur 5.</a:t>
            </a:r>
          </a:p>
          <a:p>
            <a:r>
              <a:rPr lang="en-US" b="1"/>
              <a:t>[POINT 2]</a:t>
            </a:r>
          </a:p>
          <a:p>
            <a:r>
              <a:rPr lang="en-US"/>
              <a:t>Le when s’utilise comme le switch, la grande difference vient après dans la manière dont on gère les différentes valeurs</a:t>
            </a:r>
          </a:p>
          <a:p>
            <a:r>
              <a:rPr lang="en-US" b="1"/>
              <a:t>[POINT 3]</a:t>
            </a:r>
          </a:p>
          <a:p>
            <a:r>
              <a:rPr lang="en-US"/>
              <a:t>Donc si valeur est egale a un on affiche valeur = 1</a:t>
            </a:r>
          </a:p>
          <a:p>
            <a:r>
              <a:rPr lang="en-US" b="1"/>
              <a:t>[POINT 4]</a:t>
            </a:r>
          </a:p>
          <a:p>
            <a:r>
              <a:rPr lang="en-US"/>
              <a:t>Si valeur est égale a 2 ou 3 alors on affiche valeur est egale a deux ou trois.</a:t>
            </a:r>
          </a:p>
          <a:p>
            <a:r>
              <a:rPr lang="en-US" b="1"/>
              <a:t>[POINT 5]</a:t>
            </a:r>
          </a:p>
          <a:p>
            <a:r>
              <a:rPr lang="en-US"/>
              <a:t>Si valeur est comprise entre 4 et 6 on affiche valeur entre 4 et 6</a:t>
            </a:r>
          </a:p>
          <a:p>
            <a:r>
              <a:rPr lang="en-US" b="1"/>
              <a:t>[POINT 6]</a:t>
            </a:r>
          </a:p>
          <a:p>
            <a:r>
              <a:rPr lang="en-US"/>
              <a:t>Si valeur est un entire on affiche valeur est un entier</a:t>
            </a:r>
          </a:p>
          <a:p>
            <a:r>
              <a:rPr lang="en-US" b="1"/>
              <a:t>[POINT 7]</a:t>
            </a:r>
          </a:p>
          <a:p>
            <a:r>
              <a:rPr lang="fr-FR"/>
              <a:t>Sinon on ne rentre dans aucun cas alors on affiche valeur étrange</a:t>
            </a:r>
            <a:endParaRPr lang="en-US"/>
          </a:p>
        </p:txBody>
      </p:sp>
    </p:spTree>
    <p:extLst>
      <p:ext uri="{BB962C8B-B14F-4D97-AF65-F5344CB8AC3E}">
        <p14:creationId xmlns:p14="http://schemas.microsoft.com/office/powerpoint/2010/main" val="20197700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b="1"/>
              <a:t>[INTRO]</a:t>
            </a:r>
          </a:p>
          <a:p>
            <a:r>
              <a:rPr lang="en-US"/>
              <a:t>On retrouve aussi notre célèbre foreach qui est identique à Java</a:t>
            </a:r>
          </a:p>
          <a:p>
            <a:r>
              <a:rPr lang="en-US" b="1"/>
              <a:t>[DIAPO]</a:t>
            </a:r>
          </a:p>
          <a:p>
            <a:r>
              <a:rPr lang="en-US" b="0"/>
              <a:t>Item qui represente donc l’element courant puis derriere le in on retrouve la liste que l’on veut parcourir</a:t>
            </a:r>
          </a:p>
          <a:p>
            <a:endParaRPr lang="en-US"/>
          </a:p>
        </p:txBody>
      </p:sp>
    </p:spTree>
    <p:extLst>
      <p:ext uri="{BB962C8B-B14F-4D97-AF65-F5344CB8AC3E}">
        <p14:creationId xmlns:p14="http://schemas.microsoft.com/office/powerpoint/2010/main" val="4717153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b="1"/>
              <a:t>[INTRO]</a:t>
            </a:r>
          </a:p>
          <a:p>
            <a:r>
              <a:rPr lang="en-US" b="0"/>
              <a:t>La structure for evolue avec Kotlin est nous offre de nouvelle possibilité. </a:t>
            </a:r>
          </a:p>
          <a:p>
            <a:r>
              <a:rPr lang="en-US" b="1"/>
              <a:t>[DIAPO]</a:t>
            </a:r>
          </a:p>
          <a:p>
            <a:r>
              <a:rPr lang="en-US" b="1"/>
              <a:t>Regardons ça :</a:t>
            </a:r>
          </a:p>
          <a:p>
            <a:r>
              <a:rPr lang="en-US" b="1"/>
              <a:t>[POINT 1]</a:t>
            </a:r>
          </a:p>
          <a:p>
            <a:r>
              <a:rPr lang="en-US" b="0"/>
              <a:t>Je crée un tableau de string avec les données suivantes : bleu , blanc, rouge.</a:t>
            </a:r>
          </a:p>
          <a:p>
            <a:r>
              <a:rPr lang="en-US" b="1"/>
              <a:t>[POINT 2]</a:t>
            </a:r>
          </a:p>
          <a:p>
            <a:r>
              <a:rPr lang="en-US" b="0"/>
              <a:t>Dans le for j’ai la possibilité de recupere le numéro d’index d’une valeur dans le tableau comme ceci :</a:t>
            </a:r>
          </a:p>
          <a:p>
            <a:endParaRPr lang="en-US" b="0"/>
          </a:p>
          <a:p>
            <a:r>
              <a:rPr lang="en-US" b="0"/>
              <a:t>Pas mal ;)</a:t>
            </a:r>
          </a:p>
          <a:p>
            <a:endParaRPr lang="en-US"/>
          </a:p>
        </p:txBody>
      </p:sp>
    </p:spTree>
    <p:extLst>
      <p:ext uri="{BB962C8B-B14F-4D97-AF65-F5344CB8AC3E}">
        <p14:creationId xmlns:p14="http://schemas.microsoft.com/office/powerpoint/2010/main" val="3652536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b="1"/>
              <a:t>[INTRO]</a:t>
            </a:r>
          </a:p>
          <a:p>
            <a:pPr defTabSz="882030">
              <a:defRPr/>
            </a:pPr>
            <a:r>
              <a:rPr lang="en-US"/>
              <a:t>On retrouve aussi notre célèbre while est do while qui fonctionne exactement de la même manière</a:t>
            </a:r>
          </a:p>
          <a:p>
            <a:endParaRPr lang="en-US" b="1"/>
          </a:p>
          <a:p>
            <a:r>
              <a:rPr lang="en-US" b="1"/>
              <a:t>[DIAPO]</a:t>
            </a:r>
          </a:p>
          <a:p>
            <a:r>
              <a:rPr lang="en-US" b="1"/>
              <a:t>[POINT 1]</a:t>
            </a:r>
          </a:p>
          <a:p>
            <a:r>
              <a:rPr lang="en-US" b="0"/>
              <a:t>While j’itere tant que ma condition est egale à true.</a:t>
            </a:r>
          </a:p>
          <a:p>
            <a:r>
              <a:rPr lang="en-US" b="1"/>
              <a:t>[POINT 2]</a:t>
            </a:r>
          </a:p>
          <a:p>
            <a:pPr defTabSz="882030">
              <a:defRPr/>
            </a:pPr>
            <a:r>
              <a:rPr lang="en-US" b="0"/>
              <a:t>Do While je fais d’abord mon action puis je reitere tant que ma condition est egale à true.</a:t>
            </a:r>
          </a:p>
          <a:p>
            <a:endParaRPr lang="en-US"/>
          </a:p>
        </p:txBody>
      </p:sp>
    </p:spTree>
    <p:extLst>
      <p:ext uri="{BB962C8B-B14F-4D97-AF65-F5344CB8AC3E}">
        <p14:creationId xmlns:p14="http://schemas.microsoft.com/office/powerpoint/2010/main" val="14996930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b="1"/>
              <a:t>[INTRO]</a:t>
            </a:r>
          </a:p>
          <a:p>
            <a:r>
              <a:rPr lang="en-US" b="0"/>
              <a:t>Nouveauté, Avec Kotlin tout est objet, </a:t>
            </a:r>
          </a:p>
          <a:p>
            <a:r>
              <a:rPr lang="en-US" b="1"/>
              <a:t>[DIAPO]</a:t>
            </a:r>
          </a:p>
          <a:p>
            <a:pPr defTabSz="882030">
              <a:defRPr/>
            </a:pPr>
            <a:r>
              <a:rPr lang="en-US" b="0"/>
              <a:t>Et vu que tout est objet, la conversion devient très simple…</a:t>
            </a:r>
          </a:p>
          <a:p>
            <a:r>
              <a:rPr lang="en-US" b="1"/>
              <a:t>[POINT 1]</a:t>
            </a:r>
          </a:p>
          <a:p>
            <a:r>
              <a:rPr lang="en-US"/>
              <a:t>Comme vous pouvez le voir on peut appeler des fonctions membres qui nous permettent de convertir rapidement un entire en long par exemple.</a:t>
            </a:r>
          </a:p>
          <a:p>
            <a:endParaRPr lang="en-US"/>
          </a:p>
        </p:txBody>
      </p:sp>
    </p:spTree>
    <p:extLst>
      <p:ext uri="{BB962C8B-B14F-4D97-AF65-F5344CB8AC3E}">
        <p14:creationId xmlns:p14="http://schemas.microsoft.com/office/powerpoint/2010/main" val="1107579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1" dirty="0"/>
              <a:t>[INTRO]</a:t>
            </a:r>
          </a:p>
          <a:p>
            <a:r>
              <a:rPr lang="fr-FR" dirty="0"/>
              <a:t>Les objectifs de cette vidéo sont les suivants :</a:t>
            </a:r>
          </a:p>
          <a:p>
            <a:endParaRPr lang="fr-FR" dirty="0"/>
          </a:p>
          <a:p>
            <a:r>
              <a:rPr lang="fr-FR" b="1" dirty="0"/>
              <a:t>[DIAPO]</a:t>
            </a:r>
          </a:p>
          <a:p>
            <a:r>
              <a:rPr lang="fr-FR" b="1" dirty="0"/>
              <a:t>[1]</a:t>
            </a:r>
          </a:p>
          <a:p>
            <a:r>
              <a:rPr lang="fr-FR" dirty="0"/>
              <a:t>-Découvrir les fonctions avec Kotlin</a:t>
            </a:r>
          </a:p>
          <a:p>
            <a:r>
              <a:rPr lang="fr-FR" b="1" dirty="0"/>
              <a:t>[2]</a:t>
            </a:r>
          </a:p>
          <a:p>
            <a:r>
              <a:rPr lang="fr-FR" dirty="0"/>
              <a:t>-Découvrir l’opérateur Elvis</a:t>
            </a:r>
          </a:p>
          <a:p>
            <a:r>
              <a:rPr lang="fr-FR" b="1" dirty="0"/>
              <a:t>[3]</a:t>
            </a:r>
          </a:p>
          <a:p>
            <a:r>
              <a:rPr lang="fr-FR" dirty="0"/>
              <a:t>-Découvrir les fonctions d’extensions</a:t>
            </a:r>
          </a:p>
          <a:p>
            <a:r>
              <a:rPr lang="fr-FR" b="1" dirty="0"/>
              <a:t>[5]</a:t>
            </a:r>
          </a:p>
          <a:p>
            <a:r>
              <a:rPr lang="fr-FR" dirty="0"/>
              <a:t>-Découvrir les collections avec Kotlin</a:t>
            </a:r>
          </a:p>
          <a:p>
            <a:r>
              <a:rPr lang="fr-FR" b="1" dirty="0"/>
              <a:t>[5]</a:t>
            </a:r>
          </a:p>
          <a:p>
            <a:r>
              <a:rPr lang="fr-FR" dirty="0"/>
              <a:t>-Découvrir les lambdas avec Kotlin</a:t>
            </a:r>
          </a:p>
          <a:p>
            <a:r>
              <a:rPr lang="fr-FR" b="1" dirty="0"/>
              <a:t>[6]</a:t>
            </a:r>
          </a:p>
          <a:p>
            <a:r>
              <a:rPr lang="fr-FR" dirty="0"/>
              <a:t>-Découvrir la gestion des erreurs avec Kotlin</a:t>
            </a:r>
          </a:p>
          <a:p>
            <a:endParaRPr lang="fr-FR" dirty="0"/>
          </a:p>
          <a:p>
            <a:r>
              <a:rPr lang="fr-FR" dirty="0"/>
              <a:t>C’est parti !</a:t>
            </a:r>
          </a:p>
          <a:p>
            <a:endParaRPr lang="en-US" dirty="0"/>
          </a:p>
        </p:txBody>
      </p:sp>
    </p:spTree>
    <p:extLst>
      <p:ext uri="{BB962C8B-B14F-4D97-AF65-F5344CB8AC3E}">
        <p14:creationId xmlns:p14="http://schemas.microsoft.com/office/powerpoint/2010/main" val="12119784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b="1"/>
              <a:t>[INTRO]</a:t>
            </a:r>
          </a:p>
          <a:p>
            <a:r>
              <a:rPr lang="en-US"/>
              <a:t>Ici nous allons voir comment définir une fonction.</a:t>
            </a:r>
          </a:p>
          <a:p>
            <a:r>
              <a:rPr lang="en-US" b="1"/>
              <a:t>[DIAPO]</a:t>
            </a:r>
          </a:p>
          <a:p>
            <a:r>
              <a:rPr lang="en-US" b="1"/>
              <a:t>[POINT 1]</a:t>
            </a:r>
          </a:p>
          <a:p>
            <a:r>
              <a:rPr lang="en-US"/>
              <a:t>Pour définir une function on utilize le mot clé fun puis on met le nom de la function et ses paramètres.</a:t>
            </a:r>
          </a:p>
          <a:p>
            <a:r>
              <a:rPr lang="en-US"/>
              <a:t>Le type se situe après le paramtère sépraré par deux points.</a:t>
            </a:r>
          </a:p>
          <a:p>
            <a:r>
              <a:rPr lang="en-US"/>
              <a:t>Et pour finir on met le bloc d’instructions entre accolades.</a:t>
            </a:r>
          </a:p>
          <a:p>
            <a:pPr defTabSz="882030">
              <a:defRPr/>
            </a:pPr>
            <a:r>
              <a:rPr lang="en-US" b="1"/>
              <a:t>[POINT 2]</a:t>
            </a:r>
          </a:p>
          <a:p>
            <a:r>
              <a:rPr lang="en-US"/>
              <a:t>Il est aussi possible de mettre le bloc d’instruction juste après la definition de la function.</a:t>
            </a:r>
          </a:p>
          <a:p>
            <a:r>
              <a:rPr lang="en-US"/>
              <a:t>Le type de retour est determiné automatiquement, c’est ce qu’on appel l’inference de type.</a:t>
            </a:r>
          </a:p>
          <a:p>
            <a:pPr defTabSz="882030">
              <a:defRPr/>
            </a:pPr>
            <a:r>
              <a:rPr lang="en-US" b="1"/>
              <a:t>[POINT 3]</a:t>
            </a:r>
          </a:p>
          <a:p>
            <a:pPr defTabSz="882030">
              <a:defRPr/>
            </a:pPr>
            <a:r>
              <a:rPr lang="en-US"/>
              <a:t>Voici un autre exemple ou le bloc d’instruction se situe juste après la definition de la function.</a:t>
            </a:r>
          </a:p>
          <a:p>
            <a:pPr defTabSz="882030">
              <a:defRPr/>
            </a:pPr>
            <a:r>
              <a:rPr lang="en-US" b="1"/>
              <a:t>[POINT 4]</a:t>
            </a:r>
          </a:p>
          <a:p>
            <a:r>
              <a:rPr lang="en-US"/>
              <a:t>Si l’on decide d’écrire le type retourné d’une function qui ne retourne rien on utilize le type Unit. C’est l’equivalent du void en Java.</a:t>
            </a:r>
          </a:p>
          <a:p>
            <a:endParaRPr lang="en-US"/>
          </a:p>
        </p:txBody>
      </p:sp>
    </p:spTree>
    <p:extLst>
      <p:ext uri="{BB962C8B-B14F-4D97-AF65-F5344CB8AC3E}">
        <p14:creationId xmlns:p14="http://schemas.microsoft.com/office/powerpoint/2010/main" val="750282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b="1"/>
              <a:t>[INTRO]</a:t>
            </a:r>
          </a:p>
          <a:p>
            <a:r>
              <a:rPr lang="en-US" b="1"/>
              <a:t>[DIAPO]</a:t>
            </a:r>
          </a:p>
          <a:p>
            <a:r>
              <a:rPr lang="en-US"/>
              <a:t>Pour définir un parametre c’est très simple.</a:t>
            </a:r>
          </a:p>
          <a:p>
            <a:r>
              <a:rPr lang="en-US" b="1"/>
              <a:t>[POINT 1]</a:t>
            </a:r>
          </a:p>
          <a:p>
            <a:r>
              <a:rPr lang="en-US"/>
              <a:t>Entre parenthèse le nom puis le type. Par defaut le parametre est immutable c’est a dire qu’il est de type String.</a:t>
            </a:r>
          </a:p>
          <a:p>
            <a:r>
              <a:rPr lang="en-US" b="1"/>
              <a:t>[POINT 2]</a:t>
            </a:r>
          </a:p>
          <a:p>
            <a:r>
              <a:rPr lang="en-US"/>
              <a:t>C’est la raison pour laquelle si j’essaie de modifier la valeur dans la fonction je me retrouve avec une erreur de compilation</a:t>
            </a:r>
          </a:p>
          <a:p>
            <a:endParaRPr lang="en-US"/>
          </a:p>
        </p:txBody>
      </p:sp>
    </p:spTree>
    <p:extLst>
      <p:ext uri="{BB962C8B-B14F-4D97-AF65-F5344CB8AC3E}">
        <p14:creationId xmlns:p14="http://schemas.microsoft.com/office/powerpoint/2010/main" val="8895821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b="1" dirty="0"/>
              <a:t>[INTRO]</a:t>
            </a:r>
          </a:p>
          <a:p>
            <a:pPr defTabSz="882030">
              <a:defRPr/>
            </a:pPr>
            <a:r>
              <a:rPr lang="fr-FR" dirty="0"/>
              <a:t>Kotlin fournit la possibilité d'étendre une classe existante avec vos propres méthodes, par le mécanisme des </a:t>
            </a:r>
            <a:r>
              <a:rPr lang="fr-FR" i="1" dirty="0"/>
              <a:t>fonctions d'extension</a:t>
            </a:r>
            <a:r>
              <a:rPr lang="fr-FR" dirty="0"/>
              <a:t>.</a:t>
            </a:r>
          </a:p>
          <a:p>
            <a:pPr defTabSz="882030">
              <a:defRPr/>
            </a:pPr>
            <a:r>
              <a:rPr lang="fr-FR" dirty="0"/>
              <a:t>Une fonction d'extension est une fonction que l'on définit en dehors d'une classe, mais qui va pouvoir être appelée comme étant une méthode de cette classe.</a:t>
            </a:r>
          </a:p>
          <a:p>
            <a:pPr defTabSz="882030">
              <a:defRPr/>
            </a:pPr>
            <a:endParaRPr lang="fr-FR" dirty="0"/>
          </a:p>
          <a:p>
            <a:pPr defTabSz="882030">
              <a:defRPr/>
            </a:pPr>
            <a:r>
              <a:rPr lang="fr-FR" dirty="0"/>
              <a:t>démonstration</a:t>
            </a:r>
          </a:p>
          <a:p>
            <a:pPr defTabSz="882030">
              <a:defRPr/>
            </a:pPr>
            <a:endParaRPr lang="en-US" dirty="0"/>
          </a:p>
          <a:p>
            <a:r>
              <a:rPr lang="en-US" b="1" dirty="0"/>
              <a:t>[DIAPO]</a:t>
            </a:r>
          </a:p>
          <a:p>
            <a:r>
              <a:rPr lang="en-US" b="1" dirty="0"/>
              <a:t>	[POINT 1]</a:t>
            </a:r>
          </a:p>
          <a:p>
            <a:r>
              <a:rPr lang="en-US" dirty="0" err="1"/>
              <a:t>Ici</a:t>
            </a:r>
            <a:r>
              <a:rPr lang="en-US" dirty="0"/>
              <a:t> </a:t>
            </a:r>
            <a:r>
              <a:rPr lang="en-US" dirty="0" err="1"/>
              <a:t>j’ajoute</a:t>
            </a:r>
            <a:r>
              <a:rPr lang="en-US" dirty="0"/>
              <a:t> la </a:t>
            </a:r>
            <a:r>
              <a:rPr lang="en-US" dirty="0" err="1"/>
              <a:t>fonction</a:t>
            </a:r>
            <a:r>
              <a:rPr lang="en-US" dirty="0"/>
              <a:t> </a:t>
            </a:r>
            <a:r>
              <a:rPr lang="en-US" dirty="0" err="1"/>
              <a:t>direBonjour</a:t>
            </a:r>
            <a:r>
              <a:rPr lang="en-US" dirty="0"/>
              <a:t> à la </a:t>
            </a:r>
            <a:r>
              <a:rPr lang="en-US" dirty="0" err="1"/>
              <a:t>classe</a:t>
            </a:r>
            <a:r>
              <a:rPr lang="en-US" dirty="0"/>
              <a:t> </a:t>
            </a:r>
            <a:r>
              <a:rPr lang="en-US" dirty="0" err="1"/>
              <a:t>Stirng</a:t>
            </a:r>
            <a:endParaRPr lang="en-US" dirty="0"/>
          </a:p>
          <a:p>
            <a:r>
              <a:rPr lang="fr-FR" dirty="0"/>
              <a:t>La fonction dire bonjour affiche bonjour MR puis la valeur de la chaine de caractères grâce au </a:t>
            </a:r>
            <a:r>
              <a:rPr lang="fr-FR" dirty="0" err="1"/>
              <a:t>this</a:t>
            </a:r>
            <a:r>
              <a:rPr lang="fr-FR" dirty="0"/>
              <a:t>.</a:t>
            </a:r>
          </a:p>
          <a:p>
            <a:r>
              <a:rPr lang="fr-FR" b="1" dirty="0"/>
              <a:t>	[POINT 2]</a:t>
            </a:r>
          </a:p>
          <a:p>
            <a:r>
              <a:rPr lang="fr-FR" dirty="0"/>
              <a:t>L’utilisation d’une fonction d’extension se fait comme n’importe quelle méthode.</a:t>
            </a:r>
          </a:p>
          <a:p>
            <a:r>
              <a:rPr lang="fr-FR" dirty="0"/>
              <a:t>Ici je déclare une String nommée nom avec la valeur COSSON</a:t>
            </a:r>
          </a:p>
          <a:p>
            <a:r>
              <a:rPr lang="fr-FR" b="1" dirty="0"/>
              <a:t>	[POINT 3]</a:t>
            </a:r>
          </a:p>
          <a:p>
            <a:r>
              <a:rPr lang="fr-FR" dirty="0"/>
              <a:t>Puis via cette String je fais appel à la fonction </a:t>
            </a:r>
            <a:r>
              <a:rPr lang="fr-FR" dirty="0" err="1"/>
              <a:t>direBonjour</a:t>
            </a:r>
            <a:r>
              <a:rPr lang="fr-FR" dirty="0"/>
              <a:t>()</a:t>
            </a:r>
          </a:p>
          <a:p>
            <a:r>
              <a:rPr lang="fr-FR" b="1" dirty="0"/>
              <a:t>	[POINT 4]</a:t>
            </a:r>
          </a:p>
          <a:p>
            <a:r>
              <a:rPr lang="fr-FR" dirty="0"/>
              <a:t>L’affichage donne bonjour MR COSSON </a:t>
            </a:r>
            <a:endParaRPr lang="en-US" dirty="0"/>
          </a:p>
          <a:p>
            <a:endParaRPr lang="en-US" dirty="0"/>
          </a:p>
        </p:txBody>
      </p:sp>
    </p:spTree>
    <p:extLst>
      <p:ext uri="{BB962C8B-B14F-4D97-AF65-F5344CB8AC3E}">
        <p14:creationId xmlns:p14="http://schemas.microsoft.com/office/powerpoint/2010/main" val="18852121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sz="1100" b="1"/>
              <a:t>[INTRO]</a:t>
            </a:r>
          </a:p>
          <a:p>
            <a:r>
              <a:rPr lang="en-US" sz="1100"/>
              <a:t>La généricité est heureusement possible avec Kotlin.</a:t>
            </a:r>
          </a:p>
          <a:p>
            <a:r>
              <a:rPr lang="en-US" sz="1100"/>
              <a:t>Cela ressemble beaucoup aux autres langages tels que le C# et java.</a:t>
            </a:r>
          </a:p>
          <a:p>
            <a:r>
              <a:rPr lang="en-US" sz="1100" b="1"/>
              <a:t>[DIAPO]</a:t>
            </a:r>
          </a:p>
          <a:p>
            <a:r>
              <a:rPr lang="en-US" sz="1100" b="1"/>
              <a:t>	[POINT 1]</a:t>
            </a:r>
          </a:p>
          <a:p>
            <a:r>
              <a:rPr lang="en-US" sz="1100"/>
              <a:t>Derriere le mot clé fun on positionne un parametre de type. Qui sera utilise dans le reste de la fonction a plusieurs endroit.</a:t>
            </a:r>
          </a:p>
          <a:p>
            <a:r>
              <a:rPr lang="en-US" sz="1100"/>
              <a:t>Et premierement au niveau des parametres et du type retourné.</a:t>
            </a:r>
          </a:p>
          <a:p>
            <a:pPr defTabSz="882030">
              <a:defRPr/>
            </a:pPr>
            <a:r>
              <a:rPr lang="en-US" sz="1100" b="1"/>
              <a:t>	[POINT 2]</a:t>
            </a:r>
          </a:p>
          <a:p>
            <a:pPr defTabSz="882030">
              <a:defRPr/>
            </a:pPr>
            <a:r>
              <a:rPr lang="en-US" sz="1100"/>
              <a:t>Mais aussi dans le bloc d’instruction de notre fonction.</a:t>
            </a:r>
          </a:p>
          <a:p>
            <a:pPr defTabSz="882030">
              <a:defRPr/>
            </a:pPr>
            <a:r>
              <a:rPr lang="en-US" sz="1100" b="1"/>
              <a:t>	[POINT 3]</a:t>
            </a:r>
          </a:p>
          <a:p>
            <a:pPr defTabSz="882030">
              <a:defRPr/>
            </a:pPr>
            <a:r>
              <a:rPr lang="en-US" sz="1100"/>
              <a:t>Ce qui nous donne des fonctions génériques comme celle ci qui permet de créer une liste de n’importe quell type grace a un parametre variadique.</a:t>
            </a:r>
          </a:p>
          <a:p>
            <a:pPr defTabSz="882030">
              <a:defRPr/>
            </a:pPr>
            <a:endParaRPr lang="en-US" sz="1100"/>
          </a:p>
          <a:p>
            <a:pPr defTabSz="882030">
              <a:defRPr/>
            </a:pPr>
            <a:r>
              <a:rPr lang="en-US" sz="1100"/>
              <a:t>Et oui vous pouvez remarquez que dans la declaration de notre fonction on retrouve le mot clé vararg. Ce mot clé permet de definer un parametre variadique.</a:t>
            </a:r>
          </a:p>
          <a:p>
            <a:endParaRPr lang="en-US"/>
          </a:p>
        </p:txBody>
      </p:sp>
    </p:spTree>
    <p:extLst>
      <p:ext uri="{BB962C8B-B14F-4D97-AF65-F5344CB8AC3E}">
        <p14:creationId xmlns:p14="http://schemas.microsoft.com/office/powerpoint/2010/main" val="8976718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100" b="1" dirty="0"/>
              <a:t>[DIAPO]</a:t>
            </a:r>
          </a:p>
          <a:p>
            <a:r>
              <a:rPr lang="fr-FR" sz="1100" b="1" dirty="0"/>
              <a:t>[1]</a:t>
            </a:r>
          </a:p>
          <a:p>
            <a:r>
              <a:rPr lang="fr-FR" sz="1100" dirty="0"/>
              <a:t>Kotlin a été imaginé et conçu par </a:t>
            </a:r>
            <a:r>
              <a:rPr lang="fr-FR" sz="1100" dirty="0" err="1"/>
              <a:t>Jetbrains</a:t>
            </a:r>
            <a:r>
              <a:rPr lang="fr-FR" sz="1100" dirty="0"/>
              <a:t> car Java et aucun des autres langages ne correspondaient à ses besoins, la société </a:t>
            </a:r>
            <a:r>
              <a:rPr lang="fr-FR" sz="1100" dirty="0" err="1"/>
              <a:t>Jetbrains</a:t>
            </a:r>
            <a:r>
              <a:rPr lang="fr-FR" sz="1100" dirty="0"/>
              <a:t> est célèbre grâce aux outils pour développeurs quelle édite tels que </a:t>
            </a:r>
            <a:r>
              <a:rPr lang="fr-FR" sz="1100" dirty="0" err="1"/>
              <a:t>ReSharper</a:t>
            </a:r>
            <a:r>
              <a:rPr lang="fr-FR" sz="1100" dirty="0"/>
              <a:t>, </a:t>
            </a:r>
            <a:r>
              <a:rPr lang="fr-FR" sz="1100" dirty="0" err="1"/>
              <a:t>IntelliJ</a:t>
            </a:r>
            <a:r>
              <a:rPr lang="fr-FR" sz="1100" dirty="0"/>
              <a:t> et Android Studio. Elle a d'ailleurs reçue de prestigieux prix pour la qualité de son travail.</a:t>
            </a:r>
          </a:p>
          <a:p>
            <a:r>
              <a:rPr lang="fr-FR" sz="1100" b="1" dirty="0"/>
              <a:t>[2]</a:t>
            </a:r>
          </a:p>
          <a:p>
            <a:r>
              <a:rPr lang="fr-FR" sz="1100" dirty="0" err="1"/>
              <a:t>Jetbrains</a:t>
            </a:r>
            <a:r>
              <a:rPr lang="fr-FR" sz="1100" dirty="0"/>
              <a:t> a présenté pour la première fois KOTLIN lors de la JVM Language </a:t>
            </a:r>
            <a:r>
              <a:rPr lang="fr-FR" sz="1100" dirty="0" err="1"/>
              <a:t>Summit</a:t>
            </a:r>
            <a:r>
              <a:rPr lang="fr-FR" sz="1100" dirty="0"/>
              <a:t> de 2011, sorte de grande messe avec toutes les personnes qui gravite autour de l’amélioration de Java. Dès lors que le langage a été découvert le nombre de développeur l’utilisant n’a jamais cessé d’augmenter.</a:t>
            </a:r>
          </a:p>
          <a:p>
            <a:r>
              <a:rPr lang="fr-FR" sz="1100" b="1" dirty="0"/>
              <a:t>[3]</a:t>
            </a:r>
          </a:p>
          <a:p>
            <a:r>
              <a:rPr lang="fr-FR" sz="1100" dirty="0"/>
              <a:t>Le grand tournant de ce langage a eu lieu lors de la Google I/O 2017 c’est une  grande conférence organisé par Google à San Francisco.</a:t>
            </a:r>
          </a:p>
          <a:p>
            <a:r>
              <a:rPr lang="fr-FR" sz="1100" dirty="0"/>
              <a:t>Et donc lors  de cette conférence il a été annoncé qu’il était vital d’avoir des outils optimisé par les développeurs et sous les applaudissements du public il a été aussi annoncé que Kotlin deviendrait officiellement un langage de développement pour Android.</a:t>
            </a:r>
          </a:p>
          <a:p>
            <a:endParaRPr lang="fr-FR" sz="1100" dirty="0"/>
          </a:p>
          <a:p>
            <a:endParaRPr lang="fr-FR" sz="1100" dirty="0"/>
          </a:p>
          <a:p>
            <a:endParaRPr lang="fr-FR" sz="1100" dirty="0"/>
          </a:p>
        </p:txBody>
      </p:sp>
    </p:spTree>
    <p:extLst>
      <p:ext uri="{BB962C8B-B14F-4D97-AF65-F5344CB8AC3E}">
        <p14:creationId xmlns:p14="http://schemas.microsoft.com/office/powerpoint/2010/main" val="7496468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sz="1100" b="1"/>
              <a:t>[INTRO]</a:t>
            </a:r>
          </a:p>
          <a:p>
            <a:r>
              <a:rPr lang="en-US" sz="1100"/>
              <a:t>Kotlin veille enormement a éviter au maximum les NPE. Et c’est la raison pour laquelle ce langage nous offer plusieurs outils pour nous aider.</a:t>
            </a:r>
          </a:p>
          <a:p>
            <a:r>
              <a:rPr lang="en-US" sz="1100" b="1"/>
              <a:t>[DIAPO]</a:t>
            </a:r>
          </a:p>
          <a:p>
            <a:r>
              <a:rPr lang="en-US" sz="1100" b="1"/>
              <a:t>	[POINT 1]</a:t>
            </a:r>
          </a:p>
          <a:p>
            <a:r>
              <a:rPr lang="en-US" sz="1100"/>
              <a:t>Si je veux qu’une variable puisse prendre la valeur null alors je dois obligatoirement l’indiquer grace au point d’interrogation comme ici sur cette ligne.</a:t>
            </a:r>
          </a:p>
          <a:p>
            <a:pPr defTabSz="882030">
              <a:defRPr/>
            </a:pPr>
            <a:r>
              <a:rPr lang="en-US" sz="1100" b="1"/>
              <a:t>	[POINT 2]</a:t>
            </a:r>
          </a:p>
          <a:p>
            <a:pPr defTabSz="882030">
              <a:defRPr/>
            </a:pPr>
            <a:r>
              <a:rPr lang="en-US" sz="1100"/>
              <a:t>Ensuite on peut utilizer l’opérateur Elvis afin de nous protéger d’un NPE.</a:t>
            </a:r>
          </a:p>
          <a:p>
            <a:pPr defTabSz="882030">
              <a:defRPr/>
            </a:pPr>
            <a:r>
              <a:rPr lang="en-US" sz="1100"/>
              <a:t>Si nom est egal null alors taille sera egale à -1 et si nom n’est pas égale a null taille sera egale a la taille de la string nom.</a:t>
            </a:r>
          </a:p>
          <a:p>
            <a:pPr defTabSz="882030">
              <a:defRPr/>
            </a:pPr>
            <a:r>
              <a:rPr lang="en-US" sz="1100" b="1"/>
              <a:t>	[POINT 3]</a:t>
            </a:r>
          </a:p>
          <a:p>
            <a:pPr defTabSz="882030">
              <a:defRPr/>
            </a:pPr>
            <a:r>
              <a:rPr lang="en-US" sz="1100"/>
              <a:t>Ici a l’affichage nous aurons taille : -1</a:t>
            </a:r>
          </a:p>
          <a:p>
            <a:endParaRPr lang="en-US"/>
          </a:p>
        </p:txBody>
      </p:sp>
    </p:spTree>
    <p:extLst>
      <p:ext uri="{BB962C8B-B14F-4D97-AF65-F5344CB8AC3E}">
        <p14:creationId xmlns:p14="http://schemas.microsoft.com/office/powerpoint/2010/main" val="36071928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b="1" dirty="0"/>
              <a:t>[INTRO]</a:t>
            </a:r>
          </a:p>
          <a:p>
            <a:r>
              <a:rPr lang="fr-FR" dirty="0"/>
              <a:t>Les Lambdas sont l'un des puissants outils de Kotlin.</a:t>
            </a:r>
          </a:p>
          <a:p>
            <a:r>
              <a:rPr lang="en-US" dirty="0"/>
              <a:t>Je </a:t>
            </a:r>
            <a:r>
              <a:rPr lang="en-US" dirty="0" err="1"/>
              <a:t>vais</a:t>
            </a:r>
            <a:r>
              <a:rPr lang="en-US" dirty="0"/>
              <a:t> profiter de </a:t>
            </a:r>
            <a:r>
              <a:rPr lang="en-US" dirty="0" err="1"/>
              <a:t>cette</a:t>
            </a:r>
            <a:r>
              <a:rPr lang="en-US" dirty="0"/>
              <a:t> </a:t>
            </a:r>
            <a:r>
              <a:rPr lang="en-US" dirty="0" err="1"/>
              <a:t>exemple</a:t>
            </a:r>
            <a:r>
              <a:rPr lang="en-US" dirty="0"/>
              <a:t> pour </a:t>
            </a:r>
            <a:r>
              <a:rPr lang="en-US" dirty="0" err="1"/>
              <a:t>vous</a:t>
            </a:r>
            <a:r>
              <a:rPr lang="en-US" dirty="0"/>
              <a:t> </a:t>
            </a:r>
            <a:r>
              <a:rPr lang="en-US" dirty="0" err="1"/>
              <a:t>montrer</a:t>
            </a:r>
            <a:r>
              <a:rPr lang="en-US" dirty="0"/>
              <a:t> comment </a:t>
            </a:r>
            <a:r>
              <a:rPr lang="en-US" dirty="0" err="1"/>
              <a:t>définir</a:t>
            </a:r>
            <a:r>
              <a:rPr lang="en-US" dirty="0"/>
              <a:t> </a:t>
            </a:r>
            <a:r>
              <a:rPr lang="en-US" dirty="0" err="1"/>
              <a:t>une</a:t>
            </a:r>
            <a:r>
              <a:rPr lang="en-US" dirty="0"/>
              <a:t> </a:t>
            </a:r>
            <a:r>
              <a:rPr lang="en-US" dirty="0" err="1"/>
              <a:t>liste</a:t>
            </a:r>
            <a:r>
              <a:rPr lang="en-US" dirty="0"/>
              <a:t> mutable avec Kotlin.</a:t>
            </a:r>
          </a:p>
          <a:p>
            <a:r>
              <a:rPr lang="en-US" dirty="0"/>
              <a:t>Comment </a:t>
            </a:r>
            <a:r>
              <a:rPr lang="en-US" dirty="0" err="1"/>
              <a:t>ajouter</a:t>
            </a:r>
            <a:r>
              <a:rPr lang="en-US" dirty="0"/>
              <a:t> des elements a la </a:t>
            </a:r>
            <a:r>
              <a:rPr lang="en-US" dirty="0" err="1"/>
              <a:t>liste</a:t>
            </a:r>
            <a:r>
              <a:rPr lang="en-US" dirty="0"/>
              <a:t>.</a:t>
            </a:r>
          </a:p>
          <a:p>
            <a:r>
              <a:rPr lang="en-US" dirty="0"/>
              <a:t>Et comment </a:t>
            </a:r>
            <a:r>
              <a:rPr lang="en-US" dirty="0" err="1"/>
              <a:t>utiliser</a:t>
            </a:r>
            <a:r>
              <a:rPr lang="en-US" dirty="0"/>
              <a:t> les lambdas avec </a:t>
            </a:r>
            <a:r>
              <a:rPr lang="en-US" dirty="0" err="1"/>
              <a:t>une</a:t>
            </a:r>
            <a:r>
              <a:rPr lang="en-US" dirty="0"/>
              <a:t> </a:t>
            </a:r>
            <a:r>
              <a:rPr lang="en-US" dirty="0" err="1"/>
              <a:t>liste</a:t>
            </a:r>
            <a:r>
              <a:rPr lang="en-US" dirty="0"/>
              <a:t>.</a:t>
            </a:r>
          </a:p>
          <a:p>
            <a:r>
              <a:rPr lang="en-US" b="1" dirty="0"/>
              <a:t>[DIAPO]</a:t>
            </a:r>
          </a:p>
          <a:p>
            <a:r>
              <a:rPr lang="en-US" b="1" dirty="0"/>
              <a:t>	[POINT 1]</a:t>
            </a:r>
          </a:p>
          <a:p>
            <a:r>
              <a:rPr lang="en-US" dirty="0" err="1"/>
              <a:t>Ici</a:t>
            </a:r>
            <a:r>
              <a:rPr lang="en-US" dirty="0"/>
              <a:t> je </a:t>
            </a:r>
            <a:r>
              <a:rPr lang="en-US" dirty="0" err="1"/>
              <a:t>crée</a:t>
            </a:r>
            <a:r>
              <a:rPr lang="en-US" dirty="0"/>
              <a:t> </a:t>
            </a:r>
            <a:r>
              <a:rPr lang="en-US" dirty="0" err="1"/>
              <a:t>une</a:t>
            </a:r>
            <a:r>
              <a:rPr lang="en-US" dirty="0"/>
              <a:t> </a:t>
            </a:r>
            <a:r>
              <a:rPr lang="en-US" dirty="0" err="1"/>
              <a:t>liste</a:t>
            </a:r>
            <a:r>
              <a:rPr lang="en-US" dirty="0"/>
              <a:t> de String Mutable. </a:t>
            </a:r>
            <a:r>
              <a:rPr lang="en-US" dirty="0" err="1"/>
              <a:t>Cela</a:t>
            </a:r>
            <a:r>
              <a:rPr lang="en-US" dirty="0"/>
              <a:t> signifie que je </a:t>
            </a:r>
            <a:r>
              <a:rPr lang="en-US" dirty="0" err="1"/>
              <a:t>pourrais</a:t>
            </a:r>
            <a:r>
              <a:rPr lang="en-US" dirty="0"/>
              <a:t> </a:t>
            </a:r>
            <a:r>
              <a:rPr lang="en-US" dirty="0" err="1"/>
              <a:t>ensuite</a:t>
            </a:r>
            <a:r>
              <a:rPr lang="en-US" dirty="0"/>
              <a:t> </a:t>
            </a:r>
            <a:r>
              <a:rPr lang="en-US" dirty="0" err="1"/>
              <a:t>ajouter</a:t>
            </a:r>
            <a:r>
              <a:rPr lang="en-US" dirty="0"/>
              <a:t> et </a:t>
            </a:r>
            <a:r>
              <a:rPr lang="en-US" dirty="0" err="1"/>
              <a:t>supprimer</a:t>
            </a:r>
            <a:r>
              <a:rPr lang="en-US" dirty="0"/>
              <a:t> des elements a </a:t>
            </a:r>
            <a:r>
              <a:rPr lang="en-US" dirty="0" err="1"/>
              <a:t>cette</a:t>
            </a:r>
            <a:r>
              <a:rPr lang="en-US" dirty="0"/>
              <a:t> </a:t>
            </a:r>
            <a:r>
              <a:rPr lang="en-US" dirty="0" err="1"/>
              <a:t>liste</a:t>
            </a:r>
            <a:r>
              <a:rPr lang="en-US" dirty="0"/>
              <a:t>.</a:t>
            </a:r>
          </a:p>
          <a:p>
            <a:pPr defTabSz="882030">
              <a:defRPr/>
            </a:pPr>
            <a:r>
              <a:rPr lang="en-US" b="1" dirty="0"/>
              <a:t>	[POINT 2]</a:t>
            </a:r>
          </a:p>
          <a:p>
            <a:pPr defTabSz="882030">
              <a:defRPr/>
            </a:pPr>
            <a:r>
              <a:rPr lang="en-US" dirty="0" err="1"/>
              <a:t>Ensuite</a:t>
            </a:r>
            <a:r>
              <a:rPr lang="en-US" dirty="0"/>
              <a:t> </a:t>
            </a:r>
            <a:r>
              <a:rPr lang="en-US" dirty="0" err="1"/>
              <a:t>j’y</a:t>
            </a:r>
            <a:r>
              <a:rPr lang="en-US" dirty="0"/>
              <a:t> </a:t>
            </a:r>
            <a:r>
              <a:rPr lang="en-US" dirty="0" err="1"/>
              <a:t>ajoute</a:t>
            </a:r>
            <a:r>
              <a:rPr lang="en-US" dirty="0"/>
              <a:t> deux elements.</a:t>
            </a:r>
          </a:p>
          <a:p>
            <a:pPr defTabSz="882030">
              <a:defRPr/>
            </a:pPr>
            <a:r>
              <a:rPr lang="en-US" dirty="0" err="1"/>
              <a:t>Vous</a:t>
            </a:r>
            <a:r>
              <a:rPr lang="en-US" dirty="0"/>
              <a:t> </a:t>
            </a:r>
            <a:r>
              <a:rPr lang="en-US" dirty="0" err="1"/>
              <a:t>pouvez</a:t>
            </a:r>
            <a:r>
              <a:rPr lang="en-US" dirty="0"/>
              <a:t> </a:t>
            </a:r>
            <a:r>
              <a:rPr lang="en-US" dirty="0" err="1"/>
              <a:t>d’ailleurs</a:t>
            </a:r>
            <a:r>
              <a:rPr lang="en-US" dirty="0"/>
              <a:t> </a:t>
            </a:r>
            <a:r>
              <a:rPr lang="en-US" dirty="0" err="1"/>
              <a:t>remarquer</a:t>
            </a:r>
            <a:r>
              <a:rPr lang="en-US" dirty="0"/>
              <a:t> que </a:t>
            </a:r>
            <a:r>
              <a:rPr lang="en-US" dirty="0" err="1"/>
              <a:t>j’utilise</a:t>
            </a:r>
            <a:r>
              <a:rPr lang="en-US" dirty="0"/>
              <a:t> la </a:t>
            </a:r>
            <a:r>
              <a:rPr lang="en-US" dirty="0" err="1"/>
              <a:t>fonction</a:t>
            </a:r>
            <a:r>
              <a:rPr lang="en-US" dirty="0"/>
              <a:t> add </a:t>
            </a:r>
            <a:r>
              <a:rPr lang="en-US" dirty="0" err="1"/>
              <a:t>comme</a:t>
            </a:r>
            <a:r>
              <a:rPr lang="en-US" dirty="0"/>
              <a:t> en </a:t>
            </a:r>
            <a:r>
              <a:rPr lang="en-US" dirty="0" err="1"/>
              <a:t>c#</a:t>
            </a:r>
            <a:r>
              <a:rPr lang="en-US" dirty="0"/>
              <a:t> et java pour </a:t>
            </a:r>
            <a:r>
              <a:rPr lang="en-US" dirty="0" err="1"/>
              <a:t>ajouter</a:t>
            </a:r>
            <a:r>
              <a:rPr lang="en-US" dirty="0"/>
              <a:t> un element.</a:t>
            </a:r>
          </a:p>
          <a:p>
            <a:pPr defTabSz="882030">
              <a:defRPr/>
            </a:pPr>
            <a:r>
              <a:rPr lang="en-US" dirty="0"/>
              <a:t>Et surtout </a:t>
            </a:r>
            <a:r>
              <a:rPr lang="en-US" dirty="0" err="1"/>
              <a:t>j’utilise</a:t>
            </a:r>
            <a:r>
              <a:rPr lang="en-US" dirty="0"/>
              <a:t> un += pour </a:t>
            </a:r>
            <a:r>
              <a:rPr lang="en-US" dirty="0" err="1"/>
              <a:t>ajouter</a:t>
            </a:r>
            <a:r>
              <a:rPr lang="en-US" dirty="0"/>
              <a:t> un element.</a:t>
            </a:r>
          </a:p>
          <a:p>
            <a:pPr defTabSz="882030">
              <a:defRPr/>
            </a:pPr>
            <a:r>
              <a:rPr lang="en-US" b="1" dirty="0"/>
              <a:t>	[POINT 3]</a:t>
            </a:r>
          </a:p>
          <a:p>
            <a:pPr defTabSz="882030">
              <a:defRPr/>
            </a:pPr>
            <a:r>
              <a:rPr lang="en-US" sz="1100" dirty="0"/>
              <a:t>Et pour </a:t>
            </a:r>
            <a:r>
              <a:rPr lang="en-US" sz="1100" dirty="0" err="1"/>
              <a:t>finir</a:t>
            </a:r>
            <a:r>
              <a:rPr lang="en-US" sz="1100" dirty="0"/>
              <a:t> nous </a:t>
            </a:r>
            <a:r>
              <a:rPr lang="en-US" sz="1100" dirty="0" err="1"/>
              <a:t>allons</a:t>
            </a:r>
            <a:r>
              <a:rPr lang="en-US" sz="1100" dirty="0"/>
              <a:t> </a:t>
            </a:r>
            <a:r>
              <a:rPr lang="en-US" sz="1100" dirty="0" err="1"/>
              <a:t>utiliser</a:t>
            </a:r>
            <a:r>
              <a:rPr lang="en-US" sz="1100" dirty="0"/>
              <a:t> la </a:t>
            </a:r>
            <a:r>
              <a:rPr lang="en-US" sz="1100" dirty="0" err="1"/>
              <a:t>fonction</a:t>
            </a:r>
            <a:r>
              <a:rPr lang="en-US" sz="1100" dirty="0"/>
              <a:t> filter sur </a:t>
            </a:r>
            <a:r>
              <a:rPr lang="en-US" sz="1100" dirty="0" err="1"/>
              <a:t>cette</a:t>
            </a:r>
            <a:r>
              <a:rPr lang="en-US" sz="1100" dirty="0"/>
              <a:t> </a:t>
            </a:r>
            <a:r>
              <a:rPr lang="en-US" sz="1100" dirty="0" err="1"/>
              <a:t>liste</a:t>
            </a:r>
            <a:r>
              <a:rPr lang="en-US" sz="1100" dirty="0"/>
              <a:t> </a:t>
            </a:r>
            <a:r>
              <a:rPr lang="en-US" sz="1100" dirty="0" err="1"/>
              <a:t>afin</a:t>
            </a:r>
            <a:r>
              <a:rPr lang="en-US" sz="1100" dirty="0"/>
              <a:t> de </a:t>
            </a:r>
            <a:r>
              <a:rPr lang="en-US" sz="1100" dirty="0" err="1"/>
              <a:t>recuperer</a:t>
            </a:r>
            <a:r>
              <a:rPr lang="en-US" sz="1100" dirty="0"/>
              <a:t> </a:t>
            </a:r>
            <a:r>
              <a:rPr lang="en-US" sz="1100" dirty="0" err="1"/>
              <a:t>seulement</a:t>
            </a:r>
            <a:r>
              <a:rPr lang="en-US" sz="1100" dirty="0"/>
              <a:t> les elements qui nous interesse et les </a:t>
            </a:r>
            <a:r>
              <a:rPr lang="en-US" sz="1100" dirty="0" err="1"/>
              <a:t>compter</a:t>
            </a:r>
            <a:endParaRPr lang="en-US" sz="1100" dirty="0"/>
          </a:p>
          <a:p>
            <a:pPr defTabSz="882030">
              <a:defRPr/>
            </a:pPr>
            <a:r>
              <a:rPr lang="en-US" sz="1100" dirty="0" err="1"/>
              <a:t>Ici</a:t>
            </a:r>
            <a:r>
              <a:rPr lang="en-US" sz="1100" dirty="0"/>
              <a:t> nous </a:t>
            </a:r>
            <a:r>
              <a:rPr lang="en-US" sz="1100" dirty="0" err="1"/>
              <a:t>allons</a:t>
            </a:r>
            <a:r>
              <a:rPr lang="en-US" sz="1100" dirty="0"/>
              <a:t> </a:t>
            </a:r>
            <a:r>
              <a:rPr lang="en-US" sz="1100" dirty="0" err="1"/>
              <a:t>recuperer</a:t>
            </a:r>
            <a:r>
              <a:rPr lang="en-US" sz="1100" dirty="0"/>
              <a:t> tout les elements </a:t>
            </a:r>
            <a:r>
              <a:rPr lang="en-US" sz="1100" dirty="0" err="1"/>
              <a:t>egale</a:t>
            </a:r>
            <a:r>
              <a:rPr lang="en-US" sz="1100" dirty="0"/>
              <a:t> a vert.</a:t>
            </a:r>
          </a:p>
          <a:p>
            <a:pPr defTabSz="882030">
              <a:defRPr/>
            </a:pPr>
            <a:r>
              <a:rPr lang="en-US" sz="1100" dirty="0" err="1"/>
              <a:t>Cette</a:t>
            </a:r>
            <a:r>
              <a:rPr lang="en-US" sz="1100" dirty="0"/>
              <a:t> </a:t>
            </a:r>
            <a:r>
              <a:rPr lang="en-US" sz="1100" dirty="0" err="1"/>
              <a:t>fonction</a:t>
            </a:r>
            <a:r>
              <a:rPr lang="en-US" sz="1100" dirty="0"/>
              <a:t> filter attend en </a:t>
            </a:r>
            <a:r>
              <a:rPr lang="en-US" sz="1100" dirty="0" err="1"/>
              <a:t>parametre</a:t>
            </a:r>
            <a:r>
              <a:rPr lang="en-US" sz="1100" dirty="0"/>
              <a:t> </a:t>
            </a:r>
            <a:r>
              <a:rPr lang="en-US" sz="1100" dirty="0" err="1"/>
              <a:t>une</a:t>
            </a:r>
            <a:r>
              <a:rPr lang="en-US" sz="1100" dirty="0"/>
              <a:t> lambda </a:t>
            </a:r>
            <a:r>
              <a:rPr lang="en-US" sz="1100" dirty="0" err="1"/>
              <a:t>afin</a:t>
            </a:r>
            <a:r>
              <a:rPr lang="en-US" sz="1100" dirty="0"/>
              <a:t> de determiner quells elements </a:t>
            </a:r>
            <a:r>
              <a:rPr lang="en-US" sz="1100" dirty="0" err="1"/>
              <a:t>retourner</a:t>
            </a:r>
            <a:r>
              <a:rPr lang="en-US" sz="1100" dirty="0"/>
              <a:t>.</a:t>
            </a:r>
          </a:p>
          <a:p>
            <a:pPr defTabSz="882030">
              <a:defRPr/>
            </a:pPr>
            <a:r>
              <a:rPr lang="en-US" sz="1100" dirty="0" err="1"/>
              <a:t>Ici</a:t>
            </a:r>
            <a:r>
              <a:rPr lang="en-US" sz="1100" dirty="0"/>
              <a:t> on </a:t>
            </a:r>
            <a:r>
              <a:rPr lang="en-US" sz="1100" dirty="0" err="1"/>
              <a:t>indique</a:t>
            </a:r>
            <a:r>
              <a:rPr lang="en-US" sz="1100" dirty="0"/>
              <a:t> que </a:t>
            </a:r>
            <a:r>
              <a:rPr lang="en-US" sz="1100" dirty="0" err="1"/>
              <a:t>l’on</a:t>
            </a:r>
            <a:r>
              <a:rPr lang="en-US" sz="1100" dirty="0"/>
              <a:t> </a:t>
            </a:r>
            <a:r>
              <a:rPr lang="en-US" sz="1100" dirty="0" err="1"/>
              <a:t>recupere</a:t>
            </a:r>
            <a:r>
              <a:rPr lang="en-US" sz="1100" dirty="0"/>
              <a:t> tout les elements </a:t>
            </a:r>
            <a:r>
              <a:rPr lang="en-US" sz="1100" dirty="0" err="1"/>
              <a:t>egals</a:t>
            </a:r>
            <a:r>
              <a:rPr lang="en-US" sz="1100" dirty="0"/>
              <a:t> a vert.</a:t>
            </a:r>
          </a:p>
          <a:p>
            <a:pPr defTabSz="882030">
              <a:defRPr/>
            </a:pPr>
            <a:r>
              <a:rPr lang="en-US" sz="1100" dirty="0" err="1"/>
              <a:t>Puis</a:t>
            </a:r>
            <a:r>
              <a:rPr lang="en-US" sz="1100" dirty="0"/>
              <a:t> avec la </a:t>
            </a:r>
            <a:r>
              <a:rPr lang="en-US" sz="1100" dirty="0" err="1"/>
              <a:t>fonction</a:t>
            </a:r>
            <a:r>
              <a:rPr lang="en-US" sz="1100" dirty="0"/>
              <a:t> count() je </a:t>
            </a:r>
            <a:r>
              <a:rPr lang="en-US" sz="1100" dirty="0" err="1"/>
              <a:t>compte</a:t>
            </a:r>
            <a:r>
              <a:rPr lang="en-US" sz="1100" dirty="0"/>
              <a:t> </a:t>
            </a:r>
            <a:r>
              <a:rPr lang="en-US" sz="1100" dirty="0" err="1"/>
              <a:t>donc</a:t>
            </a:r>
            <a:r>
              <a:rPr lang="en-US" sz="1100" dirty="0"/>
              <a:t> le </a:t>
            </a:r>
            <a:r>
              <a:rPr lang="en-US" sz="1100" dirty="0" err="1"/>
              <a:t>nombre</a:t>
            </a:r>
            <a:r>
              <a:rPr lang="en-US" sz="1100" dirty="0"/>
              <a:t> </a:t>
            </a:r>
            <a:r>
              <a:rPr lang="en-US" sz="1100" dirty="0" err="1"/>
              <a:t>delement</a:t>
            </a:r>
            <a:r>
              <a:rPr lang="en-US" sz="1100" dirty="0"/>
              <a:t> </a:t>
            </a:r>
            <a:r>
              <a:rPr lang="en-US" sz="1100" dirty="0" err="1"/>
              <a:t>egal</a:t>
            </a:r>
            <a:r>
              <a:rPr lang="en-US" sz="1100" dirty="0"/>
              <a:t> a vert.</a:t>
            </a:r>
          </a:p>
          <a:p>
            <a:pPr defTabSz="882030">
              <a:defRPr/>
            </a:pPr>
            <a:r>
              <a:rPr lang="en-US" sz="1100" dirty="0"/>
              <a:t>Pas mal </a:t>
            </a:r>
            <a:r>
              <a:rPr lang="en-US" sz="1100" dirty="0">
                <a:sym typeface="Wingdings" panose="05000000000000000000" pitchFamily="2" charset="2"/>
              </a:rPr>
              <a:t></a:t>
            </a:r>
            <a:endParaRPr lang="en-US" sz="1100" dirty="0"/>
          </a:p>
          <a:p>
            <a:pPr defTabSz="882030">
              <a:defRPr/>
            </a:pPr>
            <a:endParaRPr lang="en-US" b="1" dirty="0"/>
          </a:p>
          <a:p>
            <a:endParaRPr lang="en-US" dirty="0"/>
          </a:p>
        </p:txBody>
      </p:sp>
    </p:spTree>
    <p:extLst>
      <p:ext uri="{BB962C8B-B14F-4D97-AF65-F5344CB8AC3E}">
        <p14:creationId xmlns:p14="http://schemas.microsoft.com/office/powerpoint/2010/main" val="8887673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b="1"/>
              <a:t>[INTRO]</a:t>
            </a:r>
          </a:p>
          <a:p>
            <a:r>
              <a:rPr lang="en-US"/>
              <a:t>Voici un autre exemple :</a:t>
            </a:r>
          </a:p>
          <a:p>
            <a:r>
              <a:rPr lang="en-US" b="1"/>
              <a:t>[DIAPO]</a:t>
            </a:r>
          </a:p>
          <a:p>
            <a:r>
              <a:rPr lang="en-US" b="1"/>
              <a:t>[POINT 1]</a:t>
            </a:r>
          </a:p>
          <a:p>
            <a:r>
              <a:rPr lang="en-US"/>
              <a:t>Je définis une list immuable.  Avec deux valeurs : rond et triangle.</a:t>
            </a:r>
          </a:p>
          <a:p>
            <a:pPr defTabSz="882030">
              <a:defRPr/>
            </a:pPr>
            <a:r>
              <a:rPr lang="en-US" b="1"/>
              <a:t>[POINT 2]</a:t>
            </a:r>
          </a:p>
          <a:p>
            <a:pPr defTabSz="882030">
              <a:defRPr/>
            </a:pPr>
            <a:r>
              <a:rPr lang="en-US"/>
              <a:t>J’aimerais compter le nombre total de caractères entre toute les valeurs.</a:t>
            </a:r>
          </a:p>
          <a:p>
            <a:pPr defTabSz="882030">
              <a:defRPr/>
            </a:pPr>
            <a:r>
              <a:rPr lang="en-US"/>
              <a:t>Pour se faire j’ai la méthode sumBy qui attend une lambda.</a:t>
            </a:r>
          </a:p>
          <a:p>
            <a:pPr defTabSz="882030">
              <a:defRPr/>
            </a:pPr>
            <a:endParaRPr lang="en-US"/>
          </a:p>
          <a:p>
            <a:pPr defTabSz="882030">
              <a:defRPr/>
            </a:pPr>
            <a:r>
              <a:rPr lang="en-US"/>
              <a:t>Je pourrais mettre x -&gt; x.length mais Kotlin nous offer la possibilité de simplifier aussi les lambda.</a:t>
            </a:r>
          </a:p>
          <a:p>
            <a:pPr defTabSz="882030">
              <a:defRPr/>
            </a:pPr>
            <a:endParaRPr lang="en-US"/>
          </a:p>
          <a:p>
            <a:pPr defTabSz="882030">
              <a:defRPr/>
            </a:pPr>
            <a:r>
              <a:rPr lang="en-US"/>
              <a:t>Ainsi notre lambda se limite à it .length.</a:t>
            </a:r>
          </a:p>
          <a:p>
            <a:pPr defTabSz="882030">
              <a:defRPr/>
            </a:pPr>
            <a:endParaRPr lang="en-US" b="1"/>
          </a:p>
          <a:p>
            <a:pPr defTabSz="882030">
              <a:defRPr/>
            </a:pPr>
            <a:r>
              <a:rPr lang="en-US" b="1"/>
              <a:t>[POINT 3]</a:t>
            </a:r>
          </a:p>
          <a:p>
            <a:pPr defTabSz="882030">
              <a:defRPr/>
            </a:pPr>
            <a:r>
              <a:rPr lang="en-US"/>
              <a:t>Et le resultat me donne 12.</a:t>
            </a:r>
          </a:p>
          <a:p>
            <a:pPr defTabSz="882030">
              <a:defRPr/>
            </a:pPr>
            <a:endParaRPr lang="en-US"/>
          </a:p>
          <a:p>
            <a:pPr defTabSz="882030">
              <a:defRPr/>
            </a:pPr>
            <a:r>
              <a:rPr lang="en-US"/>
              <a:t>C’est vraiment genial !</a:t>
            </a:r>
          </a:p>
          <a:p>
            <a:endParaRPr lang="en-US"/>
          </a:p>
        </p:txBody>
      </p:sp>
    </p:spTree>
    <p:extLst>
      <p:ext uri="{BB962C8B-B14F-4D97-AF65-F5344CB8AC3E}">
        <p14:creationId xmlns:p14="http://schemas.microsoft.com/office/powerpoint/2010/main" val="17538227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sz="1100" b="1"/>
              <a:t>[INTRO]</a:t>
            </a:r>
          </a:p>
          <a:p>
            <a:r>
              <a:rPr lang="en-US" sz="1100"/>
              <a:t>Une autre chose de génial avec Kotlin, les collections et les lambdas. C’est la possibilité d’effectuer des actions pour chaque elements d’une liste  filtrée par une lambda (ou pas)</a:t>
            </a:r>
          </a:p>
          <a:p>
            <a:r>
              <a:rPr lang="en-US" sz="1100"/>
              <a:t>Grâce a la fonction forEach. Regardez</a:t>
            </a:r>
          </a:p>
          <a:p>
            <a:r>
              <a:rPr lang="en-US" sz="1100" b="1"/>
              <a:t>[DIAPO]</a:t>
            </a:r>
          </a:p>
          <a:p>
            <a:r>
              <a:rPr lang="en-US" sz="1100" b="1"/>
              <a:t>	[POINT 1]</a:t>
            </a:r>
          </a:p>
          <a:p>
            <a:r>
              <a:rPr lang="en-US" sz="1100"/>
              <a:t>Je crée une liste mutable. A laquelle j’ajoute nombre d’element.</a:t>
            </a:r>
          </a:p>
          <a:p>
            <a:pPr defTabSz="882030">
              <a:defRPr/>
            </a:pPr>
            <a:r>
              <a:rPr lang="en-US" sz="1100" b="1"/>
              <a:t>	[POINT 2]</a:t>
            </a:r>
          </a:p>
          <a:p>
            <a:pPr defTabSz="882030">
              <a:defRPr/>
            </a:pPr>
            <a:r>
              <a:rPr lang="en-US" sz="1100"/>
              <a:t>Je crée une variable qui me permettra d’enregistrer la somme des valeurs positive de la liste.</a:t>
            </a:r>
          </a:p>
          <a:p>
            <a:pPr defTabSz="882030">
              <a:defRPr/>
            </a:pPr>
            <a:r>
              <a:rPr lang="en-US" sz="1100" b="1"/>
              <a:t>	[POINT 3]</a:t>
            </a:r>
          </a:p>
          <a:p>
            <a:pPr defTabSz="882030">
              <a:defRPr/>
            </a:pPr>
            <a:r>
              <a:rPr lang="en-US" sz="1100"/>
              <a:t>Et voila comment je fais pour calculer la somme des valeurs positive de la liste.</a:t>
            </a:r>
          </a:p>
          <a:p>
            <a:pPr defTabSz="882030">
              <a:defRPr/>
            </a:pPr>
            <a:r>
              <a:rPr lang="en-US" sz="1100"/>
              <a:t>Je fais un filtre ou je recupere que les elements positifs de la liste grace a une lambda puis j’utilize la fonction foreach qui ajoutera a la variable somme la valeur positive</a:t>
            </a:r>
          </a:p>
          <a:p>
            <a:pPr defTabSz="882030">
              <a:defRPr/>
            </a:pPr>
            <a:r>
              <a:rPr lang="en-US" sz="1100" b="1"/>
              <a:t>	[POINT 4]</a:t>
            </a:r>
          </a:p>
          <a:p>
            <a:pPr defTabSz="882030">
              <a:defRPr/>
            </a:pPr>
            <a:r>
              <a:rPr lang="en-US" sz="1100"/>
              <a:t>Pour finir j’affiche ma somme. E qui me donne : 50 </a:t>
            </a:r>
            <a:r>
              <a:rPr lang="en-US" sz="1100">
                <a:sym typeface="Wingdings" panose="05000000000000000000" pitchFamily="2" charset="2"/>
              </a:rPr>
              <a:t></a:t>
            </a:r>
            <a:endParaRPr lang="en-US" sz="1100"/>
          </a:p>
          <a:p>
            <a:endParaRPr lang="en-US"/>
          </a:p>
        </p:txBody>
      </p:sp>
    </p:spTree>
    <p:extLst>
      <p:ext uri="{BB962C8B-B14F-4D97-AF65-F5344CB8AC3E}">
        <p14:creationId xmlns:p14="http://schemas.microsoft.com/office/powerpoint/2010/main" val="214740014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sz="1100" b="1"/>
              <a:t>[INTRO]</a:t>
            </a:r>
          </a:p>
          <a:p>
            <a:r>
              <a:rPr lang="en-US" sz="1100" b="1"/>
              <a:t>	</a:t>
            </a:r>
            <a:r>
              <a:rPr lang="en-US" sz="1100"/>
              <a:t>Encore une chose géniale avec Kotlin c’est que l’on peut utiliser le try comme expression. Regardons ça de plus pret :</a:t>
            </a:r>
          </a:p>
          <a:p>
            <a:r>
              <a:rPr lang="en-US" sz="1100" b="1"/>
              <a:t>[DIAPO]</a:t>
            </a:r>
          </a:p>
          <a:p>
            <a:r>
              <a:rPr lang="en-US" sz="1100" b="1"/>
              <a:t>[POINT 1]</a:t>
            </a:r>
          </a:p>
          <a:p>
            <a:r>
              <a:rPr lang="en-US" sz="1100" b="1"/>
              <a:t>	</a:t>
            </a:r>
            <a:r>
              <a:rPr lang="en-US" sz="1100"/>
              <a:t>Je crée une variable nommée resultat que j’affecte avec le try.</a:t>
            </a:r>
          </a:p>
          <a:p>
            <a:pPr defTabSz="882030">
              <a:defRPr/>
            </a:pPr>
            <a:r>
              <a:rPr lang="en-US" sz="1100" b="1"/>
              <a:t>[POINT 2]</a:t>
            </a:r>
          </a:p>
          <a:p>
            <a:pPr defTabSz="882030">
              <a:defRPr/>
            </a:pPr>
            <a:r>
              <a:rPr lang="en-US" sz="1100" b="1"/>
              <a:t>	</a:t>
            </a:r>
            <a:r>
              <a:rPr lang="en-US" sz="1100"/>
              <a:t>Si tout se passe bien resultat sera egal à calculDangeureux() Sinon je lève une erreur.</a:t>
            </a:r>
          </a:p>
          <a:p>
            <a:pPr defTabSz="882030">
              <a:defRPr/>
            </a:pPr>
            <a:r>
              <a:rPr lang="en-US" sz="1100" b="1"/>
              <a:t>[POINT 3]</a:t>
            </a:r>
          </a:p>
          <a:p>
            <a:pPr defTabSz="882030">
              <a:defRPr/>
            </a:pPr>
            <a:r>
              <a:rPr lang="en-US" sz="1100" b="1"/>
              <a:t>	</a:t>
            </a:r>
            <a:r>
              <a:rPr lang="en-US" sz="1100"/>
              <a:t>Et pour finir j’affiche le resultat </a:t>
            </a:r>
            <a:r>
              <a:rPr lang="en-US" sz="1100">
                <a:sym typeface="Wingdings" panose="05000000000000000000" pitchFamily="2" charset="2"/>
              </a:rPr>
              <a:t></a:t>
            </a:r>
            <a:endParaRPr lang="en-US" sz="1100"/>
          </a:p>
          <a:p>
            <a:endParaRPr lang="en-US"/>
          </a:p>
        </p:txBody>
      </p:sp>
    </p:spTree>
    <p:extLst>
      <p:ext uri="{BB962C8B-B14F-4D97-AF65-F5344CB8AC3E}">
        <p14:creationId xmlns:p14="http://schemas.microsoft.com/office/powerpoint/2010/main" val="6210783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1" dirty="0"/>
              <a:t>[INTRO]</a:t>
            </a:r>
          </a:p>
          <a:p>
            <a:r>
              <a:rPr lang="fr-FR" dirty="0"/>
              <a:t>Les objectifs de cette vidéo sont les suivants :</a:t>
            </a:r>
          </a:p>
          <a:p>
            <a:endParaRPr lang="fr-FR" dirty="0"/>
          </a:p>
          <a:p>
            <a:r>
              <a:rPr lang="fr-FR" b="1" dirty="0"/>
              <a:t>[DIAPO]</a:t>
            </a:r>
          </a:p>
          <a:p>
            <a:r>
              <a:rPr lang="fr-FR" b="1" dirty="0"/>
              <a:t>[1]</a:t>
            </a:r>
          </a:p>
          <a:p>
            <a:r>
              <a:rPr lang="fr-FR" dirty="0"/>
              <a:t>-Découvrir les classe avec Kotlin</a:t>
            </a:r>
          </a:p>
          <a:p>
            <a:r>
              <a:rPr lang="fr-FR" b="1" dirty="0"/>
              <a:t>[2]</a:t>
            </a:r>
          </a:p>
          <a:p>
            <a:r>
              <a:rPr lang="fr-FR" dirty="0"/>
              <a:t>-Découvrir L’héritage</a:t>
            </a:r>
          </a:p>
          <a:p>
            <a:r>
              <a:rPr lang="fr-FR" b="1" dirty="0"/>
              <a:t>[3]</a:t>
            </a:r>
          </a:p>
          <a:p>
            <a:r>
              <a:rPr lang="fr-FR" dirty="0"/>
              <a:t>-Découvrir le fonctionnement des champ et propriété</a:t>
            </a:r>
          </a:p>
          <a:p>
            <a:r>
              <a:rPr lang="fr-FR" b="1" dirty="0"/>
              <a:t>[4]</a:t>
            </a:r>
          </a:p>
          <a:p>
            <a:r>
              <a:rPr lang="fr-FR" dirty="0"/>
              <a:t>-Découvrir le caractéristiques des interface</a:t>
            </a:r>
          </a:p>
          <a:p>
            <a:r>
              <a:rPr lang="fr-FR" b="1" dirty="0"/>
              <a:t>[5]</a:t>
            </a:r>
          </a:p>
          <a:p>
            <a:r>
              <a:rPr lang="fr-FR" dirty="0"/>
              <a:t>-Découvrir le principe des </a:t>
            </a:r>
            <a:r>
              <a:rPr lang="fr-FR" dirty="0" err="1"/>
              <a:t>sealed</a:t>
            </a:r>
            <a:r>
              <a:rPr lang="fr-FR" dirty="0"/>
              <a:t> classe</a:t>
            </a:r>
          </a:p>
          <a:p>
            <a:r>
              <a:rPr lang="fr-FR" b="1" dirty="0"/>
              <a:t>[6]</a:t>
            </a:r>
          </a:p>
          <a:p>
            <a:r>
              <a:rPr lang="fr-FR" dirty="0"/>
              <a:t>-Découvrir les classes imbriquée</a:t>
            </a:r>
          </a:p>
          <a:p>
            <a:r>
              <a:rPr lang="fr-FR" b="1" dirty="0"/>
              <a:t>[7]</a:t>
            </a:r>
          </a:p>
          <a:p>
            <a:r>
              <a:rPr lang="fr-FR" dirty="0"/>
              <a:t>-Découvrir les classes </a:t>
            </a:r>
            <a:r>
              <a:rPr lang="fr-FR" dirty="0" err="1"/>
              <a:t>enum</a:t>
            </a:r>
            <a:endParaRPr lang="fr-FR" dirty="0"/>
          </a:p>
          <a:p>
            <a:endParaRPr lang="fr-FR" dirty="0"/>
          </a:p>
          <a:p>
            <a:r>
              <a:rPr lang="fr-FR" dirty="0"/>
              <a:t>C’est parti !</a:t>
            </a:r>
          </a:p>
          <a:p>
            <a:endParaRPr lang="en-US" dirty="0"/>
          </a:p>
        </p:txBody>
      </p:sp>
    </p:spTree>
    <p:extLst>
      <p:ext uri="{BB962C8B-B14F-4D97-AF65-F5344CB8AC3E}">
        <p14:creationId xmlns:p14="http://schemas.microsoft.com/office/powerpoint/2010/main" val="144528667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a:t>[INTRO]</a:t>
            </a:r>
          </a:p>
          <a:p>
            <a:r>
              <a:rPr lang="fr-FR" b="1" dirty="0"/>
              <a:t>[DIAPO]</a:t>
            </a:r>
          </a:p>
          <a:p>
            <a:r>
              <a:rPr lang="fr-FR" b="1" dirty="0"/>
              <a:t>[POINT 1]</a:t>
            </a:r>
          </a:p>
          <a:p>
            <a:r>
              <a:rPr lang="fr-FR" b="0" dirty="0"/>
              <a:t>Les class sous Kotlin se déclare en utilisant le mot clé class</a:t>
            </a:r>
          </a:p>
          <a:p>
            <a:r>
              <a:rPr lang="fr-FR" b="0" dirty="0"/>
              <a:t>Il est possible de créer une classe vide comme présenté ici.</a:t>
            </a:r>
          </a:p>
          <a:p>
            <a:r>
              <a:rPr lang="fr-FR" b="1" dirty="0"/>
              <a:t>[POINT 2]</a:t>
            </a:r>
          </a:p>
          <a:p>
            <a:r>
              <a:rPr lang="fr-FR" b="0" dirty="0"/>
              <a:t>Ici on voit une classe nommé personne. Sont constructeur principal est définit juste après le nom de la classe.</a:t>
            </a:r>
          </a:p>
          <a:p>
            <a:r>
              <a:rPr lang="fr-FR" b="0" dirty="0"/>
              <a:t>Grâce a ce constructeur la propriété </a:t>
            </a:r>
            <a:r>
              <a:rPr lang="fr-FR" b="0" dirty="0" err="1"/>
              <a:t>prenom</a:t>
            </a:r>
            <a:r>
              <a:rPr lang="fr-FR" b="0" dirty="0"/>
              <a:t> est créé.</a:t>
            </a:r>
          </a:p>
          <a:p>
            <a:r>
              <a:rPr lang="fr-FR" b="0" dirty="0"/>
              <a:t>Le mot clé open signifie que l’on peut hériter de Personne car par défaut on ne peut hériter d’une classe.</a:t>
            </a:r>
          </a:p>
          <a:p>
            <a:r>
              <a:rPr lang="fr-FR" b="1" dirty="0"/>
              <a:t>[POINT 3]</a:t>
            </a:r>
          </a:p>
          <a:p>
            <a:r>
              <a:rPr lang="fr-FR" b="0" dirty="0"/>
              <a:t>Pour créer une instance d’une class, on appel le constructeur comme si on appelé une fonction. </a:t>
            </a:r>
          </a:p>
          <a:p>
            <a:r>
              <a:rPr lang="fr-FR" b="0" dirty="0"/>
              <a:t>Le mot clé new n’existe plus !</a:t>
            </a:r>
          </a:p>
          <a:p>
            <a:r>
              <a:rPr lang="fr-FR" b="1" dirty="0"/>
              <a:t>[POINT 4]</a:t>
            </a:r>
          </a:p>
          <a:p>
            <a:r>
              <a:rPr lang="fr-FR" b="0" dirty="0"/>
              <a:t>Autre exemple de création d’une instance avec la classe personne.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a:t>[POINT 5]</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0" dirty="0"/>
              <a:t>Et modification de la propriété </a:t>
            </a:r>
            <a:r>
              <a:rPr lang="fr-FR" b="0" dirty="0" err="1"/>
              <a:t>prenom</a:t>
            </a:r>
            <a:r>
              <a:rPr lang="fr-FR" b="0" dirty="0"/>
              <a:t> de l’instance</a:t>
            </a:r>
          </a:p>
          <a:p>
            <a:endParaRPr lang="en-US" dirty="0"/>
          </a:p>
        </p:txBody>
      </p:sp>
    </p:spTree>
    <p:extLst>
      <p:ext uri="{BB962C8B-B14F-4D97-AF65-F5344CB8AC3E}">
        <p14:creationId xmlns:p14="http://schemas.microsoft.com/office/powerpoint/2010/main" val="750282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a:t>[INTRO]</a:t>
            </a:r>
          </a:p>
          <a:p>
            <a:r>
              <a:rPr lang="fr-FR" b="1" dirty="0"/>
              <a:t>[DIAPO]</a:t>
            </a:r>
          </a:p>
          <a:p>
            <a:r>
              <a:rPr lang="fr-FR" b="0" dirty="0"/>
              <a:t>Je vais vous faire découvrir l’héritage avec Kotlin.</a:t>
            </a:r>
          </a:p>
          <a:p>
            <a:r>
              <a:rPr lang="fr-FR" b="1" dirty="0"/>
              <a:t>[POINT 1]</a:t>
            </a:r>
          </a:p>
          <a:p>
            <a:r>
              <a:rPr lang="fr-FR" b="0" dirty="0"/>
              <a:t>Pour commencer je vais définir une classe abstraite.</a:t>
            </a:r>
          </a:p>
          <a:p>
            <a:r>
              <a:rPr lang="fr-FR" b="0" dirty="0"/>
              <a:t>Ici véhicule dont le constructeur attend une couleur.</a:t>
            </a:r>
          </a:p>
          <a:p>
            <a:r>
              <a:rPr lang="fr-FR" b="1" dirty="0"/>
              <a:t>[POINT 2]</a:t>
            </a:r>
          </a:p>
          <a:p>
            <a:r>
              <a:rPr lang="fr-FR" b="0" dirty="0"/>
              <a:t>Ensuite vous pouvez découvrir un bloc d’instruction précédé par le mot clé init.</a:t>
            </a:r>
          </a:p>
          <a:p>
            <a:r>
              <a:rPr lang="fr-FR" b="0" dirty="0"/>
              <a:t>Et bien ce bloc s’exécute a la création d’une instance de la classe pour initialiser l’instance.</a:t>
            </a:r>
          </a:p>
          <a:p>
            <a:r>
              <a:rPr lang="fr-FR" b="1" dirty="0"/>
              <a:t>[POINT 3]</a:t>
            </a:r>
          </a:p>
          <a:p>
            <a:r>
              <a:rPr lang="fr-FR" b="0" dirty="0"/>
              <a:t>Notre classe abstraite contient une propriété slogan.</a:t>
            </a:r>
          </a:p>
          <a:p>
            <a:r>
              <a:rPr lang="fr-FR" b="1" dirty="0"/>
              <a:t>[POINT 4]</a:t>
            </a:r>
          </a:p>
          <a:p>
            <a:r>
              <a:rPr lang="fr-FR" b="0" dirty="0"/>
              <a:t>Et une fonction redéfinissable car il y a le mot clé open sinon elle ne serait pas redéfinissable mais juste héritable.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a:t>[POINT 5]</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0" dirty="0"/>
              <a:t>L’héritage se fait ainsi. L’héritage multiple n’est pas possible.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a:t>[POINT 6]</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0" dirty="0"/>
              <a:t>Ici je redéfini la fonction </a:t>
            </a:r>
            <a:r>
              <a:rPr lang="fr-FR" b="0" dirty="0" err="1"/>
              <a:t>getSon</a:t>
            </a:r>
            <a:r>
              <a:rPr lang="fr-FR" b="0" dirty="0"/>
              <a:t> en utilisant bien le mot clé </a:t>
            </a:r>
            <a:r>
              <a:rPr lang="fr-FR" b="0" dirty="0" err="1"/>
              <a:t>override</a:t>
            </a:r>
            <a:r>
              <a:rPr lang="fr-FR" b="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a:t>[POINT 7]</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0" dirty="0"/>
              <a:t>Tout comme en java on ne peut instancier de classe abstraite.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a:t>[POINT 8]</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0" dirty="0"/>
              <a:t>Et ici je crée une instance de la classe voiture et j’utilise bien des propriétés et fonction de la classe abstraite.</a:t>
            </a:r>
            <a:endParaRPr lang="en-US" dirty="0"/>
          </a:p>
        </p:txBody>
      </p:sp>
    </p:spTree>
    <p:extLst>
      <p:ext uri="{BB962C8B-B14F-4D97-AF65-F5344CB8AC3E}">
        <p14:creationId xmlns:p14="http://schemas.microsoft.com/office/powerpoint/2010/main" val="27202488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100" b="1"/>
              <a:t>[INTRO]</a:t>
            </a:r>
          </a:p>
          <a:p>
            <a:r>
              <a:rPr lang="fr-FR" sz="1100" b="1"/>
              <a:t>[DIAPO]</a:t>
            </a:r>
          </a:p>
          <a:p>
            <a:r>
              <a:rPr lang="fr-FR" sz="1100" b="0"/>
              <a:t>Il est bien évidemment possible de personnalisé les accesseurs des différentes propriétés d »une classe comme ceci</a:t>
            </a:r>
          </a:p>
          <a:p>
            <a:r>
              <a:rPr lang="fr-FR" sz="1100" b="1"/>
              <a:t>[POINT 1]</a:t>
            </a:r>
          </a:p>
          <a:p>
            <a:r>
              <a:rPr lang="fr-FR" sz="1100" b="0"/>
              <a:t>Juste en utilisant les mot clé get() et set()</a:t>
            </a:r>
          </a:p>
          <a:p>
            <a:endParaRPr lang="fr-FR" sz="1100" b="0"/>
          </a:p>
          <a:p>
            <a:r>
              <a:rPr lang="fr-FR" sz="1100" b="0"/>
              <a:t>Sans accolade et juste un égal si la définition est sur une ligne.</a:t>
            </a:r>
          </a:p>
          <a:p>
            <a:endParaRPr lang="fr-FR" sz="1100" b="0"/>
          </a:p>
          <a:p>
            <a:r>
              <a:rPr lang="fr-FR" sz="1100" b="0"/>
              <a:t>Sinon on utilise des accolades si la définition est sur plusieurs lignes.</a:t>
            </a:r>
          </a:p>
          <a:p>
            <a:r>
              <a:rPr lang="fr-FR" sz="1100" b="1"/>
              <a:t>[FIN]</a:t>
            </a:r>
          </a:p>
          <a:p>
            <a:endParaRPr lang="en-US"/>
          </a:p>
        </p:txBody>
      </p:sp>
    </p:spTree>
    <p:extLst>
      <p:ext uri="{BB962C8B-B14F-4D97-AF65-F5344CB8AC3E}">
        <p14:creationId xmlns:p14="http://schemas.microsoft.com/office/powerpoint/2010/main" val="74964680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100" b="1" dirty="0"/>
              <a:t>[INTRO]</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100" b="0" dirty="0"/>
              <a:t>Les interfaces avec Kotlin sont assez sympa</a:t>
            </a:r>
          </a:p>
          <a:p>
            <a:r>
              <a:rPr lang="fr-FR" sz="1100" b="1" dirty="0"/>
              <a:t>[DIAPO]</a:t>
            </a:r>
          </a:p>
          <a:p>
            <a:r>
              <a:rPr lang="fr-FR" sz="1100" b="1" dirty="0"/>
              <a:t>	[POINT 1]</a:t>
            </a:r>
          </a:p>
          <a:p>
            <a:r>
              <a:rPr lang="fr-FR" sz="1100" b="0" dirty="0"/>
              <a:t>Pour la déclaration rien de nouveau juste le mot clé interface puis le nom de l’interface.</a:t>
            </a:r>
          </a:p>
          <a:p>
            <a:r>
              <a:rPr lang="fr-FR" sz="1100" b="1" dirty="0"/>
              <a:t>	[POINT 2]</a:t>
            </a:r>
          </a:p>
          <a:p>
            <a:r>
              <a:rPr lang="fr-FR" sz="1100" b="0" dirty="0"/>
              <a:t>Notre interface peut imposer des variables </a:t>
            </a:r>
            <a:r>
              <a:rPr lang="fr-FR" sz="1100" b="0" dirty="0">
                <a:sym typeface="Wingdings" panose="05000000000000000000" pitchFamily="2" charset="2"/>
              </a:rPr>
              <a:t></a:t>
            </a:r>
          </a:p>
          <a:p>
            <a:r>
              <a:rPr lang="fr-FR" sz="1100" b="0" dirty="0">
                <a:sym typeface="Wingdings" panose="05000000000000000000" pitchFamily="2" charset="2"/>
              </a:rPr>
              <a:t>Ce qui est vraiment sympa.</a:t>
            </a:r>
            <a:endParaRPr lang="fr-FR" sz="1100" b="0" dirty="0"/>
          </a:p>
          <a:p>
            <a:r>
              <a:rPr lang="fr-FR" sz="1100" b="1" dirty="0"/>
              <a:t>	[POINT 3]</a:t>
            </a:r>
          </a:p>
          <a:p>
            <a:r>
              <a:rPr lang="fr-FR" sz="1100" b="0" dirty="0"/>
              <a:t>On peut imposer des méthodes.</a:t>
            </a:r>
          </a:p>
          <a:p>
            <a:r>
              <a:rPr lang="fr-FR" sz="1100" b="1" dirty="0"/>
              <a:t>	[POINT 4]</a:t>
            </a:r>
          </a:p>
          <a:p>
            <a:r>
              <a:rPr lang="fr-FR" sz="1100" b="0" dirty="0"/>
              <a:t>Et aussi ajouter un corp aux méthodes de l’interface.</a:t>
            </a:r>
          </a:p>
          <a:p>
            <a:r>
              <a:rPr lang="fr-FR" sz="1100" b="0" dirty="0"/>
              <a:t>Ainsi si la classe implémentant cette interface n’implémente pas la méthode alors elle se retrouve avec ce contenu </a:t>
            </a:r>
            <a:r>
              <a:rPr lang="fr-FR" sz="1100" b="0" dirty="0">
                <a:sym typeface="Wingdings" panose="05000000000000000000" pitchFamily="2" charset="2"/>
              </a:rPr>
              <a:t></a:t>
            </a:r>
            <a:endParaRPr lang="fr-FR" sz="1100" b="0"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sz="1100" b="1" dirty="0"/>
              <a:t>	[POINT 5]</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100" b="0" dirty="0"/>
              <a:t>Démonstration : La classe personne implémente Pompier</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100" b="0" dirty="0"/>
              <a:t>Elle est donc obligé de redéfinir la variable téléphone  ainsi que la méthode </a:t>
            </a:r>
            <a:r>
              <a:rPr lang="fr-FR" sz="1100" b="0" dirty="0" err="1"/>
              <a:t>eteindreLeFeu</a:t>
            </a:r>
            <a:r>
              <a:rPr lang="fr-FR" sz="1100" b="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100" b="0" dirty="0"/>
              <a:t>Personne n’a pas redéfinit la fonction cri()</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100" b="0" dirty="0"/>
              <a:t>Donc le comportement de la fonction cri pour Personne sera le même que celui définit dans la classe pompier.</a:t>
            </a:r>
          </a:p>
          <a:p>
            <a:r>
              <a:rPr lang="fr-FR" sz="1100" b="1" dirty="0"/>
              <a:t>[FIN]</a:t>
            </a:r>
          </a:p>
          <a:p>
            <a:endParaRPr lang="en-US" dirty="0"/>
          </a:p>
        </p:txBody>
      </p:sp>
    </p:spTree>
    <p:extLst>
      <p:ext uri="{BB962C8B-B14F-4D97-AF65-F5344CB8AC3E}">
        <p14:creationId xmlns:p14="http://schemas.microsoft.com/office/powerpoint/2010/main" val="16862745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a:p>
        </p:txBody>
      </p:sp>
    </p:spTree>
    <p:extLst>
      <p:ext uri="{BB962C8B-B14F-4D97-AF65-F5344CB8AC3E}">
        <p14:creationId xmlns:p14="http://schemas.microsoft.com/office/powerpoint/2010/main" val="378231728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1"/>
              <a:t>[INTRO]</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0"/>
              <a:t>Les différents niveau d’encapsulation sont private protected et public.</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0"/>
              <a:t>Public est l’encapsulation par défaut.</a:t>
            </a:r>
          </a:p>
          <a:p>
            <a:r>
              <a:rPr lang="fr-FR" b="1"/>
              <a:t>[DIAPO]</a:t>
            </a:r>
          </a:p>
          <a:p>
            <a:r>
              <a:rPr lang="fr-FR" b="0"/>
              <a:t>Voici un exemple</a:t>
            </a:r>
          </a:p>
          <a:p>
            <a:r>
              <a:rPr lang="fr-FR" b="1"/>
              <a:t>[POINT 1]</a:t>
            </a:r>
          </a:p>
          <a:p>
            <a:r>
              <a:rPr lang="fr-FR" b="0"/>
              <a:t>Cette classe nommé héritable est héritable grâce au mot clé open.</a:t>
            </a:r>
          </a:p>
          <a:p>
            <a:r>
              <a:rPr lang="fr-FR" b="1"/>
              <a:t>[POINT 2]</a:t>
            </a:r>
          </a:p>
          <a:p>
            <a:r>
              <a:rPr lang="fr-FR" b="0"/>
              <a:t>Ses classes filles n’hériteront pas de la variable nommé « une » car elle est en private </a:t>
            </a:r>
          </a:p>
          <a:p>
            <a:r>
              <a:rPr lang="fr-FR" b="1"/>
              <a:t>[POINT 3]</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0"/>
              <a:t>et elle hériterons de la variable « deux » car elle est protected.</a:t>
            </a:r>
          </a:p>
          <a:p>
            <a:endParaRPr lang="fr-FR" b="0"/>
          </a:p>
          <a:p>
            <a:r>
              <a:rPr lang="fr-FR" b="0"/>
              <a:t>Si on ne met ni protected et ni private alors c’est public.</a:t>
            </a:r>
            <a:endParaRPr lang="fr-FR" b="0" dirty="0"/>
          </a:p>
        </p:txBody>
      </p:sp>
    </p:spTree>
    <p:extLst>
      <p:ext uri="{BB962C8B-B14F-4D97-AF65-F5344CB8AC3E}">
        <p14:creationId xmlns:p14="http://schemas.microsoft.com/office/powerpoint/2010/main" val="34217778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a:t>[INTRO]</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0" dirty="0"/>
              <a:t>Voici une parie très intéressante.</a:t>
            </a:r>
          </a:p>
          <a:p>
            <a:r>
              <a:rPr lang="fr-FR" b="1" dirty="0"/>
              <a:t>[DIAPO]</a:t>
            </a:r>
          </a:p>
          <a:p>
            <a:r>
              <a:rPr lang="fr-FR" b="0" dirty="0"/>
              <a:t>Pour créer toujours des classes model dans nos projets.</a:t>
            </a:r>
          </a:p>
          <a:p>
            <a:r>
              <a:rPr lang="fr-FR" b="0" dirty="0"/>
              <a:t>Ces classes se ressemble toute énormément.</a:t>
            </a:r>
          </a:p>
          <a:p>
            <a:r>
              <a:rPr lang="fr-FR" b="0" dirty="0"/>
              <a:t>Et bien Kotlin a créer un système pour simplifier et réduire au mieux la création de ce type de classe.</a:t>
            </a:r>
          </a:p>
          <a:p>
            <a:r>
              <a:rPr lang="fr-FR" b="1" dirty="0"/>
              <a:t>	[POINT 1]</a:t>
            </a:r>
          </a:p>
          <a:p>
            <a:r>
              <a:rPr lang="fr-FR" b="0" dirty="0"/>
              <a:t>Il faut tout simplement utiliser le mot clé data devant le mot clé class.</a:t>
            </a:r>
          </a:p>
          <a:p>
            <a:r>
              <a:rPr lang="fr-FR" b="0" dirty="0"/>
              <a:t>Ainsi les méthodes </a:t>
            </a:r>
            <a:r>
              <a:rPr lang="fr-FR" b="0" dirty="0" err="1"/>
              <a:t>equals</a:t>
            </a:r>
            <a:r>
              <a:rPr lang="fr-FR" b="0" dirty="0"/>
              <a:t> </a:t>
            </a:r>
            <a:r>
              <a:rPr lang="fr-FR" b="0" dirty="0" err="1"/>
              <a:t>hashcode</a:t>
            </a:r>
            <a:r>
              <a:rPr lang="fr-FR" b="0" dirty="0"/>
              <a:t> copy et </a:t>
            </a:r>
            <a:r>
              <a:rPr lang="fr-FR" b="0" dirty="0" err="1"/>
              <a:t>toString</a:t>
            </a:r>
            <a:r>
              <a:rPr lang="fr-FR" b="0" dirty="0"/>
              <a:t> seront créer et redéfinies.</a:t>
            </a:r>
          </a:p>
          <a:p>
            <a:r>
              <a:rPr lang="fr-FR" b="1" dirty="0"/>
              <a:t>	[POINT 2]</a:t>
            </a:r>
          </a:p>
          <a:p>
            <a:r>
              <a:rPr lang="fr-FR" b="0" dirty="0"/>
              <a:t>Création habituelle.</a:t>
            </a:r>
          </a:p>
          <a:p>
            <a:r>
              <a:rPr lang="fr-FR" b="1" dirty="0"/>
              <a:t>	[POINT 3]</a:t>
            </a:r>
          </a:p>
          <a:p>
            <a:r>
              <a:rPr lang="fr-FR" b="0" dirty="0"/>
              <a:t>Fonction </a:t>
            </a:r>
            <a:r>
              <a:rPr lang="fr-FR" b="0" dirty="0" err="1"/>
              <a:t>toString</a:t>
            </a:r>
            <a:r>
              <a:rPr lang="fr-FR" b="0" dirty="0"/>
              <a:t> déjà faite</a:t>
            </a:r>
          </a:p>
          <a:p>
            <a:r>
              <a:rPr lang="fr-FR" b="1" dirty="0"/>
              <a:t>	[POINT 4]</a:t>
            </a:r>
          </a:p>
          <a:p>
            <a:r>
              <a:rPr lang="fr-FR" b="0" dirty="0"/>
              <a:t>Fonction copy aussi</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a:t>	[POINT 5]</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0" dirty="0"/>
              <a:t>Et fonctionnelles </a:t>
            </a:r>
            <a:r>
              <a:rPr lang="fr-FR" b="0" dirty="0">
                <a:sym typeface="Wingdings" panose="05000000000000000000" pitchFamily="2" charset="2"/>
              </a:rPr>
              <a:t></a:t>
            </a:r>
            <a:endParaRPr lang="fr-FR"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fr-FR" b="1" dirty="0"/>
          </a:p>
          <a:p>
            <a:r>
              <a:rPr lang="fr-FR" b="1" dirty="0"/>
              <a:t>[FIN]</a:t>
            </a:r>
          </a:p>
          <a:p>
            <a:r>
              <a:rPr lang="fr-FR" b="0" dirty="0"/>
              <a:t>C’est pas beau Kotlin ?</a:t>
            </a:r>
          </a:p>
        </p:txBody>
      </p:sp>
    </p:spTree>
    <p:extLst>
      <p:ext uri="{BB962C8B-B14F-4D97-AF65-F5344CB8AC3E}">
        <p14:creationId xmlns:p14="http://schemas.microsoft.com/office/powerpoint/2010/main" val="251611463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1"/>
              <a:t>[INTRO]</a:t>
            </a:r>
          </a:p>
          <a:p>
            <a:r>
              <a:rPr lang="fr-FR" b="1"/>
              <a:t>[DIAPO]</a:t>
            </a:r>
          </a:p>
          <a:p>
            <a:r>
              <a:rPr lang="fr-FR" b="0"/>
              <a:t>Démonstration de définition d’une classe imbriquée. C’est très simple regardez.</a:t>
            </a:r>
          </a:p>
          <a:p>
            <a:r>
              <a:rPr lang="fr-FR" b="1"/>
              <a:t>[POINT 1]</a:t>
            </a:r>
          </a:p>
          <a:p>
            <a:r>
              <a:rPr lang="fr-FR" b="0"/>
              <a:t>Je crée une classe mère dans laquelle je défini une variable membre nommée info</a:t>
            </a:r>
          </a:p>
          <a:p>
            <a:r>
              <a:rPr lang="fr-FR" b="1"/>
              <a:t>[POINT 2]</a:t>
            </a:r>
          </a:p>
          <a:p>
            <a:r>
              <a:rPr lang="fr-FR" b="0"/>
              <a:t>Ensuite je déclare une classe nommé Interne dans laquelle j’ai une méthode qui essai d’accèder aux membres de la classe mère mais j’ai une erreur.</a:t>
            </a:r>
          </a:p>
          <a:p>
            <a:r>
              <a:rPr lang="fr-FR" b="0"/>
              <a:t>Car ce n’est pas possible.</a:t>
            </a:r>
          </a:p>
          <a:p>
            <a:r>
              <a:rPr lang="fr-FR" b="1"/>
              <a:t>[POINT 3]</a:t>
            </a:r>
          </a:p>
          <a:p>
            <a:r>
              <a:rPr lang="fr-FR" b="0"/>
              <a:t>Par contre si je met le mot clé inner devant ma classe interne alors je peux accéder aux éléments de la classe mère.</a:t>
            </a:r>
          </a:p>
          <a:p>
            <a:r>
              <a:rPr lang="fr-FR" b="0"/>
              <a:t>Donc si on veut qu’une classe interne accède aux éléments d’une classe mère il faut explicitement l’indiquer.</a:t>
            </a:r>
          </a:p>
          <a:p>
            <a:r>
              <a:rPr lang="fr-FR" b="1"/>
              <a:t>[POINT 4]</a:t>
            </a:r>
          </a:p>
          <a:p>
            <a:r>
              <a:rPr lang="fr-FR" b="1"/>
              <a:t>Ensuite pour créer une instance d’une classe interne on fait évidement comme ceci </a:t>
            </a:r>
            <a:r>
              <a:rPr lang="fr-FR" b="1">
                <a:sym typeface="Wingdings" panose="05000000000000000000" pitchFamily="2" charset="2"/>
              </a:rPr>
              <a:t></a:t>
            </a:r>
          </a:p>
          <a:p>
            <a:r>
              <a:rPr lang="fr-FR" b="1">
                <a:sym typeface="Wingdings" panose="05000000000000000000" pitchFamily="2" charset="2"/>
              </a:rPr>
              <a:t>On accède au constructeur de la classe interne via le nom de la classe mere.</a:t>
            </a:r>
            <a:endParaRPr lang="fr-FR" b="1"/>
          </a:p>
          <a:p>
            <a:pPr marL="0" marR="0" lvl="0" indent="0" algn="l" defTabSz="914400" rtl="0" eaLnBrk="1" fontAlgn="auto" latinLnBrk="0" hangingPunct="1">
              <a:lnSpc>
                <a:spcPct val="100000"/>
              </a:lnSpc>
              <a:spcBef>
                <a:spcPts val="0"/>
              </a:spcBef>
              <a:spcAft>
                <a:spcPts val="0"/>
              </a:spcAft>
              <a:buClrTx/>
              <a:buSzTx/>
              <a:buFontTx/>
              <a:buNone/>
              <a:tabLst/>
              <a:defRPr/>
            </a:pPr>
            <a:r>
              <a:rPr lang="fr-FR" b="1"/>
              <a:t>[FIN]</a:t>
            </a:r>
          </a:p>
          <a:p>
            <a:endParaRPr lang="fr-FR" b="0" dirty="0"/>
          </a:p>
        </p:txBody>
      </p:sp>
    </p:spTree>
    <p:extLst>
      <p:ext uri="{BB962C8B-B14F-4D97-AF65-F5344CB8AC3E}">
        <p14:creationId xmlns:p14="http://schemas.microsoft.com/office/powerpoint/2010/main" val="255300815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a:p>
        </p:txBody>
      </p:sp>
    </p:spTree>
    <p:extLst>
      <p:ext uri="{BB962C8B-B14F-4D97-AF65-F5344CB8AC3E}">
        <p14:creationId xmlns:p14="http://schemas.microsoft.com/office/powerpoint/2010/main" val="235498622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a:p>
        </p:txBody>
      </p:sp>
    </p:spTree>
    <p:extLst>
      <p:ext uri="{BB962C8B-B14F-4D97-AF65-F5344CB8AC3E}">
        <p14:creationId xmlns:p14="http://schemas.microsoft.com/office/powerpoint/2010/main" val="62388207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a:p>
        </p:txBody>
      </p:sp>
    </p:spTree>
    <p:extLst>
      <p:ext uri="{BB962C8B-B14F-4D97-AF65-F5344CB8AC3E}">
        <p14:creationId xmlns:p14="http://schemas.microsoft.com/office/powerpoint/2010/main" val="34830641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100" b="1" dirty="0"/>
              <a:t>[DIAPO]</a:t>
            </a:r>
          </a:p>
          <a:p>
            <a:r>
              <a:rPr lang="fr-FR" sz="1100" b="0" dirty="0"/>
              <a:t>Je vais vous présenter la philosophie avec laquelle </a:t>
            </a:r>
            <a:r>
              <a:rPr lang="fr-FR" sz="1100" b="0" dirty="0" err="1"/>
              <a:t>Jetbrains</a:t>
            </a:r>
            <a:r>
              <a:rPr lang="fr-FR" sz="1100" b="0" dirty="0"/>
              <a:t> a développer Kotlin</a:t>
            </a:r>
            <a:endParaRPr lang="fr-FR" sz="1100" b="1" dirty="0"/>
          </a:p>
          <a:p>
            <a:r>
              <a:rPr lang="fr-FR" sz="1100" b="1" dirty="0"/>
              <a:t>[PRAGMATIQUE]</a:t>
            </a:r>
          </a:p>
          <a:p>
            <a:r>
              <a:rPr lang="fr-FR" sz="1100" b="0" dirty="0"/>
              <a:t>Pragmatique : Pragmatique désigne la capacité à s’adapter à la réalité. Et bien c’est ce qu’a fait </a:t>
            </a:r>
            <a:r>
              <a:rPr lang="fr-FR" sz="1100" b="0" dirty="0" err="1"/>
              <a:t>Jetbrains</a:t>
            </a:r>
            <a:r>
              <a:rPr lang="fr-FR" sz="1100" b="0" dirty="0"/>
              <a:t> en créant Kotlin. </a:t>
            </a:r>
          </a:p>
          <a:p>
            <a:r>
              <a:rPr lang="fr-FR" sz="1100" b="0" dirty="0"/>
              <a:t>Grâce à l’expérience qu’a acquis </a:t>
            </a:r>
            <a:r>
              <a:rPr lang="fr-FR" sz="1100" b="0" dirty="0" err="1"/>
              <a:t>Jetbrains</a:t>
            </a:r>
            <a:r>
              <a:rPr lang="fr-FR" sz="1100" b="0" dirty="0"/>
              <a:t> dans le développement d’IDE, ils ont imaginé un langage pratique répondant à des besoins réels.</a:t>
            </a:r>
          </a:p>
          <a:p>
            <a:r>
              <a:rPr lang="fr-FR" sz="1100" b="1" dirty="0"/>
              <a:t>[CONCIS]</a:t>
            </a:r>
          </a:p>
          <a:p>
            <a:r>
              <a:rPr lang="fr-FR" sz="1100" b="0" dirty="0"/>
              <a:t>Concis : Le langage Kotlin s’efforce de rendre implicite nombre de fonctionnalités afin que le code ait du sens et qu’il soit le plus explicite possible afin de réduire au mieux votre dette technique.</a:t>
            </a:r>
          </a:p>
          <a:p>
            <a:r>
              <a:rPr lang="fr-FR" sz="1100" b="1" dirty="0"/>
              <a:t>[ROBUSTE]</a:t>
            </a:r>
          </a:p>
          <a:p>
            <a:r>
              <a:rPr lang="fr-FR" sz="1100" b="0" dirty="0"/>
              <a:t>Robuste : Le langage Kotlin s’efforce d’augmenter la sécurité de votre code afin que le nombre d’erreurs soit le plus petit possible. Par exemple, de nombreux mécanismes ont été mis en place afin d’éviter au maximum le moindre </a:t>
            </a:r>
            <a:r>
              <a:rPr lang="fr-FR" sz="1100" b="0" dirty="0" err="1"/>
              <a:t>NullPointerException</a:t>
            </a:r>
            <a:r>
              <a:rPr lang="fr-FR" sz="1100" b="0" dirty="0"/>
              <a:t>.</a:t>
            </a:r>
          </a:p>
          <a:p>
            <a:r>
              <a:rPr lang="fr-FR" sz="1100" b="1" dirty="0"/>
              <a:t>[INTEROPERABLE]</a:t>
            </a:r>
          </a:p>
          <a:p>
            <a:r>
              <a:rPr lang="fr-FR" sz="1100" b="0" dirty="0"/>
              <a:t>Interopérable : Avoir un nouveau super langage c’est bien mais cela risque de nous freiner si l’on doit tout redévelopper. Et bien avec Kotlin vous n’avez pas à vous en faire car il est totalement interopérable. C’est-à-dire que du code Java peut totalement interagir avec du Kotlin et inversement.</a:t>
            </a:r>
            <a:endParaRPr lang="fr-FR" sz="1100" b="1" dirty="0"/>
          </a:p>
          <a:p>
            <a:r>
              <a:rPr lang="fr-FR" sz="1100" b="1" dirty="0"/>
              <a:t>[FIN]</a:t>
            </a:r>
          </a:p>
          <a:p>
            <a:r>
              <a:rPr lang="fr-FR" sz="1100" b="0" dirty="0"/>
              <a:t>Voilà la philosophie avec laquelle </a:t>
            </a:r>
            <a:r>
              <a:rPr lang="fr-FR" sz="1100" b="0" dirty="0" err="1"/>
              <a:t>Jetbrains</a:t>
            </a:r>
            <a:r>
              <a:rPr lang="fr-FR" sz="1100" b="0" dirty="0"/>
              <a:t> a créer Kotlin.</a:t>
            </a:r>
            <a:endParaRPr lang="en-US" dirty="0"/>
          </a:p>
        </p:txBody>
      </p:sp>
    </p:spTree>
    <p:extLst>
      <p:ext uri="{BB962C8B-B14F-4D97-AF65-F5344CB8AC3E}">
        <p14:creationId xmlns:p14="http://schemas.microsoft.com/office/powerpoint/2010/main" val="1382969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100" b="1" dirty="0"/>
              <a:t>[INTRO]</a:t>
            </a:r>
          </a:p>
          <a:p>
            <a:r>
              <a:rPr lang="fr-FR" sz="1100" dirty="0"/>
              <a:t>Voici quelques avantages que vous pouvez tirer de ce langage :</a:t>
            </a:r>
          </a:p>
          <a:p>
            <a:r>
              <a:rPr lang="fr-FR" sz="1100" b="1" dirty="0"/>
              <a:t>[DIAPO]</a:t>
            </a:r>
          </a:p>
          <a:p>
            <a:r>
              <a:rPr lang="fr-FR" sz="1100" b="1" dirty="0"/>
              <a:t>[MOINS VERBEUX]</a:t>
            </a:r>
          </a:p>
          <a:p>
            <a:r>
              <a:rPr lang="fr-FR" sz="1100" dirty="0"/>
              <a:t>Moins verbeux, le nombre de lignes de code de vos programmes va baisser.</a:t>
            </a:r>
          </a:p>
          <a:p>
            <a:r>
              <a:rPr lang="fr-FR" sz="1100" b="1" dirty="0"/>
              <a:t>[PLUS EXPLICITE]</a:t>
            </a:r>
          </a:p>
          <a:p>
            <a:r>
              <a:rPr lang="fr-FR" sz="1100" dirty="0"/>
              <a:t>Plus explicite, moins de ligne de code avec un code qui s’auto commente encore plus.</a:t>
            </a:r>
          </a:p>
          <a:p>
            <a:r>
              <a:rPr lang="fr-FR" sz="1100" b="1" dirty="0"/>
              <a:t>[PLUS PRATIQUE]</a:t>
            </a:r>
          </a:p>
          <a:p>
            <a:r>
              <a:rPr lang="fr-FR" sz="1100" dirty="0"/>
              <a:t>Moins verbeux, moins explicite donc plus pratique. </a:t>
            </a:r>
          </a:p>
          <a:p>
            <a:r>
              <a:rPr lang="fr-FR" sz="1100" dirty="0"/>
              <a:t>	De plus le langage contient plusieurs mécanismes qui permettent aux développeuses et développeurs d’intégrer des bonnes pratiques simplement.</a:t>
            </a:r>
          </a:p>
          <a:p>
            <a:r>
              <a:rPr lang="fr-FR" sz="1100" b="1" dirty="0"/>
              <a:t>[MOINS D’ERREUR]</a:t>
            </a:r>
          </a:p>
          <a:p>
            <a:r>
              <a:rPr lang="fr-FR" sz="1100" dirty="0"/>
              <a:t>Moins d’erreurs avec un système de gestion des NPE vraiment séduisant.</a:t>
            </a:r>
          </a:p>
          <a:p>
            <a:r>
              <a:rPr lang="fr-FR" sz="1100" b="1" dirty="0"/>
              <a:t>[ET BIEN PLUS ENCORE]</a:t>
            </a:r>
          </a:p>
          <a:p>
            <a:r>
              <a:rPr lang="fr-FR" sz="1100" dirty="0"/>
              <a:t>Et bien plus encore</a:t>
            </a:r>
          </a:p>
          <a:p>
            <a:r>
              <a:rPr lang="fr-FR" sz="1100" b="1" dirty="0"/>
              <a:t>[PLUS PRODUCTIF]</a:t>
            </a:r>
          </a:p>
          <a:p>
            <a:r>
              <a:rPr lang="fr-FR" sz="1100" dirty="0"/>
              <a:t>En gros, il est Plus productif</a:t>
            </a:r>
          </a:p>
          <a:p>
            <a:r>
              <a:rPr lang="fr-FR" sz="1100" b="1" dirty="0"/>
              <a:t>[FIN]</a:t>
            </a:r>
          </a:p>
          <a:p>
            <a:r>
              <a:rPr lang="fr-FR" sz="1100" b="0" dirty="0"/>
              <a:t>Allons voir du côté des outils au top pour utiliser Kotlin.</a:t>
            </a:r>
          </a:p>
          <a:p>
            <a:endParaRPr lang="en-US" dirty="0"/>
          </a:p>
        </p:txBody>
      </p:sp>
    </p:spTree>
    <p:extLst>
      <p:ext uri="{BB962C8B-B14F-4D97-AF65-F5344CB8AC3E}">
        <p14:creationId xmlns:p14="http://schemas.microsoft.com/office/powerpoint/2010/main" val="36001352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1"/>
              <a:t>[INTRO]</a:t>
            </a:r>
          </a:p>
          <a:p>
            <a:r>
              <a:rPr lang="fr-FR"/>
              <a:t>Vous allez maintenant visionner un exemple très simple, je n’irai pas dans les détails, le but de cette exemple est juste de vous montrer rapidement les avantages que l’on peut tirer de ce langage.</a:t>
            </a:r>
          </a:p>
          <a:p>
            <a:endParaRPr lang="fr-FR" b="1"/>
          </a:p>
          <a:p>
            <a:r>
              <a:rPr lang="fr-FR" b="1"/>
              <a:t>[DIAPO]</a:t>
            </a:r>
          </a:p>
          <a:p>
            <a:r>
              <a:rPr lang="fr-FR" b="1"/>
              <a:t>[IMAGE 1]</a:t>
            </a:r>
          </a:p>
          <a:p>
            <a:r>
              <a:rPr lang="fr-FR"/>
              <a:t>Ici vous pouvez apercevoir une classe model simple représentant une personne avec ses attributs, ses accesseurs et sa fonction toString, une classe normale quoi. Une classe comme on n’a l’habitude d’en faire.</a:t>
            </a:r>
          </a:p>
          <a:p>
            <a:r>
              <a:rPr lang="fr-FR"/>
              <a:t>Combien de ligne ? 48, et je n’ai pas respecté les conventions en terme d’espacement, on pourrait même pousser à 60.</a:t>
            </a:r>
          </a:p>
          <a:p>
            <a:r>
              <a:rPr lang="fr-FR" b="1"/>
              <a:t>[IMAGE 2]</a:t>
            </a:r>
          </a:p>
          <a:p>
            <a:r>
              <a:rPr lang="fr-FR"/>
              <a:t>Maintenant regardez ce code. Il fait exactement la même chose mais en seulement 10 lignes…</a:t>
            </a:r>
          </a:p>
          <a:p>
            <a:endParaRPr lang="fr-FR" b="1"/>
          </a:p>
          <a:p>
            <a:r>
              <a:rPr lang="fr-FR" b="1"/>
              <a:t>[FIN]</a:t>
            </a:r>
          </a:p>
          <a:p>
            <a:r>
              <a:rPr lang="fr-FR"/>
              <a:t>J’espère que je vous ai donné l’envie d’aller plus loin ! Passons maintenant à la conclusion de cette vidéo.</a:t>
            </a:r>
          </a:p>
          <a:p>
            <a:endParaRPr lang="en-US"/>
          </a:p>
        </p:txBody>
      </p:sp>
    </p:spTree>
    <p:extLst>
      <p:ext uri="{BB962C8B-B14F-4D97-AF65-F5344CB8AC3E}">
        <p14:creationId xmlns:p14="http://schemas.microsoft.com/office/powerpoint/2010/main" val="13284277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1" dirty="0"/>
              <a:t>[INTRO]</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0" dirty="0"/>
              <a:t>Les objectifs de ce modules sont les suivants :</a:t>
            </a:r>
          </a:p>
          <a:p>
            <a:r>
              <a:rPr lang="fr-FR" b="1" dirty="0"/>
              <a:t>[DIAPO]</a:t>
            </a:r>
          </a:p>
          <a:p>
            <a:r>
              <a:rPr lang="fr-FR" b="1" dirty="0"/>
              <a:t>	[Environnement logiciel]</a:t>
            </a:r>
          </a:p>
          <a:p>
            <a:r>
              <a:rPr lang="fr-FR" b="0" dirty="0"/>
              <a:t>Mettre en place un environnement de développement pour découvrir Kotlin</a:t>
            </a:r>
          </a:p>
          <a:p>
            <a:r>
              <a:rPr lang="fr-FR" b="1" dirty="0"/>
              <a:t>	[Main]</a:t>
            </a:r>
          </a:p>
          <a:p>
            <a:r>
              <a:rPr lang="fr-FR" b="0" dirty="0"/>
              <a:t>Découvrir la méthode main de Kotlin.</a:t>
            </a:r>
          </a:p>
          <a:p>
            <a:r>
              <a:rPr lang="fr-FR" b="1" dirty="0"/>
              <a:t>	[Types]</a:t>
            </a:r>
          </a:p>
          <a:p>
            <a:r>
              <a:rPr lang="fr-FR" b="0" dirty="0"/>
              <a:t>Connaitre les différents types de base de Kotlin.</a:t>
            </a:r>
            <a:endParaRPr lang="fr-FR" b="1" dirty="0"/>
          </a:p>
          <a:p>
            <a:r>
              <a:rPr lang="fr-FR" b="1" dirty="0"/>
              <a:t>	[Variables]</a:t>
            </a:r>
          </a:p>
          <a:p>
            <a:r>
              <a:rPr lang="fr-FR" b="0" dirty="0"/>
              <a:t>Connaitre les mécanisme de déclaration de variable avec Kotlin.</a:t>
            </a:r>
            <a:endParaRPr lang="fr-FR" b="1" dirty="0"/>
          </a:p>
          <a:p>
            <a:r>
              <a:rPr lang="fr-FR" b="1" dirty="0"/>
              <a:t>	[Structures de contrôle]</a:t>
            </a:r>
          </a:p>
          <a:p>
            <a:r>
              <a:rPr lang="fr-FR" b="0" dirty="0"/>
              <a:t>Connaitre les structures de contrôle avec Kotlin.</a:t>
            </a:r>
            <a:endParaRPr lang="fr-FR" b="1" dirty="0"/>
          </a:p>
          <a:p>
            <a:r>
              <a:rPr lang="fr-FR" b="1" dirty="0"/>
              <a:t>	[Conversions]</a:t>
            </a:r>
          </a:p>
          <a:p>
            <a:r>
              <a:rPr lang="fr-FR" b="0" dirty="0"/>
              <a:t>Connaitre le système de conversion avec Kotlin.</a:t>
            </a:r>
          </a:p>
          <a:p>
            <a:endParaRPr lang="fr-FR" b="1" dirty="0"/>
          </a:p>
          <a:p>
            <a:endParaRPr lang="en-US" dirty="0"/>
          </a:p>
        </p:txBody>
      </p:sp>
    </p:spTree>
    <p:extLst>
      <p:ext uri="{BB962C8B-B14F-4D97-AF65-F5344CB8AC3E}">
        <p14:creationId xmlns:p14="http://schemas.microsoft.com/office/powerpoint/2010/main" val="21779074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sz="1100" b="1"/>
              <a:t>[INTRO]</a:t>
            </a:r>
          </a:p>
          <a:p>
            <a:r>
              <a:rPr lang="en-US" sz="1100"/>
              <a:t>Pour commencer nos exemples on va aller au plus simple, c’est à dire que l’on va afficher un message dans la méthode main</a:t>
            </a:r>
          </a:p>
          <a:p>
            <a:r>
              <a:rPr lang="en-US" sz="1100"/>
              <a:t>Et vous allez déja découvrir plein de nouvelles choses.</a:t>
            </a:r>
          </a:p>
          <a:p>
            <a:r>
              <a:rPr lang="en-US" sz="1100" b="1"/>
              <a:t>[DIAPO]</a:t>
            </a:r>
          </a:p>
          <a:p>
            <a:r>
              <a:rPr lang="en-US" sz="1100" b="1"/>
              <a:t>	[POINT 1]</a:t>
            </a:r>
          </a:p>
          <a:p>
            <a:r>
              <a:rPr lang="en-US" sz="1100"/>
              <a:t>Vous pouvez déja remarquez que la fonction main n’est pas dans une classe.</a:t>
            </a:r>
          </a:p>
          <a:p>
            <a:r>
              <a:rPr lang="en-US" sz="1100"/>
              <a:t>Et que la fonction main n’est pas static.</a:t>
            </a:r>
          </a:p>
          <a:p>
            <a:r>
              <a:rPr lang="en-US" sz="1100"/>
              <a:t>Car en Kotlin il y a des fonctions globales.</a:t>
            </a:r>
          </a:p>
          <a:p>
            <a:r>
              <a:rPr lang="en-US" sz="1100"/>
              <a:t>Par default les fonctions sont publics.</a:t>
            </a:r>
          </a:p>
          <a:p>
            <a:r>
              <a:rPr lang="en-US" sz="1100"/>
              <a:t>____________</a:t>
            </a:r>
          </a:p>
          <a:p>
            <a:r>
              <a:rPr lang="en-US" sz="1100"/>
              <a:t>Ensuite vous pouvez remarquez le mot clé fun qui permet de declarer une fonction.</a:t>
            </a:r>
          </a:p>
          <a:p>
            <a:r>
              <a:rPr lang="en-US" sz="1100"/>
              <a:t>Et pour finir sur cette ligne vous apercevrez aussi la manière de declarer un parametre :</a:t>
            </a:r>
          </a:p>
          <a:p>
            <a:r>
              <a:rPr lang="en-US" sz="1100"/>
              <a:t>Les nom puis deux points puis le type.</a:t>
            </a:r>
          </a:p>
          <a:p>
            <a:endParaRPr lang="en-US" sz="1100"/>
          </a:p>
          <a:p>
            <a:r>
              <a:rPr lang="en-US" sz="1100"/>
              <a:t>Voilà pour cette ligne et bienvenus dans le monde de Kotlin.</a:t>
            </a:r>
          </a:p>
          <a:p>
            <a:r>
              <a:rPr lang="en-US" sz="1100" b="1"/>
              <a:t>	[POINT 2]</a:t>
            </a:r>
          </a:p>
          <a:p>
            <a:r>
              <a:rPr lang="en-US" sz="1100"/>
              <a:t>Ici on remarquera tout simplement la fonction println qui remplace le vieux System.out.println.</a:t>
            </a:r>
          </a:p>
          <a:p>
            <a:r>
              <a:rPr lang="en-US" sz="1100"/>
              <a:t>Quand je vous disais que Kotlin était plus explicite…</a:t>
            </a:r>
          </a:p>
          <a:p>
            <a:r>
              <a:rPr lang="en-US" sz="1100"/>
              <a:t>Et pas de point virgule</a:t>
            </a:r>
          </a:p>
          <a:p>
            <a:r>
              <a:rPr lang="en-US" sz="1100" b="1"/>
              <a:t>	[POINT 3]</a:t>
            </a:r>
          </a:p>
          <a:p>
            <a:r>
              <a:rPr lang="en-US" sz="1100"/>
              <a:t>Et pour finir une accolade pour indiquer la fin de la fonction.</a:t>
            </a:r>
          </a:p>
          <a:p>
            <a:r>
              <a:rPr lang="en-US" sz="1100"/>
              <a:t>Là rien n’a changé.</a:t>
            </a:r>
            <a:endParaRPr lang="en-US"/>
          </a:p>
        </p:txBody>
      </p:sp>
    </p:spTree>
    <p:extLst>
      <p:ext uri="{BB962C8B-B14F-4D97-AF65-F5344CB8AC3E}">
        <p14:creationId xmlns:p14="http://schemas.microsoft.com/office/powerpoint/2010/main" val="21474001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6.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6.svg"/></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8.svg"/></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6.svg"/></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5.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6.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27.xml"/><Relationship Id="rId4" Type="http://schemas.openxmlformats.org/officeDocument/2006/relationships/image" Target="../media/image2.svg"/></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8.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9.xml"/></Relationships>
</file>

<file path=ppt/slideLayouts/_rels/slideLayout2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0.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1.xml"/></Relationships>
</file>

<file path=ppt/slideLayouts/_rels/slideLayout2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2.svg"/></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3.xml"/></Relationships>
</file>

<file path=ppt/slideLayouts/_rels/slideLayout3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4.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5.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2.xml"/><Relationship Id="rId1" Type="http://schemas.openxmlformats.org/officeDocument/2006/relationships/tags" Target="../tags/tag36.xml"/><Relationship Id="rId4" Type="http://schemas.openxmlformats.org/officeDocument/2006/relationships/image" Target="../media/image8.svg"/></Relationships>
</file>

<file path=ppt/slideLayouts/_rels/slideLayout3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7.xml"/></Relationships>
</file>

<file path=ppt/slideLayouts/_rels/slideLayout3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8.xml"/></Relationships>
</file>

<file path=ppt/slideLayouts/_rels/slideLayout3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9.xml"/></Relationships>
</file>

<file path=ppt/slideLayouts/_rels/slideLayout3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40.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2.xml"/><Relationship Id="rId1" Type="http://schemas.openxmlformats.org/officeDocument/2006/relationships/tags" Target="../tags/tag41.xml"/><Relationship Id="rId4" Type="http://schemas.openxmlformats.org/officeDocument/2006/relationships/image" Target="../media/image6.svg"/></Relationships>
</file>

<file path=ppt/slideLayouts/_rels/slideLayout3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4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4.svg"/></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OUV SLIDE">
    <p:bg>
      <p:bgPr>
        <a:solidFill>
          <a:srgbClr val="222933"/>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1524000" y="1689099"/>
            <a:ext cx="9144000" cy="2387600"/>
          </a:xfrm>
        </p:spPr>
        <p:txBody>
          <a:bodyPr anchor="b"/>
          <a:lstStyle>
            <a:lvl1pPr algn="ctr">
              <a:defRPr sz="6000">
                <a:solidFill>
                  <a:schemeClr val="bg1"/>
                </a:solidFill>
                <a:latin typeface="Segoe UI Light" panose="020B0502040204020203" pitchFamily="34" charset="0"/>
                <a:cs typeface="Segoe UI Light" panose="020B0502040204020203" pitchFamily="34" charset="0"/>
              </a:defRPr>
            </a:lvl1pPr>
          </a:lstStyle>
          <a:p>
            <a:r>
              <a:rPr lang="fr-FR" dirty="0"/>
              <a:t>Titre du cours</a:t>
            </a:r>
          </a:p>
        </p:txBody>
      </p:sp>
      <p:sp>
        <p:nvSpPr>
          <p:cNvPr id="3" name="Sous-titre 2"/>
          <p:cNvSpPr>
            <a:spLocks noGrp="1"/>
          </p:cNvSpPr>
          <p:nvPr>
            <p:ph type="subTitle" idx="1" hasCustomPrompt="1"/>
          </p:nvPr>
        </p:nvSpPr>
        <p:spPr>
          <a:xfrm>
            <a:off x="1524000" y="4168774"/>
            <a:ext cx="9144000" cy="1655762"/>
          </a:xfrm>
        </p:spPr>
        <p:txBody>
          <a:bodyPr/>
          <a:lstStyle>
            <a:lvl1pPr marL="0" indent="0" algn="ctr">
              <a:buNone/>
              <a:defRPr sz="2400" b="1" baseline="0">
                <a:solidFill>
                  <a:srgbClr val="55BDFD"/>
                </a:solidFill>
                <a:latin typeface="Segoe UI" panose="020B0502040204020203" pitchFamily="34" charset="0"/>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a:t>Numéro du module - Titre du module</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07787" y="0"/>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Tree>
    <p:custDataLst>
      <p:tags r:id="rId1"/>
    </p:custDataLst>
    <p:extLst>
      <p:ext uri="{BB962C8B-B14F-4D97-AF65-F5344CB8AC3E}">
        <p14:creationId xmlns:p14="http://schemas.microsoft.com/office/powerpoint/2010/main" val="65776426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CONTENU BLC">
    <p:bg>
      <p:bgPr>
        <a:solidFill>
          <a:schemeClr val="bg1"/>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339365" y="204441"/>
            <a:ext cx="11168422" cy="283239"/>
          </a:xfrm>
        </p:spPr>
        <p:txBody>
          <a:bodyPr lIns="0" tIns="0" rIns="0" bIns="0" anchor="t" anchorCtr="0">
            <a:noAutofit/>
          </a:bodyPr>
          <a:lstStyle>
            <a:lvl1pPr algn="r">
              <a:defRPr sz="2000">
                <a:solidFill>
                  <a:srgbClr val="222933"/>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5" name="Espace réservé du texte 4">
            <a:extLst>
              <a:ext uri="{FF2B5EF4-FFF2-40B4-BE49-F238E27FC236}">
                <a16:creationId xmlns:a16="http://schemas.microsoft.com/office/drawing/2014/main" id="{2B6266F0-30FC-4A85-96A7-F7D4EC024678}"/>
              </a:ext>
            </a:extLst>
          </p:cNvPr>
          <p:cNvSpPr>
            <a:spLocks noGrp="1"/>
          </p:cNvSpPr>
          <p:nvPr>
            <p:ph type="body" sz="quarter" idx="13"/>
          </p:nvPr>
        </p:nvSpPr>
        <p:spPr>
          <a:xfrm>
            <a:off x="2083443" y="1765298"/>
            <a:ext cx="9435919" cy="3933860"/>
          </a:xfrm>
        </p:spPr>
        <p:txBody>
          <a:bodyPr>
            <a:noAutofit/>
          </a:bodyPr>
          <a:lstStyle>
            <a:lvl1pPr>
              <a:defRPr sz="2400">
                <a:solidFill>
                  <a:srgbClr val="222933"/>
                </a:solidFill>
                <a:latin typeface="Segoe UI" panose="020B0502040204020203" pitchFamily="34" charset="0"/>
                <a:cs typeface="Segoe UI" panose="020B0502040204020203" pitchFamily="34" charset="0"/>
              </a:defRPr>
            </a:lvl1pPr>
            <a:lvl2pPr>
              <a:defRPr sz="2000">
                <a:solidFill>
                  <a:srgbClr val="222933"/>
                </a:solidFill>
                <a:latin typeface="Segoe UI" panose="020B0502040204020203" pitchFamily="34" charset="0"/>
                <a:cs typeface="Segoe UI" panose="020B0502040204020203" pitchFamily="34" charset="0"/>
              </a:defRPr>
            </a:lvl2pPr>
            <a:lvl3pPr>
              <a:defRPr sz="1800">
                <a:solidFill>
                  <a:srgbClr val="222933"/>
                </a:solidFill>
                <a:latin typeface="Segoe UI" panose="020B0502040204020203" pitchFamily="34" charset="0"/>
                <a:cs typeface="Segoe UI" panose="020B0502040204020203" pitchFamily="34" charset="0"/>
              </a:defRPr>
            </a:lvl3pPr>
            <a:lvl4pPr>
              <a:defRPr sz="1600">
                <a:solidFill>
                  <a:srgbClr val="222933"/>
                </a:solidFill>
                <a:latin typeface="Segoe UI" panose="020B0502040204020203" pitchFamily="34" charset="0"/>
                <a:cs typeface="Segoe UI" panose="020B0502040204020203" pitchFamily="34" charset="0"/>
              </a:defRPr>
            </a:lvl4pPr>
            <a:lvl5pPr>
              <a:defRPr sz="1400">
                <a:solidFill>
                  <a:srgbClr val="222933"/>
                </a:solidFill>
                <a:latin typeface="Segoe UI" panose="020B0502040204020203" pitchFamily="34" charset="0"/>
                <a:cs typeface="Segoe UI" panose="020B0502040204020203"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339365" y="487681"/>
            <a:ext cx="11179997" cy="396209"/>
          </a:xfrm>
        </p:spPr>
        <p:txBody>
          <a:bodyPr lIns="0" tIns="0" rIns="0" bIns="0">
            <a:noAutofit/>
          </a:bodyPr>
          <a:lstStyle>
            <a:lvl1pPr marL="0" indent="0" algn="r">
              <a:buNone/>
              <a:defRPr sz="2000" b="1">
                <a:solidFill>
                  <a:srgbClr val="55BDFD"/>
                </a:solidFill>
                <a:latin typeface="Segoe UI" panose="020B0502040204020203" pitchFamily="34" charset="0"/>
                <a:cs typeface="Segoe UI" panose="020B0502040204020203" pitchFamily="34" charset="0"/>
              </a:defRPr>
            </a:lvl1pPr>
          </a:lstStyle>
          <a:p>
            <a:pPr lvl="0"/>
            <a:r>
              <a:rPr lang="fr-FR" dirty="0"/>
              <a:t>titre</a:t>
            </a:r>
          </a:p>
        </p:txBody>
      </p:sp>
      <p:sp>
        <p:nvSpPr>
          <p:cNvPr id="7" name="Ellipse 6">
            <a:extLst>
              <a:ext uri="{FF2B5EF4-FFF2-40B4-BE49-F238E27FC236}">
                <a16:creationId xmlns:a16="http://schemas.microsoft.com/office/drawing/2014/main" id="{216E4060-7756-488B-A8CF-45695371F1AC}"/>
              </a:ext>
            </a:extLst>
          </p:cNvPr>
          <p:cNvSpPr/>
          <p:nvPr userDrawn="1"/>
        </p:nvSpPr>
        <p:spPr>
          <a:xfrm>
            <a:off x="386999" y="1083421"/>
            <a:ext cx="3204000" cy="3204000"/>
          </a:xfrm>
          <a:prstGeom prst="ellipse">
            <a:avLst/>
          </a:prstGeom>
          <a:solidFill>
            <a:srgbClr val="222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panose="020B0502040204020203" pitchFamily="34" charset="0"/>
              <a:ea typeface="+mn-ea"/>
              <a:cs typeface="+mn-cs"/>
            </a:endParaRPr>
          </a:p>
        </p:txBody>
      </p:sp>
      <p:cxnSp>
        <p:nvCxnSpPr>
          <p:cNvPr id="8" name="Connecteur droit 7">
            <a:extLst>
              <a:ext uri="{FF2B5EF4-FFF2-40B4-BE49-F238E27FC236}">
                <a16:creationId xmlns:a16="http://schemas.microsoft.com/office/drawing/2014/main" id="{D64297E8-D624-41E2-AB63-1A5E60BB4454}"/>
              </a:ext>
            </a:extLst>
          </p:cNvPr>
          <p:cNvCxnSpPr>
            <a:cxnSpLocks/>
          </p:cNvCxnSpPr>
          <p:nvPr userDrawn="1"/>
        </p:nvCxnSpPr>
        <p:spPr>
          <a:xfrm>
            <a:off x="1988999" y="-1038854"/>
            <a:ext cx="0" cy="2146260"/>
          </a:xfrm>
          <a:prstGeom prst="line">
            <a:avLst/>
          </a:prstGeom>
          <a:ln w="127000">
            <a:solidFill>
              <a:srgbClr val="222933"/>
            </a:solidFill>
          </a:ln>
        </p:spPr>
        <p:style>
          <a:lnRef idx="1">
            <a:schemeClr val="accent1"/>
          </a:lnRef>
          <a:fillRef idx="0">
            <a:schemeClr val="accent1"/>
          </a:fillRef>
          <a:effectRef idx="0">
            <a:schemeClr val="accent1"/>
          </a:effectRef>
          <a:fontRef idx="minor">
            <a:schemeClr val="tx1"/>
          </a:fontRef>
        </p:style>
      </p:cxnSp>
      <p:pic>
        <p:nvPicPr>
          <p:cNvPr id="9" name="Graphique 8">
            <a:extLst>
              <a:ext uri="{FF2B5EF4-FFF2-40B4-BE49-F238E27FC236}">
                <a16:creationId xmlns:a16="http://schemas.microsoft.com/office/drawing/2014/main" id="{2CC2134C-30D2-48FC-9042-DD7DD2E9C590}"/>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323337" y="1483312"/>
            <a:ext cx="1522796" cy="1933438"/>
          </a:xfrm>
          <a:prstGeom prst="rect">
            <a:avLst/>
          </a:prstGeom>
        </p:spPr>
      </p:pic>
      <p:sp>
        <p:nvSpPr>
          <p:cNvPr id="10" name="Rectangle 9">
            <a:extLst>
              <a:ext uri="{FF2B5EF4-FFF2-40B4-BE49-F238E27FC236}">
                <a16:creationId xmlns:a16="http://schemas.microsoft.com/office/drawing/2014/main" id="{FBF9557E-A1B1-45C8-AEDD-B2A8FF7CC812}"/>
              </a:ext>
            </a:extLst>
          </p:cNvPr>
          <p:cNvSpPr/>
          <p:nvPr userDrawn="1"/>
        </p:nvSpPr>
        <p:spPr>
          <a:xfrm>
            <a:off x="1579433" y="3599255"/>
            <a:ext cx="819135" cy="430887"/>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28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QUIZ</a:t>
            </a:r>
            <a:endParaRPr kumimoji="0" lang="en-US" sz="2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Tree>
    <p:custDataLst>
      <p:tags r:id="rId1"/>
    </p:custDataLst>
    <p:extLst>
      <p:ext uri="{BB962C8B-B14F-4D97-AF65-F5344CB8AC3E}">
        <p14:creationId xmlns:p14="http://schemas.microsoft.com/office/powerpoint/2010/main" val="193144526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CONTENU BLC">
    <p:bg>
      <p:bgPr>
        <a:solidFill>
          <a:schemeClr val="bg1"/>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339365" y="204441"/>
            <a:ext cx="11168422" cy="283239"/>
          </a:xfrm>
        </p:spPr>
        <p:txBody>
          <a:bodyPr lIns="0" tIns="0" rIns="0" bIns="0" anchor="t" anchorCtr="0">
            <a:noAutofit/>
          </a:bodyPr>
          <a:lstStyle>
            <a:lvl1pPr algn="r">
              <a:defRPr sz="2000">
                <a:solidFill>
                  <a:srgbClr val="222933"/>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5" name="Espace réservé du texte 4">
            <a:extLst>
              <a:ext uri="{FF2B5EF4-FFF2-40B4-BE49-F238E27FC236}">
                <a16:creationId xmlns:a16="http://schemas.microsoft.com/office/drawing/2014/main" id="{2B6266F0-30FC-4A85-96A7-F7D4EC024678}"/>
              </a:ext>
            </a:extLst>
          </p:cNvPr>
          <p:cNvSpPr>
            <a:spLocks noGrp="1"/>
          </p:cNvSpPr>
          <p:nvPr>
            <p:ph type="body" sz="quarter" idx="13"/>
          </p:nvPr>
        </p:nvSpPr>
        <p:spPr>
          <a:xfrm>
            <a:off x="2083443" y="1765298"/>
            <a:ext cx="9435919" cy="3933860"/>
          </a:xfrm>
        </p:spPr>
        <p:txBody>
          <a:bodyPr>
            <a:noAutofit/>
          </a:bodyPr>
          <a:lstStyle>
            <a:lvl1pPr>
              <a:defRPr sz="2400">
                <a:solidFill>
                  <a:srgbClr val="222933"/>
                </a:solidFill>
                <a:latin typeface="Segoe UI" panose="020B0502040204020203" pitchFamily="34" charset="0"/>
                <a:cs typeface="Segoe UI" panose="020B0502040204020203" pitchFamily="34" charset="0"/>
              </a:defRPr>
            </a:lvl1pPr>
            <a:lvl2pPr>
              <a:defRPr sz="2000">
                <a:solidFill>
                  <a:srgbClr val="222933"/>
                </a:solidFill>
                <a:latin typeface="Segoe UI" panose="020B0502040204020203" pitchFamily="34" charset="0"/>
                <a:cs typeface="Segoe UI" panose="020B0502040204020203" pitchFamily="34" charset="0"/>
              </a:defRPr>
            </a:lvl2pPr>
            <a:lvl3pPr>
              <a:defRPr sz="1800">
                <a:solidFill>
                  <a:srgbClr val="222933"/>
                </a:solidFill>
                <a:latin typeface="Segoe UI" panose="020B0502040204020203" pitchFamily="34" charset="0"/>
                <a:cs typeface="Segoe UI" panose="020B0502040204020203" pitchFamily="34" charset="0"/>
              </a:defRPr>
            </a:lvl3pPr>
            <a:lvl4pPr>
              <a:defRPr sz="1600">
                <a:solidFill>
                  <a:srgbClr val="222933"/>
                </a:solidFill>
                <a:latin typeface="Segoe UI" panose="020B0502040204020203" pitchFamily="34" charset="0"/>
                <a:cs typeface="Segoe UI" panose="020B0502040204020203" pitchFamily="34" charset="0"/>
              </a:defRPr>
            </a:lvl4pPr>
            <a:lvl5pPr>
              <a:defRPr sz="1400">
                <a:solidFill>
                  <a:srgbClr val="222933"/>
                </a:solidFill>
                <a:latin typeface="Segoe UI" panose="020B0502040204020203" pitchFamily="34" charset="0"/>
                <a:cs typeface="Segoe UI" panose="020B0502040204020203"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339365" y="487681"/>
            <a:ext cx="11179997" cy="396209"/>
          </a:xfrm>
        </p:spPr>
        <p:txBody>
          <a:bodyPr lIns="0" tIns="0" rIns="0" bIns="0">
            <a:noAutofit/>
          </a:bodyPr>
          <a:lstStyle>
            <a:lvl1pPr marL="0" indent="0" algn="r">
              <a:buNone/>
              <a:defRPr sz="2000" b="1">
                <a:solidFill>
                  <a:srgbClr val="55BDFD"/>
                </a:solidFill>
                <a:latin typeface="Segoe UI" panose="020B0502040204020203" pitchFamily="34" charset="0"/>
                <a:cs typeface="Segoe UI" panose="020B0502040204020203" pitchFamily="34" charset="0"/>
              </a:defRPr>
            </a:lvl1pPr>
          </a:lstStyle>
          <a:p>
            <a:pPr lvl="0"/>
            <a:r>
              <a:rPr lang="fr-FR" dirty="0"/>
              <a:t>titre</a:t>
            </a:r>
          </a:p>
        </p:txBody>
      </p:sp>
      <p:sp>
        <p:nvSpPr>
          <p:cNvPr id="7" name="Ellipse 6">
            <a:extLst>
              <a:ext uri="{FF2B5EF4-FFF2-40B4-BE49-F238E27FC236}">
                <a16:creationId xmlns:a16="http://schemas.microsoft.com/office/drawing/2014/main" id="{216E4060-7756-488B-A8CF-45695371F1AC}"/>
              </a:ext>
            </a:extLst>
          </p:cNvPr>
          <p:cNvSpPr/>
          <p:nvPr userDrawn="1"/>
        </p:nvSpPr>
        <p:spPr>
          <a:xfrm>
            <a:off x="386999" y="1083421"/>
            <a:ext cx="3204000" cy="3204000"/>
          </a:xfrm>
          <a:prstGeom prst="ellipse">
            <a:avLst/>
          </a:prstGeom>
          <a:solidFill>
            <a:srgbClr val="222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panose="020B0502040204020203" pitchFamily="34" charset="0"/>
              <a:ea typeface="+mn-ea"/>
              <a:cs typeface="+mn-cs"/>
            </a:endParaRPr>
          </a:p>
        </p:txBody>
      </p:sp>
      <p:cxnSp>
        <p:nvCxnSpPr>
          <p:cNvPr id="8" name="Connecteur droit 7">
            <a:extLst>
              <a:ext uri="{FF2B5EF4-FFF2-40B4-BE49-F238E27FC236}">
                <a16:creationId xmlns:a16="http://schemas.microsoft.com/office/drawing/2014/main" id="{D64297E8-D624-41E2-AB63-1A5E60BB4454}"/>
              </a:ext>
            </a:extLst>
          </p:cNvPr>
          <p:cNvCxnSpPr>
            <a:cxnSpLocks/>
          </p:cNvCxnSpPr>
          <p:nvPr userDrawn="1"/>
        </p:nvCxnSpPr>
        <p:spPr>
          <a:xfrm>
            <a:off x="1988999" y="-1038854"/>
            <a:ext cx="0" cy="2146260"/>
          </a:xfrm>
          <a:prstGeom prst="line">
            <a:avLst/>
          </a:prstGeom>
          <a:ln w="127000">
            <a:solidFill>
              <a:srgbClr val="222933"/>
            </a:solidFill>
          </a:ln>
        </p:spPr>
        <p:style>
          <a:lnRef idx="1">
            <a:schemeClr val="accent1"/>
          </a:lnRef>
          <a:fillRef idx="0">
            <a:schemeClr val="accent1"/>
          </a:fillRef>
          <a:effectRef idx="0">
            <a:schemeClr val="accent1"/>
          </a:effectRef>
          <a:fontRef idx="minor">
            <a:schemeClr val="tx1"/>
          </a:fontRef>
        </p:style>
      </p:cxnSp>
      <p:pic>
        <p:nvPicPr>
          <p:cNvPr id="9" name="Graphique 8">
            <a:extLst>
              <a:ext uri="{FF2B5EF4-FFF2-40B4-BE49-F238E27FC236}">
                <a16:creationId xmlns:a16="http://schemas.microsoft.com/office/drawing/2014/main" id="{2CC2134C-30D2-48FC-9042-DD7DD2E9C590}"/>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323337" y="1483312"/>
            <a:ext cx="1522796" cy="1933438"/>
          </a:xfrm>
          <a:prstGeom prst="rect">
            <a:avLst/>
          </a:prstGeom>
        </p:spPr>
      </p:pic>
      <p:sp>
        <p:nvSpPr>
          <p:cNvPr id="10" name="Rectangle 9">
            <a:extLst>
              <a:ext uri="{FF2B5EF4-FFF2-40B4-BE49-F238E27FC236}">
                <a16:creationId xmlns:a16="http://schemas.microsoft.com/office/drawing/2014/main" id="{FBF9557E-A1B1-45C8-AEDD-B2A8FF7CC812}"/>
              </a:ext>
            </a:extLst>
          </p:cNvPr>
          <p:cNvSpPr/>
          <p:nvPr userDrawn="1"/>
        </p:nvSpPr>
        <p:spPr>
          <a:xfrm>
            <a:off x="1795038" y="3599255"/>
            <a:ext cx="387927" cy="430887"/>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28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TP</a:t>
            </a:r>
            <a:endParaRPr kumimoji="0" lang="en-US" sz="2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Tree>
    <p:custDataLst>
      <p:tags r:id="rId1"/>
    </p:custDataLst>
    <p:extLst>
      <p:ext uri="{BB962C8B-B14F-4D97-AF65-F5344CB8AC3E}">
        <p14:creationId xmlns:p14="http://schemas.microsoft.com/office/powerpoint/2010/main" val="256232811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CONTENU">
    <p:bg>
      <p:bgPr>
        <a:solidFill>
          <a:srgbClr val="222933"/>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339365" y="204441"/>
            <a:ext cx="11168422" cy="283239"/>
          </a:xfrm>
        </p:spPr>
        <p:txBody>
          <a:bodyPr lIns="0" tIns="0" rIns="0" bIns="0" anchor="t" anchorCtr="0">
            <a:no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339365" y="487681"/>
            <a:ext cx="11179997" cy="396209"/>
          </a:xfrm>
        </p:spPr>
        <p:txBody>
          <a:bodyPr lIns="0" tIns="0" rIns="0" bIns="0">
            <a:noAutofit/>
          </a:bodyPr>
          <a:lstStyle>
            <a:lvl1pPr marL="0" indent="0" algn="r">
              <a:buNone/>
              <a:defRPr sz="2000" b="1">
                <a:solidFill>
                  <a:srgbClr val="55BDFD"/>
                </a:solidFill>
                <a:latin typeface="Segoe UI" panose="020B0502040204020203" pitchFamily="34" charset="0"/>
                <a:cs typeface="Segoe UI" panose="020B0502040204020203" pitchFamily="34" charset="0"/>
              </a:defRPr>
            </a:lvl1pPr>
          </a:lstStyle>
          <a:p>
            <a:pPr lvl="0"/>
            <a:r>
              <a:rPr lang="fr-FR" dirty="0"/>
              <a:t>titre</a:t>
            </a:r>
          </a:p>
        </p:txBody>
      </p:sp>
      <p:sp>
        <p:nvSpPr>
          <p:cNvPr id="50" name="Rectangle 49">
            <a:extLst>
              <a:ext uri="{FF2B5EF4-FFF2-40B4-BE49-F238E27FC236}">
                <a16:creationId xmlns:a16="http://schemas.microsoft.com/office/drawing/2014/main" id="{9FE542CD-0319-4EA3-B17C-155A583039E9}"/>
              </a:ext>
            </a:extLst>
          </p:cNvPr>
          <p:cNvSpPr/>
          <p:nvPr userDrawn="1"/>
        </p:nvSpPr>
        <p:spPr>
          <a:xfrm>
            <a:off x="3956624" y="-992393"/>
            <a:ext cx="826495" cy="826495"/>
          </a:xfrm>
          <a:prstGeom prst="rect">
            <a:avLst/>
          </a:prstGeom>
          <a:solidFill>
            <a:srgbClr val="F469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mn-cs"/>
            </a:endParaRPr>
          </a:p>
        </p:txBody>
      </p:sp>
      <p:sp>
        <p:nvSpPr>
          <p:cNvPr id="51" name="Rectangle 50">
            <a:extLst>
              <a:ext uri="{FF2B5EF4-FFF2-40B4-BE49-F238E27FC236}">
                <a16:creationId xmlns:a16="http://schemas.microsoft.com/office/drawing/2014/main" id="{6328D19D-4040-45B5-937E-CBA937C7EBF8}"/>
              </a:ext>
            </a:extLst>
          </p:cNvPr>
          <p:cNvSpPr/>
          <p:nvPr userDrawn="1"/>
        </p:nvSpPr>
        <p:spPr>
          <a:xfrm>
            <a:off x="5056069" y="-992393"/>
            <a:ext cx="826495" cy="826495"/>
          </a:xfrm>
          <a:prstGeom prst="rect">
            <a:avLst/>
          </a:prstGeom>
          <a:solidFill>
            <a:srgbClr val="B014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Segoe UI" panose="020B0502040204020203" pitchFamily="34" charset="0"/>
              <a:ea typeface="+mn-ea"/>
              <a:cs typeface="+mn-cs"/>
            </a:endParaRPr>
          </a:p>
        </p:txBody>
      </p:sp>
      <p:sp>
        <p:nvSpPr>
          <p:cNvPr id="52" name="Rectangle 51">
            <a:extLst>
              <a:ext uri="{FF2B5EF4-FFF2-40B4-BE49-F238E27FC236}">
                <a16:creationId xmlns:a16="http://schemas.microsoft.com/office/drawing/2014/main" id="{F6E809B9-47CA-4295-A34A-67317FFE6962}"/>
              </a:ext>
            </a:extLst>
          </p:cNvPr>
          <p:cNvSpPr/>
          <p:nvPr userDrawn="1"/>
        </p:nvSpPr>
        <p:spPr>
          <a:xfrm>
            <a:off x="6155513" y="-992393"/>
            <a:ext cx="826495" cy="826495"/>
          </a:xfrm>
          <a:prstGeom prst="rect">
            <a:avLst/>
          </a:prstGeom>
          <a:solidFill>
            <a:srgbClr val="6A0D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Segoe UI" panose="020B0502040204020203" pitchFamily="34" charset="0"/>
              <a:ea typeface="+mn-ea"/>
              <a:cs typeface="+mn-cs"/>
            </a:endParaRPr>
          </a:p>
        </p:txBody>
      </p:sp>
      <p:sp>
        <p:nvSpPr>
          <p:cNvPr id="53" name="Rectangle 52">
            <a:extLst>
              <a:ext uri="{FF2B5EF4-FFF2-40B4-BE49-F238E27FC236}">
                <a16:creationId xmlns:a16="http://schemas.microsoft.com/office/drawing/2014/main" id="{6EEBBC02-612B-4739-B9E6-9601A074E655}"/>
              </a:ext>
            </a:extLst>
          </p:cNvPr>
          <p:cNvSpPr/>
          <p:nvPr userDrawn="1"/>
        </p:nvSpPr>
        <p:spPr>
          <a:xfrm>
            <a:off x="3956624" y="-2219029"/>
            <a:ext cx="826495" cy="826495"/>
          </a:xfrm>
          <a:prstGeom prst="rect">
            <a:avLst/>
          </a:prstGeom>
          <a:solidFill>
            <a:srgbClr val="07D3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8BC80"/>
              </a:solidFill>
              <a:effectLst/>
              <a:uLnTx/>
              <a:uFillTx/>
              <a:latin typeface="Segoe UI" panose="020B0502040204020203" pitchFamily="34" charset="0"/>
              <a:ea typeface="+mn-ea"/>
              <a:cs typeface="+mn-cs"/>
            </a:endParaRPr>
          </a:p>
        </p:txBody>
      </p:sp>
      <p:sp>
        <p:nvSpPr>
          <p:cNvPr id="54" name="Rectangle 53">
            <a:extLst>
              <a:ext uri="{FF2B5EF4-FFF2-40B4-BE49-F238E27FC236}">
                <a16:creationId xmlns:a16="http://schemas.microsoft.com/office/drawing/2014/main" id="{2B8CC412-A2F4-430B-9345-C041B0325FD1}"/>
              </a:ext>
            </a:extLst>
          </p:cNvPr>
          <p:cNvSpPr/>
          <p:nvPr userDrawn="1"/>
        </p:nvSpPr>
        <p:spPr>
          <a:xfrm rot="16200000">
            <a:off x="5056068" y="-2219028"/>
            <a:ext cx="826496" cy="826496"/>
          </a:xfrm>
          <a:prstGeom prst="rect">
            <a:avLst/>
          </a:pr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a:latin typeface="Segoe UI" panose="020B0502040204020203" pitchFamily="34" charset="0"/>
            </a:endParaRPr>
          </a:p>
        </p:txBody>
      </p:sp>
      <p:sp>
        <p:nvSpPr>
          <p:cNvPr id="55" name="Rectangle 54">
            <a:extLst>
              <a:ext uri="{FF2B5EF4-FFF2-40B4-BE49-F238E27FC236}">
                <a16:creationId xmlns:a16="http://schemas.microsoft.com/office/drawing/2014/main" id="{58463699-C8DC-4716-950C-EBA27B74F1B6}"/>
              </a:ext>
            </a:extLst>
          </p:cNvPr>
          <p:cNvSpPr/>
          <p:nvPr userDrawn="1"/>
        </p:nvSpPr>
        <p:spPr>
          <a:xfrm rot="16200000">
            <a:off x="6155512" y="-2219028"/>
            <a:ext cx="826496" cy="826496"/>
          </a:xfrm>
          <a:prstGeom prst="rect">
            <a:avLst/>
          </a:prstGeom>
          <a:solidFill>
            <a:srgbClr val="009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a:latin typeface="Segoe UI" panose="020B0502040204020203" pitchFamily="34" charset="0"/>
            </a:endParaRPr>
          </a:p>
        </p:txBody>
      </p:sp>
      <p:sp>
        <p:nvSpPr>
          <p:cNvPr id="56" name="Rectangle 55">
            <a:extLst>
              <a:ext uri="{FF2B5EF4-FFF2-40B4-BE49-F238E27FC236}">
                <a16:creationId xmlns:a16="http://schemas.microsoft.com/office/drawing/2014/main" id="{4E8450A0-10BE-43BE-9745-D2F0AD26CF33}"/>
              </a:ext>
            </a:extLst>
          </p:cNvPr>
          <p:cNvSpPr/>
          <p:nvPr userDrawn="1"/>
        </p:nvSpPr>
        <p:spPr>
          <a:xfrm rot="16200000">
            <a:off x="7254957" y="-2219028"/>
            <a:ext cx="826496" cy="826496"/>
          </a:xfrm>
          <a:prstGeom prst="rect">
            <a:avLst/>
          </a:prstGeom>
          <a:solidFill>
            <a:srgbClr val="018F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a:latin typeface="Segoe UI" panose="020B0502040204020203" pitchFamily="34" charset="0"/>
            </a:endParaRPr>
          </a:p>
        </p:txBody>
      </p:sp>
      <p:sp>
        <p:nvSpPr>
          <p:cNvPr id="57" name="Rectangle 56">
            <a:extLst>
              <a:ext uri="{FF2B5EF4-FFF2-40B4-BE49-F238E27FC236}">
                <a16:creationId xmlns:a16="http://schemas.microsoft.com/office/drawing/2014/main" id="{D8E4FAAB-F214-4033-A58E-2698649AB840}"/>
              </a:ext>
            </a:extLst>
          </p:cNvPr>
          <p:cNvSpPr/>
          <p:nvPr userDrawn="1"/>
        </p:nvSpPr>
        <p:spPr>
          <a:xfrm rot="16200000">
            <a:off x="8354402" y="-2219028"/>
            <a:ext cx="826496" cy="826496"/>
          </a:xfrm>
          <a:prstGeom prst="rect">
            <a:avLst/>
          </a:prstGeom>
          <a:solidFill>
            <a:srgbClr val="0073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a:latin typeface="Segoe UI" panose="020B0502040204020203" pitchFamily="34" charset="0"/>
            </a:endParaRPr>
          </a:p>
        </p:txBody>
      </p:sp>
      <p:sp>
        <p:nvSpPr>
          <p:cNvPr id="58" name="Rectangle 57">
            <a:extLst>
              <a:ext uri="{FF2B5EF4-FFF2-40B4-BE49-F238E27FC236}">
                <a16:creationId xmlns:a16="http://schemas.microsoft.com/office/drawing/2014/main" id="{15478C9B-9FEB-4846-B43E-A0EE3E620FAD}"/>
              </a:ext>
            </a:extLst>
          </p:cNvPr>
          <p:cNvSpPr/>
          <p:nvPr userDrawn="1"/>
        </p:nvSpPr>
        <p:spPr>
          <a:xfrm rot="16200000">
            <a:off x="7254957" y="-992393"/>
            <a:ext cx="826496" cy="826496"/>
          </a:xfrm>
          <a:prstGeom prst="rect">
            <a:avLst/>
          </a:prstGeom>
          <a:solidFill>
            <a:srgbClr val="0050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a:latin typeface="Segoe UI" panose="020B0502040204020203" pitchFamily="34" charset="0"/>
            </a:endParaRPr>
          </a:p>
        </p:txBody>
      </p:sp>
      <p:sp>
        <p:nvSpPr>
          <p:cNvPr id="59" name="Rectangle 58">
            <a:extLst>
              <a:ext uri="{FF2B5EF4-FFF2-40B4-BE49-F238E27FC236}">
                <a16:creationId xmlns:a16="http://schemas.microsoft.com/office/drawing/2014/main" id="{13D52872-5B47-460F-A1E8-60F300FA450A}"/>
              </a:ext>
            </a:extLst>
          </p:cNvPr>
          <p:cNvSpPr/>
          <p:nvPr userDrawn="1"/>
        </p:nvSpPr>
        <p:spPr>
          <a:xfrm rot="16200000">
            <a:off x="8354402" y="-992393"/>
            <a:ext cx="826496" cy="826496"/>
          </a:xfrm>
          <a:prstGeom prst="rect">
            <a:avLst/>
          </a:prstGeom>
          <a:solidFill>
            <a:srgbClr val="222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a:latin typeface="Segoe UI" panose="020B0502040204020203" pitchFamily="34" charset="0"/>
            </a:endParaRPr>
          </a:p>
        </p:txBody>
      </p:sp>
      <p:sp>
        <p:nvSpPr>
          <p:cNvPr id="60" name="Rectangle 59">
            <a:extLst>
              <a:ext uri="{FF2B5EF4-FFF2-40B4-BE49-F238E27FC236}">
                <a16:creationId xmlns:a16="http://schemas.microsoft.com/office/drawing/2014/main" id="{CA014F17-999A-4CA8-91A4-FC3C479B068D}"/>
              </a:ext>
            </a:extLst>
          </p:cNvPr>
          <p:cNvSpPr/>
          <p:nvPr userDrawn="1"/>
        </p:nvSpPr>
        <p:spPr>
          <a:xfrm>
            <a:off x="2947987" y="2037394"/>
            <a:ext cx="2369344" cy="1572354"/>
          </a:xfrm>
          <a:prstGeom prst="rect">
            <a:avLst/>
          </a:prstGeom>
          <a:solidFill>
            <a:schemeClr val="bg1"/>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61" name="Group 3">
            <a:extLst>
              <a:ext uri="{FF2B5EF4-FFF2-40B4-BE49-F238E27FC236}">
                <a16:creationId xmlns:a16="http://schemas.microsoft.com/office/drawing/2014/main" id="{1C59F45A-4CE8-407A-BB14-E0A19BA50A9B}"/>
              </a:ext>
            </a:extLst>
          </p:cNvPr>
          <p:cNvGrpSpPr/>
          <p:nvPr userDrawn="1"/>
        </p:nvGrpSpPr>
        <p:grpSpPr>
          <a:xfrm>
            <a:off x="2825470" y="1610553"/>
            <a:ext cx="2608356" cy="549189"/>
            <a:chOff x="1491054" y="1804020"/>
            <a:chExt cx="2371541" cy="499328"/>
          </a:xfrm>
        </p:grpSpPr>
        <p:sp>
          <p:nvSpPr>
            <p:cNvPr id="62" name="Right Triangle 4">
              <a:extLst>
                <a:ext uri="{FF2B5EF4-FFF2-40B4-BE49-F238E27FC236}">
                  <a16:creationId xmlns:a16="http://schemas.microsoft.com/office/drawing/2014/main" id="{EE029548-AA49-4568-ADC6-0BF544704B8A}"/>
                </a:ext>
              </a:extLst>
            </p:cNvPr>
            <p:cNvSpPr/>
            <p:nvPr/>
          </p:nvSpPr>
          <p:spPr>
            <a:xfrm flipV="1">
              <a:off x="3755845" y="2192215"/>
              <a:ext cx="106750"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72E3A"/>
                </a:solidFill>
                <a:effectLst/>
                <a:uLnTx/>
                <a:uFillTx/>
                <a:latin typeface="Segoe UI" panose="020B0502040204020203" pitchFamily="34" charset="0"/>
                <a:ea typeface="+mn-ea"/>
                <a:cs typeface="+mn-cs"/>
              </a:endParaRPr>
            </a:p>
          </p:txBody>
        </p:sp>
        <p:sp>
          <p:nvSpPr>
            <p:cNvPr id="63" name="Rectangle 62">
              <a:extLst>
                <a:ext uri="{FF2B5EF4-FFF2-40B4-BE49-F238E27FC236}">
                  <a16:creationId xmlns:a16="http://schemas.microsoft.com/office/drawing/2014/main" id="{39A7588D-A0FE-415F-B92A-8244D1A2DF33}"/>
                </a:ext>
              </a:extLst>
            </p:cNvPr>
            <p:cNvSpPr/>
            <p:nvPr/>
          </p:nvSpPr>
          <p:spPr>
            <a:xfrm>
              <a:off x="1491054" y="1804020"/>
              <a:ext cx="2371061" cy="388088"/>
            </a:xfrm>
            <a:prstGeom prst="rect">
              <a:avLst/>
            </a:prstGeom>
            <a:solidFill>
              <a:srgbClr val="0090C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64" name="Right Triangle 6">
              <a:extLst>
                <a:ext uri="{FF2B5EF4-FFF2-40B4-BE49-F238E27FC236}">
                  <a16:creationId xmlns:a16="http://schemas.microsoft.com/office/drawing/2014/main" id="{2270E7D9-774F-4F87-B5B9-3091A4FC882F}"/>
                </a:ext>
              </a:extLst>
            </p:cNvPr>
            <p:cNvSpPr/>
            <p:nvPr/>
          </p:nvSpPr>
          <p:spPr>
            <a:xfrm flipH="1" flipV="1">
              <a:off x="1494433" y="2192219"/>
              <a:ext cx="107679"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72E3A"/>
                </a:solidFill>
                <a:effectLst/>
                <a:uLnTx/>
                <a:uFillTx/>
                <a:latin typeface="Segoe UI" panose="020B0502040204020203" pitchFamily="34" charset="0"/>
                <a:ea typeface="+mn-ea"/>
                <a:cs typeface="+mn-cs"/>
              </a:endParaRPr>
            </a:p>
          </p:txBody>
        </p:sp>
      </p:grpSp>
      <p:sp>
        <p:nvSpPr>
          <p:cNvPr id="67" name="Rectangle 66">
            <a:extLst>
              <a:ext uri="{FF2B5EF4-FFF2-40B4-BE49-F238E27FC236}">
                <a16:creationId xmlns:a16="http://schemas.microsoft.com/office/drawing/2014/main" id="{2F7EF9C1-3F5E-4CF7-A722-FA48CCF352A5}"/>
              </a:ext>
            </a:extLst>
          </p:cNvPr>
          <p:cNvSpPr/>
          <p:nvPr userDrawn="1"/>
        </p:nvSpPr>
        <p:spPr>
          <a:xfrm>
            <a:off x="5711094" y="2037394"/>
            <a:ext cx="2373564" cy="1572354"/>
          </a:xfrm>
          <a:prstGeom prst="rect">
            <a:avLst/>
          </a:prstGeom>
          <a:solidFill>
            <a:schemeClr val="bg1"/>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68" name="Group 40">
            <a:extLst>
              <a:ext uri="{FF2B5EF4-FFF2-40B4-BE49-F238E27FC236}">
                <a16:creationId xmlns:a16="http://schemas.microsoft.com/office/drawing/2014/main" id="{55D28910-E916-410A-AE76-080F2DBF236A}"/>
              </a:ext>
            </a:extLst>
          </p:cNvPr>
          <p:cNvGrpSpPr/>
          <p:nvPr userDrawn="1"/>
        </p:nvGrpSpPr>
        <p:grpSpPr>
          <a:xfrm>
            <a:off x="5592663" y="1610553"/>
            <a:ext cx="2609405" cy="549189"/>
            <a:chOff x="1490102" y="1804020"/>
            <a:chExt cx="2372494" cy="499328"/>
          </a:xfrm>
        </p:grpSpPr>
        <p:sp>
          <p:nvSpPr>
            <p:cNvPr id="69" name="Right Triangle 41">
              <a:extLst>
                <a:ext uri="{FF2B5EF4-FFF2-40B4-BE49-F238E27FC236}">
                  <a16:creationId xmlns:a16="http://schemas.microsoft.com/office/drawing/2014/main" id="{2DA7F6E1-3191-4F1B-BE17-9B0C202FD49A}"/>
                </a:ext>
              </a:extLst>
            </p:cNvPr>
            <p:cNvSpPr/>
            <p:nvPr/>
          </p:nvSpPr>
          <p:spPr>
            <a:xfrm flipV="1">
              <a:off x="3755846" y="2192216"/>
              <a:ext cx="106750"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70" name="Rectangle 69">
              <a:extLst>
                <a:ext uri="{FF2B5EF4-FFF2-40B4-BE49-F238E27FC236}">
                  <a16:creationId xmlns:a16="http://schemas.microsoft.com/office/drawing/2014/main" id="{BD48954B-DB03-4F59-B000-900A0AE47525}"/>
                </a:ext>
              </a:extLst>
            </p:cNvPr>
            <p:cNvSpPr/>
            <p:nvPr/>
          </p:nvSpPr>
          <p:spPr>
            <a:xfrm>
              <a:off x="1491054" y="1804020"/>
              <a:ext cx="2371061" cy="388088"/>
            </a:xfrm>
            <a:prstGeom prst="rect">
              <a:avLst/>
            </a:prstGeom>
            <a:solidFill>
              <a:srgbClr val="0090C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71" name="Right Triangle 43">
              <a:extLst>
                <a:ext uri="{FF2B5EF4-FFF2-40B4-BE49-F238E27FC236}">
                  <a16:creationId xmlns:a16="http://schemas.microsoft.com/office/drawing/2014/main" id="{B1B90389-0CC9-414E-B5F6-18E197FBF1CC}"/>
                </a:ext>
              </a:extLst>
            </p:cNvPr>
            <p:cNvSpPr/>
            <p:nvPr/>
          </p:nvSpPr>
          <p:spPr>
            <a:xfrm flipH="1" flipV="1">
              <a:off x="1490102" y="2192219"/>
              <a:ext cx="107679"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sp>
        <p:nvSpPr>
          <p:cNvPr id="74" name="Rectangle 73">
            <a:extLst>
              <a:ext uri="{FF2B5EF4-FFF2-40B4-BE49-F238E27FC236}">
                <a16:creationId xmlns:a16="http://schemas.microsoft.com/office/drawing/2014/main" id="{DE3EEA14-043F-4B54-875D-D1589387167B}"/>
              </a:ext>
            </a:extLst>
          </p:cNvPr>
          <p:cNvSpPr/>
          <p:nvPr userDrawn="1"/>
        </p:nvSpPr>
        <p:spPr>
          <a:xfrm>
            <a:off x="8479334" y="2037394"/>
            <a:ext cx="2373564" cy="1572354"/>
          </a:xfrm>
          <a:prstGeom prst="rect">
            <a:avLst/>
          </a:prstGeom>
          <a:solidFill>
            <a:schemeClr val="bg1"/>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75" name="Group 47">
            <a:extLst>
              <a:ext uri="{FF2B5EF4-FFF2-40B4-BE49-F238E27FC236}">
                <a16:creationId xmlns:a16="http://schemas.microsoft.com/office/drawing/2014/main" id="{C70C7447-6D6B-4497-B0D2-A25F9EEAA523}"/>
              </a:ext>
            </a:extLst>
          </p:cNvPr>
          <p:cNvGrpSpPr/>
          <p:nvPr userDrawn="1"/>
        </p:nvGrpSpPr>
        <p:grpSpPr>
          <a:xfrm>
            <a:off x="8361949" y="1610553"/>
            <a:ext cx="2607829" cy="549189"/>
            <a:chOff x="1491054" y="1804020"/>
            <a:chExt cx="2371061" cy="499328"/>
          </a:xfrm>
        </p:grpSpPr>
        <p:sp>
          <p:nvSpPr>
            <p:cNvPr id="76" name="Right Triangle 48">
              <a:extLst>
                <a:ext uri="{FF2B5EF4-FFF2-40B4-BE49-F238E27FC236}">
                  <a16:creationId xmlns:a16="http://schemas.microsoft.com/office/drawing/2014/main" id="{66C29350-0975-4718-B011-F82E09C15C0B}"/>
                </a:ext>
              </a:extLst>
            </p:cNvPr>
            <p:cNvSpPr/>
            <p:nvPr/>
          </p:nvSpPr>
          <p:spPr>
            <a:xfrm flipV="1">
              <a:off x="3753680" y="2192216"/>
              <a:ext cx="106750"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77" name="Rectangle 76">
              <a:extLst>
                <a:ext uri="{FF2B5EF4-FFF2-40B4-BE49-F238E27FC236}">
                  <a16:creationId xmlns:a16="http://schemas.microsoft.com/office/drawing/2014/main" id="{71054CF6-4783-4A65-AED7-1C06DC2E2FEC}"/>
                </a:ext>
              </a:extLst>
            </p:cNvPr>
            <p:cNvSpPr/>
            <p:nvPr/>
          </p:nvSpPr>
          <p:spPr>
            <a:xfrm>
              <a:off x="1491054" y="1804020"/>
              <a:ext cx="2371061" cy="388088"/>
            </a:xfrm>
            <a:prstGeom prst="rect">
              <a:avLst/>
            </a:prstGeom>
            <a:solidFill>
              <a:srgbClr val="0090C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78" name="Right Triangle 50">
              <a:extLst>
                <a:ext uri="{FF2B5EF4-FFF2-40B4-BE49-F238E27FC236}">
                  <a16:creationId xmlns:a16="http://schemas.microsoft.com/office/drawing/2014/main" id="{CF2A8E87-7911-405B-8A5A-229389B14819}"/>
                </a:ext>
              </a:extLst>
            </p:cNvPr>
            <p:cNvSpPr/>
            <p:nvPr/>
          </p:nvSpPr>
          <p:spPr>
            <a:xfrm flipH="1" flipV="1">
              <a:off x="1492267" y="2192219"/>
              <a:ext cx="107679"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sp>
        <p:nvSpPr>
          <p:cNvPr id="81" name="Rectangle 80">
            <a:extLst>
              <a:ext uri="{FF2B5EF4-FFF2-40B4-BE49-F238E27FC236}">
                <a16:creationId xmlns:a16="http://schemas.microsoft.com/office/drawing/2014/main" id="{DEA8E90D-9D1C-4DF0-86B6-A9CE0EB149A8}"/>
              </a:ext>
            </a:extLst>
          </p:cNvPr>
          <p:cNvSpPr/>
          <p:nvPr userDrawn="1"/>
        </p:nvSpPr>
        <p:spPr>
          <a:xfrm>
            <a:off x="2942855" y="4271804"/>
            <a:ext cx="2373564" cy="1572354"/>
          </a:xfrm>
          <a:prstGeom prst="rect">
            <a:avLst/>
          </a:prstGeom>
          <a:solidFill>
            <a:schemeClr val="bg1"/>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82" name="Group 54">
            <a:extLst>
              <a:ext uri="{FF2B5EF4-FFF2-40B4-BE49-F238E27FC236}">
                <a16:creationId xmlns:a16="http://schemas.microsoft.com/office/drawing/2014/main" id="{C97C97D3-64F6-42E9-BDE7-AAC9CE646211}"/>
              </a:ext>
            </a:extLst>
          </p:cNvPr>
          <p:cNvGrpSpPr/>
          <p:nvPr userDrawn="1"/>
        </p:nvGrpSpPr>
        <p:grpSpPr>
          <a:xfrm>
            <a:off x="2824423" y="3844963"/>
            <a:ext cx="2609405" cy="549189"/>
            <a:chOff x="1490102" y="1804020"/>
            <a:chExt cx="2372494" cy="499328"/>
          </a:xfrm>
        </p:grpSpPr>
        <p:sp>
          <p:nvSpPr>
            <p:cNvPr id="83" name="Right Triangle 55">
              <a:extLst>
                <a:ext uri="{FF2B5EF4-FFF2-40B4-BE49-F238E27FC236}">
                  <a16:creationId xmlns:a16="http://schemas.microsoft.com/office/drawing/2014/main" id="{C4ACEF70-11E4-402A-89F5-0E00985BD65C}"/>
                </a:ext>
              </a:extLst>
            </p:cNvPr>
            <p:cNvSpPr/>
            <p:nvPr/>
          </p:nvSpPr>
          <p:spPr>
            <a:xfrm flipV="1">
              <a:off x="3755846" y="2192216"/>
              <a:ext cx="106750"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84" name="Rectangle 83">
              <a:extLst>
                <a:ext uri="{FF2B5EF4-FFF2-40B4-BE49-F238E27FC236}">
                  <a16:creationId xmlns:a16="http://schemas.microsoft.com/office/drawing/2014/main" id="{DFC1613E-339B-489A-9057-67892416F2C0}"/>
                </a:ext>
              </a:extLst>
            </p:cNvPr>
            <p:cNvSpPr/>
            <p:nvPr/>
          </p:nvSpPr>
          <p:spPr>
            <a:xfrm>
              <a:off x="1491054" y="1804020"/>
              <a:ext cx="2371061" cy="388088"/>
            </a:xfrm>
            <a:prstGeom prst="rect">
              <a:avLst/>
            </a:prstGeom>
            <a:solidFill>
              <a:srgbClr val="0090C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85" name="Right Triangle 57">
              <a:extLst>
                <a:ext uri="{FF2B5EF4-FFF2-40B4-BE49-F238E27FC236}">
                  <a16:creationId xmlns:a16="http://schemas.microsoft.com/office/drawing/2014/main" id="{C8467C50-18EE-4924-B165-1D0E533382C2}"/>
                </a:ext>
              </a:extLst>
            </p:cNvPr>
            <p:cNvSpPr/>
            <p:nvPr/>
          </p:nvSpPr>
          <p:spPr>
            <a:xfrm flipH="1" flipV="1">
              <a:off x="1490102" y="2192219"/>
              <a:ext cx="107679"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sp>
        <p:nvSpPr>
          <p:cNvPr id="88" name="Rectangle 87">
            <a:extLst>
              <a:ext uri="{FF2B5EF4-FFF2-40B4-BE49-F238E27FC236}">
                <a16:creationId xmlns:a16="http://schemas.microsoft.com/office/drawing/2014/main" id="{16AACB3D-CF02-4D14-B34A-D5890B0C2B13}"/>
              </a:ext>
            </a:extLst>
          </p:cNvPr>
          <p:cNvSpPr/>
          <p:nvPr userDrawn="1"/>
        </p:nvSpPr>
        <p:spPr>
          <a:xfrm>
            <a:off x="5711094" y="4271804"/>
            <a:ext cx="2373564" cy="1572354"/>
          </a:xfrm>
          <a:prstGeom prst="rect">
            <a:avLst/>
          </a:prstGeom>
          <a:solidFill>
            <a:schemeClr val="bg1"/>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89" name="Group 61">
            <a:extLst>
              <a:ext uri="{FF2B5EF4-FFF2-40B4-BE49-F238E27FC236}">
                <a16:creationId xmlns:a16="http://schemas.microsoft.com/office/drawing/2014/main" id="{F2F7909D-3A48-49CD-B53C-D11718EB4206}"/>
              </a:ext>
            </a:extLst>
          </p:cNvPr>
          <p:cNvGrpSpPr/>
          <p:nvPr userDrawn="1"/>
        </p:nvGrpSpPr>
        <p:grpSpPr>
          <a:xfrm>
            <a:off x="5592663" y="3844963"/>
            <a:ext cx="2609405" cy="549189"/>
            <a:chOff x="1490102" y="1804020"/>
            <a:chExt cx="2372494" cy="499328"/>
          </a:xfrm>
        </p:grpSpPr>
        <p:sp>
          <p:nvSpPr>
            <p:cNvPr id="90" name="Right Triangle 62">
              <a:extLst>
                <a:ext uri="{FF2B5EF4-FFF2-40B4-BE49-F238E27FC236}">
                  <a16:creationId xmlns:a16="http://schemas.microsoft.com/office/drawing/2014/main" id="{4660CC44-1365-4DD2-891A-B6D504E40C0C}"/>
                </a:ext>
              </a:extLst>
            </p:cNvPr>
            <p:cNvSpPr/>
            <p:nvPr/>
          </p:nvSpPr>
          <p:spPr>
            <a:xfrm flipV="1">
              <a:off x="3755846" y="2192216"/>
              <a:ext cx="106750"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91" name="Rectangle 90">
              <a:extLst>
                <a:ext uri="{FF2B5EF4-FFF2-40B4-BE49-F238E27FC236}">
                  <a16:creationId xmlns:a16="http://schemas.microsoft.com/office/drawing/2014/main" id="{A2DD6A9E-04C4-4B28-A3F9-CF95A01BE3F1}"/>
                </a:ext>
              </a:extLst>
            </p:cNvPr>
            <p:cNvSpPr/>
            <p:nvPr/>
          </p:nvSpPr>
          <p:spPr>
            <a:xfrm>
              <a:off x="1491054" y="1804020"/>
              <a:ext cx="2371061" cy="388088"/>
            </a:xfrm>
            <a:prstGeom prst="rect">
              <a:avLst/>
            </a:prstGeom>
            <a:solidFill>
              <a:srgbClr val="0090C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92" name="Right Triangle 64">
              <a:extLst>
                <a:ext uri="{FF2B5EF4-FFF2-40B4-BE49-F238E27FC236}">
                  <a16:creationId xmlns:a16="http://schemas.microsoft.com/office/drawing/2014/main" id="{768D9EC8-262A-4371-8575-8CBDF07F4FE9}"/>
                </a:ext>
              </a:extLst>
            </p:cNvPr>
            <p:cNvSpPr/>
            <p:nvPr/>
          </p:nvSpPr>
          <p:spPr>
            <a:xfrm flipH="1" flipV="1">
              <a:off x="1490102" y="2192219"/>
              <a:ext cx="107679"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sp>
        <p:nvSpPr>
          <p:cNvPr id="95" name="Rectangle 94">
            <a:extLst>
              <a:ext uri="{FF2B5EF4-FFF2-40B4-BE49-F238E27FC236}">
                <a16:creationId xmlns:a16="http://schemas.microsoft.com/office/drawing/2014/main" id="{4F422D8A-AE9C-4919-85EF-119DB14EC060}"/>
              </a:ext>
            </a:extLst>
          </p:cNvPr>
          <p:cNvSpPr/>
          <p:nvPr userDrawn="1"/>
        </p:nvSpPr>
        <p:spPr>
          <a:xfrm>
            <a:off x="8479334" y="4271804"/>
            <a:ext cx="2373564" cy="1572354"/>
          </a:xfrm>
          <a:prstGeom prst="rect">
            <a:avLst/>
          </a:prstGeom>
          <a:solidFill>
            <a:schemeClr val="bg1"/>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96" name="Group 68">
            <a:extLst>
              <a:ext uri="{FF2B5EF4-FFF2-40B4-BE49-F238E27FC236}">
                <a16:creationId xmlns:a16="http://schemas.microsoft.com/office/drawing/2014/main" id="{2AEC7D88-844A-4667-B6E0-32D573B232C1}"/>
              </a:ext>
            </a:extLst>
          </p:cNvPr>
          <p:cNvGrpSpPr/>
          <p:nvPr userDrawn="1"/>
        </p:nvGrpSpPr>
        <p:grpSpPr>
          <a:xfrm>
            <a:off x="8360902" y="3844963"/>
            <a:ext cx="2611899" cy="549189"/>
            <a:chOff x="1490102" y="1804020"/>
            <a:chExt cx="2374761" cy="499328"/>
          </a:xfrm>
        </p:grpSpPr>
        <p:sp>
          <p:nvSpPr>
            <p:cNvPr id="97" name="Right Triangle 69">
              <a:extLst>
                <a:ext uri="{FF2B5EF4-FFF2-40B4-BE49-F238E27FC236}">
                  <a16:creationId xmlns:a16="http://schemas.microsoft.com/office/drawing/2014/main" id="{68F0F50B-A6BF-46E0-B272-F320F97B7B5A}"/>
                </a:ext>
              </a:extLst>
            </p:cNvPr>
            <p:cNvSpPr/>
            <p:nvPr/>
          </p:nvSpPr>
          <p:spPr>
            <a:xfrm flipV="1">
              <a:off x="3755844" y="2192216"/>
              <a:ext cx="106750" cy="111129"/>
            </a:xfrm>
            <a:prstGeom prst="rtTriangle">
              <a:avLst/>
            </a:prstGeom>
            <a:solidFill>
              <a:srgbClr val="049EF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98" name="Rectangle 97">
              <a:extLst>
                <a:ext uri="{FF2B5EF4-FFF2-40B4-BE49-F238E27FC236}">
                  <a16:creationId xmlns:a16="http://schemas.microsoft.com/office/drawing/2014/main" id="{907772EE-14D6-483D-9DC6-79F4934B0473}"/>
                </a:ext>
              </a:extLst>
            </p:cNvPr>
            <p:cNvSpPr/>
            <p:nvPr/>
          </p:nvSpPr>
          <p:spPr>
            <a:xfrm>
              <a:off x="1491054" y="1804020"/>
              <a:ext cx="2373809" cy="388088"/>
            </a:xfrm>
            <a:prstGeom prst="rect">
              <a:avLst/>
            </a:prstGeom>
            <a:solidFill>
              <a:srgbClr val="55BDFD"/>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72E3A"/>
                </a:solidFill>
                <a:effectLst/>
                <a:uLnTx/>
                <a:uFillTx/>
                <a:latin typeface="Segoe UI" panose="020B0502040204020203" pitchFamily="34" charset="0"/>
                <a:ea typeface="+mn-ea"/>
                <a:cs typeface="+mn-cs"/>
              </a:endParaRPr>
            </a:p>
          </p:txBody>
        </p:sp>
        <p:sp>
          <p:nvSpPr>
            <p:cNvPr id="99" name="Right Triangle 71">
              <a:extLst>
                <a:ext uri="{FF2B5EF4-FFF2-40B4-BE49-F238E27FC236}">
                  <a16:creationId xmlns:a16="http://schemas.microsoft.com/office/drawing/2014/main" id="{1FF8AB95-36F4-43C1-85BA-0ED864D17D3C}"/>
                </a:ext>
              </a:extLst>
            </p:cNvPr>
            <p:cNvSpPr/>
            <p:nvPr/>
          </p:nvSpPr>
          <p:spPr>
            <a:xfrm flipH="1" flipV="1">
              <a:off x="1490102" y="2192219"/>
              <a:ext cx="107679" cy="111129"/>
            </a:xfrm>
            <a:prstGeom prst="rtTriangle">
              <a:avLst/>
            </a:prstGeom>
            <a:solidFill>
              <a:srgbClr val="049EF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sp>
        <p:nvSpPr>
          <p:cNvPr id="102" name="Espace réservé du texte 3">
            <a:extLst>
              <a:ext uri="{FF2B5EF4-FFF2-40B4-BE49-F238E27FC236}">
                <a16:creationId xmlns:a16="http://schemas.microsoft.com/office/drawing/2014/main" id="{C847B85A-C4B7-492D-A28C-B9C9768B69E7}"/>
              </a:ext>
            </a:extLst>
          </p:cNvPr>
          <p:cNvSpPr>
            <a:spLocks noGrp="1"/>
          </p:cNvSpPr>
          <p:nvPr>
            <p:ph type="body" sz="quarter" idx="17"/>
          </p:nvPr>
        </p:nvSpPr>
        <p:spPr>
          <a:xfrm>
            <a:off x="5810235" y="2154962"/>
            <a:ext cx="2129004" cy="1106970"/>
          </a:xfrm>
          <a:noFill/>
        </p:spPr>
        <p:txBody>
          <a:bodyPr wrap="square" rtlCol="0">
            <a:spAutoFit/>
          </a:bodyPr>
          <a:lstStyle>
            <a:lvl1pPr marL="0" indent="0">
              <a:buNone/>
              <a:defRPr lang="fr-FR" sz="1600" dirty="0" smtClean="0">
                <a:solidFill>
                  <a:srgbClr val="222933"/>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103" name="Espace réservé du texte 3">
            <a:extLst>
              <a:ext uri="{FF2B5EF4-FFF2-40B4-BE49-F238E27FC236}">
                <a16:creationId xmlns:a16="http://schemas.microsoft.com/office/drawing/2014/main" id="{AF5FAAD0-59AB-4FB6-B9ED-538558656FF5}"/>
              </a:ext>
            </a:extLst>
          </p:cNvPr>
          <p:cNvSpPr>
            <a:spLocks noGrp="1"/>
          </p:cNvSpPr>
          <p:nvPr>
            <p:ph type="body" sz="quarter" idx="18"/>
          </p:nvPr>
        </p:nvSpPr>
        <p:spPr>
          <a:xfrm>
            <a:off x="8590332" y="2154962"/>
            <a:ext cx="2129004" cy="1106970"/>
          </a:xfrm>
          <a:noFill/>
        </p:spPr>
        <p:txBody>
          <a:bodyPr wrap="square" rtlCol="0">
            <a:spAutoFit/>
          </a:bodyPr>
          <a:lstStyle>
            <a:lvl1pPr marL="0" indent="0">
              <a:buNone/>
              <a:defRPr lang="fr-FR" sz="1600" dirty="0" smtClean="0">
                <a:solidFill>
                  <a:srgbClr val="222933"/>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104" name="Espace réservé du texte 3">
            <a:extLst>
              <a:ext uri="{FF2B5EF4-FFF2-40B4-BE49-F238E27FC236}">
                <a16:creationId xmlns:a16="http://schemas.microsoft.com/office/drawing/2014/main" id="{F197602A-5132-48BF-A782-92EFCA5331D1}"/>
              </a:ext>
            </a:extLst>
          </p:cNvPr>
          <p:cNvSpPr>
            <a:spLocks noGrp="1"/>
          </p:cNvSpPr>
          <p:nvPr>
            <p:ph type="body" sz="quarter" idx="19"/>
          </p:nvPr>
        </p:nvSpPr>
        <p:spPr>
          <a:xfrm>
            <a:off x="3044576" y="4402461"/>
            <a:ext cx="2129004" cy="1106970"/>
          </a:xfrm>
          <a:noFill/>
        </p:spPr>
        <p:txBody>
          <a:bodyPr wrap="square" rtlCol="0">
            <a:spAutoFit/>
          </a:bodyPr>
          <a:lstStyle>
            <a:lvl1pPr marL="0" indent="0">
              <a:buNone/>
              <a:defRPr lang="fr-FR" sz="1600" dirty="0" smtClean="0">
                <a:solidFill>
                  <a:srgbClr val="222933"/>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105" name="Espace réservé du texte 3">
            <a:extLst>
              <a:ext uri="{FF2B5EF4-FFF2-40B4-BE49-F238E27FC236}">
                <a16:creationId xmlns:a16="http://schemas.microsoft.com/office/drawing/2014/main" id="{2F95FEC9-B913-485E-8533-FB533E4203FC}"/>
              </a:ext>
            </a:extLst>
          </p:cNvPr>
          <p:cNvSpPr>
            <a:spLocks noGrp="1"/>
          </p:cNvSpPr>
          <p:nvPr>
            <p:ph type="body" sz="quarter" idx="20"/>
          </p:nvPr>
        </p:nvSpPr>
        <p:spPr>
          <a:xfrm>
            <a:off x="5816652" y="4402461"/>
            <a:ext cx="2129004" cy="1106970"/>
          </a:xfrm>
          <a:noFill/>
        </p:spPr>
        <p:txBody>
          <a:bodyPr wrap="square" rtlCol="0">
            <a:spAutoFit/>
          </a:bodyPr>
          <a:lstStyle>
            <a:lvl1pPr marL="0" indent="0">
              <a:buNone/>
              <a:defRPr lang="fr-FR" sz="1600" dirty="0" smtClean="0">
                <a:solidFill>
                  <a:srgbClr val="222933"/>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106" name="Espace réservé du texte 3">
            <a:extLst>
              <a:ext uri="{FF2B5EF4-FFF2-40B4-BE49-F238E27FC236}">
                <a16:creationId xmlns:a16="http://schemas.microsoft.com/office/drawing/2014/main" id="{4BC3398E-DEFE-4B33-B2A8-8C78FDC6F2DE}"/>
              </a:ext>
            </a:extLst>
          </p:cNvPr>
          <p:cNvSpPr>
            <a:spLocks noGrp="1"/>
          </p:cNvSpPr>
          <p:nvPr>
            <p:ph type="body" sz="quarter" idx="16"/>
          </p:nvPr>
        </p:nvSpPr>
        <p:spPr>
          <a:xfrm>
            <a:off x="3049388" y="2154962"/>
            <a:ext cx="2129004" cy="1106970"/>
          </a:xfrm>
          <a:noFill/>
        </p:spPr>
        <p:txBody>
          <a:bodyPr wrap="square" rtlCol="0">
            <a:spAutoFit/>
          </a:bodyPr>
          <a:lstStyle>
            <a:lvl1pPr marL="0" indent="0">
              <a:buNone/>
              <a:defRPr lang="fr-FR" sz="1600" dirty="0" smtClean="0">
                <a:solidFill>
                  <a:srgbClr val="222933"/>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107" name="Espace réservé du texte 3">
            <a:extLst>
              <a:ext uri="{FF2B5EF4-FFF2-40B4-BE49-F238E27FC236}">
                <a16:creationId xmlns:a16="http://schemas.microsoft.com/office/drawing/2014/main" id="{C1D646D4-65A4-4BE3-91A6-AB1CBDEABD57}"/>
              </a:ext>
            </a:extLst>
          </p:cNvPr>
          <p:cNvSpPr>
            <a:spLocks noGrp="1"/>
          </p:cNvSpPr>
          <p:nvPr>
            <p:ph type="body" sz="quarter" idx="21"/>
          </p:nvPr>
        </p:nvSpPr>
        <p:spPr>
          <a:xfrm>
            <a:off x="8598353" y="4402461"/>
            <a:ext cx="2129004" cy="1106970"/>
          </a:xfrm>
          <a:noFill/>
        </p:spPr>
        <p:txBody>
          <a:bodyPr wrap="square" rtlCol="0">
            <a:spAutoFit/>
          </a:bodyPr>
          <a:lstStyle>
            <a:lvl1pPr marL="0" indent="0">
              <a:buNone/>
              <a:defRPr lang="fr-FR" sz="1600" dirty="0" smtClean="0">
                <a:solidFill>
                  <a:srgbClr val="222933"/>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108" name="Espace réservé du texte 67">
            <a:extLst>
              <a:ext uri="{FF2B5EF4-FFF2-40B4-BE49-F238E27FC236}">
                <a16:creationId xmlns:a16="http://schemas.microsoft.com/office/drawing/2014/main" id="{36317F71-A3A4-4DAE-AB5C-E36A073DADE9}"/>
              </a:ext>
            </a:extLst>
          </p:cNvPr>
          <p:cNvSpPr>
            <a:spLocks noGrp="1"/>
          </p:cNvSpPr>
          <p:nvPr>
            <p:ph type="body" sz="quarter" idx="22"/>
          </p:nvPr>
        </p:nvSpPr>
        <p:spPr>
          <a:xfrm>
            <a:off x="2896882" y="1662739"/>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
        <p:nvSpPr>
          <p:cNvPr id="109" name="Espace réservé du texte 67">
            <a:extLst>
              <a:ext uri="{FF2B5EF4-FFF2-40B4-BE49-F238E27FC236}">
                <a16:creationId xmlns:a16="http://schemas.microsoft.com/office/drawing/2014/main" id="{02CBADC0-16E2-463A-8467-B3AC1574B0E9}"/>
              </a:ext>
            </a:extLst>
          </p:cNvPr>
          <p:cNvSpPr>
            <a:spLocks noGrp="1"/>
          </p:cNvSpPr>
          <p:nvPr>
            <p:ph type="body" sz="quarter" idx="23"/>
          </p:nvPr>
        </p:nvSpPr>
        <p:spPr>
          <a:xfrm>
            <a:off x="5705854" y="1662739"/>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
        <p:nvSpPr>
          <p:cNvPr id="110" name="Espace réservé du texte 67">
            <a:extLst>
              <a:ext uri="{FF2B5EF4-FFF2-40B4-BE49-F238E27FC236}">
                <a16:creationId xmlns:a16="http://schemas.microsoft.com/office/drawing/2014/main" id="{39E4B21E-CC60-427B-9AD5-A91E7AF522B7}"/>
              </a:ext>
            </a:extLst>
          </p:cNvPr>
          <p:cNvSpPr>
            <a:spLocks noGrp="1"/>
          </p:cNvSpPr>
          <p:nvPr>
            <p:ph type="body" sz="quarter" idx="24"/>
          </p:nvPr>
        </p:nvSpPr>
        <p:spPr>
          <a:xfrm>
            <a:off x="8449055" y="1662739"/>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
        <p:nvSpPr>
          <p:cNvPr id="111" name="Espace réservé du texte 67">
            <a:extLst>
              <a:ext uri="{FF2B5EF4-FFF2-40B4-BE49-F238E27FC236}">
                <a16:creationId xmlns:a16="http://schemas.microsoft.com/office/drawing/2014/main" id="{68ADFD1D-C29A-46E3-925B-A2A4C504504D}"/>
              </a:ext>
            </a:extLst>
          </p:cNvPr>
          <p:cNvSpPr>
            <a:spLocks noGrp="1"/>
          </p:cNvSpPr>
          <p:nvPr>
            <p:ph type="body" sz="quarter" idx="25"/>
          </p:nvPr>
        </p:nvSpPr>
        <p:spPr>
          <a:xfrm>
            <a:off x="2933779" y="3886174"/>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
        <p:nvSpPr>
          <p:cNvPr id="112" name="Espace réservé du texte 67">
            <a:extLst>
              <a:ext uri="{FF2B5EF4-FFF2-40B4-BE49-F238E27FC236}">
                <a16:creationId xmlns:a16="http://schemas.microsoft.com/office/drawing/2014/main" id="{A49C8B1C-A59A-4976-913A-D5CE80215B1B}"/>
              </a:ext>
            </a:extLst>
          </p:cNvPr>
          <p:cNvSpPr>
            <a:spLocks noGrp="1"/>
          </p:cNvSpPr>
          <p:nvPr>
            <p:ph type="body" sz="quarter" idx="26"/>
          </p:nvPr>
        </p:nvSpPr>
        <p:spPr>
          <a:xfrm>
            <a:off x="5696229" y="3886174"/>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
        <p:nvSpPr>
          <p:cNvPr id="113" name="Espace réservé du texte 67">
            <a:extLst>
              <a:ext uri="{FF2B5EF4-FFF2-40B4-BE49-F238E27FC236}">
                <a16:creationId xmlns:a16="http://schemas.microsoft.com/office/drawing/2014/main" id="{9D4EE529-DAA7-43E5-B8FE-25220912F64C}"/>
              </a:ext>
            </a:extLst>
          </p:cNvPr>
          <p:cNvSpPr>
            <a:spLocks noGrp="1"/>
          </p:cNvSpPr>
          <p:nvPr>
            <p:ph type="body" sz="quarter" idx="27"/>
          </p:nvPr>
        </p:nvSpPr>
        <p:spPr>
          <a:xfrm>
            <a:off x="8458679" y="3886174"/>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Tree>
    <p:custDataLst>
      <p:tags r:id="rId1"/>
    </p:custDataLst>
    <p:extLst>
      <p:ext uri="{BB962C8B-B14F-4D97-AF65-F5344CB8AC3E}">
        <p14:creationId xmlns:p14="http://schemas.microsoft.com/office/powerpoint/2010/main" val="114812413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accel="81000" fill="hold" nodeType="clickEffect" p14:presetBounceEnd="48000">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14:bounceEnd="48000">
                                          <p:cBhvr additive="base">
                                            <p:cTn id="7" dur="1000" fill="hold"/>
                                            <p:tgtEl>
                                              <p:spTgt spid="61"/>
                                            </p:tgtEl>
                                            <p:attrNameLst>
                                              <p:attrName>ppt_x</p:attrName>
                                            </p:attrNameLst>
                                          </p:cBhvr>
                                          <p:tavLst>
                                            <p:tav tm="0">
                                              <p:val>
                                                <p:strVal val="#ppt_x"/>
                                              </p:val>
                                            </p:tav>
                                            <p:tav tm="100000">
                                              <p:val>
                                                <p:strVal val="#ppt_x"/>
                                              </p:val>
                                            </p:tav>
                                          </p:tavLst>
                                        </p:anim>
                                        <p:anim calcmode="lin" valueType="num" p14:bounceEnd="48000">
                                          <p:cBhvr additive="base">
                                            <p:cTn id="8" dur="1000" fill="hold"/>
                                            <p:tgtEl>
                                              <p:spTgt spid="61"/>
                                            </p:tgtEl>
                                            <p:attrNameLst>
                                              <p:attrName>ppt_y</p:attrName>
                                            </p:attrNameLst>
                                          </p:cBhvr>
                                          <p:tavLst>
                                            <p:tav tm="0">
                                              <p:val>
                                                <p:strVal val="0-#ppt_h/2"/>
                                              </p:val>
                                            </p:tav>
                                            <p:tav tm="100000">
                                              <p:val>
                                                <p:strVal val="#ppt_y"/>
                                              </p:val>
                                            </p:tav>
                                          </p:tavLst>
                                        </p:anim>
                                      </p:childTnLst>
                                    </p:cTn>
                                  </p:par>
                                  <p:par>
                                    <p:cTn id="9" presetID="1" presetClass="entr" presetSubtype="0" fill="hold" grpId="0" nodeType="withEffect">
                                      <p:stCondLst>
                                        <p:cond delay="750"/>
                                      </p:stCondLst>
                                      <p:childTnLst>
                                        <p:set>
                                          <p:cBhvr>
                                            <p:cTn id="10" dur="1" fill="hold">
                                              <p:stCondLst>
                                                <p:cond delay="0"/>
                                              </p:stCondLst>
                                            </p:cTn>
                                            <p:tgtEl>
                                              <p:spTgt spid="108">
                                                <p:txEl>
                                                  <p:pRg st="0" end="0"/>
                                                </p:txEl>
                                              </p:spTgt>
                                            </p:tgtEl>
                                            <p:attrNameLst>
                                              <p:attrName>style.visibility</p:attrName>
                                            </p:attrNameLst>
                                          </p:cBhvr>
                                          <p:to>
                                            <p:strVal val="visible"/>
                                          </p:to>
                                        </p:set>
                                      </p:childTnLst>
                                    </p:cTn>
                                  </p:par>
                                  <p:par>
                                    <p:cTn id="11" presetID="2" presetClass="entr" presetSubtype="1" accel="81000" fill="hold" grpId="0" nodeType="withEffect" p14:presetBounceEnd="48000">
                                      <p:stCondLst>
                                        <p:cond delay="200"/>
                                      </p:stCondLst>
                                      <p:childTnLst>
                                        <p:set>
                                          <p:cBhvr>
                                            <p:cTn id="12" dur="1" fill="hold">
                                              <p:stCondLst>
                                                <p:cond delay="0"/>
                                              </p:stCondLst>
                                            </p:cTn>
                                            <p:tgtEl>
                                              <p:spTgt spid="60"/>
                                            </p:tgtEl>
                                            <p:attrNameLst>
                                              <p:attrName>style.visibility</p:attrName>
                                            </p:attrNameLst>
                                          </p:cBhvr>
                                          <p:to>
                                            <p:strVal val="visible"/>
                                          </p:to>
                                        </p:set>
                                        <p:anim calcmode="lin" valueType="num" p14:bounceEnd="48000">
                                          <p:cBhvr additive="base">
                                            <p:cTn id="13" dur="1000" fill="hold"/>
                                            <p:tgtEl>
                                              <p:spTgt spid="60"/>
                                            </p:tgtEl>
                                            <p:attrNameLst>
                                              <p:attrName>ppt_x</p:attrName>
                                            </p:attrNameLst>
                                          </p:cBhvr>
                                          <p:tavLst>
                                            <p:tav tm="0">
                                              <p:val>
                                                <p:strVal val="#ppt_x"/>
                                              </p:val>
                                            </p:tav>
                                            <p:tav tm="100000">
                                              <p:val>
                                                <p:strVal val="#ppt_x"/>
                                              </p:val>
                                            </p:tav>
                                          </p:tavLst>
                                        </p:anim>
                                        <p:anim calcmode="lin" valueType="num" p14:bounceEnd="48000">
                                          <p:cBhvr additive="base">
                                            <p:cTn id="14" dur="1000" fill="hold"/>
                                            <p:tgtEl>
                                              <p:spTgt spid="60"/>
                                            </p:tgtEl>
                                            <p:attrNameLst>
                                              <p:attrName>ppt_y</p:attrName>
                                            </p:attrNameLst>
                                          </p:cBhvr>
                                          <p:tavLst>
                                            <p:tav tm="0">
                                              <p:val>
                                                <p:strVal val="0-#ppt_h/2"/>
                                              </p:val>
                                            </p:tav>
                                            <p:tav tm="100000">
                                              <p:val>
                                                <p:strVal val="#ppt_y"/>
                                              </p:val>
                                            </p:tav>
                                          </p:tavLst>
                                        </p:anim>
                                      </p:childTnLst>
                                    </p:cTn>
                                  </p:par>
                                  <p:par>
                                    <p:cTn id="15" presetID="10" presetClass="entr" presetSubtype="0" fill="hold" grpId="0" nodeType="withEffect">
                                      <p:stCondLst>
                                        <p:cond delay="200"/>
                                      </p:stCondLst>
                                      <p:childTnLst>
                                        <p:set>
                                          <p:cBhvr>
                                            <p:cTn id="16" dur="1" fill="hold">
                                              <p:stCondLst>
                                                <p:cond delay="0"/>
                                              </p:stCondLst>
                                            </p:cTn>
                                            <p:tgtEl>
                                              <p:spTgt spid="106"/>
                                            </p:tgtEl>
                                            <p:attrNameLst>
                                              <p:attrName>style.visibility</p:attrName>
                                            </p:attrNameLst>
                                          </p:cBhvr>
                                          <p:to>
                                            <p:strVal val="visible"/>
                                          </p:to>
                                        </p:set>
                                        <p:animEffect transition="in" filter="fade">
                                          <p:cBhvr>
                                            <p:cTn id="17" dur="500"/>
                                            <p:tgtEl>
                                              <p:spTgt spid="106"/>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1" accel="81000" fill="hold" nodeType="clickEffect" p14:presetBounceEnd="48000">
                                      <p:stCondLst>
                                        <p:cond delay="0"/>
                                      </p:stCondLst>
                                      <p:childTnLst>
                                        <p:set>
                                          <p:cBhvr>
                                            <p:cTn id="21" dur="1" fill="hold">
                                              <p:stCondLst>
                                                <p:cond delay="0"/>
                                              </p:stCondLst>
                                            </p:cTn>
                                            <p:tgtEl>
                                              <p:spTgt spid="68"/>
                                            </p:tgtEl>
                                            <p:attrNameLst>
                                              <p:attrName>style.visibility</p:attrName>
                                            </p:attrNameLst>
                                          </p:cBhvr>
                                          <p:to>
                                            <p:strVal val="visible"/>
                                          </p:to>
                                        </p:set>
                                        <p:anim calcmode="lin" valueType="num" p14:bounceEnd="48000">
                                          <p:cBhvr additive="base">
                                            <p:cTn id="22" dur="1000" fill="hold"/>
                                            <p:tgtEl>
                                              <p:spTgt spid="68"/>
                                            </p:tgtEl>
                                            <p:attrNameLst>
                                              <p:attrName>ppt_x</p:attrName>
                                            </p:attrNameLst>
                                          </p:cBhvr>
                                          <p:tavLst>
                                            <p:tav tm="0">
                                              <p:val>
                                                <p:strVal val="#ppt_x"/>
                                              </p:val>
                                            </p:tav>
                                            <p:tav tm="100000">
                                              <p:val>
                                                <p:strVal val="#ppt_x"/>
                                              </p:val>
                                            </p:tav>
                                          </p:tavLst>
                                        </p:anim>
                                        <p:anim calcmode="lin" valueType="num" p14:bounceEnd="48000">
                                          <p:cBhvr additive="base">
                                            <p:cTn id="23" dur="1000" fill="hold"/>
                                            <p:tgtEl>
                                              <p:spTgt spid="68"/>
                                            </p:tgtEl>
                                            <p:attrNameLst>
                                              <p:attrName>ppt_y</p:attrName>
                                            </p:attrNameLst>
                                          </p:cBhvr>
                                          <p:tavLst>
                                            <p:tav tm="0">
                                              <p:val>
                                                <p:strVal val="0-#ppt_h/2"/>
                                              </p:val>
                                            </p:tav>
                                            <p:tav tm="100000">
                                              <p:val>
                                                <p:strVal val="#ppt_y"/>
                                              </p:val>
                                            </p:tav>
                                          </p:tavLst>
                                        </p:anim>
                                      </p:childTnLst>
                                    </p:cTn>
                                  </p:par>
                                  <p:par>
                                    <p:cTn id="24" presetID="1" presetClass="entr" presetSubtype="0" fill="hold" grpId="0" nodeType="withEffect">
                                      <p:stCondLst>
                                        <p:cond delay="750"/>
                                      </p:stCondLst>
                                      <p:childTnLst>
                                        <p:set>
                                          <p:cBhvr>
                                            <p:cTn id="25" dur="1" fill="hold">
                                              <p:stCondLst>
                                                <p:cond delay="0"/>
                                              </p:stCondLst>
                                            </p:cTn>
                                            <p:tgtEl>
                                              <p:spTgt spid="109">
                                                <p:txEl>
                                                  <p:pRg st="0" end="0"/>
                                                </p:txEl>
                                              </p:spTgt>
                                            </p:tgtEl>
                                            <p:attrNameLst>
                                              <p:attrName>style.visibility</p:attrName>
                                            </p:attrNameLst>
                                          </p:cBhvr>
                                          <p:to>
                                            <p:strVal val="visible"/>
                                          </p:to>
                                        </p:set>
                                      </p:childTnLst>
                                    </p:cTn>
                                  </p:par>
                                  <p:par>
                                    <p:cTn id="26" presetID="2" presetClass="entr" presetSubtype="1" accel="81000" fill="hold" grpId="0" nodeType="withEffect" p14:presetBounceEnd="48000">
                                      <p:stCondLst>
                                        <p:cond delay="200"/>
                                      </p:stCondLst>
                                      <p:childTnLst>
                                        <p:set>
                                          <p:cBhvr>
                                            <p:cTn id="27" dur="1" fill="hold">
                                              <p:stCondLst>
                                                <p:cond delay="0"/>
                                              </p:stCondLst>
                                            </p:cTn>
                                            <p:tgtEl>
                                              <p:spTgt spid="67"/>
                                            </p:tgtEl>
                                            <p:attrNameLst>
                                              <p:attrName>style.visibility</p:attrName>
                                            </p:attrNameLst>
                                          </p:cBhvr>
                                          <p:to>
                                            <p:strVal val="visible"/>
                                          </p:to>
                                        </p:set>
                                        <p:anim calcmode="lin" valueType="num" p14:bounceEnd="48000">
                                          <p:cBhvr additive="base">
                                            <p:cTn id="28" dur="1000" fill="hold"/>
                                            <p:tgtEl>
                                              <p:spTgt spid="67"/>
                                            </p:tgtEl>
                                            <p:attrNameLst>
                                              <p:attrName>ppt_x</p:attrName>
                                            </p:attrNameLst>
                                          </p:cBhvr>
                                          <p:tavLst>
                                            <p:tav tm="0">
                                              <p:val>
                                                <p:strVal val="#ppt_x"/>
                                              </p:val>
                                            </p:tav>
                                            <p:tav tm="100000">
                                              <p:val>
                                                <p:strVal val="#ppt_x"/>
                                              </p:val>
                                            </p:tav>
                                          </p:tavLst>
                                        </p:anim>
                                        <p:anim calcmode="lin" valueType="num" p14:bounceEnd="48000">
                                          <p:cBhvr additive="base">
                                            <p:cTn id="29" dur="1000" fill="hold"/>
                                            <p:tgtEl>
                                              <p:spTgt spid="67"/>
                                            </p:tgtEl>
                                            <p:attrNameLst>
                                              <p:attrName>ppt_y</p:attrName>
                                            </p:attrNameLst>
                                          </p:cBhvr>
                                          <p:tavLst>
                                            <p:tav tm="0">
                                              <p:val>
                                                <p:strVal val="0-#ppt_h/2"/>
                                              </p:val>
                                            </p:tav>
                                            <p:tav tm="100000">
                                              <p:val>
                                                <p:strVal val="#ppt_y"/>
                                              </p:val>
                                            </p:tav>
                                          </p:tavLst>
                                        </p:anim>
                                      </p:childTnLst>
                                    </p:cTn>
                                  </p:par>
                                  <p:par>
                                    <p:cTn id="30" presetID="10" presetClass="entr" presetSubtype="0" fill="hold" grpId="0" nodeType="withEffect">
                                      <p:stCondLst>
                                        <p:cond delay="200"/>
                                      </p:stCondLst>
                                      <p:childTnLst>
                                        <p:set>
                                          <p:cBhvr>
                                            <p:cTn id="31" dur="1" fill="hold">
                                              <p:stCondLst>
                                                <p:cond delay="0"/>
                                              </p:stCondLst>
                                            </p:cTn>
                                            <p:tgtEl>
                                              <p:spTgt spid="102"/>
                                            </p:tgtEl>
                                            <p:attrNameLst>
                                              <p:attrName>style.visibility</p:attrName>
                                            </p:attrNameLst>
                                          </p:cBhvr>
                                          <p:to>
                                            <p:strVal val="visible"/>
                                          </p:to>
                                        </p:set>
                                        <p:animEffect transition="in" filter="fade">
                                          <p:cBhvr>
                                            <p:cTn id="32" dur="500"/>
                                            <p:tgtEl>
                                              <p:spTgt spid="102"/>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1" accel="81000" fill="hold" nodeType="clickEffect" p14:presetBounceEnd="48000">
                                      <p:stCondLst>
                                        <p:cond delay="0"/>
                                      </p:stCondLst>
                                      <p:childTnLst>
                                        <p:set>
                                          <p:cBhvr>
                                            <p:cTn id="36" dur="1" fill="hold">
                                              <p:stCondLst>
                                                <p:cond delay="0"/>
                                              </p:stCondLst>
                                            </p:cTn>
                                            <p:tgtEl>
                                              <p:spTgt spid="75"/>
                                            </p:tgtEl>
                                            <p:attrNameLst>
                                              <p:attrName>style.visibility</p:attrName>
                                            </p:attrNameLst>
                                          </p:cBhvr>
                                          <p:to>
                                            <p:strVal val="visible"/>
                                          </p:to>
                                        </p:set>
                                        <p:anim calcmode="lin" valueType="num" p14:bounceEnd="48000">
                                          <p:cBhvr additive="base">
                                            <p:cTn id="37" dur="1000" fill="hold"/>
                                            <p:tgtEl>
                                              <p:spTgt spid="75"/>
                                            </p:tgtEl>
                                            <p:attrNameLst>
                                              <p:attrName>ppt_x</p:attrName>
                                            </p:attrNameLst>
                                          </p:cBhvr>
                                          <p:tavLst>
                                            <p:tav tm="0">
                                              <p:val>
                                                <p:strVal val="#ppt_x"/>
                                              </p:val>
                                            </p:tav>
                                            <p:tav tm="100000">
                                              <p:val>
                                                <p:strVal val="#ppt_x"/>
                                              </p:val>
                                            </p:tav>
                                          </p:tavLst>
                                        </p:anim>
                                        <p:anim calcmode="lin" valueType="num" p14:bounceEnd="48000">
                                          <p:cBhvr additive="base">
                                            <p:cTn id="38" dur="1000" fill="hold"/>
                                            <p:tgtEl>
                                              <p:spTgt spid="75"/>
                                            </p:tgtEl>
                                            <p:attrNameLst>
                                              <p:attrName>ppt_y</p:attrName>
                                            </p:attrNameLst>
                                          </p:cBhvr>
                                          <p:tavLst>
                                            <p:tav tm="0">
                                              <p:val>
                                                <p:strVal val="0-#ppt_h/2"/>
                                              </p:val>
                                            </p:tav>
                                            <p:tav tm="100000">
                                              <p:val>
                                                <p:strVal val="#ppt_y"/>
                                              </p:val>
                                            </p:tav>
                                          </p:tavLst>
                                        </p:anim>
                                      </p:childTnLst>
                                    </p:cTn>
                                  </p:par>
                                  <p:par>
                                    <p:cTn id="39" presetID="1" presetClass="entr" presetSubtype="0" fill="hold" grpId="0" nodeType="withEffect">
                                      <p:stCondLst>
                                        <p:cond delay="750"/>
                                      </p:stCondLst>
                                      <p:childTnLst>
                                        <p:set>
                                          <p:cBhvr>
                                            <p:cTn id="40" dur="1" fill="hold">
                                              <p:stCondLst>
                                                <p:cond delay="0"/>
                                              </p:stCondLst>
                                            </p:cTn>
                                            <p:tgtEl>
                                              <p:spTgt spid="110">
                                                <p:txEl>
                                                  <p:pRg st="0" end="0"/>
                                                </p:txEl>
                                              </p:spTgt>
                                            </p:tgtEl>
                                            <p:attrNameLst>
                                              <p:attrName>style.visibility</p:attrName>
                                            </p:attrNameLst>
                                          </p:cBhvr>
                                          <p:to>
                                            <p:strVal val="visible"/>
                                          </p:to>
                                        </p:set>
                                      </p:childTnLst>
                                    </p:cTn>
                                  </p:par>
                                  <p:par>
                                    <p:cTn id="41" presetID="2" presetClass="entr" presetSubtype="1" accel="81000" fill="hold" grpId="0" nodeType="withEffect" p14:presetBounceEnd="48000">
                                      <p:stCondLst>
                                        <p:cond delay="200"/>
                                      </p:stCondLst>
                                      <p:childTnLst>
                                        <p:set>
                                          <p:cBhvr>
                                            <p:cTn id="42" dur="1" fill="hold">
                                              <p:stCondLst>
                                                <p:cond delay="0"/>
                                              </p:stCondLst>
                                            </p:cTn>
                                            <p:tgtEl>
                                              <p:spTgt spid="74"/>
                                            </p:tgtEl>
                                            <p:attrNameLst>
                                              <p:attrName>style.visibility</p:attrName>
                                            </p:attrNameLst>
                                          </p:cBhvr>
                                          <p:to>
                                            <p:strVal val="visible"/>
                                          </p:to>
                                        </p:set>
                                        <p:anim calcmode="lin" valueType="num" p14:bounceEnd="48000">
                                          <p:cBhvr additive="base">
                                            <p:cTn id="43" dur="1000" fill="hold"/>
                                            <p:tgtEl>
                                              <p:spTgt spid="74"/>
                                            </p:tgtEl>
                                            <p:attrNameLst>
                                              <p:attrName>ppt_x</p:attrName>
                                            </p:attrNameLst>
                                          </p:cBhvr>
                                          <p:tavLst>
                                            <p:tav tm="0">
                                              <p:val>
                                                <p:strVal val="#ppt_x"/>
                                              </p:val>
                                            </p:tav>
                                            <p:tav tm="100000">
                                              <p:val>
                                                <p:strVal val="#ppt_x"/>
                                              </p:val>
                                            </p:tav>
                                          </p:tavLst>
                                        </p:anim>
                                        <p:anim calcmode="lin" valueType="num" p14:bounceEnd="48000">
                                          <p:cBhvr additive="base">
                                            <p:cTn id="44" dur="1000" fill="hold"/>
                                            <p:tgtEl>
                                              <p:spTgt spid="74"/>
                                            </p:tgtEl>
                                            <p:attrNameLst>
                                              <p:attrName>ppt_y</p:attrName>
                                            </p:attrNameLst>
                                          </p:cBhvr>
                                          <p:tavLst>
                                            <p:tav tm="0">
                                              <p:val>
                                                <p:strVal val="0-#ppt_h/2"/>
                                              </p:val>
                                            </p:tav>
                                            <p:tav tm="100000">
                                              <p:val>
                                                <p:strVal val="#ppt_y"/>
                                              </p:val>
                                            </p:tav>
                                          </p:tavLst>
                                        </p:anim>
                                      </p:childTnLst>
                                    </p:cTn>
                                  </p:par>
                                  <p:par>
                                    <p:cTn id="45" presetID="10" presetClass="entr" presetSubtype="0" fill="hold" grpId="0" nodeType="withEffect">
                                      <p:stCondLst>
                                        <p:cond delay="200"/>
                                      </p:stCondLst>
                                      <p:childTnLst>
                                        <p:set>
                                          <p:cBhvr>
                                            <p:cTn id="46" dur="1" fill="hold">
                                              <p:stCondLst>
                                                <p:cond delay="0"/>
                                              </p:stCondLst>
                                            </p:cTn>
                                            <p:tgtEl>
                                              <p:spTgt spid="103"/>
                                            </p:tgtEl>
                                            <p:attrNameLst>
                                              <p:attrName>style.visibility</p:attrName>
                                            </p:attrNameLst>
                                          </p:cBhvr>
                                          <p:to>
                                            <p:strVal val="visible"/>
                                          </p:to>
                                        </p:set>
                                        <p:animEffect transition="in" filter="fade">
                                          <p:cBhvr>
                                            <p:cTn id="47" dur="500"/>
                                            <p:tgtEl>
                                              <p:spTgt spid="103"/>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4" accel="81000" fill="hold" nodeType="clickEffect" p14:presetBounceEnd="48000">
                                      <p:stCondLst>
                                        <p:cond delay="0"/>
                                      </p:stCondLst>
                                      <p:childTnLst>
                                        <p:set>
                                          <p:cBhvr>
                                            <p:cTn id="51" dur="1" fill="hold">
                                              <p:stCondLst>
                                                <p:cond delay="0"/>
                                              </p:stCondLst>
                                            </p:cTn>
                                            <p:tgtEl>
                                              <p:spTgt spid="82"/>
                                            </p:tgtEl>
                                            <p:attrNameLst>
                                              <p:attrName>style.visibility</p:attrName>
                                            </p:attrNameLst>
                                          </p:cBhvr>
                                          <p:to>
                                            <p:strVal val="visible"/>
                                          </p:to>
                                        </p:set>
                                        <p:anim calcmode="lin" valueType="num" p14:bounceEnd="48000">
                                          <p:cBhvr additive="base">
                                            <p:cTn id="52" dur="1000" fill="hold"/>
                                            <p:tgtEl>
                                              <p:spTgt spid="82"/>
                                            </p:tgtEl>
                                            <p:attrNameLst>
                                              <p:attrName>ppt_x</p:attrName>
                                            </p:attrNameLst>
                                          </p:cBhvr>
                                          <p:tavLst>
                                            <p:tav tm="0">
                                              <p:val>
                                                <p:strVal val="#ppt_x"/>
                                              </p:val>
                                            </p:tav>
                                            <p:tav tm="100000">
                                              <p:val>
                                                <p:strVal val="#ppt_x"/>
                                              </p:val>
                                            </p:tav>
                                          </p:tavLst>
                                        </p:anim>
                                        <p:anim calcmode="lin" valueType="num" p14:bounceEnd="48000">
                                          <p:cBhvr additive="base">
                                            <p:cTn id="53" dur="1000" fill="hold"/>
                                            <p:tgtEl>
                                              <p:spTgt spid="82"/>
                                            </p:tgtEl>
                                            <p:attrNameLst>
                                              <p:attrName>ppt_y</p:attrName>
                                            </p:attrNameLst>
                                          </p:cBhvr>
                                          <p:tavLst>
                                            <p:tav tm="0">
                                              <p:val>
                                                <p:strVal val="1+#ppt_h/2"/>
                                              </p:val>
                                            </p:tav>
                                            <p:tav tm="100000">
                                              <p:val>
                                                <p:strVal val="#ppt_y"/>
                                              </p:val>
                                            </p:tav>
                                          </p:tavLst>
                                        </p:anim>
                                      </p:childTnLst>
                                    </p:cTn>
                                  </p:par>
                                  <p:par>
                                    <p:cTn id="54" presetID="1" presetClass="entr" presetSubtype="0" fill="hold" grpId="0" nodeType="withEffect">
                                      <p:stCondLst>
                                        <p:cond delay="750"/>
                                      </p:stCondLst>
                                      <p:childTnLst>
                                        <p:set>
                                          <p:cBhvr>
                                            <p:cTn id="55" dur="1" fill="hold">
                                              <p:stCondLst>
                                                <p:cond delay="0"/>
                                              </p:stCondLst>
                                            </p:cTn>
                                            <p:tgtEl>
                                              <p:spTgt spid="111">
                                                <p:txEl>
                                                  <p:pRg st="0" end="0"/>
                                                </p:txEl>
                                              </p:spTgt>
                                            </p:tgtEl>
                                            <p:attrNameLst>
                                              <p:attrName>style.visibility</p:attrName>
                                            </p:attrNameLst>
                                          </p:cBhvr>
                                          <p:to>
                                            <p:strVal val="visible"/>
                                          </p:to>
                                        </p:set>
                                      </p:childTnLst>
                                    </p:cTn>
                                  </p:par>
                                  <p:par>
                                    <p:cTn id="56" presetID="2" presetClass="entr" presetSubtype="4" accel="81000" fill="hold" grpId="0" nodeType="withEffect" p14:presetBounceEnd="48000">
                                      <p:stCondLst>
                                        <p:cond delay="200"/>
                                      </p:stCondLst>
                                      <p:childTnLst>
                                        <p:set>
                                          <p:cBhvr>
                                            <p:cTn id="57" dur="1" fill="hold">
                                              <p:stCondLst>
                                                <p:cond delay="0"/>
                                              </p:stCondLst>
                                            </p:cTn>
                                            <p:tgtEl>
                                              <p:spTgt spid="81"/>
                                            </p:tgtEl>
                                            <p:attrNameLst>
                                              <p:attrName>style.visibility</p:attrName>
                                            </p:attrNameLst>
                                          </p:cBhvr>
                                          <p:to>
                                            <p:strVal val="visible"/>
                                          </p:to>
                                        </p:set>
                                        <p:anim calcmode="lin" valueType="num" p14:bounceEnd="48000">
                                          <p:cBhvr additive="base">
                                            <p:cTn id="58" dur="1000" fill="hold"/>
                                            <p:tgtEl>
                                              <p:spTgt spid="81"/>
                                            </p:tgtEl>
                                            <p:attrNameLst>
                                              <p:attrName>ppt_x</p:attrName>
                                            </p:attrNameLst>
                                          </p:cBhvr>
                                          <p:tavLst>
                                            <p:tav tm="0">
                                              <p:val>
                                                <p:strVal val="#ppt_x"/>
                                              </p:val>
                                            </p:tav>
                                            <p:tav tm="100000">
                                              <p:val>
                                                <p:strVal val="#ppt_x"/>
                                              </p:val>
                                            </p:tav>
                                          </p:tavLst>
                                        </p:anim>
                                        <p:anim calcmode="lin" valueType="num" p14:bounceEnd="48000">
                                          <p:cBhvr additive="base">
                                            <p:cTn id="59" dur="1000" fill="hold"/>
                                            <p:tgtEl>
                                              <p:spTgt spid="81"/>
                                            </p:tgtEl>
                                            <p:attrNameLst>
                                              <p:attrName>ppt_y</p:attrName>
                                            </p:attrNameLst>
                                          </p:cBhvr>
                                          <p:tavLst>
                                            <p:tav tm="0">
                                              <p:val>
                                                <p:strVal val="1+#ppt_h/2"/>
                                              </p:val>
                                            </p:tav>
                                            <p:tav tm="100000">
                                              <p:val>
                                                <p:strVal val="#ppt_y"/>
                                              </p:val>
                                            </p:tav>
                                          </p:tavLst>
                                        </p:anim>
                                      </p:childTnLst>
                                    </p:cTn>
                                  </p:par>
                                  <p:par>
                                    <p:cTn id="60" presetID="10" presetClass="entr" presetSubtype="0" fill="hold" grpId="0" nodeType="withEffect">
                                      <p:stCondLst>
                                        <p:cond delay="200"/>
                                      </p:stCondLst>
                                      <p:childTnLst>
                                        <p:set>
                                          <p:cBhvr>
                                            <p:cTn id="61" dur="1" fill="hold">
                                              <p:stCondLst>
                                                <p:cond delay="0"/>
                                              </p:stCondLst>
                                            </p:cTn>
                                            <p:tgtEl>
                                              <p:spTgt spid="104"/>
                                            </p:tgtEl>
                                            <p:attrNameLst>
                                              <p:attrName>style.visibility</p:attrName>
                                            </p:attrNameLst>
                                          </p:cBhvr>
                                          <p:to>
                                            <p:strVal val="visible"/>
                                          </p:to>
                                        </p:set>
                                        <p:animEffect transition="in" filter="fade">
                                          <p:cBhvr>
                                            <p:cTn id="62" dur="500"/>
                                            <p:tgtEl>
                                              <p:spTgt spid="104"/>
                                            </p:tgtEl>
                                          </p:cBhvr>
                                        </p:animEffect>
                                      </p:childTnLst>
                                    </p:cTn>
                                  </p:par>
                                </p:childTnLst>
                              </p:cTn>
                            </p:par>
                          </p:childTnLst>
                        </p:cTn>
                      </p:par>
                      <p:par>
                        <p:cTn id="63" fill="hold">
                          <p:stCondLst>
                            <p:cond delay="indefinite"/>
                          </p:stCondLst>
                          <p:childTnLst>
                            <p:par>
                              <p:cTn id="64" fill="hold">
                                <p:stCondLst>
                                  <p:cond delay="0"/>
                                </p:stCondLst>
                                <p:childTnLst>
                                  <p:par>
                                    <p:cTn id="65" presetID="2" presetClass="entr" presetSubtype="4" accel="81000" fill="hold" nodeType="clickEffect" p14:presetBounceEnd="48000">
                                      <p:stCondLst>
                                        <p:cond delay="0"/>
                                      </p:stCondLst>
                                      <p:childTnLst>
                                        <p:set>
                                          <p:cBhvr>
                                            <p:cTn id="66" dur="1" fill="hold">
                                              <p:stCondLst>
                                                <p:cond delay="0"/>
                                              </p:stCondLst>
                                            </p:cTn>
                                            <p:tgtEl>
                                              <p:spTgt spid="89"/>
                                            </p:tgtEl>
                                            <p:attrNameLst>
                                              <p:attrName>style.visibility</p:attrName>
                                            </p:attrNameLst>
                                          </p:cBhvr>
                                          <p:to>
                                            <p:strVal val="visible"/>
                                          </p:to>
                                        </p:set>
                                        <p:anim calcmode="lin" valueType="num" p14:bounceEnd="48000">
                                          <p:cBhvr additive="base">
                                            <p:cTn id="67" dur="1000" fill="hold"/>
                                            <p:tgtEl>
                                              <p:spTgt spid="89"/>
                                            </p:tgtEl>
                                            <p:attrNameLst>
                                              <p:attrName>ppt_x</p:attrName>
                                            </p:attrNameLst>
                                          </p:cBhvr>
                                          <p:tavLst>
                                            <p:tav tm="0">
                                              <p:val>
                                                <p:strVal val="#ppt_x"/>
                                              </p:val>
                                            </p:tav>
                                            <p:tav tm="100000">
                                              <p:val>
                                                <p:strVal val="#ppt_x"/>
                                              </p:val>
                                            </p:tav>
                                          </p:tavLst>
                                        </p:anim>
                                        <p:anim calcmode="lin" valueType="num" p14:bounceEnd="48000">
                                          <p:cBhvr additive="base">
                                            <p:cTn id="68" dur="1000" fill="hold"/>
                                            <p:tgtEl>
                                              <p:spTgt spid="89"/>
                                            </p:tgtEl>
                                            <p:attrNameLst>
                                              <p:attrName>ppt_y</p:attrName>
                                            </p:attrNameLst>
                                          </p:cBhvr>
                                          <p:tavLst>
                                            <p:tav tm="0">
                                              <p:val>
                                                <p:strVal val="1+#ppt_h/2"/>
                                              </p:val>
                                            </p:tav>
                                            <p:tav tm="100000">
                                              <p:val>
                                                <p:strVal val="#ppt_y"/>
                                              </p:val>
                                            </p:tav>
                                          </p:tavLst>
                                        </p:anim>
                                      </p:childTnLst>
                                    </p:cTn>
                                  </p:par>
                                  <p:par>
                                    <p:cTn id="69" presetID="1" presetClass="entr" presetSubtype="0" fill="hold" grpId="0" nodeType="withEffect">
                                      <p:stCondLst>
                                        <p:cond delay="750"/>
                                      </p:stCondLst>
                                      <p:childTnLst>
                                        <p:set>
                                          <p:cBhvr>
                                            <p:cTn id="70" dur="1" fill="hold">
                                              <p:stCondLst>
                                                <p:cond delay="0"/>
                                              </p:stCondLst>
                                            </p:cTn>
                                            <p:tgtEl>
                                              <p:spTgt spid="112">
                                                <p:txEl>
                                                  <p:pRg st="0" end="0"/>
                                                </p:txEl>
                                              </p:spTgt>
                                            </p:tgtEl>
                                            <p:attrNameLst>
                                              <p:attrName>style.visibility</p:attrName>
                                            </p:attrNameLst>
                                          </p:cBhvr>
                                          <p:to>
                                            <p:strVal val="visible"/>
                                          </p:to>
                                        </p:set>
                                      </p:childTnLst>
                                    </p:cTn>
                                  </p:par>
                                  <p:par>
                                    <p:cTn id="71" presetID="2" presetClass="entr" presetSubtype="4" accel="81000" fill="hold" grpId="0" nodeType="withEffect" p14:presetBounceEnd="48000">
                                      <p:stCondLst>
                                        <p:cond delay="200"/>
                                      </p:stCondLst>
                                      <p:childTnLst>
                                        <p:set>
                                          <p:cBhvr>
                                            <p:cTn id="72" dur="1" fill="hold">
                                              <p:stCondLst>
                                                <p:cond delay="0"/>
                                              </p:stCondLst>
                                            </p:cTn>
                                            <p:tgtEl>
                                              <p:spTgt spid="88"/>
                                            </p:tgtEl>
                                            <p:attrNameLst>
                                              <p:attrName>style.visibility</p:attrName>
                                            </p:attrNameLst>
                                          </p:cBhvr>
                                          <p:to>
                                            <p:strVal val="visible"/>
                                          </p:to>
                                        </p:set>
                                        <p:anim calcmode="lin" valueType="num" p14:bounceEnd="48000">
                                          <p:cBhvr additive="base">
                                            <p:cTn id="73" dur="1000" fill="hold"/>
                                            <p:tgtEl>
                                              <p:spTgt spid="88"/>
                                            </p:tgtEl>
                                            <p:attrNameLst>
                                              <p:attrName>ppt_x</p:attrName>
                                            </p:attrNameLst>
                                          </p:cBhvr>
                                          <p:tavLst>
                                            <p:tav tm="0">
                                              <p:val>
                                                <p:strVal val="#ppt_x"/>
                                              </p:val>
                                            </p:tav>
                                            <p:tav tm="100000">
                                              <p:val>
                                                <p:strVal val="#ppt_x"/>
                                              </p:val>
                                            </p:tav>
                                          </p:tavLst>
                                        </p:anim>
                                        <p:anim calcmode="lin" valueType="num" p14:bounceEnd="48000">
                                          <p:cBhvr additive="base">
                                            <p:cTn id="74" dur="1000" fill="hold"/>
                                            <p:tgtEl>
                                              <p:spTgt spid="88"/>
                                            </p:tgtEl>
                                            <p:attrNameLst>
                                              <p:attrName>ppt_y</p:attrName>
                                            </p:attrNameLst>
                                          </p:cBhvr>
                                          <p:tavLst>
                                            <p:tav tm="0">
                                              <p:val>
                                                <p:strVal val="1+#ppt_h/2"/>
                                              </p:val>
                                            </p:tav>
                                            <p:tav tm="100000">
                                              <p:val>
                                                <p:strVal val="#ppt_y"/>
                                              </p:val>
                                            </p:tav>
                                          </p:tavLst>
                                        </p:anim>
                                      </p:childTnLst>
                                    </p:cTn>
                                  </p:par>
                                  <p:par>
                                    <p:cTn id="75" presetID="10" presetClass="entr" presetSubtype="0" fill="hold" grpId="0" nodeType="withEffect">
                                      <p:stCondLst>
                                        <p:cond delay="200"/>
                                      </p:stCondLst>
                                      <p:childTnLst>
                                        <p:set>
                                          <p:cBhvr>
                                            <p:cTn id="76" dur="1" fill="hold">
                                              <p:stCondLst>
                                                <p:cond delay="0"/>
                                              </p:stCondLst>
                                            </p:cTn>
                                            <p:tgtEl>
                                              <p:spTgt spid="105"/>
                                            </p:tgtEl>
                                            <p:attrNameLst>
                                              <p:attrName>style.visibility</p:attrName>
                                            </p:attrNameLst>
                                          </p:cBhvr>
                                          <p:to>
                                            <p:strVal val="visible"/>
                                          </p:to>
                                        </p:set>
                                        <p:animEffect transition="in" filter="fade">
                                          <p:cBhvr>
                                            <p:cTn id="77" dur="500"/>
                                            <p:tgtEl>
                                              <p:spTgt spid="105"/>
                                            </p:tgtEl>
                                          </p:cBhvr>
                                        </p:animEffect>
                                      </p:childTnLst>
                                    </p:cTn>
                                  </p:par>
                                </p:childTnLst>
                              </p:cTn>
                            </p:par>
                          </p:childTnLst>
                        </p:cTn>
                      </p:par>
                      <p:par>
                        <p:cTn id="78" fill="hold">
                          <p:stCondLst>
                            <p:cond delay="indefinite"/>
                          </p:stCondLst>
                          <p:childTnLst>
                            <p:par>
                              <p:cTn id="79" fill="hold">
                                <p:stCondLst>
                                  <p:cond delay="0"/>
                                </p:stCondLst>
                                <p:childTnLst>
                                  <p:par>
                                    <p:cTn id="80" presetID="2" presetClass="entr" presetSubtype="4" accel="81000" fill="hold" nodeType="clickEffect" p14:presetBounceEnd="48000">
                                      <p:stCondLst>
                                        <p:cond delay="0"/>
                                      </p:stCondLst>
                                      <p:childTnLst>
                                        <p:set>
                                          <p:cBhvr>
                                            <p:cTn id="81" dur="1" fill="hold">
                                              <p:stCondLst>
                                                <p:cond delay="0"/>
                                              </p:stCondLst>
                                            </p:cTn>
                                            <p:tgtEl>
                                              <p:spTgt spid="96"/>
                                            </p:tgtEl>
                                            <p:attrNameLst>
                                              <p:attrName>style.visibility</p:attrName>
                                            </p:attrNameLst>
                                          </p:cBhvr>
                                          <p:to>
                                            <p:strVal val="visible"/>
                                          </p:to>
                                        </p:set>
                                        <p:anim calcmode="lin" valueType="num" p14:bounceEnd="48000">
                                          <p:cBhvr additive="base">
                                            <p:cTn id="82" dur="1000" fill="hold"/>
                                            <p:tgtEl>
                                              <p:spTgt spid="96"/>
                                            </p:tgtEl>
                                            <p:attrNameLst>
                                              <p:attrName>ppt_x</p:attrName>
                                            </p:attrNameLst>
                                          </p:cBhvr>
                                          <p:tavLst>
                                            <p:tav tm="0">
                                              <p:val>
                                                <p:strVal val="#ppt_x"/>
                                              </p:val>
                                            </p:tav>
                                            <p:tav tm="100000">
                                              <p:val>
                                                <p:strVal val="#ppt_x"/>
                                              </p:val>
                                            </p:tav>
                                          </p:tavLst>
                                        </p:anim>
                                        <p:anim calcmode="lin" valueType="num" p14:bounceEnd="48000">
                                          <p:cBhvr additive="base">
                                            <p:cTn id="83" dur="1000" fill="hold"/>
                                            <p:tgtEl>
                                              <p:spTgt spid="96"/>
                                            </p:tgtEl>
                                            <p:attrNameLst>
                                              <p:attrName>ppt_y</p:attrName>
                                            </p:attrNameLst>
                                          </p:cBhvr>
                                          <p:tavLst>
                                            <p:tav tm="0">
                                              <p:val>
                                                <p:strVal val="1+#ppt_h/2"/>
                                              </p:val>
                                            </p:tav>
                                            <p:tav tm="100000">
                                              <p:val>
                                                <p:strVal val="#ppt_y"/>
                                              </p:val>
                                            </p:tav>
                                          </p:tavLst>
                                        </p:anim>
                                      </p:childTnLst>
                                    </p:cTn>
                                  </p:par>
                                  <p:par>
                                    <p:cTn id="84" presetID="1" presetClass="entr" presetSubtype="0" fill="hold" grpId="0" nodeType="withEffect">
                                      <p:stCondLst>
                                        <p:cond delay="750"/>
                                      </p:stCondLst>
                                      <p:childTnLst>
                                        <p:set>
                                          <p:cBhvr>
                                            <p:cTn id="85" dur="1" fill="hold">
                                              <p:stCondLst>
                                                <p:cond delay="0"/>
                                              </p:stCondLst>
                                            </p:cTn>
                                            <p:tgtEl>
                                              <p:spTgt spid="113">
                                                <p:txEl>
                                                  <p:pRg st="0" end="0"/>
                                                </p:txEl>
                                              </p:spTgt>
                                            </p:tgtEl>
                                            <p:attrNameLst>
                                              <p:attrName>style.visibility</p:attrName>
                                            </p:attrNameLst>
                                          </p:cBhvr>
                                          <p:to>
                                            <p:strVal val="visible"/>
                                          </p:to>
                                        </p:set>
                                      </p:childTnLst>
                                    </p:cTn>
                                  </p:par>
                                  <p:par>
                                    <p:cTn id="86" presetID="2" presetClass="entr" presetSubtype="4" accel="81000" fill="hold" grpId="0" nodeType="withEffect" p14:presetBounceEnd="48000">
                                      <p:stCondLst>
                                        <p:cond delay="200"/>
                                      </p:stCondLst>
                                      <p:childTnLst>
                                        <p:set>
                                          <p:cBhvr>
                                            <p:cTn id="87" dur="1" fill="hold">
                                              <p:stCondLst>
                                                <p:cond delay="0"/>
                                              </p:stCondLst>
                                            </p:cTn>
                                            <p:tgtEl>
                                              <p:spTgt spid="95"/>
                                            </p:tgtEl>
                                            <p:attrNameLst>
                                              <p:attrName>style.visibility</p:attrName>
                                            </p:attrNameLst>
                                          </p:cBhvr>
                                          <p:to>
                                            <p:strVal val="visible"/>
                                          </p:to>
                                        </p:set>
                                        <p:anim calcmode="lin" valueType="num" p14:bounceEnd="48000">
                                          <p:cBhvr additive="base">
                                            <p:cTn id="88" dur="1000" fill="hold"/>
                                            <p:tgtEl>
                                              <p:spTgt spid="95"/>
                                            </p:tgtEl>
                                            <p:attrNameLst>
                                              <p:attrName>ppt_x</p:attrName>
                                            </p:attrNameLst>
                                          </p:cBhvr>
                                          <p:tavLst>
                                            <p:tav tm="0">
                                              <p:val>
                                                <p:strVal val="#ppt_x"/>
                                              </p:val>
                                            </p:tav>
                                            <p:tav tm="100000">
                                              <p:val>
                                                <p:strVal val="#ppt_x"/>
                                              </p:val>
                                            </p:tav>
                                          </p:tavLst>
                                        </p:anim>
                                        <p:anim calcmode="lin" valueType="num" p14:bounceEnd="48000">
                                          <p:cBhvr additive="base">
                                            <p:cTn id="89" dur="1000" fill="hold"/>
                                            <p:tgtEl>
                                              <p:spTgt spid="95"/>
                                            </p:tgtEl>
                                            <p:attrNameLst>
                                              <p:attrName>ppt_y</p:attrName>
                                            </p:attrNameLst>
                                          </p:cBhvr>
                                          <p:tavLst>
                                            <p:tav tm="0">
                                              <p:val>
                                                <p:strVal val="1+#ppt_h/2"/>
                                              </p:val>
                                            </p:tav>
                                            <p:tav tm="100000">
                                              <p:val>
                                                <p:strVal val="#ppt_y"/>
                                              </p:val>
                                            </p:tav>
                                          </p:tavLst>
                                        </p:anim>
                                      </p:childTnLst>
                                    </p:cTn>
                                  </p:par>
                                  <p:par>
                                    <p:cTn id="90" presetID="10" presetClass="entr" presetSubtype="0" fill="hold" grpId="0" nodeType="withEffect">
                                      <p:stCondLst>
                                        <p:cond delay="400"/>
                                      </p:stCondLst>
                                      <p:childTnLst>
                                        <p:set>
                                          <p:cBhvr>
                                            <p:cTn id="91" dur="1" fill="hold">
                                              <p:stCondLst>
                                                <p:cond delay="0"/>
                                              </p:stCondLst>
                                            </p:cTn>
                                            <p:tgtEl>
                                              <p:spTgt spid="107"/>
                                            </p:tgtEl>
                                            <p:attrNameLst>
                                              <p:attrName>style.visibility</p:attrName>
                                            </p:attrNameLst>
                                          </p:cBhvr>
                                          <p:to>
                                            <p:strVal val="visible"/>
                                          </p:to>
                                        </p:set>
                                        <p:animEffect transition="in" filter="fade">
                                          <p:cBhvr>
                                            <p:cTn id="92"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7" grpId="0" animBg="1"/>
          <p:bldP spid="74" grpId="0" animBg="1"/>
          <p:bldP spid="81" grpId="0" animBg="1"/>
          <p:bldP spid="88" grpId="0" animBg="1"/>
          <p:bldP spid="95" grpId="0" animBg="1"/>
          <p:bldP spid="102" grpId="0">
            <p:tmplLst>
              <p:tmpl>
                <p:tnLst>
                  <p:par>
                    <p:cTn presetID="10" presetClass="entr" presetSubtype="0" fill="hold" nodeType="withEffect">
                      <p:stCondLst>
                        <p:cond delay="200"/>
                      </p:stCondLst>
                      <p:childTnLst>
                        <p:set>
                          <p:cBhvr>
                            <p:cTn dur="1" fill="hold">
                              <p:stCondLst>
                                <p:cond delay="0"/>
                              </p:stCondLst>
                            </p:cTn>
                            <p:tgtEl>
                              <p:spTgt spid="102"/>
                            </p:tgtEl>
                            <p:attrNameLst>
                              <p:attrName>style.visibility</p:attrName>
                            </p:attrNameLst>
                          </p:cBhvr>
                          <p:to>
                            <p:strVal val="visible"/>
                          </p:to>
                        </p:set>
                        <p:animEffect transition="in" filter="fade">
                          <p:cBhvr>
                            <p:cTn dur="500"/>
                            <p:tgtEl>
                              <p:spTgt spid="102"/>
                            </p:tgtEl>
                          </p:cBhvr>
                        </p:animEffect>
                      </p:childTnLst>
                    </p:cTn>
                  </p:par>
                </p:tnLst>
              </p:tmpl>
            </p:tmplLst>
          </p:bldP>
          <p:bldP spid="103" grpId="0">
            <p:tmplLst>
              <p:tmpl>
                <p:tnLst>
                  <p:par>
                    <p:cTn presetID="10" presetClass="entr" presetSubtype="0" fill="hold" nodeType="withEffect">
                      <p:stCondLst>
                        <p:cond delay="200"/>
                      </p:stCondLst>
                      <p:childTnLst>
                        <p:set>
                          <p:cBhvr>
                            <p:cTn dur="1" fill="hold">
                              <p:stCondLst>
                                <p:cond delay="0"/>
                              </p:stCondLst>
                            </p:cTn>
                            <p:tgtEl>
                              <p:spTgt spid="103"/>
                            </p:tgtEl>
                            <p:attrNameLst>
                              <p:attrName>style.visibility</p:attrName>
                            </p:attrNameLst>
                          </p:cBhvr>
                          <p:to>
                            <p:strVal val="visible"/>
                          </p:to>
                        </p:set>
                        <p:animEffect transition="in" filter="fade">
                          <p:cBhvr>
                            <p:cTn dur="500"/>
                            <p:tgtEl>
                              <p:spTgt spid="103"/>
                            </p:tgtEl>
                          </p:cBhvr>
                        </p:animEffect>
                      </p:childTnLst>
                    </p:cTn>
                  </p:par>
                </p:tnLst>
              </p:tmpl>
            </p:tmplLst>
          </p:bldP>
          <p:bldP spid="104" grpId="0">
            <p:tmplLst>
              <p:tmpl>
                <p:tnLst>
                  <p:par>
                    <p:cTn presetID="10" presetClass="entr" presetSubtype="0" fill="hold" nodeType="withEffect">
                      <p:stCondLst>
                        <p:cond delay="200"/>
                      </p:stCondLst>
                      <p:childTnLst>
                        <p:set>
                          <p:cBhvr>
                            <p:cTn dur="1" fill="hold">
                              <p:stCondLst>
                                <p:cond delay="0"/>
                              </p:stCondLst>
                            </p:cTn>
                            <p:tgtEl>
                              <p:spTgt spid="104"/>
                            </p:tgtEl>
                            <p:attrNameLst>
                              <p:attrName>style.visibility</p:attrName>
                            </p:attrNameLst>
                          </p:cBhvr>
                          <p:to>
                            <p:strVal val="visible"/>
                          </p:to>
                        </p:set>
                        <p:animEffect transition="in" filter="fade">
                          <p:cBhvr>
                            <p:cTn dur="500"/>
                            <p:tgtEl>
                              <p:spTgt spid="104"/>
                            </p:tgtEl>
                          </p:cBhvr>
                        </p:animEffect>
                      </p:childTnLst>
                    </p:cTn>
                  </p:par>
                </p:tnLst>
              </p:tmpl>
            </p:tmplLst>
          </p:bldP>
          <p:bldP spid="105" grpId="0">
            <p:tmplLst>
              <p:tmpl>
                <p:tnLst>
                  <p:par>
                    <p:cTn presetID="10" presetClass="entr" presetSubtype="0" fill="hold" nodeType="withEffect">
                      <p:stCondLst>
                        <p:cond delay="200"/>
                      </p:stCondLst>
                      <p:childTnLst>
                        <p:set>
                          <p:cBhvr>
                            <p:cTn dur="1" fill="hold">
                              <p:stCondLst>
                                <p:cond delay="0"/>
                              </p:stCondLst>
                            </p:cTn>
                            <p:tgtEl>
                              <p:spTgt spid="105"/>
                            </p:tgtEl>
                            <p:attrNameLst>
                              <p:attrName>style.visibility</p:attrName>
                            </p:attrNameLst>
                          </p:cBhvr>
                          <p:to>
                            <p:strVal val="visible"/>
                          </p:to>
                        </p:set>
                        <p:animEffect transition="in" filter="fade">
                          <p:cBhvr>
                            <p:cTn dur="500"/>
                            <p:tgtEl>
                              <p:spTgt spid="105"/>
                            </p:tgtEl>
                          </p:cBhvr>
                        </p:animEffect>
                      </p:childTnLst>
                    </p:cTn>
                  </p:par>
                </p:tnLst>
              </p:tmpl>
            </p:tmplLst>
          </p:bldP>
          <p:bldP spid="106" grpId="0">
            <p:tmplLst>
              <p:tmpl>
                <p:tnLst>
                  <p:par>
                    <p:cTn presetID="10" presetClass="entr" presetSubtype="0" fill="hold" nodeType="withEffect">
                      <p:stCondLst>
                        <p:cond delay="200"/>
                      </p:stCondLst>
                      <p:childTnLst>
                        <p:set>
                          <p:cBhvr>
                            <p:cTn dur="1" fill="hold">
                              <p:stCondLst>
                                <p:cond delay="0"/>
                              </p:stCondLst>
                            </p:cTn>
                            <p:tgtEl>
                              <p:spTgt spid="106"/>
                            </p:tgtEl>
                            <p:attrNameLst>
                              <p:attrName>style.visibility</p:attrName>
                            </p:attrNameLst>
                          </p:cBhvr>
                          <p:to>
                            <p:strVal val="visible"/>
                          </p:to>
                        </p:set>
                        <p:animEffect transition="in" filter="fade">
                          <p:cBhvr>
                            <p:cTn dur="500"/>
                            <p:tgtEl>
                              <p:spTgt spid="106"/>
                            </p:tgtEl>
                          </p:cBhvr>
                        </p:animEffect>
                      </p:childTnLst>
                    </p:cTn>
                  </p:par>
                </p:tnLst>
              </p:tmpl>
            </p:tmplLst>
          </p:bldP>
          <p:bldP spid="107" grpId="0">
            <p:tmplLst>
              <p:tmpl>
                <p:tnLst>
                  <p:par>
                    <p:cTn presetID="10" presetClass="entr" presetSubtype="0" fill="hold" nodeType="withEffect">
                      <p:stCondLst>
                        <p:cond delay="400"/>
                      </p:stCondLst>
                      <p:childTnLst>
                        <p:set>
                          <p:cBhvr>
                            <p:cTn dur="1" fill="hold">
                              <p:stCondLst>
                                <p:cond delay="0"/>
                              </p:stCondLst>
                            </p:cTn>
                            <p:tgtEl>
                              <p:spTgt spid="107"/>
                            </p:tgtEl>
                            <p:attrNameLst>
                              <p:attrName>style.visibility</p:attrName>
                            </p:attrNameLst>
                          </p:cBhvr>
                          <p:to>
                            <p:strVal val="visible"/>
                          </p:to>
                        </p:set>
                        <p:animEffect transition="in" filter="fade">
                          <p:cBhvr>
                            <p:cTn dur="500"/>
                            <p:tgtEl>
                              <p:spTgt spid="107"/>
                            </p:tgtEl>
                          </p:cBhvr>
                        </p:animEffect>
                      </p:childTnLst>
                    </p:cTn>
                  </p:par>
                </p:tnLst>
              </p:tmpl>
            </p:tmplLst>
          </p:bldP>
          <p:bldP spid="108" grpId="0" build="p">
            <p:tmplLst>
              <p:tmpl lvl="1">
                <p:tnLst>
                  <p:par>
                    <p:cTn presetID="1" presetClass="entr" presetSubtype="0" fill="hold" nodeType="withEffect">
                      <p:stCondLst>
                        <p:cond delay="750"/>
                      </p:stCondLst>
                      <p:childTnLst>
                        <p:set>
                          <p:cBhvr>
                            <p:cTn dur="1" fill="hold">
                              <p:stCondLst>
                                <p:cond delay="0"/>
                              </p:stCondLst>
                            </p:cTn>
                            <p:tgtEl>
                              <p:spTgt spid="108"/>
                            </p:tgtEl>
                            <p:attrNameLst>
                              <p:attrName>style.visibility</p:attrName>
                            </p:attrNameLst>
                          </p:cBhvr>
                          <p:to>
                            <p:strVal val="visible"/>
                          </p:to>
                        </p:set>
                      </p:childTnLst>
                    </p:cTn>
                  </p:par>
                </p:tnLst>
              </p:tmpl>
            </p:tmplLst>
          </p:bldP>
          <p:bldP spid="109" grpId="0" build="p">
            <p:tmplLst>
              <p:tmpl lvl="1">
                <p:tnLst>
                  <p:par>
                    <p:cTn presetID="1" presetClass="entr" presetSubtype="0" fill="hold" nodeType="withEffect">
                      <p:stCondLst>
                        <p:cond delay="750"/>
                      </p:stCondLst>
                      <p:childTnLst>
                        <p:set>
                          <p:cBhvr>
                            <p:cTn dur="1" fill="hold">
                              <p:stCondLst>
                                <p:cond delay="0"/>
                              </p:stCondLst>
                            </p:cTn>
                            <p:tgtEl>
                              <p:spTgt spid="109"/>
                            </p:tgtEl>
                            <p:attrNameLst>
                              <p:attrName>style.visibility</p:attrName>
                            </p:attrNameLst>
                          </p:cBhvr>
                          <p:to>
                            <p:strVal val="visible"/>
                          </p:to>
                        </p:set>
                      </p:childTnLst>
                    </p:cTn>
                  </p:par>
                </p:tnLst>
              </p:tmpl>
            </p:tmplLst>
          </p:bldP>
          <p:bldP spid="110" grpId="0" build="p">
            <p:tmplLst>
              <p:tmpl lvl="1">
                <p:tnLst>
                  <p:par>
                    <p:cTn presetID="1" presetClass="entr" presetSubtype="0" fill="hold" nodeType="withEffect">
                      <p:stCondLst>
                        <p:cond delay="750"/>
                      </p:stCondLst>
                      <p:childTnLst>
                        <p:set>
                          <p:cBhvr>
                            <p:cTn dur="1" fill="hold">
                              <p:stCondLst>
                                <p:cond delay="0"/>
                              </p:stCondLst>
                            </p:cTn>
                            <p:tgtEl>
                              <p:spTgt spid="110"/>
                            </p:tgtEl>
                            <p:attrNameLst>
                              <p:attrName>style.visibility</p:attrName>
                            </p:attrNameLst>
                          </p:cBhvr>
                          <p:to>
                            <p:strVal val="visible"/>
                          </p:to>
                        </p:set>
                      </p:childTnLst>
                    </p:cTn>
                  </p:par>
                </p:tnLst>
              </p:tmpl>
            </p:tmplLst>
          </p:bldP>
          <p:bldP spid="111" grpId="0" build="p">
            <p:tmplLst>
              <p:tmpl lvl="1">
                <p:tnLst>
                  <p:par>
                    <p:cTn presetID="1" presetClass="entr" presetSubtype="0" fill="hold" nodeType="withEffect">
                      <p:stCondLst>
                        <p:cond delay="750"/>
                      </p:stCondLst>
                      <p:childTnLst>
                        <p:set>
                          <p:cBhvr>
                            <p:cTn dur="1" fill="hold">
                              <p:stCondLst>
                                <p:cond delay="0"/>
                              </p:stCondLst>
                            </p:cTn>
                            <p:tgtEl>
                              <p:spTgt spid="111"/>
                            </p:tgtEl>
                            <p:attrNameLst>
                              <p:attrName>style.visibility</p:attrName>
                            </p:attrNameLst>
                          </p:cBhvr>
                          <p:to>
                            <p:strVal val="visible"/>
                          </p:to>
                        </p:set>
                      </p:childTnLst>
                    </p:cTn>
                  </p:par>
                </p:tnLst>
              </p:tmpl>
            </p:tmplLst>
          </p:bldP>
          <p:bldP spid="112" grpId="0" build="p">
            <p:tmplLst>
              <p:tmpl lvl="1">
                <p:tnLst>
                  <p:par>
                    <p:cTn presetID="1" presetClass="entr" presetSubtype="0" fill="hold" nodeType="withEffect">
                      <p:stCondLst>
                        <p:cond delay="750"/>
                      </p:stCondLst>
                      <p:childTnLst>
                        <p:set>
                          <p:cBhvr>
                            <p:cTn dur="1" fill="hold">
                              <p:stCondLst>
                                <p:cond delay="0"/>
                              </p:stCondLst>
                            </p:cTn>
                            <p:tgtEl>
                              <p:spTgt spid="112"/>
                            </p:tgtEl>
                            <p:attrNameLst>
                              <p:attrName>style.visibility</p:attrName>
                            </p:attrNameLst>
                          </p:cBhvr>
                          <p:to>
                            <p:strVal val="visible"/>
                          </p:to>
                        </p:set>
                      </p:childTnLst>
                    </p:cTn>
                  </p:par>
                </p:tnLst>
              </p:tmpl>
            </p:tmplLst>
          </p:bldP>
          <p:bldP spid="113" grpId="0" build="p">
            <p:tmplLst>
              <p:tmpl lvl="1">
                <p:tnLst>
                  <p:par>
                    <p:cTn presetID="1" presetClass="entr" presetSubtype="0" fill="hold" nodeType="withEffect">
                      <p:stCondLst>
                        <p:cond delay="750"/>
                      </p:stCondLst>
                      <p:childTnLst>
                        <p:set>
                          <p:cBhvr>
                            <p:cTn dur="1" fill="hold">
                              <p:stCondLst>
                                <p:cond delay="0"/>
                              </p:stCondLst>
                            </p:cTn>
                            <p:tgtEl>
                              <p:spTgt spid="113"/>
                            </p:tgtEl>
                            <p:attrNameLst>
                              <p:attrName>style.visibility</p:attrName>
                            </p:attrNameLst>
                          </p:cBhvr>
                          <p:to>
                            <p:strVal val="visible"/>
                          </p:to>
                        </p:set>
                      </p:childTnLst>
                    </p:cTn>
                  </p:par>
                </p:tnLst>
              </p:tmpl>
            </p:tmplLst>
          </p:bldP>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accel="81000"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additive="base">
                                            <p:cTn id="7" dur="1000" fill="hold"/>
                                            <p:tgtEl>
                                              <p:spTgt spid="61"/>
                                            </p:tgtEl>
                                            <p:attrNameLst>
                                              <p:attrName>ppt_x</p:attrName>
                                            </p:attrNameLst>
                                          </p:cBhvr>
                                          <p:tavLst>
                                            <p:tav tm="0">
                                              <p:val>
                                                <p:strVal val="#ppt_x"/>
                                              </p:val>
                                            </p:tav>
                                            <p:tav tm="100000">
                                              <p:val>
                                                <p:strVal val="#ppt_x"/>
                                              </p:val>
                                            </p:tav>
                                          </p:tavLst>
                                        </p:anim>
                                        <p:anim calcmode="lin" valueType="num">
                                          <p:cBhvr additive="base">
                                            <p:cTn id="8" dur="1000" fill="hold"/>
                                            <p:tgtEl>
                                              <p:spTgt spid="61"/>
                                            </p:tgtEl>
                                            <p:attrNameLst>
                                              <p:attrName>ppt_y</p:attrName>
                                            </p:attrNameLst>
                                          </p:cBhvr>
                                          <p:tavLst>
                                            <p:tav tm="0">
                                              <p:val>
                                                <p:strVal val="0-#ppt_h/2"/>
                                              </p:val>
                                            </p:tav>
                                            <p:tav tm="100000">
                                              <p:val>
                                                <p:strVal val="#ppt_y"/>
                                              </p:val>
                                            </p:tav>
                                          </p:tavLst>
                                        </p:anim>
                                      </p:childTnLst>
                                    </p:cTn>
                                  </p:par>
                                  <p:par>
                                    <p:cTn id="9" presetID="1" presetClass="entr" presetSubtype="0" fill="hold" grpId="0" nodeType="withEffect">
                                      <p:stCondLst>
                                        <p:cond delay="750"/>
                                      </p:stCondLst>
                                      <p:childTnLst>
                                        <p:set>
                                          <p:cBhvr>
                                            <p:cTn id="10" dur="1" fill="hold">
                                              <p:stCondLst>
                                                <p:cond delay="0"/>
                                              </p:stCondLst>
                                            </p:cTn>
                                            <p:tgtEl>
                                              <p:spTgt spid="108">
                                                <p:txEl>
                                                  <p:pRg st="0" end="0"/>
                                                </p:txEl>
                                              </p:spTgt>
                                            </p:tgtEl>
                                            <p:attrNameLst>
                                              <p:attrName>style.visibility</p:attrName>
                                            </p:attrNameLst>
                                          </p:cBhvr>
                                          <p:to>
                                            <p:strVal val="visible"/>
                                          </p:to>
                                        </p:set>
                                      </p:childTnLst>
                                    </p:cTn>
                                  </p:par>
                                  <p:par>
                                    <p:cTn id="11" presetID="2" presetClass="entr" presetSubtype="1" accel="81000" fill="hold" grpId="0" nodeType="withEffect">
                                      <p:stCondLst>
                                        <p:cond delay="200"/>
                                      </p:stCondLst>
                                      <p:childTnLst>
                                        <p:set>
                                          <p:cBhvr>
                                            <p:cTn id="12" dur="1" fill="hold">
                                              <p:stCondLst>
                                                <p:cond delay="0"/>
                                              </p:stCondLst>
                                            </p:cTn>
                                            <p:tgtEl>
                                              <p:spTgt spid="60"/>
                                            </p:tgtEl>
                                            <p:attrNameLst>
                                              <p:attrName>style.visibility</p:attrName>
                                            </p:attrNameLst>
                                          </p:cBhvr>
                                          <p:to>
                                            <p:strVal val="visible"/>
                                          </p:to>
                                        </p:set>
                                        <p:anim calcmode="lin" valueType="num">
                                          <p:cBhvr additive="base">
                                            <p:cTn id="13" dur="1000" fill="hold"/>
                                            <p:tgtEl>
                                              <p:spTgt spid="60"/>
                                            </p:tgtEl>
                                            <p:attrNameLst>
                                              <p:attrName>ppt_x</p:attrName>
                                            </p:attrNameLst>
                                          </p:cBhvr>
                                          <p:tavLst>
                                            <p:tav tm="0">
                                              <p:val>
                                                <p:strVal val="#ppt_x"/>
                                              </p:val>
                                            </p:tav>
                                            <p:tav tm="100000">
                                              <p:val>
                                                <p:strVal val="#ppt_x"/>
                                              </p:val>
                                            </p:tav>
                                          </p:tavLst>
                                        </p:anim>
                                        <p:anim calcmode="lin" valueType="num">
                                          <p:cBhvr additive="base">
                                            <p:cTn id="14" dur="1000" fill="hold"/>
                                            <p:tgtEl>
                                              <p:spTgt spid="60"/>
                                            </p:tgtEl>
                                            <p:attrNameLst>
                                              <p:attrName>ppt_y</p:attrName>
                                            </p:attrNameLst>
                                          </p:cBhvr>
                                          <p:tavLst>
                                            <p:tav tm="0">
                                              <p:val>
                                                <p:strVal val="0-#ppt_h/2"/>
                                              </p:val>
                                            </p:tav>
                                            <p:tav tm="100000">
                                              <p:val>
                                                <p:strVal val="#ppt_y"/>
                                              </p:val>
                                            </p:tav>
                                          </p:tavLst>
                                        </p:anim>
                                      </p:childTnLst>
                                    </p:cTn>
                                  </p:par>
                                  <p:par>
                                    <p:cTn id="15" presetID="10" presetClass="entr" presetSubtype="0" fill="hold" grpId="0" nodeType="withEffect">
                                      <p:stCondLst>
                                        <p:cond delay="200"/>
                                      </p:stCondLst>
                                      <p:childTnLst>
                                        <p:set>
                                          <p:cBhvr>
                                            <p:cTn id="16" dur="1" fill="hold">
                                              <p:stCondLst>
                                                <p:cond delay="0"/>
                                              </p:stCondLst>
                                            </p:cTn>
                                            <p:tgtEl>
                                              <p:spTgt spid="106"/>
                                            </p:tgtEl>
                                            <p:attrNameLst>
                                              <p:attrName>style.visibility</p:attrName>
                                            </p:attrNameLst>
                                          </p:cBhvr>
                                          <p:to>
                                            <p:strVal val="visible"/>
                                          </p:to>
                                        </p:set>
                                        <p:animEffect transition="in" filter="fade">
                                          <p:cBhvr>
                                            <p:cTn id="17" dur="500"/>
                                            <p:tgtEl>
                                              <p:spTgt spid="106"/>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1" accel="81000" fill="hold" nodeType="clickEffect">
                                      <p:stCondLst>
                                        <p:cond delay="0"/>
                                      </p:stCondLst>
                                      <p:childTnLst>
                                        <p:set>
                                          <p:cBhvr>
                                            <p:cTn id="21" dur="1" fill="hold">
                                              <p:stCondLst>
                                                <p:cond delay="0"/>
                                              </p:stCondLst>
                                            </p:cTn>
                                            <p:tgtEl>
                                              <p:spTgt spid="68"/>
                                            </p:tgtEl>
                                            <p:attrNameLst>
                                              <p:attrName>style.visibility</p:attrName>
                                            </p:attrNameLst>
                                          </p:cBhvr>
                                          <p:to>
                                            <p:strVal val="visible"/>
                                          </p:to>
                                        </p:set>
                                        <p:anim calcmode="lin" valueType="num">
                                          <p:cBhvr additive="base">
                                            <p:cTn id="22" dur="1000" fill="hold"/>
                                            <p:tgtEl>
                                              <p:spTgt spid="68"/>
                                            </p:tgtEl>
                                            <p:attrNameLst>
                                              <p:attrName>ppt_x</p:attrName>
                                            </p:attrNameLst>
                                          </p:cBhvr>
                                          <p:tavLst>
                                            <p:tav tm="0">
                                              <p:val>
                                                <p:strVal val="#ppt_x"/>
                                              </p:val>
                                            </p:tav>
                                            <p:tav tm="100000">
                                              <p:val>
                                                <p:strVal val="#ppt_x"/>
                                              </p:val>
                                            </p:tav>
                                          </p:tavLst>
                                        </p:anim>
                                        <p:anim calcmode="lin" valueType="num">
                                          <p:cBhvr additive="base">
                                            <p:cTn id="23" dur="1000" fill="hold"/>
                                            <p:tgtEl>
                                              <p:spTgt spid="68"/>
                                            </p:tgtEl>
                                            <p:attrNameLst>
                                              <p:attrName>ppt_y</p:attrName>
                                            </p:attrNameLst>
                                          </p:cBhvr>
                                          <p:tavLst>
                                            <p:tav tm="0">
                                              <p:val>
                                                <p:strVal val="0-#ppt_h/2"/>
                                              </p:val>
                                            </p:tav>
                                            <p:tav tm="100000">
                                              <p:val>
                                                <p:strVal val="#ppt_y"/>
                                              </p:val>
                                            </p:tav>
                                          </p:tavLst>
                                        </p:anim>
                                      </p:childTnLst>
                                    </p:cTn>
                                  </p:par>
                                  <p:par>
                                    <p:cTn id="24" presetID="1" presetClass="entr" presetSubtype="0" fill="hold" grpId="0" nodeType="withEffect">
                                      <p:stCondLst>
                                        <p:cond delay="750"/>
                                      </p:stCondLst>
                                      <p:childTnLst>
                                        <p:set>
                                          <p:cBhvr>
                                            <p:cTn id="25" dur="1" fill="hold">
                                              <p:stCondLst>
                                                <p:cond delay="0"/>
                                              </p:stCondLst>
                                            </p:cTn>
                                            <p:tgtEl>
                                              <p:spTgt spid="109">
                                                <p:txEl>
                                                  <p:pRg st="0" end="0"/>
                                                </p:txEl>
                                              </p:spTgt>
                                            </p:tgtEl>
                                            <p:attrNameLst>
                                              <p:attrName>style.visibility</p:attrName>
                                            </p:attrNameLst>
                                          </p:cBhvr>
                                          <p:to>
                                            <p:strVal val="visible"/>
                                          </p:to>
                                        </p:set>
                                      </p:childTnLst>
                                    </p:cTn>
                                  </p:par>
                                  <p:par>
                                    <p:cTn id="26" presetID="2" presetClass="entr" presetSubtype="1" accel="81000" fill="hold" grpId="0" nodeType="withEffect">
                                      <p:stCondLst>
                                        <p:cond delay="200"/>
                                      </p:stCondLst>
                                      <p:childTnLst>
                                        <p:set>
                                          <p:cBhvr>
                                            <p:cTn id="27" dur="1" fill="hold">
                                              <p:stCondLst>
                                                <p:cond delay="0"/>
                                              </p:stCondLst>
                                            </p:cTn>
                                            <p:tgtEl>
                                              <p:spTgt spid="67"/>
                                            </p:tgtEl>
                                            <p:attrNameLst>
                                              <p:attrName>style.visibility</p:attrName>
                                            </p:attrNameLst>
                                          </p:cBhvr>
                                          <p:to>
                                            <p:strVal val="visible"/>
                                          </p:to>
                                        </p:set>
                                        <p:anim calcmode="lin" valueType="num">
                                          <p:cBhvr additive="base">
                                            <p:cTn id="28" dur="1000" fill="hold"/>
                                            <p:tgtEl>
                                              <p:spTgt spid="67"/>
                                            </p:tgtEl>
                                            <p:attrNameLst>
                                              <p:attrName>ppt_x</p:attrName>
                                            </p:attrNameLst>
                                          </p:cBhvr>
                                          <p:tavLst>
                                            <p:tav tm="0">
                                              <p:val>
                                                <p:strVal val="#ppt_x"/>
                                              </p:val>
                                            </p:tav>
                                            <p:tav tm="100000">
                                              <p:val>
                                                <p:strVal val="#ppt_x"/>
                                              </p:val>
                                            </p:tav>
                                          </p:tavLst>
                                        </p:anim>
                                        <p:anim calcmode="lin" valueType="num">
                                          <p:cBhvr additive="base">
                                            <p:cTn id="29" dur="1000" fill="hold"/>
                                            <p:tgtEl>
                                              <p:spTgt spid="67"/>
                                            </p:tgtEl>
                                            <p:attrNameLst>
                                              <p:attrName>ppt_y</p:attrName>
                                            </p:attrNameLst>
                                          </p:cBhvr>
                                          <p:tavLst>
                                            <p:tav tm="0">
                                              <p:val>
                                                <p:strVal val="0-#ppt_h/2"/>
                                              </p:val>
                                            </p:tav>
                                            <p:tav tm="100000">
                                              <p:val>
                                                <p:strVal val="#ppt_y"/>
                                              </p:val>
                                            </p:tav>
                                          </p:tavLst>
                                        </p:anim>
                                      </p:childTnLst>
                                    </p:cTn>
                                  </p:par>
                                  <p:par>
                                    <p:cTn id="30" presetID="10" presetClass="entr" presetSubtype="0" fill="hold" grpId="0" nodeType="withEffect">
                                      <p:stCondLst>
                                        <p:cond delay="200"/>
                                      </p:stCondLst>
                                      <p:childTnLst>
                                        <p:set>
                                          <p:cBhvr>
                                            <p:cTn id="31" dur="1" fill="hold">
                                              <p:stCondLst>
                                                <p:cond delay="0"/>
                                              </p:stCondLst>
                                            </p:cTn>
                                            <p:tgtEl>
                                              <p:spTgt spid="102"/>
                                            </p:tgtEl>
                                            <p:attrNameLst>
                                              <p:attrName>style.visibility</p:attrName>
                                            </p:attrNameLst>
                                          </p:cBhvr>
                                          <p:to>
                                            <p:strVal val="visible"/>
                                          </p:to>
                                        </p:set>
                                        <p:animEffect transition="in" filter="fade">
                                          <p:cBhvr>
                                            <p:cTn id="32" dur="500"/>
                                            <p:tgtEl>
                                              <p:spTgt spid="102"/>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1" accel="81000" fill="hold" nodeType="clickEffect">
                                      <p:stCondLst>
                                        <p:cond delay="0"/>
                                      </p:stCondLst>
                                      <p:childTnLst>
                                        <p:set>
                                          <p:cBhvr>
                                            <p:cTn id="36" dur="1" fill="hold">
                                              <p:stCondLst>
                                                <p:cond delay="0"/>
                                              </p:stCondLst>
                                            </p:cTn>
                                            <p:tgtEl>
                                              <p:spTgt spid="75"/>
                                            </p:tgtEl>
                                            <p:attrNameLst>
                                              <p:attrName>style.visibility</p:attrName>
                                            </p:attrNameLst>
                                          </p:cBhvr>
                                          <p:to>
                                            <p:strVal val="visible"/>
                                          </p:to>
                                        </p:set>
                                        <p:anim calcmode="lin" valueType="num">
                                          <p:cBhvr additive="base">
                                            <p:cTn id="37" dur="1000" fill="hold"/>
                                            <p:tgtEl>
                                              <p:spTgt spid="75"/>
                                            </p:tgtEl>
                                            <p:attrNameLst>
                                              <p:attrName>ppt_x</p:attrName>
                                            </p:attrNameLst>
                                          </p:cBhvr>
                                          <p:tavLst>
                                            <p:tav tm="0">
                                              <p:val>
                                                <p:strVal val="#ppt_x"/>
                                              </p:val>
                                            </p:tav>
                                            <p:tav tm="100000">
                                              <p:val>
                                                <p:strVal val="#ppt_x"/>
                                              </p:val>
                                            </p:tav>
                                          </p:tavLst>
                                        </p:anim>
                                        <p:anim calcmode="lin" valueType="num">
                                          <p:cBhvr additive="base">
                                            <p:cTn id="38" dur="1000" fill="hold"/>
                                            <p:tgtEl>
                                              <p:spTgt spid="75"/>
                                            </p:tgtEl>
                                            <p:attrNameLst>
                                              <p:attrName>ppt_y</p:attrName>
                                            </p:attrNameLst>
                                          </p:cBhvr>
                                          <p:tavLst>
                                            <p:tav tm="0">
                                              <p:val>
                                                <p:strVal val="0-#ppt_h/2"/>
                                              </p:val>
                                            </p:tav>
                                            <p:tav tm="100000">
                                              <p:val>
                                                <p:strVal val="#ppt_y"/>
                                              </p:val>
                                            </p:tav>
                                          </p:tavLst>
                                        </p:anim>
                                      </p:childTnLst>
                                    </p:cTn>
                                  </p:par>
                                  <p:par>
                                    <p:cTn id="39" presetID="1" presetClass="entr" presetSubtype="0" fill="hold" grpId="0" nodeType="withEffect">
                                      <p:stCondLst>
                                        <p:cond delay="750"/>
                                      </p:stCondLst>
                                      <p:childTnLst>
                                        <p:set>
                                          <p:cBhvr>
                                            <p:cTn id="40" dur="1" fill="hold">
                                              <p:stCondLst>
                                                <p:cond delay="0"/>
                                              </p:stCondLst>
                                            </p:cTn>
                                            <p:tgtEl>
                                              <p:spTgt spid="110">
                                                <p:txEl>
                                                  <p:pRg st="0" end="0"/>
                                                </p:txEl>
                                              </p:spTgt>
                                            </p:tgtEl>
                                            <p:attrNameLst>
                                              <p:attrName>style.visibility</p:attrName>
                                            </p:attrNameLst>
                                          </p:cBhvr>
                                          <p:to>
                                            <p:strVal val="visible"/>
                                          </p:to>
                                        </p:set>
                                      </p:childTnLst>
                                    </p:cTn>
                                  </p:par>
                                  <p:par>
                                    <p:cTn id="41" presetID="2" presetClass="entr" presetSubtype="1" accel="81000" fill="hold" grpId="0" nodeType="withEffect">
                                      <p:stCondLst>
                                        <p:cond delay="200"/>
                                      </p:stCondLst>
                                      <p:childTnLst>
                                        <p:set>
                                          <p:cBhvr>
                                            <p:cTn id="42" dur="1" fill="hold">
                                              <p:stCondLst>
                                                <p:cond delay="0"/>
                                              </p:stCondLst>
                                            </p:cTn>
                                            <p:tgtEl>
                                              <p:spTgt spid="74"/>
                                            </p:tgtEl>
                                            <p:attrNameLst>
                                              <p:attrName>style.visibility</p:attrName>
                                            </p:attrNameLst>
                                          </p:cBhvr>
                                          <p:to>
                                            <p:strVal val="visible"/>
                                          </p:to>
                                        </p:set>
                                        <p:anim calcmode="lin" valueType="num">
                                          <p:cBhvr additive="base">
                                            <p:cTn id="43" dur="1000" fill="hold"/>
                                            <p:tgtEl>
                                              <p:spTgt spid="74"/>
                                            </p:tgtEl>
                                            <p:attrNameLst>
                                              <p:attrName>ppt_x</p:attrName>
                                            </p:attrNameLst>
                                          </p:cBhvr>
                                          <p:tavLst>
                                            <p:tav tm="0">
                                              <p:val>
                                                <p:strVal val="#ppt_x"/>
                                              </p:val>
                                            </p:tav>
                                            <p:tav tm="100000">
                                              <p:val>
                                                <p:strVal val="#ppt_x"/>
                                              </p:val>
                                            </p:tav>
                                          </p:tavLst>
                                        </p:anim>
                                        <p:anim calcmode="lin" valueType="num">
                                          <p:cBhvr additive="base">
                                            <p:cTn id="44" dur="1000" fill="hold"/>
                                            <p:tgtEl>
                                              <p:spTgt spid="74"/>
                                            </p:tgtEl>
                                            <p:attrNameLst>
                                              <p:attrName>ppt_y</p:attrName>
                                            </p:attrNameLst>
                                          </p:cBhvr>
                                          <p:tavLst>
                                            <p:tav tm="0">
                                              <p:val>
                                                <p:strVal val="0-#ppt_h/2"/>
                                              </p:val>
                                            </p:tav>
                                            <p:tav tm="100000">
                                              <p:val>
                                                <p:strVal val="#ppt_y"/>
                                              </p:val>
                                            </p:tav>
                                          </p:tavLst>
                                        </p:anim>
                                      </p:childTnLst>
                                    </p:cTn>
                                  </p:par>
                                  <p:par>
                                    <p:cTn id="45" presetID="10" presetClass="entr" presetSubtype="0" fill="hold" grpId="0" nodeType="withEffect">
                                      <p:stCondLst>
                                        <p:cond delay="200"/>
                                      </p:stCondLst>
                                      <p:childTnLst>
                                        <p:set>
                                          <p:cBhvr>
                                            <p:cTn id="46" dur="1" fill="hold">
                                              <p:stCondLst>
                                                <p:cond delay="0"/>
                                              </p:stCondLst>
                                            </p:cTn>
                                            <p:tgtEl>
                                              <p:spTgt spid="103"/>
                                            </p:tgtEl>
                                            <p:attrNameLst>
                                              <p:attrName>style.visibility</p:attrName>
                                            </p:attrNameLst>
                                          </p:cBhvr>
                                          <p:to>
                                            <p:strVal val="visible"/>
                                          </p:to>
                                        </p:set>
                                        <p:animEffect transition="in" filter="fade">
                                          <p:cBhvr>
                                            <p:cTn id="47" dur="500"/>
                                            <p:tgtEl>
                                              <p:spTgt spid="103"/>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4" accel="81000" fill="hold" nodeType="clickEffect">
                                      <p:stCondLst>
                                        <p:cond delay="0"/>
                                      </p:stCondLst>
                                      <p:childTnLst>
                                        <p:set>
                                          <p:cBhvr>
                                            <p:cTn id="51" dur="1" fill="hold">
                                              <p:stCondLst>
                                                <p:cond delay="0"/>
                                              </p:stCondLst>
                                            </p:cTn>
                                            <p:tgtEl>
                                              <p:spTgt spid="82"/>
                                            </p:tgtEl>
                                            <p:attrNameLst>
                                              <p:attrName>style.visibility</p:attrName>
                                            </p:attrNameLst>
                                          </p:cBhvr>
                                          <p:to>
                                            <p:strVal val="visible"/>
                                          </p:to>
                                        </p:set>
                                        <p:anim calcmode="lin" valueType="num">
                                          <p:cBhvr additive="base">
                                            <p:cTn id="52" dur="1000" fill="hold"/>
                                            <p:tgtEl>
                                              <p:spTgt spid="82"/>
                                            </p:tgtEl>
                                            <p:attrNameLst>
                                              <p:attrName>ppt_x</p:attrName>
                                            </p:attrNameLst>
                                          </p:cBhvr>
                                          <p:tavLst>
                                            <p:tav tm="0">
                                              <p:val>
                                                <p:strVal val="#ppt_x"/>
                                              </p:val>
                                            </p:tav>
                                            <p:tav tm="100000">
                                              <p:val>
                                                <p:strVal val="#ppt_x"/>
                                              </p:val>
                                            </p:tav>
                                          </p:tavLst>
                                        </p:anim>
                                        <p:anim calcmode="lin" valueType="num">
                                          <p:cBhvr additive="base">
                                            <p:cTn id="53" dur="1000" fill="hold"/>
                                            <p:tgtEl>
                                              <p:spTgt spid="82"/>
                                            </p:tgtEl>
                                            <p:attrNameLst>
                                              <p:attrName>ppt_y</p:attrName>
                                            </p:attrNameLst>
                                          </p:cBhvr>
                                          <p:tavLst>
                                            <p:tav tm="0">
                                              <p:val>
                                                <p:strVal val="1+#ppt_h/2"/>
                                              </p:val>
                                            </p:tav>
                                            <p:tav tm="100000">
                                              <p:val>
                                                <p:strVal val="#ppt_y"/>
                                              </p:val>
                                            </p:tav>
                                          </p:tavLst>
                                        </p:anim>
                                      </p:childTnLst>
                                    </p:cTn>
                                  </p:par>
                                  <p:par>
                                    <p:cTn id="54" presetID="1" presetClass="entr" presetSubtype="0" fill="hold" grpId="0" nodeType="withEffect">
                                      <p:stCondLst>
                                        <p:cond delay="750"/>
                                      </p:stCondLst>
                                      <p:childTnLst>
                                        <p:set>
                                          <p:cBhvr>
                                            <p:cTn id="55" dur="1" fill="hold">
                                              <p:stCondLst>
                                                <p:cond delay="0"/>
                                              </p:stCondLst>
                                            </p:cTn>
                                            <p:tgtEl>
                                              <p:spTgt spid="111">
                                                <p:txEl>
                                                  <p:pRg st="0" end="0"/>
                                                </p:txEl>
                                              </p:spTgt>
                                            </p:tgtEl>
                                            <p:attrNameLst>
                                              <p:attrName>style.visibility</p:attrName>
                                            </p:attrNameLst>
                                          </p:cBhvr>
                                          <p:to>
                                            <p:strVal val="visible"/>
                                          </p:to>
                                        </p:set>
                                      </p:childTnLst>
                                    </p:cTn>
                                  </p:par>
                                  <p:par>
                                    <p:cTn id="56" presetID="2" presetClass="entr" presetSubtype="4" accel="81000" fill="hold" grpId="0" nodeType="withEffect">
                                      <p:stCondLst>
                                        <p:cond delay="200"/>
                                      </p:stCondLst>
                                      <p:childTnLst>
                                        <p:set>
                                          <p:cBhvr>
                                            <p:cTn id="57" dur="1" fill="hold">
                                              <p:stCondLst>
                                                <p:cond delay="0"/>
                                              </p:stCondLst>
                                            </p:cTn>
                                            <p:tgtEl>
                                              <p:spTgt spid="81"/>
                                            </p:tgtEl>
                                            <p:attrNameLst>
                                              <p:attrName>style.visibility</p:attrName>
                                            </p:attrNameLst>
                                          </p:cBhvr>
                                          <p:to>
                                            <p:strVal val="visible"/>
                                          </p:to>
                                        </p:set>
                                        <p:anim calcmode="lin" valueType="num">
                                          <p:cBhvr additive="base">
                                            <p:cTn id="58" dur="1000" fill="hold"/>
                                            <p:tgtEl>
                                              <p:spTgt spid="81"/>
                                            </p:tgtEl>
                                            <p:attrNameLst>
                                              <p:attrName>ppt_x</p:attrName>
                                            </p:attrNameLst>
                                          </p:cBhvr>
                                          <p:tavLst>
                                            <p:tav tm="0">
                                              <p:val>
                                                <p:strVal val="#ppt_x"/>
                                              </p:val>
                                            </p:tav>
                                            <p:tav tm="100000">
                                              <p:val>
                                                <p:strVal val="#ppt_x"/>
                                              </p:val>
                                            </p:tav>
                                          </p:tavLst>
                                        </p:anim>
                                        <p:anim calcmode="lin" valueType="num">
                                          <p:cBhvr additive="base">
                                            <p:cTn id="59" dur="1000" fill="hold"/>
                                            <p:tgtEl>
                                              <p:spTgt spid="81"/>
                                            </p:tgtEl>
                                            <p:attrNameLst>
                                              <p:attrName>ppt_y</p:attrName>
                                            </p:attrNameLst>
                                          </p:cBhvr>
                                          <p:tavLst>
                                            <p:tav tm="0">
                                              <p:val>
                                                <p:strVal val="1+#ppt_h/2"/>
                                              </p:val>
                                            </p:tav>
                                            <p:tav tm="100000">
                                              <p:val>
                                                <p:strVal val="#ppt_y"/>
                                              </p:val>
                                            </p:tav>
                                          </p:tavLst>
                                        </p:anim>
                                      </p:childTnLst>
                                    </p:cTn>
                                  </p:par>
                                  <p:par>
                                    <p:cTn id="60" presetID="10" presetClass="entr" presetSubtype="0" fill="hold" grpId="0" nodeType="withEffect">
                                      <p:stCondLst>
                                        <p:cond delay="200"/>
                                      </p:stCondLst>
                                      <p:childTnLst>
                                        <p:set>
                                          <p:cBhvr>
                                            <p:cTn id="61" dur="1" fill="hold">
                                              <p:stCondLst>
                                                <p:cond delay="0"/>
                                              </p:stCondLst>
                                            </p:cTn>
                                            <p:tgtEl>
                                              <p:spTgt spid="104"/>
                                            </p:tgtEl>
                                            <p:attrNameLst>
                                              <p:attrName>style.visibility</p:attrName>
                                            </p:attrNameLst>
                                          </p:cBhvr>
                                          <p:to>
                                            <p:strVal val="visible"/>
                                          </p:to>
                                        </p:set>
                                        <p:animEffect transition="in" filter="fade">
                                          <p:cBhvr>
                                            <p:cTn id="62" dur="500"/>
                                            <p:tgtEl>
                                              <p:spTgt spid="104"/>
                                            </p:tgtEl>
                                          </p:cBhvr>
                                        </p:animEffect>
                                      </p:childTnLst>
                                    </p:cTn>
                                  </p:par>
                                </p:childTnLst>
                              </p:cTn>
                            </p:par>
                          </p:childTnLst>
                        </p:cTn>
                      </p:par>
                      <p:par>
                        <p:cTn id="63" fill="hold">
                          <p:stCondLst>
                            <p:cond delay="indefinite"/>
                          </p:stCondLst>
                          <p:childTnLst>
                            <p:par>
                              <p:cTn id="64" fill="hold">
                                <p:stCondLst>
                                  <p:cond delay="0"/>
                                </p:stCondLst>
                                <p:childTnLst>
                                  <p:par>
                                    <p:cTn id="65" presetID="2" presetClass="entr" presetSubtype="4" accel="81000" fill="hold" nodeType="clickEffect">
                                      <p:stCondLst>
                                        <p:cond delay="0"/>
                                      </p:stCondLst>
                                      <p:childTnLst>
                                        <p:set>
                                          <p:cBhvr>
                                            <p:cTn id="66" dur="1" fill="hold">
                                              <p:stCondLst>
                                                <p:cond delay="0"/>
                                              </p:stCondLst>
                                            </p:cTn>
                                            <p:tgtEl>
                                              <p:spTgt spid="89"/>
                                            </p:tgtEl>
                                            <p:attrNameLst>
                                              <p:attrName>style.visibility</p:attrName>
                                            </p:attrNameLst>
                                          </p:cBhvr>
                                          <p:to>
                                            <p:strVal val="visible"/>
                                          </p:to>
                                        </p:set>
                                        <p:anim calcmode="lin" valueType="num">
                                          <p:cBhvr additive="base">
                                            <p:cTn id="67" dur="1000" fill="hold"/>
                                            <p:tgtEl>
                                              <p:spTgt spid="89"/>
                                            </p:tgtEl>
                                            <p:attrNameLst>
                                              <p:attrName>ppt_x</p:attrName>
                                            </p:attrNameLst>
                                          </p:cBhvr>
                                          <p:tavLst>
                                            <p:tav tm="0">
                                              <p:val>
                                                <p:strVal val="#ppt_x"/>
                                              </p:val>
                                            </p:tav>
                                            <p:tav tm="100000">
                                              <p:val>
                                                <p:strVal val="#ppt_x"/>
                                              </p:val>
                                            </p:tav>
                                          </p:tavLst>
                                        </p:anim>
                                        <p:anim calcmode="lin" valueType="num">
                                          <p:cBhvr additive="base">
                                            <p:cTn id="68" dur="1000" fill="hold"/>
                                            <p:tgtEl>
                                              <p:spTgt spid="89"/>
                                            </p:tgtEl>
                                            <p:attrNameLst>
                                              <p:attrName>ppt_y</p:attrName>
                                            </p:attrNameLst>
                                          </p:cBhvr>
                                          <p:tavLst>
                                            <p:tav tm="0">
                                              <p:val>
                                                <p:strVal val="1+#ppt_h/2"/>
                                              </p:val>
                                            </p:tav>
                                            <p:tav tm="100000">
                                              <p:val>
                                                <p:strVal val="#ppt_y"/>
                                              </p:val>
                                            </p:tav>
                                          </p:tavLst>
                                        </p:anim>
                                      </p:childTnLst>
                                    </p:cTn>
                                  </p:par>
                                  <p:par>
                                    <p:cTn id="69" presetID="1" presetClass="entr" presetSubtype="0" fill="hold" grpId="0" nodeType="withEffect">
                                      <p:stCondLst>
                                        <p:cond delay="750"/>
                                      </p:stCondLst>
                                      <p:childTnLst>
                                        <p:set>
                                          <p:cBhvr>
                                            <p:cTn id="70" dur="1" fill="hold">
                                              <p:stCondLst>
                                                <p:cond delay="0"/>
                                              </p:stCondLst>
                                            </p:cTn>
                                            <p:tgtEl>
                                              <p:spTgt spid="112">
                                                <p:txEl>
                                                  <p:pRg st="0" end="0"/>
                                                </p:txEl>
                                              </p:spTgt>
                                            </p:tgtEl>
                                            <p:attrNameLst>
                                              <p:attrName>style.visibility</p:attrName>
                                            </p:attrNameLst>
                                          </p:cBhvr>
                                          <p:to>
                                            <p:strVal val="visible"/>
                                          </p:to>
                                        </p:set>
                                      </p:childTnLst>
                                    </p:cTn>
                                  </p:par>
                                  <p:par>
                                    <p:cTn id="71" presetID="2" presetClass="entr" presetSubtype="4" accel="81000" fill="hold" grpId="0" nodeType="withEffect">
                                      <p:stCondLst>
                                        <p:cond delay="200"/>
                                      </p:stCondLst>
                                      <p:childTnLst>
                                        <p:set>
                                          <p:cBhvr>
                                            <p:cTn id="72" dur="1" fill="hold">
                                              <p:stCondLst>
                                                <p:cond delay="0"/>
                                              </p:stCondLst>
                                            </p:cTn>
                                            <p:tgtEl>
                                              <p:spTgt spid="88"/>
                                            </p:tgtEl>
                                            <p:attrNameLst>
                                              <p:attrName>style.visibility</p:attrName>
                                            </p:attrNameLst>
                                          </p:cBhvr>
                                          <p:to>
                                            <p:strVal val="visible"/>
                                          </p:to>
                                        </p:set>
                                        <p:anim calcmode="lin" valueType="num">
                                          <p:cBhvr additive="base">
                                            <p:cTn id="73" dur="1000" fill="hold"/>
                                            <p:tgtEl>
                                              <p:spTgt spid="88"/>
                                            </p:tgtEl>
                                            <p:attrNameLst>
                                              <p:attrName>ppt_x</p:attrName>
                                            </p:attrNameLst>
                                          </p:cBhvr>
                                          <p:tavLst>
                                            <p:tav tm="0">
                                              <p:val>
                                                <p:strVal val="#ppt_x"/>
                                              </p:val>
                                            </p:tav>
                                            <p:tav tm="100000">
                                              <p:val>
                                                <p:strVal val="#ppt_x"/>
                                              </p:val>
                                            </p:tav>
                                          </p:tavLst>
                                        </p:anim>
                                        <p:anim calcmode="lin" valueType="num">
                                          <p:cBhvr additive="base">
                                            <p:cTn id="74" dur="1000" fill="hold"/>
                                            <p:tgtEl>
                                              <p:spTgt spid="88"/>
                                            </p:tgtEl>
                                            <p:attrNameLst>
                                              <p:attrName>ppt_y</p:attrName>
                                            </p:attrNameLst>
                                          </p:cBhvr>
                                          <p:tavLst>
                                            <p:tav tm="0">
                                              <p:val>
                                                <p:strVal val="1+#ppt_h/2"/>
                                              </p:val>
                                            </p:tav>
                                            <p:tav tm="100000">
                                              <p:val>
                                                <p:strVal val="#ppt_y"/>
                                              </p:val>
                                            </p:tav>
                                          </p:tavLst>
                                        </p:anim>
                                      </p:childTnLst>
                                    </p:cTn>
                                  </p:par>
                                  <p:par>
                                    <p:cTn id="75" presetID="10" presetClass="entr" presetSubtype="0" fill="hold" grpId="0" nodeType="withEffect">
                                      <p:stCondLst>
                                        <p:cond delay="200"/>
                                      </p:stCondLst>
                                      <p:childTnLst>
                                        <p:set>
                                          <p:cBhvr>
                                            <p:cTn id="76" dur="1" fill="hold">
                                              <p:stCondLst>
                                                <p:cond delay="0"/>
                                              </p:stCondLst>
                                            </p:cTn>
                                            <p:tgtEl>
                                              <p:spTgt spid="105"/>
                                            </p:tgtEl>
                                            <p:attrNameLst>
                                              <p:attrName>style.visibility</p:attrName>
                                            </p:attrNameLst>
                                          </p:cBhvr>
                                          <p:to>
                                            <p:strVal val="visible"/>
                                          </p:to>
                                        </p:set>
                                        <p:animEffect transition="in" filter="fade">
                                          <p:cBhvr>
                                            <p:cTn id="77" dur="500"/>
                                            <p:tgtEl>
                                              <p:spTgt spid="105"/>
                                            </p:tgtEl>
                                          </p:cBhvr>
                                        </p:animEffect>
                                      </p:childTnLst>
                                    </p:cTn>
                                  </p:par>
                                </p:childTnLst>
                              </p:cTn>
                            </p:par>
                          </p:childTnLst>
                        </p:cTn>
                      </p:par>
                      <p:par>
                        <p:cTn id="78" fill="hold">
                          <p:stCondLst>
                            <p:cond delay="indefinite"/>
                          </p:stCondLst>
                          <p:childTnLst>
                            <p:par>
                              <p:cTn id="79" fill="hold">
                                <p:stCondLst>
                                  <p:cond delay="0"/>
                                </p:stCondLst>
                                <p:childTnLst>
                                  <p:par>
                                    <p:cTn id="80" presetID="2" presetClass="entr" presetSubtype="4" accel="81000" fill="hold" nodeType="clickEffect">
                                      <p:stCondLst>
                                        <p:cond delay="0"/>
                                      </p:stCondLst>
                                      <p:childTnLst>
                                        <p:set>
                                          <p:cBhvr>
                                            <p:cTn id="81" dur="1" fill="hold">
                                              <p:stCondLst>
                                                <p:cond delay="0"/>
                                              </p:stCondLst>
                                            </p:cTn>
                                            <p:tgtEl>
                                              <p:spTgt spid="96"/>
                                            </p:tgtEl>
                                            <p:attrNameLst>
                                              <p:attrName>style.visibility</p:attrName>
                                            </p:attrNameLst>
                                          </p:cBhvr>
                                          <p:to>
                                            <p:strVal val="visible"/>
                                          </p:to>
                                        </p:set>
                                        <p:anim calcmode="lin" valueType="num">
                                          <p:cBhvr additive="base">
                                            <p:cTn id="82" dur="1000" fill="hold"/>
                                            <p:tgtEl>
                                              <p:spTgt spid="96"/>
                                            </p:tgtEl>
                                            <p:attrNameLst>
                                              <p:attrName>ppt_x</p:attrName>
                                            </p:attrNameLst>
                                          </p:cBhvr>
                                          <p:tavLst>
                                            <p:tav tm="0">
                                              <p:val>
                                                <p:strVal val="#ppt_x"/>
                                              </p:val>
                                            </p:tav>
                                            <p:tav tm="100000">
                                              <p:val>
                                                <p:strVal val="#ppt_x"/>
                                              </p:val>
                                            </p:tav>
                                          </p:tavLst>
                                        </p:anim>
                                        <p:anim calcmode="lin" valueType="num">
                                          <p:cBhvr additive="base">
                                            <p:cTn id="83" dur="1000" fill="hold"/>
                                            <p:tgtEl>
                                              <p:spTgt spid="96"/>
                                            </p:tgtEl>
                                            <p:attrNameLst>
                                              <p:attrName>ppt_y</p:attrName>
                                            </p:attrNameLst>
                                          </p:cBhvr>
                                          <p:tavLst>
                                            <p:tav tm="0">
                                              <p:val>
                                                <p:strVal val="1+#ppt_h/2"/>
                                              </p:val>
                                            </p:tav>
                                            <p:tav tm="100000">
                                              <p:val>
                                                <p:strVal val="#ppt_y"/>
                                              </p:val>
                                            </p:tav>
                                          </p:tavLst>
                                        </p:anim>
                                      </p:childTnLst>
                                    </p:cTn>
                                  </p:par>
                                  <p:par>
                                    <p:cTn id="84" presetID="1" presetClass="entr" presetSubtype="0" fill="hold" grpId="0" nodeType="withEffect">
                                      <p:stCondLst>
                                        <p:cond delay="750"/>
                                      </p:stCondLst>
                                      <p:childTnLst>
                                        <p:set>
                                          <p:cBhvr>
                                            <p:cTn id="85" dur="1" fill="hold">
                                              <p:stCondLst>
                                                <p:cond delay="0"/>
                                              </p:stCondLst>
                                            </p:cTn>
                                            <p:tgtEl>
                                              <p:spTgt spid="113">
                                                <p:txEl>
                                                  <p:pRg st="0" end="0"/>
                                                </p:txEl>
                                              </p:spTgt>
                                            </p:tgtEl>
                                            <p:attrNameLst>
                                              <p:attrName>style.visibility</p:attrName>
                                            </p:attrNameLst>
                                          </p:cBhvr>
                                          <p:to>
                                            <p:strVal val="visible"/>
                                          </p:to>
                                        </p:set>
                                      </p:childTnLst>
                                    </p:cTn>
                                  </p:par>
                                  <p:par>
                                    <p:cTn id="86" presetID="2" presetClass="entr" presetSubtype="4" accel="81000" fill="hold" grpId="0" nodeType="withEffect">
                                      <p:stCondLst>
                                        <p:cond delay="200"/>
                                      </p:stCondLst>
                                      <p:childTnLst>
                                        <p:set>
                                          <p:cBhvr>
                                            <p:cTn id="87" dur="1" fill="hold">
                                              <p:stCondLst>
                                                <p:cond delay="0"/>
                                              </p:stCondLst>
                                            </p:cTn>
                                            <p:tgtEl>
                                              <p:spTgt spid="95"/>
                                            </p:tgtEl>
                                            <p:attrNameLst>
                                              <p:attrName>style.visibility</p:attrName>
                                            </p:attrNameLst>
                                          </p:cBhvr>
                                          <p:to>
                                            <p:strVal val="visible"/>
                                          </p:to>
                                        </p:set>
                                        <p:anim calcmode="lin" valueType="num">
                                          <p:cBhvr additive="base">
                                            <p:cTn id="88" dur="1000" fill="hold"/>
                                            <p:tgtEl>
                                              <p:spTgt spid="95"/>
                                            </p:tgtEl>
                                            <p:attrNameLst>
                                              <p:attrName>ppt_x</p:attrName>
                                            </p:attrNameLst>
                                          </p:cBhvr>
                                          <p:tavLst>
                                            <p:tav tm="0">
                                              <p:val>
                                                <p:strVal val="#ppt_x"/>
                                              </p:val>
                                            </p:tav>
                                            <p:tav tm="100000">
                                              <p:val>
                                                <p:strVal val="#ppt_x"/>
                                              </p:val>
                                            </p:tav>
                                          </p:tavLst>
                                        </p:anim>
                                        <p:anim calcmode="lin" valueType="num">
                                          <p:cBhvr additive="base">
                                            <p:cTn id="89" dur="1000" fill="hold"/>
                                            <p:tgtEl>
                                              <p:spTgt spid="95"/>
                                            </p:tgtEl>
                                            <p:attrNameLst>
                                              <p:attrName>ppt_y</p:attrName>
                                            </p:attrNameLst>
                                          </p:cBhvr>
                                          <p:tavLst>
                                            <p:tav tm="0">
                                              <p:val>
                                                <p:strVal val="1+#ppt_h/2"/>
                                              </p:val>
                                            </p:tav>
                                            <p:tav tm="100000">
                                              <p:val>
                                                <p:strVal val="#ppt_y"/>
                                              </p:val>
                                            </p:tav>
                                          </p:tavLst>
                                        </p:anim>
                                      </p:childTnLst>
                                    </p:cTn>
                                  </p:par>
                                  <p:par>
                                    <p:cTn id="90" presetID="10" presetClass="entr" presetSubtype="0" fill="hold" grpId="0" nodeType="withEffect">
                                      <p:stCondLst>
                                        <p:cond delay="400"/>
                                      </p:stCondLst>
                                      <p:childTnLst>
                                        <p:set>
                                          <p:cBhvr>
                                            <p:cTn id="91" dur="1" fill="hold">
                                              <p:stCondLst>
                                                <p:cond delay="0"/>
                                              </p:stCondLst>
                                            </p:cTn>
                                            <p:tgtEl>
                                              <p:spTgt spid="107"/>
                                            </p:tgtEl>
                                            <p:attrNameLst>
                                              <p:attrName>style.visibility</p:attrName>
                                            </p:attrNameLst>
                                          </p:cBhvr>
                                          <p:to>
                                            <p:strVal val="visible"/>
                                          </p:to>
                                        </p:set>
                                        <p:animEffect transition="in" filter="fade">
                                          <p:cBhvr>
                                            <p:cTn id="92"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7" grpId="0" animBg="1"/>
          <p:bldP spid="74" grpId="0" animBg="1"/>
          <p:bldP spid="81" grpId="0" animBg="1"/>
          <p:bldP spid="88" grpId="0" animBg="1"/>
          <p:bldP spid="95" grpId="0" animBg="1"/>
          <p:bldP spid="102" grpId="0">
            <p:tmplLst>
              <p:tmpl>
                <p:tnLst>
                  <p:par>
                    <p:cTn presetID="10" presetClass="entr" presetSubtype="0" fill="hold" nodeType="withEffect">
                      <p:stCondLst>
                        <p:cond delay="200"/>
                      </p:stCondLst>
                      <p:childTnLst>
                        <p:set>
                          <p:cBhvr>
                            <p:cTn dur="1" fill="hold">
                              <p:stCondLst>
                                <p:cond delay="0"/>
                              </p:stCondLst>
                            </p:cTn>
                            <p:tgtEl>
                              <p:spTgt spid="102"/>
                            </p:tgtEl>
                            <p:attrNameLst>
                              <p:attrName>style.visibility</p:attrName>
                            </p:attrNameLst>
                          </p:cBhvr>
                          <p:to>
                            <p:strVal val="visible"/>
                          </p:to>
                        </p:set>
                        <p:animEffect transition="in" filter="fade">
                          <p:cBhvr>
                            <p:cTn dur="500"/>
                            <p:tgtEl>
                              <p:spTgt spid="102"/>
                            </p:tgtEl>
                          </p:cBhvr>
                        </p:animEffect>
                      </p:childTnLst>
                    </p:cTn>
                  </p:par>
                </p:tnLst>
              </p:tmpl>
            </p:tmplLst>
          </p:bldP>
          <p:bldP spid="103" grpId="0">
            <p:tmplLst>
              <p:tmpl>
                <p:tnLst>
                  <p:par>
                    <p:cTn presetID="10" presetClass="entr" presetSubtype="0" fill="hold" nodeType="withEffect">
                      <p:stCondLst>
                        <p:cond delay="200"/>
                      </p:stCondLst>
                      <p:childTnLst>
                        <p:set>
                          <p:cBhvr>
                            <p:cTn dur="1" fill="hold">
                              <p:stCondLst>
                                <p:cond delay="0"/>
                              </p:stCondLst>
                            </p:cTn>
                            <p:tgtEl>
                              <p:spTgt spid="103"/>
                            </p:tgtEl>
                            <p:attrNameLst>
                              <p:attrName>style.visibility</p:attrName>
                            </p:attrNameLst>
                          </p:cBhvr>
                          <p:to>
                            <p:strVal val="visible"/>
                          </p:to>
                        </p:set>
                        <p:animEffect transition="in" filter="fade">
                          <p:cBhvr>
                            <p:cTn dur="500"/>
                            <p:tgtEl>
                              <p:spTgt spid="103"/>
                            </p:tgtEl>
                          </p:cBhvr>
                        </p:animEffect>
                      </p:childTnLst>
                    </p:cTn>
                  </p:par>
                </p:tnLst>
              </p:tmpl>
            </p:tmplLst>
          </p:bldP>
          <p:bldP spid="104" grpId="0">
            <p:tmplLst>
              <p:tmpl>
                <p:tnLst>
                  <p:par>
                    <p:cTn presetID="10" presetClass="entr" presetSubtype="0" fill="hold" nodeType="withEffect">
                      <p:stCondLst>
                        <p:cond delay="200"/>
                      </p:stCondLst>
                      <p:childTnLst>
                        <p:set>
                          <p:cBhvr>
                            <p:cTn dur="1" fill="hold">
                              <p:stCondLst>
                                <p:cond delay="0"/>
                              </p:stCondLst>
                            </p:cTn>
                            <p:tgtEl>
                              <p:spTgt spid="104"/>
                            </p:tgtEl>
                            <p:attrNameLst>
                              <p:attrName>style.visibility</p:attrName>
                            </p:attrNameLst>
                          </p:cBhvr>
                          <p:to>
                            <p:strVal val="visible"/>
                          </p:to>
                        </p:set>
                        <p:animEffect transition="in" filter="fade">
                          <p:cBhvr>
                            <p:cTn dur="500"/>
                            <p:tgtEl>
                              <p:spTgt spid="104"/>
                            </p:tgtEl>
                          </p:cBhvr>
                        </p:animEffect>
                      </p:childTnLst>
                    </p:cTn>
                  </p:par>
                </p:tnLst>
              </p:tmpl>
            </p:tmplLst>
          </p:bldP>
          <p:bldP spid="105" grpId="0">
            <p:tmplLst>
              <p:tmpl>
                <p:tnLst>
                  <p:par>
                    <p:cTn presetID="10" presetClass="entr" presetSubtype="0" fill="hold" nodeType="withEffect">
                      <p:stCondLst>
                        <p:cond delay="200"/>
                      </p:stCondLst>
                      <p:childTnLst>
                        <p:set>
                          <p:cBhvr>
                            <p:cTn dur="1" fill="hold">
                              <p:stCondLst>
                                <p:cond delay="0"/>
                              </p:stCondLst>
                            </p:cTn>
                            <p:tgtEl>
                              <p:spTgt spid="105"/>
                            </p:tgtEl>
                            <p:attrNameLst>
                              <p:attrName>style.visibility</p:attrName>
                            </p:attrNameLst>
                          </p:cBhvr>
                          <p:to>
                            <p:strVal val="visible"/>
                          </p:to>
                        </p:set>
                        <p:animEffect transition="in" filter="fade">
                          <p:cBhvr>
                            <p:cTn dur="500"/>
                            <p:tgtEl>
                              <p:spTgt spid="105"/>
                            </p:tgtEl>
                          </p:cBhvr>
                        </p:animEffect>
                      </p:childTnLst>
                    </p:cTn>
                  </p:par>
                </p:tnLst>
              </p:tmpl>
            </p:tmplLst>
          </p:bldP>
          <p:bldP spid="106" grpId="0">
            <p:tmplLst>
              <p:tmpl>
                <p:tnLst>
                  <p:par>
                    <p:cTn presetID="10" presetClass="entr" presetSubtype="0" fill="hold" nodeType="withEffect">
                      <p:stCondLst>
                        <p:cond delay="200"/>
                      </p:stCondLst>
                      <p:childTnLst>
                        <p:set>
                          <p:cBhvr>
                            <p:cTn dur="1" fill="hold">
                              <p:stCondLst>
                                <p:cond delay="0"/>
                              </p:stCondLst>
                            </p:cTn>
                            <p:tgtEl>
                              <p:spTgt spid="106"/>
                            </p:tgtEl>
                            <p:attrNameLst>
                              <p:attrName>style.visibility</p:attrName>
                            </p:attrNameLst>
                          </p:cBhvr>
                          <p:to>
                            <p:strVal val="visible"/>
                          </p:to>
                        </p:set>
                        <p:animEffect transition="in" filter="fade">
                          <p:cBhvr>
                            <p:cTn dur="500"/>
                            <p:tgtEl>
                              <p:spTgt spid="106"/>
                            </p:tgtEl>
                          </p:cBhvr>
                        </p:animEffect>
                      </p:childTnLst>
                    </p:cTn>
                  </p:par>
                </p:tnLst>
              </p:tmpl>
            </p:tmplLst>
          </p:bldP>
          <p:bldP spid="107" grpId="0">
            <p:tmplLst>
              <p:tmpl>
                <p:tnLst>
                  <p:par>
                    <p:cTn presetID="10" presetClass="entr" presetSubtype="0" fill="hold" nodeType="withEffect">
                      <p:stCondLst>
                        <p:cond delay="400"/>
                      </p:stCondLst>
                      <p:childTnLst>
                        <p:set>
                          <p:cBhvr>
                            <p:cTn dur="1" fill="hold">
                              <p:stCondLst>
                                <p:cond delay="0"/>
                              </p:stCondLst>
                            </p:cTn>
                            <p:tgtEl>
                              <p:spTgt spid="107"/>
                            </p:tgtEl>
                            <p:attrNameLst>
                              <p:attrName>style.visibility</p:attrName>
                            </p:attrNameLst>
                          </p:cBhvr>
                          <p:to>
                            <p:strVal val="visible"/>
                          </p:to>
                        </p:set>
                        <p:animEffect transition="in" filter="fade">
                          <p:cBhvr>
                            <p:cTn dur="500"/>
                            <p:tgtEl>
                              <p:spTgt spid="107"/>
                            </p:tgtEl>
                          </p:cBhvr>
                        </p:animEffect>
                      </p:childTnLst>
                    </p:cTn>
                  </p:par>
                </p:tnLst>
              </p:tmpl>
            </p:tmplLst>
          </p:bldP>
          <p:bldP spid="108" grpId="0" build="p">
            <p:tmplLst>
              <p:tmpl lvl="1">
                <p:tnLst>
                  <p:par>
                    <p:cTn presetID="1" presetClass="entr" presetSubtype="0" fill="hold" nodeType="withEffect">
                      <p:stCondLst>
                        <p:cond delay="750"/>
                      </p:stCondLst>
                      <p:childTnLst>
                        <p:set>
                          <p:cBhvr>
                            <p:cTn dur="1" fill="hold">
                              <p:stCondLst>
                                <p:cond delay="0"/>
                              </p:stCondLst>
                            </p:cTn>
                            <p:tgtEl>
                              <p:spTgt spid="108"/>
                            </p:tgtEl>
                            <p:attrNameLst>
                              <p:attrName>style.visibility</p:attrName>
                            </p:attrNameLst>
                          </p:cBhvr>
                          <p:to>
                            <p:strVal val="visible"/>
                          </p:to>
                        </p:set>
                      </p:childTnLst>
                    </p:cTn>
                  </p:par>
                </p:tnLst>
              </p:tmpl>
            </p:tmplLst>
          </p:bldP>
          <p:bldP spid="109" grpId="0" build="p">
            <p:tmplLst>
              <p:tmpl lvl="1">
                <p:tnLst>
                  <p:par>
                    <p:cTn presetID="1" presetClass="entr" presetSubtype="0" fill="hold" nodeType="withEffect">
                      <p:stCondLst>
                        <p:cond delay="750"/>
                      </p:stCondLst>
                      <p:childTnLst>
                        <p:set>
                          <p:cBhvr>
                            <p:cTn dur="1" fill="hold">
                              <p:stCondLst>
                                <p:cond delay="0"/>
                              </p:stCondLst>
                            </p:cTn>
                            <p:tgtEl>
                              <p:spTgt spid="109"/>
                            </p:tgtEl>
                            <p:attrNameLst>
                              <p:attrName>style.visibility</p:attrName>
                            </p:attrNameLst>
                          </p:cBhvr>
                          <p:to>
                            <p:strVal val="visible"/>
                          </p:to>
                        </p:set>
                      </p:childTnLst>
                    </p:cTn>
                  </p:par>
                </p:tnLst>
              </p:tmpl>
            </p:tmplLst>
          </p:bldP>
          <p:bldP spid="110" grpId="0" build="p">
            <p:tmplLst>
              <p:tmpl lvl="1">
                <p:tnLst>
                  <p:par>
                    <p:cTn presetID="1" presetClass="entr" presetSubtype="0" fill="hold" nodeType="withEffect">
                      <p:stCondLst>
                        <p:cond delay="750"/>
                      </p:stCondLst>
                      <p:childTnLst>
                        <p:set>
                          <p:cBhvr>
                            <p:cTn dur="1" fill="hold">
                              <p:stCondLst>
                                <p:cond delay="0"/>
                              </p:stCondLst>
                            </p:cTn>
                            <p:tgtEl>
                              <p:spTgt spid="110"/>
                            </p:tgtEl>
                            <p:attrNameLst>
                              <p:attrName>style.visibility</p:attrName>
                            </p:attrNameLst>
                          </p:cBhvr>
                          <p:to>
                            <p:strVal val="visible"/>
                          </p:to>
                        </p:set>
                      </p:childTnLst>
                    </p:cTn>
                  </p:par>
                </p:tnLst>
              </p:tmpl>
            </p:tmplLst>
          </p:bldP>
          <p:bldP spid="111" grpId="0" build="p">
            <p:tmplLst>
              <p:tmpl lvl="1">
                <p:tnLst>
                  <p:par>
                    <p:cTn presetID="1" presetClass="entr" presetSubtype="0" fill="hold" nodeType="withEffect">
                      <p:stCondLst>
                        <p:cond delay="750"/>
                      </p:stCondLst>
                      <p:childTnLst>
                        <p:set>
                          <p:cBhvr>
                            <p:cTn dur="1" fill="hold">
                              <p:stCondLst>
                                <p:cond delay="0"/>
                              </p:stCondLst>
                            </p:cTn>
                            <p:tgtEl>
                              <p:spTgt spid="111"/>
                            </p:tgtEl>
                            <p:attrNameLst>
                              <p:attrName>style.visibility</p:attrName>
                            </p:attrNameLst>
                          </p:cBhvr>
                          <p:to>
                            <p:strVal val="visible"/>
                          </p:to>
                        </p:set>
                      </p:childTnLst>
                    </p:cTn>
                  </p:par>
                </p:tnLst>
              </p:tmpl>
            </p:tmplLst>
          </p:bldP>
          <p:bldP spid="112" grpId="0" build="p">
            <p:tmplLst>
              <p:tmpl lvl="1">
                <p:tnLst>
                  <p:par>
                    <p:cTn presetID="1" presetClass="entr" presetSubtype="0" fill="hold" nodeType="withEffect">
                      <p:stCondLst>
                        <p:cond delay="750"/>
                      </p:stCondLst>
                      <p:childTnLst>
                        <p:set>
                          <p:cBhvr>
                            <p:cTn dur="1" fill="hold">
                              <p:stCondLst>
                                <p:cond delay="0"/>
                              </p:stCondLst>
                            </p:cTn>
                            <p:tgtEl>
                              <p:spTgt spid="112"/>
                            </p:tgtEl>
                            <p:attrNameLst>
                              <p:attrName>style.visibility</p:attrName>
                            </p:attrNameLst>
                          </p:cBhvr>
                          <p:to>
                            <p:strVal val="visible"/>
                          </p:to>
                        </p:set>
                      </p:childTnLst>
                    </p:cTn>
                  </p:par>
                </p:tnLst>
              </p:tmpl>
            </p:tmplLst>
          </p:bldP>
          <p:bldP spid="113" grpId="0" build="p">
            <p:tmplLst>
              <p:tmpl lvl="1">
                <p:tnLst>
                  <p:par>
                    <p:cTn presetID="1" presetClass="entr" presetSubtype="0" fill="hold" nodeType="withEffect">
                      <p:stCondLst>
                        <p:cond delay="750"/>
                      </p:stCondLst>
                      <p:childTnLst>
                        <p:set>
                          <p:cBhvr>
                            <p:cTn dur="1" fill="hold">
                              <p:stCondLst>
                                <p:cond delay="0"/>
                              </p:stCondLst>
                            </p:cTn>
                            <p:tgtEl>
                              <p:spTgt spid="113"/>
                            </p:tgtEl>
                            <p:attrNameLst>
                              <p:attrName>style.visibility</p:attrName>
                            </p:attrNameLst>
                          </p:cBhvr>
                          <p:to>
                            <p:strVal val="visible"/>
                          </p:to>
                        </p:set>
                      </p:childTnLst>
                    </p:cTn>
                  </p:par>
                </p:tnLst>
              </p:tmpl>
            </p:tmplLst>
          </p:bldP>
        </p:bldLst>
      </p:timing>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NTENU BLC">
    <p:bg>
      <p:bgPr>
        <a:solidFill>
          <a:schemeClr val="bg1"/>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339365" y="204441"/>
            <a:ext cx="11168422" cy="283239"/>
          </a:xfrm>
        </p:spPr>
        <p:txBody>
          <a:bodyPr lIns="0" tIns="0" rIns="0" bIns="0" anchor="t" anchorCtr="0">
            <a:noAutofit/>
          </a:bodyPr>
          <a:lstStyle>
            <a:lvl1pPr algn="r">
              <a:defRPr sz="2000">
                <a:solidFill>
                  <a:srgbClr val="222933"/>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339365" y="487681"/>
            <a:ext cx="11179997" cy="396209"/>
          </a:xfrm>
        </p:spPr>
        <p:txBody>
          <a:bodyPr lIns="0" tIns="0" rIns="0" bIns="0">
            <a:noAutofit/>
          </a:bodyPr>
          <a:lstStyle>
            <a:lvl1pPr marL="0" indent="0" algn="r">
              <a:buNone/>
              <a:defRPr sz="2000" b="1">
                <a:solidFill>
                  <a:srgbClr val="55BDFD"/>
                </a:solidFill>
                <a:latin typeface="Segoe UI" panose="020B0502040204020203" pitchFamily="34" charset="0"/>
                <a:cs typeface="Segoe UI" panose="020B0502040204020203" pitchFamily="34" charset="0"/>
              </a:defRPr>
            </a:lvl1pPr>
          </a:lstStyle>
          <a:p>
            <a:pPr lvl="0"/>
            <a:r>
              <a:rPr lang="fr-FR" dirty="0"/>
              <a:t>titre</a:t>
            </a:r>
          </a:p>
        </p:txBody>
      </p:sp>
      <p:sp>
        <p:nvSpPr>
          <p:cNvPr id="7" name="Rectangle 6">
            <a:extLst>
              <a:ext uri="{FF2B5EF4-FFF2-40B4-BE49-F238E27FC236}">
                <a16:creationId xmlns:a16="http://schemas.microsoft.com/office/drawing/2014/main" id="{A087262A-261C-410C-963D-1BEAC67A5A18}"/>
              </a:ext>
            </a:extLst>
          </p:cNvPr>
          <p:cNvSpPr/>
          <p:nvPr userDrawn="1"/>
        </p:nvSpPr>
        <p:spPr>
          <a:xfrm>
            <a:off x="2947987" y="2037394"/>
            <a:ext cx="2369344" cy="1572354"/>
          </a:xfrm>
          <a:prstGeom prst="rect">
            <a:avLst/>
          </a:prstGeom>
          <a:solidFill>
            <a:srgbClr val="222933"/>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8" name="Group 3">
            <a:extLst>
              <a:ext uri="{FF2B5EF4-FFF2-40B4-BE49-F238E27FC236}">
                <a16:creationId xmlns:a16="http://schemas.microsoft.com/office/drawing/2014/main" id="{B3F44569-7E5E-44F5-AF07-817DB1EE21E3}"/>
              </a:ext>
            </a:extLst>
          </p:cNvPr>
          <p:cNvGrpSpPr/>
          <p:nvPr userDrawn="1"/>
        </p:nvGrpSpPr>
        <p:grpSpPr>
          <a:xfrm>
            <a:off x="2825470" y="1610553"/>
            <a:ext cx="2608356" cy="549189"/>
            <a:chOff x="1491054" y="1804020"/>
            <a:chExt cx="2371541" cy="499328"/>
          </a:xfrm>
        </p:grpSpPr>
        <p:sp>
          <p:nvSpPr>
            <p:cNvPr id="9" name="Right Triangle 4">
              <a:extLst>
                <a:ext uri="{FF2B5EF4-FFF2-40B4-BE49-F238E27FC236}">
                  <a16:creationId xmlns:a16="http://schemas.microsoft.com/office/drawing/2014/main" id="{9F88A951-3C58-4E1F-BF95-C17EA52C8DFC}"/>
                </a:ext>
              </a:extLst>
            </p:cNvPr>
            <p:cNvSpPr/>
            <p:nvPr/>
          </p:nvSpPr>
          <p:spPr>
            <a:xfrm flipV="1">
              <a:off x="3755845" y="2192215"/>
              <a:ext cx="106750"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72E3A"/>
                </a:solidFill>
                <a:effectLst/>
                <a:uLnTx/>
                <a:uFillTx/>
                <a:latin typeface="Segoe UI" panose="020B0502040204020203" pitchFamily="34" charset="0"/>
                <a:ea typeface="+mn-ea"/>
                <a:cs typeface="+mn-cs"/>
              </a:endParaRPr>
            </a:p>
          </p:txBody>
        </p:sp>
        <p:sp>
          <p:nvSpPr>
            <p:cNvPr id="10" name="Rectangle 9">
              <a:extLst>
                <a:ext uri="{FF2B5EF4-FFF2-40B4-BE49-F238E27FC236}">
                  <a16:creationId xmlns:a16="http://schemas.microsoft.com/office/drawing/2014/main" id="{9EA81B88-76F3-4426-9585-832CF6A2E9D1}"/>
                </a:ext>
              </a:extLst>
            </p:cNvPr>
            <p:cNvSpPr/>
            <p:nvPr/>
          </p:nvSpPr>
          <p:spPr>
            <a:xfrm>
              <a:off x="1491054" y="1804020"/>
              <a:ext cx="2371061" cy="388088"/>
            </a:xfrm>
            <a:prstGeom prst="rect">
              <a:avLst/>
            </a:prstGeom>
            <a:solidFill>
              <a:srgbClr val="0090C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11" name="Right Triangle 6">
              <a:extLst>
                <a:ext uri="{FF2B5EF4-FFF2-40B4-BE49-F238E27FC236}">
                  <a16:creationId xmlns:a16="http://schemas.microsoft.com/office/drawing/2014/main" id="{5AAB90AB-0CD8-4253-8BF0-7C17BF1143E2}"/>
                </a:ext>
              </a:extLst>
            </p:cNvPr>
            <p:cNvSpPr/>
            <p:nvPr/>
          </p:nvSpPr>
          <p:spPr>
            <a:xfrm flipH="1" flipV="1">
              <a:off x="1494433" y="2192219"/>
              <a:ext cx="107679"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72E3A"/>
                </a:solidFill>
                <a:effectLst/>
                <a:uLnTx/>
                <a:uFillTx/>
                <a:latin typeface="Segoe UI" panose="020B0502040204020203" pitchFamily="34" charset="0"/>
                <a:ea typeface="+mn-ea"/>
                <a:cs typeface="+mn-cs"/>
              </a:endParaRPr>
            </a:p>
          </p:txBody>
        </p:sp>
      </p:grpSp>
      <p:sp>
        <p:nvSpPr>
          <p:cNvPr id="14" name="Rectangle 13">
            <a:extLst>
              <a:ext uri="{FF2B5EF4-FFF2-40B4-BE49-F238E27FC236}">
                <a16:creationId xmlns:a16="http://schemas.microsoft.com/office/drawing/2014/main" id="{D47A7295-14AD-4B01-AE3E-B35C36515F6E}"/>
              </a:ext>
            </a:extLst>
          </p:cNvPr>
          <p:cNvSpPr/>
          <p:nvPr userDrawn="1"/>
        </p:nvSpPr>
        <p:spPr>
          <a:xfrm>
            <a:off x="5711094" y="2037394"/>
            <a:ext cx="2373564" cy="1572354"/>
          </a:xfrm>
          <a:prstGeom prst="rect">
            <a:avLst/>
          </a:prstGeom>
          <a:solidFill>
            <a:srgbClr val="222933"/>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15" name="Group 40">
            <a:extLst>
              <a:ext uri="{FF2B5EF4-FFF2-40B4-BE49-F238E27FC236}">
                <a16:creationId xmlns:a16="http://schemas.microsoft.com/office/drawing/2014/main" id="{8E02FFB9-7EF6-4E1B-96D3-CD72340A202C}"/>
              </a:ext>
            </a:extLst>
          </p:cNvPr>
          <p:cNvGrpSpPr/>
          <p:nvPr userDrawn="1"/>
        </p:nvGrpSpPr>
        <p:grpSpPr>
          <a:xfrm>
            <a:off x="5592663" y="1610553"/>
            <a:ext cx="2609405" cy="549189"/>
            <a:chOff x="1490102" y="1804020"/>
            <a:chExt cx="2372494" cy="499328"/>
          </a:xfrm>
        </p:grpSpPr>
        <p:sp>
          <p:nvSpPr>
            <p:cNvPr id="16" name="Right Triangle 41">
              <a:extLst>
                <a:ext uri="{FF2B5EF4-FFF2-40B4-BE49-F238E27FC236}">
                  <a16:creationId xmlns:a16="http://schemas.microsoft.com/office/drawing/2014/main" id="{8B3130B8-F592-48CF-9F88-45D16445C75A}"/>
                </a:ext>
              </a:extLst>
            </p:cNvPr>
            <p:cNvSpPr/>
            <p:nvPr/>
          </p:nvSpPr>
          <p:spPr>
            <a:xfrm flipV="1">
              <a:off x="3755846" y="2192216"/>
              <a:ext cx="106750"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17" name="Rectangle 16">
              <a:extLst>
                <a:ext uri="{FF2B5EF4-FFF2-40B4-BE49-F238E27FC236}">
                  <a16:creationId xmlns:a16="http://schemas.microsoft.com/office/drawing/2014/main" id="{EB6FFBAE-43DC-4352-8F46-22DEC77D047D}"/>
                </a:ext>
              </a:extLst>
            </p:cNvPr>
            <p:cNvSpPr/>
            <p:nvPr/>
          </p:nvSpPr>
          <p:spPr>
            <a:xfrm>
              <a:off x="1491054" y="1804020"/>
              <a:ext cx="2371061" cy="388088"/>
            </a:xfrm>
            <a:prstGeom prst="rect">
              <a:avLst/>
            </a:prstGeom>
            <a:solidFill>
              <a:srgbClr val="0090C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18" name="Right Triangle 43">
              <a:extLst>
                <a:ext uri="{FF2B5EF4-FFF2-40B4-BE49-F238E27FC236}">
                  <a16:creationId xmlns:a16="http://schemas.microsoft.com/office/drawing/2014/main" id="{708F7EB8-0FEA-4972-9767-5C2CFDEAE321}"/>
                </a:ext>
              </a:extLst>
            </p:cNvPr>
            <p:cNvSpPr/>
            <p:nvPr/>
          </p:nvSpPr>
          <p:spPr>
            <a:xfrm flipH="1" flipV="1">
              <a:off x="1490102" y="2192219"/>
              <a:ext cx="107679"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sp>
        <p:nvSpPr>
          <p:cNvPr id="22" name="Rectangle 21">
            <a:extLst>
              <a:ext uri="{FF2B5EF4-FFF2-40B4-BE49-F238E27FC236}">
                <a16:creationId xmlns:a16="http://schemas.microsoft.com/office/drawing/2014/main" id="{8E154ACB-3269-4802-AEE0-C8BFDA53812A}"/>
              </a:ext>
            </a:extLst>
          </p:cNvPr>
          <p:cNvSpPr/>
          <p:nvPr userDrawn="1"/>
        </p:nvSpPr>
        <p:spPr>
          <a:xfrm>
            <a:off x="8479334" y="2037394"/>
            <a:ext cx="2373564" cy="1572354"/>
          </a:xfrm>
          <a:prstGeom prst="rect">
            <a:avLst/>
          </a:prstGeom>
          <a:solidFill>
            <a:srgbClr val="222933"/>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23" name="Group 47">
            <a:extLst>
              <a:ext uri="{FF2B5EF4-FFF2-40B4-BE49-F238E27FC236}">
                <a16:creationId xmlns:a16="http://schemas.microsoft.com/office/drawing/2014/main" id="{936C34FF-1BCD-4DA9-A63B-74047B551EC6}"/>
              </a:ext>
            </a:extLst>
          </p:cNvPr>
          <p:cNvGrpSpPr/>
          <p:nvPr userDrawn="1"/>
        </p:nvGrpSpPr>
        <p:grpSpPr>
          <a:xfrm>
            <a:off x="8361949" y="1610553"/>
            <a:ext cx="2607829" cy="549189"/>
            <a:chOff x="1491054" y="1804020"/>
            <a:chExt cx="2371061" cy="499328"/>
          </a:xfrm>
        </p:grpSpPr>
        <p:sp>
          <p:nvSpPr>
            <p:cNvPr id="24" name="Right Triangle 48">
              <a:extLst>
                <a:ext uri="{FF2B5EF4-FFF2-40B4-BE49-F238E27FC236}">
                  <a16:creationId xmlns:a16="http://schemas.microsoft.com/office/drawing/2014/main" id="{00983107-3218-49B2-9FCB-A846FE0AC3D7}"/>
                </a:ext>
              </a:extLst>
            </p:cNvPr>
            <p:cNvSpPr/>
            <p:nvPr/>
          </p:nvSpPr>
          <p:spPr>
            <a:xfrm flipV="1">
              <a:off x="3753680" y="2192216"/>
              <a:ext cx="106750"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25" name="Rectangle 24">
              <a:extLst>
                <a:ext uri="{FF2B5EF4-FFF2-40B4-BE49-F238E27FC236}">
                  <a16:creationId xmlns:a16="http://schemas.microsoft.com/office/drawing/2014/main" id="{1FE534D7-9FCE-4962-9C06-6E477ADF1D54}"/>
                </a:ext>
              </a:extLst>
            </p:cNvPr>
            <p:cNvSpPr/>
            <p:nvPr/>
          </p:nvSpPr>
          <p:spPr>
            <a:xfrm>
              <a:off x="1491054" y="1804020"/>
              <a:ext cx="2371061" cy="388088"/>
            </a:xfrm>
            <a:prstGeom prst="rect">
              <a:avLst/>
            </a:prstGeom>
            <a:solidFill>
              <a:srgbClr val="0090C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26" name="Right Triangle 50">
              <a:extLst>
                <a:ext uri="{FF2B5EF4-FFF2-40B4-BE49-F238E27FC236}">
                  <a16:creationId xmlns:a16="http://schemas.microsoft.com/office/drawing/2014/main" id="{FFAD07D1-974A-4900-A432-C0BCBD3EA946}"/>
                </a:ext>
              </a:extLst>
            </p:cNvPr>
            <p:cNvSpPr/>
            <p:nvPr/>
          </p:nvSpPr>
          <p:spPr>
            <a:xfrm flipH="1" flipV="1">
              <a:off x="1492267" y="2192219"/>
              <a:ext cx="107679"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sp>
        <p:nvSpPr>
          <p:cNvPr id="29" name="Rectangle 28">
            <a:extLst>
              <a:ext uri="{FF2B5EF4-FFF2-40B4-BE49-F238E27FC236}">
                <a16:creationId xmlns:a16="http://schemas.microsoft.com/office/drawing/2014/main" id="{FD9F4895-BD66-45F3-98E8-2D56F8DA2E6F}"/>
              </a:ext>
            </a:extLst>
          </p:cNvPr>
          <p:cNvSpPr/>
          <p:nvPr userDrawn="1"/>
        </p:nvSpPr>
        <p:spPr>
          <a:xfrm>
            <a:off x="2942855" y="4271804"/>
            <a:ext cx="2373564" cy="1572354"/>
          </a:xfrm>
          <a:prstGeom prst="rect">
            <a:avLst/>
          </a:prstGeom>
          <a:solidFill>
            <a:srgbClr val="222933"/>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30" name="Group 54">
            <a:extLst>
              <a:ext uri="{FF2B5EF4-FFF2-40B4-BE49-F238E27FC236}">
                <a16:creationId xmlns:a16="http://schemas.microsoft.com/office/drawing/2014/main" id="{4AF3A4A3-54A8-4E56-BE84-11BDAD45D66E}"/>
              </a:ext>
            </a:extLst>
          </p:cNvPr>
          <p:cNvGrpSpPr/>
          <p:nvPr userDrawn="1"/>
        </p:nvGrpSpPr>
        <p:grpSpPr>
          <a:xfrm>
            <a:off x="2824423" y="3844963"/>
            <a:ext cx="2609405" cy="549189"/>
            <a:chOff x="1490102" y="1804020"/>
            <a:chExt cx="2372494" cy="499328"/>
          </a:xfrm>
        </p:grpSpPr>
        <p:sp>
          <p:nvSpPr>
            <p:cNvPr id="31" name="Right Triangle 55">
              <a:extLst>
                <a:ext uri="{FF2B5EF4-FFF2-40B4-BE49-F238E27FC236}">
                  <a16:creationId xmlns:a16="http://schemas.microsoft.com/office/drawing/2014/main" id="{C77C7FC4-3D03-4371-8AD4-1D93AB01A98A}"/>
                </a:ext>
              </a:extLst>
            </p:cNvPr>
            <p:cNvSpPr/>
            <p:nvPr/>
          </p:nvSpPr>
          <p:spPr>
            <a:xfrm flipV="1">
              <a:off x="3755846" y="2192216"/>
              <a:ext cx="106750"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32" name="Rectangle 31">
              <a:extLst>
                <a:ext uri="{FF2B5EF4-FFF2-40B4-BE49-F238E27FC236}">
                  <a16:creationId xmlns:a16="http://schemas.microsoft.com/office/drawing/2014/main" id="{169DA1F4-D062-4B4A-B4DD-21C744137A39}"/>
                </a:ext>
              </a:extLst>
            </p:cNvPr>
            <p:cNvSpPr/>
            <p:nvPr/>
          </p:nvSpPr>
          <p:spPr>
            <a:xfrm>
              <a:off x="1491054" y="1804020"/>
              <a:ext cx="2371061" cy="388088"/>
            </a:xfrm>
            <a:prstGeom prst="rect">
              <a:avLst/>
            </a:prstGeom>
            <a:solidFill>
              <a:srgbClr val="0090C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33" name="Right Triangle 57">
              <a:extLst>
                <a:ext uri="{FF2B5EF4-FFF2-40B4-BE49-F238E27FC236}">
                  <a16:creationId xmlns:a16="http://schemas.microsoft.com/office/drawing/2014/main" id="{4E6609B3-5C3F-4621-BB49-FCD01F2D1C17}"/>
                </a:ext>
              </a:extLst>
            </p:cNvPr>
            <p:cNvSpPr/>
            <p:nvPr/>
          </p:nvSpPr>
          <p:spPr>
            <a:xfrm flipH="1" flipV="1">
              <a:off x="1490102" y="2192219"/>
              <a:ext cx="107679"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sp>
        <p:nvSpPr>
          <p:cNvPr id="36" name="Rectangle 35">
            <a:extLst>
              <a:ext uri="{FF2B5EF4-FFF2-40B4-BE49-F238E27FC236}">
                <a16:creationId xmlns:a16="http://schemas.microsoft.com/office/drawing/2014/main" id="{8962B40D-955D-49DF-8147-4BB26D79DF30}"/>
              </a:ext>
            </a:extLst>
          </p:cNvPr>
          <p:cNvSpPr/>
          <p:nvPr userDrawn="1"/>
        </p:nvSpPr>
        <p:spPr>
          <a:xfrm>
            <a:off x="5711094" y="4271804"/>
            <a:ext cx="2373564" cy="1572354"/>
          </a:xfrm>
          <a:prstGeom prst="rect">
            <a:avLst/>
          </a:prstGeom>
          <a:solidFill>
            <a:srgbClr val="222933"/>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37" name="Group 61">
            <a:extLst>
              <a:ext uri="{FF2B5EF4-FFF2-40B4-BE49-F238E27FC236}">
                <a16:creationId xmlns:a16="http://schemas.microsoft.com/office/drawing/2014/main" id="{FC57433E-8D0B-4B4F-8EBA-BCB6CD8F7CE8}"/>
              </a:ext>
            </a:extLst>
          </p:cNvPr>
          <p:cNvGrpSpPr/>
          <p:nvPr userDrawn="1"/>
        </p:nvGrpSpPr>
        <p:grpSpPr>
          <a:xfrm>
            <a:off x="5592663" y="3844963"/>
            <a:ext cx="2609405" cy="549189"/>
            <a:chOff x="1490102" y="1804020"/>
            <a:chExt cx="2372494" cy="499328"/>
          </a:xfrm>
        </p:grpSpPr>
        <p:sp>
          <p:nvSpPr>
            <p:cNvPr id="38" name="Right Triangle 62">
              <a:extLst>
                <a:ext uri="{FF2B5EF4-FFF2-40B4-BE49-F238E27FC236}">
                  <a16:creationId xmlns:a16="http://schemas.microsoft.com/office/drawing/2014/main" id="{2C98FE8C-58D2-4EE2-ADF8-C1F4739ED587}"/>
                </a:ext>
              </a:extLst>
            </p:cNvPr>
            <p:cNvSpPr/>
            <p:nvPr/>
          </p:nvSpPr>
          <p:spPr>
            <a:xfrm flipV="1">
              <a:off x="3755846" y="2192216"/>
              <a:ext cx="106750"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39" name="Rectangle 38">
              <a:extLst>
                <a:ext uri="{FF2B5EF4-FFF2-40B4-BE49-F238E27FC236}">
                  <a16:creationId xmlns:a16="http://schemas.microsoft.com/office/drawing/2014/main" id="{932CC033-FB7C-4F1D-8AA6-09FE4B2043A7}"/>
                </a:ext>
              </a:extLst>
            </p:cNvPr>
            <p:cNvSpPr/>
            <p:nvPr/>
          </p:nvSpPr>
          <p:spPr>
            <a:xfrm>
              <a:off x="1491054" y="1804020"/>
              <a:ext cx="2371061" cy="388088"/>
            </a:xfrm>
            <a:prstGeom prst="rect">
              <a:avLst/>
            </a:prstGeom>
            <a:solidFill>
              <a:srgbClr val="0090C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40" name="Right Triangle 64">
              <a:extLst>
                <a:ext uri="{FF2B5EF4-FFF2-40B4-BE49-F238E27FC236}">
                  <a16:creationId xmlns:a16="http://schemas.microsoft.com/office/drawing/2014/main" id="{8AFB30E6-310B-47D0-B970-041962CD946A}"/>
                </a:ext>
              </a:extLst>
            </p:cNvPr>
            <p:cNvSpPr/>
            <p:nvPr/>
          </p:nvSpPr>
          <p:spPr>
            <a:xfrm flipH="1" flipV="1">
              <a:off x="1490102" y="2192219"/>
              <a:ext cx="107679"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sp>
        <p:nvSpPr>
          <p:cNvPr id="43" name="Rectangle 42">
            <a:extLst>
              <a:ext uri="{FF2B5EF4-FFF2-40B4-BE49-F238E27FC236}">
                <a16:creationId xmlns:a16="http://schemas.microsoft.com/office/drawing/2014/main" id="{934B4FE5-0471-453E-9A12-3EDFB0B2351E}"/>
              </a:ext>
            </a:extLst>
          </p:cNvPr>
          <p:cNvSpPr/>
          <p:nvPr userDrawn="1"/>
        </p:nvSpPr>
        <p:spPr>
          <a:xfrm>
            <a:off x="8479334" y="4271804"/>
            <a:ext cx="2373564" cy="1572354"/>
          </a:xfrm>
          <a:prstGeom prst="rect">
            <a:avLst/>
          </a:prstGeom>
          <a:solidFill>
            <a:srgbClr val="222933"/>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44" name="Group 68">
            <a:extLst>
              <a:ext uri="{FF2B5EF4-FFF2-40B4-BE49-F238E27FC236}">
                <a16:creationId xmlns:a16="http://schemas.microsoft.com/office/drawing/2014/main" id="{C4F8138B-B2E1-4E82-95D9-68BF87F95C06}"/>
              </a:ext>
            </a:extLst>
          </p:cNvPr>
          <p:cNvGrpSpPr/>
          <p:nvPr userDrawn="1"/>
        </p:nvGrpSpPr>
        <p:grpSpPr>
          <a:xfrm>
            <a:off x="8360902" y="3844963"/>
            <a:ext cx="2611899" cy="549189"/>
            <a:chOff x="1490102" y="1804020"/>
            <a:chExt cx="2374761" cy="499328"/>
          </a:xfrm>
        </p:grpSpPr>
        <p:sp>
          <p:nvSpPr>
            <p:cNvPr id="45" name="Right Triangle 69">
              <a:extLst>
                <a:ext uri="{FF2B5EF4-FFF2-40B4-BE49-F238E27FC236}">
                  <a16:creationId xmlns:a16="http://schemas.microsoft.com/office/drawing/2014/main" id="{8E56636C-FF12-4365-BEE4-AED23E3A3F51}"/>
                </a:ext>
              </a:extLst>
            </p:cNvPr>
            <p:cNvSpPr/>
            <p:nvPr/>
          </p:nvSpPr>
          <p:spPr>
            <a:xfrm flipV="1">
              <a:off x="3755844" y="2192216"/>
              <a:ext cx="106750" cy="111129"/>
            </a:xfrm>
            <a:prstGeom prst="rtTriangle">
              <a:avLst/>
            </a:prstGeom>
            <a:solidFill>
              <a:srgbClr val="049EF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46" name="Rectangle 45">
              <a:extLst>
                <a:ext uri="{FF2B5EF4-FFF2-40B4-BE49-F238E27FC236}">
                  <a16:creationId xmlns:a16="http://schemas.microsoft.com/office/drawing/2014/main" id="{109F3355-6C2D-42A5-8A6D-911DD2551E77}"/>
                </a:ext>
              </a:extLst>
            </p:cNvPr>
            <p:cNvSpPr/>
            <p:nvPr/>
          </p:nvSpPr>
          <p:spPr>
            <a:xfrm>
              <a:off x="1491054" y="1804020"/>
              <a:ext cx="2373809" cy="388088"/>
            </a:xfrm>
            <a:prstGeom prst="rect">
              <a:avLst/>
            </a:prstGeom>
            <a:solidFill>
              <a:srgbClr val="55BDFD"/>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72E3A"/>
                </a:solidFill>
                <a:effectLst/>
                <a:uLnTx/>
                <a:uFillTx/>
                <a:latin typeface="Segoe UI" panose="020B0502040204020203" pitchFamily="34" charset="0"/>
                <a:ea typeface="+mn-ea"/>
                <a:cs typeface="+mn-cs"/>
              </a:endParaRPr>
            </a:p>
          </p:txBody>
        </p:sp>
        <p:sp>
          <p:nvSpPr>
            <p:cNvPr id="47" name="Right Triangle 71">
              <a:extLst>
                <a:ext uri="{FF2B5EF4-FFF2-40B4-BE49-F238E27FC236}">
                  <a16:creationId xmlns:a16="http://schemas.microsoft.com/office/drawing/2014/main" id="{4DD00F89-BC5D-4302-A7D6-941A12B77694}"/>
                </a:ext>
              </a:extLst>
            </p:cNvPr>
            <p:cNvSpPr/>
            <p:nvPr/>
          </p:nvSpPr>
          <p:spPr>
            <a:xfrm flipH="1" flipV="1">
              <a:off x="1490102" y="2192219"/>
              <a:ext cx="107679" cy="111129"/>
            </a:xfrm>
            <a:prstGeom prst="rtTriangle">
              <a:avLst/>
            </a:prstGeom>
            <a:solidFill>
              <a:srgbClr val="049EF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sp>
        <p:nvSpPr>
          <p:cNvPr id="62" name="Espace réservé du texte 3">
            <a:extLst>
              <a:ext uri="{FF2B5EF4-FFF2-40B4-BE49-F238E27FC236}">
                <a16:creationId xmlns:a16="http://schemas.microsoft.com/office/drawing/2014/main" id="{279E46CD-E707-41D4-A49D-83DF5E802DD0}"/>
              </a:ext>
            </a:extLst>
          </p:cNvPr>
          <p:cNvSpPr>
            <a:spLocks noGrp="1"/>
          </p:cNvSpPr>
          <p:nvPr>
            <p:ph type="body" sz="quarter" idx="17"/>
          </p:nvPr>
        </p:nvSpPr>
        <p:spPr>
          <a:xfrm>
            <a:off x="5810235" y="2154962"/>
            <a:ext cx="2129004" cy="1106970"/>
          </a:xfrm>
          <a:noFill/>
        </p:spPr>
        <p:txBody>
          <a:bodyPr wrap="square" rtlCol="0">
            <a:spAutoFit/>
          </a:bodyPr>
          <a:lstStyle>
            <a:lvl1pPr marL="0" indent="0">
              <a:buNone/>
              <a:defRPr lang="fr-FR" sz="1600" dirty="0" smtClean="0">
                <a:solidFill>
                  <a:schemeClr val="bg1"/>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63" name="Espace réservé du texte 3">
            <a:extLst>
              <a:ext uri="{FF2B5EF4-FFF2-40B4-BE49-F238E27FC236}">
                <a16:creationId xmlns:a16="http://schemas.microsoft.com/office/drawing/2014/main" id="{629469B9-77C0-42C5-8ED5-243EFC677FB3}"/>
              </a:ext>
            </a:extLst>
          </p:cNvPr>
          <p:cNvSpPr>
            <a:spLocks noGrp="1"/>
          </p:cNvSpPr>
          <p:nvPr>
            <p:ph type="body" sz="quarter" idx="18"/>
          </p:nvPr>
        </p:nvSpPr>
        <p:spPr>
          <a:xfrm>
            <a:off x="8590332" y="2154962"/>
            <a:ext cx="2129004" cy="1106970"/>
          </a:xfrm>
          <a:noFill/>
        </p:spPr>
        <p:txBody>
          <a:bodyPr wrap="square" rtlCol="0">
            <a:spAutoFit/>
          </a:bodyPr>
          <a:lstStyle>
            <a:lvl1pPr marL="0" indent="0">
              <a:buNone/>
              <a:defRPr lang="fr-FR" sz="1600" dirty="0" smtClean="0">
                <a:solidFill>
                  <a:schemeClr val="bg1"/>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64" name="Espace réservé du texte 3">
            <a:extLst>
              <a:ext uri="{FF2B5EF4-FFF2-40B4-BE49-F238E27FC236}">
                <a16:creationId xmlns:a16="http://schemas.microsoft.com/office/drawing/2014/main" id="{1E07DF51-9201-49C0-AE83-BFC5F7B2B16C}"/>
              </a:ext>
            </a:extLst>
          </p:cNvPr>
          <p:cNvSpPr>
            <a:spLocks noGrp="1"/>
          </p:cNvSpPr>
          <p:nvPr>
            <p:ph type="body" sz="quarter" idx="19"/>
          </p:nvPr>
        </p:nvSpPr>
        <p:spPr>
          <a:xfrm>
            <a:off x="3044576" y="4402461"/>
            <a:ext cx="2129004" cy="1106970"/>
          </a:xfrm>
          <a:noFill/>
        </p:spPr>
        <p:txBody>
          <a:bodyPr wrap="square" rtlCol="0">
            <a:spAutoFit/>
          </a:bodyPr>
          <a:lstStyle>
            <a:lvl1pPr marL="0" indent="0">
              <a:buNone/>
              <a:defRPr lang="fr-FR" sz="1600" dirty="0" smtClean="0">
                <a:solidFill>
                  <a:schemeClr val="bg1"/>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65" name="Espace réservé du texte 3">
            <a:extLst>
              <a:ext uri="{FF2B5EF4-FFF2-40B4-BE49-F238E27FC236}">
                <a16:creationId xmlns:a16="http://schemas.microsoft.com/office/drawing/2014/main" id="{99ECB4F4-B944-4CC2-BDF1-0A76F1487707}"/>
              </a:ext>
            </a:extLst>
          </p:cNvPr>
          <p:cNvSpPr>
            <a:spLocks noGrp="1"/>
          </p:cNvSpPr>
          <p:nvPr>
            <p:ph type="body" sz="quarter" idx="20"/>
          </p:nvPr>
        </p:nvSpPr>
        <p:spPr>
          <a:xfrm>
            <a:off x="5816652" y="4402461"/>
            <a:ext cx="2129004" cy="1106970"/>
          </a:xfrm>
          <a:noFill/>
        </p:spPr>
        <p:txBody>
          <a:bodyPr wrap="square" rtlCol="0">
            <a:spAutoFit/>
          </a:bodyPr>
          <a:lstStyle>
            <a:lvl1pPr marL="0" indent="0">
              <a:buNone/>
              <a:defRPr lang="fr-FR" sz="1600" dirty="0" smtClean="0">
                <a:solidFill>
                  <a:schemeClr val="bg1"/>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60" name="Espace réservé du texte 3">
            <a:extLst>
              <a:ext uri="{FF2B5EF4-FFF2-40B4-BE49-F238E27FC236}">
                <a16:creationId xmlns:a16="http://schemas.microsoft.com/office/drawing/2014/main" id="{FF339F55-0184-4D6D-83D2-FD33579B9C8B}"/>
              </a:ext>
            </a:extLst>
          </p:cNvPr>
          <p:cNvSpPr>
            <a:spLocks noGrp="1"/>
          </p:cNvSpPr>
          <p:nvPr>
            <p:ph type="body" sz="quarter" idx="16"/>
          </p:nvPr>
        </p:nvSpPr>
        <p:spPr>
          <a:xfrm>
            <a:off x="3049388" y="2154962"/>
            <a:ext cx="2129004" cy="1106970"/>
          </a:xfrm>
          <a:noFill/>
        </p:spPr>
        <p:txBody>
          <a:bodyPr wrap="square" rtlCol="0">
            <a:spAutoFit/>
          </a:bodyPr>
          <a:lstStyle>
            <a:lvl1pPr marL="0" indent="0">
              <a:buNone/>
              <a:defRPr lang="fr-FR" sz="1600" dirty="0" smtClean="0">
                <a:solidFill>
                  <a:schemeClr val="bg1"/>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66" name="Espace réservé du texte 3">
            <a:extLst>
              <a:ext uri="{FF2B5EF4-FFF2-40B4-BE49-F238E27FC236}">
                <a16:creationId xmlns:a16="http://schemas.microsoft.com/office/drawing/2014/main" id="{B852CB7D-2C33-42C3-B5B8-AF5E6F2AFF34}"/>
              </a:ext>
            </a:extLst>
          </p:cNvPr>
          <p:cNvSpPr>
            <a:spLocks noGrp="1"/>
          </p:cNvSpPr>
          <p:nvPr>
            <p:ph type="body" sz="quarter" idx="21"/>
          </p:nvPr>
        </p:nvSpPr>
        <p:spPr>
          <a:xfrm>
            <a:off x="8598353" y="4402461"/>
            <a:ext cx="2129004" cy="1106970"/>
          </a:xfrm>
          <a:noFill/>
        </p:spPr>
        <p:txBody>
          <a:bodyPr wrap="square" rtlCol="0">
            <a:spAutoFit/>
          </a:bodyPr>
          <a:lstStyle>
            <a:lvl1pPr marL="0" indent="0">
              <a:buNone/>
              <a:defRPr lang="fr-FR" sz="1600" dirty="0" smtClean="0">
                <a:solidFill>
                  <a:schemeClr val="bg1"/>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68" name="Espace réservé du texte 67">
            <a:extLst>
              <a:ext uri="{FF2B5EF4-FFF2-40B4-BE49-F238E27FC236}">
                <a16:creationId xmlns:a16="http://schemas.microsoft.com/office/drawing/2014/main" id="{B8922BB9-AB4D-43E8-B8C8-8AB6A4912A8E}"/>
              </a:ext>
            </a:extLst>
          </p:cNvPr>
          <p:cNvSpPr>
            <a:spLocks noGrp="1"/>
          </p:cNvSpPr>
          <p:nvPr>
            <p:ph type="body" sz="quarter" idx="22"/>
          </p:nvPr>
        </p:nvSpPr>
        <p:spPr>
          <a:xfrm>
            <a:off x="2896882" y="1662739"/>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
        <p:nvSpPr>
          <p:cNvPr id="69" name="Espace réservé du texte 67">
            <a:extLst>
              <a:ext uri="{FF2B5EF4-FFF2-40B4-BE49-F238E27FC236}">
                <a16:creationId xmlns:a16="http://schemas.microsoft.com/office/drawing/2014/main" id="{474F09AD-E7A5-42AB-9CEC-0EC4710A4FC3}"/>
              </a:ext>
            </a:extLst>
          </p:cNvPr>
          <p:cNvSpPr>
            <a:spLocks noGrp="1"/>
          </p:cNvSpPr>
          <p:nvPr>
            <p:ph type="body" sz="quarter" idx="23"/>
          </p:nvPr>
        </p:nvSpPr>
        <p:spPr>
          <a:xfrm>
            <a:off x="5705854" y="1662739"/>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
        <p:nvSpPr>
          <p:cNvPr id="70" name="Espace réservé du texte 67">
            <a:extLst>
              <a:ext uri="{FF2B5EF4-FFF2-40B4-BE49-F238E27FC236}">
                <a16:creationId xmlns:a16="http://schemas.microsoft.com/office/drawing/2014/main" id="{88439645-F789-4640-954B-F3BF13F79BCB}"/>
              </a:ext>
            </a:extLst>
          </p:cNvPr>
          <p:cNvSpPr>
            <a:spLocks noGrp="1"/>
          </p:cNvSpPr>
          <p:nvPr>
            <p:ph type="body" sz="quarter" idx="24"/>
          </p:nvPr>
        </p:nvSpPr>
        <p:spPr>
          <a:xfrm>
            <a:off x="8449055" y="1662739"/>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
        <p:nvSpPr>
          <p:cNvPr id="71" name="Espace réservé du texte 67">
            <a:extLst>
              <a:ext uri="{FF2B5EF4-FFF2-40B4-BE49-F238E27FC236}">
                <a16:creationId xmlns:a16="http://schemas.microsoft.com/office/drawing/2014/main" id="{6E702910-03E8-4207-9252-DB1AB1EE09F4}"/>
              </a:ext>
            </a:extLst>
          </p:cNvPr>
          <p:cNvSpPr>
            <a:spLocks noGrp="1"/>
          </p:cNvSpPr>
          <p:nvPr>
            <p:ph type="body" sz="quarter" idx="25"/>
          </p:nvPr>
        </p:nvSpPr>
        <p:spPr>
          <a:xfrm>
            <a:off x="2933779" y="3886174"/>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
        <p:nvSpPr>
          <p:cNvPr id="72" name="Espace réservé du texte 67">
            <a:extLst>
              <a:ext uri="{FF2B5EF4-FFF2-40B4-BE49-F238E27FC236}">
                <a16:creationId xmlns:a16="http://schemas.microsoft.com/office/drawing/2014/main" id="{D7FB6DD5-B6E0-4E2F-BE4C-53524B1E0735}"/>
              </a:ext>
            </a:extLst>
          </p:cNvPr>
          <p:cNvSpPr>
            <a:spLocks noGrp="1"/>
          </p:cNvSpPr>
          <p:nvPr>
            <p:ph type="body" sz="quarter" idx="26"/>
          </p:nvPr>
        </p:nvSpPr>
        <p:spPr>
          <a:xfrm>
            <a:off x="5696229" y="3886174"/>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
        <p:nvSpPr>
          <p:cNvPr id="73" name="Espace réservé du texte 67">
            <a:extLst>
              <a:ext uri="{FF2B5EF4-FFF2-40B4-BE49-F238E27FC236}">
                <a16:creationId xmlns:a16="http://schemas.microsoft.com/office/drawing/2014/main" id="{ECB94B49-C85C-41B2-80D8-D0F6B5694074}"/>
              </a:ext>
            </a:extLst>
          </p:cNvPr>
          <p:cNvSpPr>
            <a:spLocks noGrp="1"/>
          </p:cNvSpPr>
          <p:nvPr>
            <p:ph type="body" sz="quarter" idx="27"/>
          </p:nvPr>
        </p:nvSpPr>
        <p:spPr>
          <a:xfrm>
            <a:off x="8458679" y="3886174"/>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Tree>
    <p:custDataLst>
      <p:tags r:id="rId1"/>
    </p:custDataLst>
    <p:extLst>
      <p:ext uri="{BB962C8B-B14F-4D97-AF65-F5344CB8AC3E}">
        <p14:creationId xmlns:p14="http://schemas.microsoft.com/office/powerpoint/2010/main" val="10227254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accel="81000" fill="hold" nodeType="clickEffect" p14:presetBounceEnd="48000">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14:bounceEnd="48000">
                                          <p:cBhvr additive="base">
                                            <p:cTn id="7" dur="1000" fill="hold"/>
                                            <p:tgtEl>
                                              <p:spTgt spid="8"/>
                                            </p:tgtEl>
                                            <p:attrNameLst>
                                              <p:attrName>ppt_x</p:attrName>
                                            </p:attrNameLst>
                                          </p:cBhvr>
                                          <p:tavLst>
                                            <p:tav tm="0">
                                              <p:val>
                                                <p:strVal val="#ppt_x"/>
                                              </p:val>
                                            </p:tav>
                                            <p:tav tm="100000">
                                              <p:val>
                                                <p:strVal val="#ppt_x"/>
                                              </p:val>
                                            </p:tav>
                                          </p:tavLst>
                                        </p:anim>
                                        <p:anim calcmode="lin" valueType="num" p14:bounceEnd="48000">
                                          <p:cBhvr additive="base">
                                            <p:cTn id="8" dur="1000" fill="hold"/>
                                            <p:tgtEl>
                                              <p:spTgt spid="8"/>
                                            </p:tgtEl>
                                            <p:attrNameLst>
                                              <p:attrName>ppt_y</p:attrName>
                                            </p:attrNameLst>
                                          </p:cBhvr>
                                          <p:tavLst>
                                            <p:tav tm="0">
                                              <p:val>
                                                <p:strVal val="0-#ppt_h/2"/>
                                              </p:val>
                                            </p:tav>
                                            <p:tav tm="100000">
                                              <p:val>
                                                <p:strVal val="#ppt_y"/>
                                              </p:val>
                                            </p:tav>
                                          </p:tavLst>
                                        </p:anim>
                                      </p:childTnLst>
                                    </p:cTn>
                                  </p:par>
                                  <p:par>
                                    <p:cTn id="9" presetID="2" presetClass="entr" presetSubtype="1" accel="81000" fill="hold" grpId="0" nodeType="withEffect" p14:presetBounceEnd="48000">
                                      <p:stCondLst>
                                        <p:cond delay="200"/>
                                      </p:stCondLst>
                                      <p:childTnLst>
                                        <p:set>
                                          <p:cBhvr>
                                            <p:cTn id="10" dur="1" fill="hold">
                                              <p:stCondLst>
                                                <p:cond delay="0"/>
                                              </p:stCondLst>
                                            </p:cTn>
                                            <p:tgtEl>
                                              <p:spTgt spid="7"/>
                                            </p:tgtEl>
                                            <p:attrNameLst>
                                              <p:attrName>style.visibility</p:attrName>
                                            </p:attrNameLst>
                                          </p:cBhvr>
                                          <p:to>
                                            <p:strVal val="visible"/>
                                          </p:to>
                                        </p:set>
                                        <p:anim calcmode="lin" valueType="num" p14:bounceEnd="48000">
                                          <p:cBhvr additive="base">
                                            <p:cTn id="11" dur="1000" fill="hold"/>
                                            <p:tgtEl>
                                              <p:spTgt spid="7"/>
                                            </p:tgtEl>
                                            <p:attrNameLst>
                                              <p:attrName>ppt_x</p:attrName>
                                            </p:attrNameLst>
                                          </p:cBhvr>
                                          <p:tavLst>
                                            <p:tav tm="0">
                                              <p:val>
                                                <p:strVal val="#ppt_x"/>
                                              </p:val>
                                            </p:tav>
                                            <p:tav tm="100000">
                                              <p:val>
                                                <p:strVal val="#ppt_x"/>
                                              </p:val>
                                            </p:tav>
                                          </p:tavLst>
                                        </p:anim>
                                        <p:anim calcmode="lin" valueType="num" p14:bounceEnd="48000">
                                          <p:cBhvr additive="base">
                                            <p:cTn id="12" dur="1000" fill="hold"/>
                                            <p:tgtEl>
                                              <p:spTgt spid="7"/>
                                            </p:tgtEl>
                                            <p:attrNameLst>
                                              <p:attrName>ppt_y</p:attrName>
                                            </p:attrNameLst>
                                          </p:cBhvr>
                                          <p:tavLst>
                                            <p:tav tm="0">
                                              <p:val>
                                                <p:strVal val="0-#ppt_h/2"/>
                                              </p:val>
                                            </p:tav>
                                            <p:tav tm="100000">
                                              <p:val>
                                                <p:strVal val="#ppt_y"/>
                                              </p:val>
                                            </p:tav>
                                          </p:tavLst>
                                        </p:anim>
                                      </p:childTnLst>
                                    </p:cTn>
                                  </p:par>
                                  <p:par>
                                    <p:cTn id="13" presetID="10" presetClass="entr" presetSubtype="0" fill="hold" grpId="0" nodeType="withEffect">
                                      <p:stCondLst>
                                        <p:cond delay="400"/>
                                      </p:stCondLst>
                                      <p:childTnLst>
                                        <p:set>
                                          <p:cBhvr>
                                            <p:cTn id="14" dur="1" fill="hold">
                                              <p:stCondLst>
                                                <p:cond delay="0"/>
                                              </p:stCondLst>
                                            </p:cTn>
                                            <p:tgtEl>
                                              <p:spTgt spid="60"/>
                                            </p:tgtEl>
                                            <p:attrNameLst>
                                              <p:attrName>style.visibility</p:attrName>
                                            </p:attrNameLst>
                                          </p:cBhvr>
                                          <p:to>
                                            <p:strVal val="visible"/>
                                          </p:to>
                                        </p:set>
                                        <p:animEffect transition="in" filter="fade">
                                          <p:cBhvr>
                                            <p:cTn id="15" dur="500"/>
                                            <p:tgtEl>
                                              <p:spTgt spid="60"/>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1" accel="81000" fill="hold" nodeType="clickEffect" p14:presetBounceEnd="48000">
                                      <p:stCondLst>
                                        <p:cond delay="0"/>
                                      </p:stCondLst>
                                      <p:childTnLst>
                                        <p:set>
                                          <p:cBhvr>
                                            <p:cTn id="19" dur="1" fill="hold">
                                              <p:stCondLst>
                                                <p:cond delay="0"/>
                                              </p:stCondLst>
                                            </p:cTn>
                                            <p:tgtEl>
                                              <p:spTgt spid="15"/>
                                            </p:tgtEl>
                                            <p:attrNameLst>
                                              <p:attrName>style.visibility</p:attrName>
                                            </p:attrNameLst>
                                          </p:cBhvr>
                                          <p:to>
                                            <p:strVal val="visible"/>
                                          </p:to>
                                        </p:set>
                                        <p:anim calcmode="lin" valueType="num" p14:bounceEnd="48000">
                                          <p:cBhvr additive="base">
                                            <p:cTn id="20" dur="1000" fill="hold"/>
                                            <p:tgtEl>
                                              <p:spTgt spid="15"/>
                                            </p:tgtEl>
                                            <p:attrNameLst>
                                              <p:attrName>ppt_x</p:attrName>
                                            </p:attrNameLst>
                                          </p:cBhvr>
                                          <p:tavLst>
                                            <p:tav tm="0">
                                              <p:val>
                                                <p:strVal val="#ppt_x"/>
                                              </p:val>
                                            </p:tav>
                                            <p:tav tm="100000">
                                              <p:val>
                                                <p:strVal val="#ppt_x"/>
                                              </p:val>
                                            </p:tav>
                                          </p:tavLst>
                                        </p:anim>
                                        <p:anim calcmode="lin" valueType="num" p14:bounceEnd="48000">
                                          <p:cBhvr additive="base">
                                            <p:cTn id="21" dur="1000" fill="hold"/>
                                            <p:tgtEl>
                                              <p:spTgt spid="15"/>
                                            </p:tgtEl>
                                            <p:attrNameLst>
                                              <p:attrName>ppt_y</p:attrName>
                                            </p:attrNameLst>
                                          </p:cBhvr>
                                          <p:tavLst>
                                            <p:tav tm="0">
                                              <p:val>
                                                <p:strVal val="0-#ppt_h/2"/>
                                              </p:val>
                                            </p:tav>
                                            <p:tav tm="100000">
                                              <p:val>
                                                <p:strVal val="#ppt_y"/>
                                              </p:val>
                                            </p:tav>
                                          </p:tavLst>
                                        </p:anim>
                                      </p:childTnLst>
                                    </p:cTn>
                                  </p:par>
                                  <p:par>
                                    <p:cTn id="22" presetID="2" presetClass="entr" presetSubtype="1" accel="81000" fill="hold" grpId="0" nodeType="withEffect" p14:presetBounceEnd="48000">
                                      <p:stCondLst>
                                        <p:cond delay="200"/>
                                      </p:stCondLst>
                                      <p:childTnLst>
                                        <p:set>
                                          <p:cBhvr>
                                            <p:cTn id="23" dur="1" fill="hold">
                                              <p:stCondLst>
                                                <p:cond delay="0"/>
                                              </p:stCondLst>
                                            </p:cTn>
                                            <p:tgtEl>
                                              <p:spTgt spid="14"/>
                                            </p:tgtEl>
                                            <p:attrNameLst>
                                              <p:attrName>style.visibility</p:attrName>
                                            </p:attrNameLst>
                                          </p:cBhvr>
                                          <p:to>
                                            <p:strVal val="visible"/>
                                          </p:to>
                                        </p:set>
                                        <p:anim calcmode="lin" valueType="num" p14:bounceEnd="48000">
                                          <p:cBhvr additive="base">
                                            <p:cTn id="24" dur="1000" fill="hold"/>
                                            <p:tgtEl>
                                              <p:spTgt spid="14"/>
                                            </p:tgtEl>
                                            <p:attrNameLst>
                                              <p:attrName>ppt_x</p:attrName>
                                            </p:attrNameLst>
                                          </p:cBhvr>
                                          <p:tavLst>
                                            <p:tav tm="0">
                                              <p:val>
                                                <p:strVal val="#ppt_x"/>
                                              </p:val>
                                            </p:tav>
                                            <p:tav tm="100000">
                                              <p:val>
                                                <p:strVal val="#ppt_x"/>
                                              </p:val>
                                            </p:tav>
                                          </p:tavLst>
                                        </p:anim>
                                        <p:anim calcmode="lin" valueType="num" p14:bounceEnd="48000">
                                          <p:cBhvr additive="base">
                                            <p:cTn id="25" dur="1000" fill="hold"/>
                                            <p:tgtEl>
                                              <p:spTgt spid="14"/>
                                            </p:tgtEl>
                                            <p:attrNameLst>
                                              <p:attrName>ppt_y</p:attrName>
                                            </p:attrNameLst>
                                          </p:cBhvr>
                                          <p:tavLst>
                                            <p:tav tm="0">
                                              <p:val>
                                                <p:strVal val="0-#ppt_h/2"/>
                                              </p:val>
                                            </p:tav>
                                            <p:tav tm="100000">
                                              <p:val>
                                                <p:strVal val="#ppt_y"/>
                                              </p:val>
                                            </p:tav>
                                          </p:tavLst>
                                        </p:anim>
                                      </p:childTnLst>
                                    </p:cTn>
                                  </p:par>
                                  <p:par>
                                    <p:cTn id="26" presetID="10" presetClass="entr" presetSubtype="0" fill="hold" grpId="0" nodeType="withEffect">
                                      <p:stCondLst>
                                        <p:cond delay="400"/>
                                      </p:stCondLst>
                                      <p:childTnLst>
                                        <p:set>
                                          <p:cBhvr>
                                            <p:cTn id="27" dur="1" fill="hold">
                                              <p:stCondLst>
                                                <p:cond delay="0"/>
                                              </p:stCondLst>
                                            </p:cTn>
                                            <p:tgtEl>
                                              <p:spTgt spid="62"/>
                                            </p:tgtEl>
                                            <p:attrNameLst>
                                              <p:attrName>style.visibility</p:attrName>
                                            </p:attrNameLst>
                                          </p:cBhvr>
                                          <p:to>
                                            <p:strVal val="visible"/>
                                          </p:to>
                                        </p:set>
                                        <p:animEffect transition="in" filter="fade">
                                          <p:cBhvr>
                                            <p:cTn id="28" dur="500"/>
                                            <p:tgtEl>
                                              <p:spTgt spid="62"/>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1" accel="81000" fill="hold" nodeType="clickEffect" p14:presetBounceEnd="48000">
                                      <p:stCondLst>
                                        <p:cond delay="0"/>
                                      </p:stCondLst>
                                      <p:childTnLst>
                                        <p:set>
                                          <p:cBhvr>
                                            <p:cTn id="32" dur="1" fill="hold">
                                              <p:stCondLst>
                                                <p:cond delay="0"/>
                                              </p:stCondLst>
                                            </p:cTn>
                                            <p:tgtEl>
                                              <p:spTgt spid="23"/>
                                            </p:tgtEl>
                                            <p:attrNameLst>
                                              <p:attrName>style.visibility</p:attrName>
                                            </p:attrNameLst>
                                          </p:cBhvr>
                                          <p:to>
                                            <p:strVal val="visible"/>
                                          </p:to>
                                        </p:set>
                                        <p:anim calcmode="lin" valueType="num" p14:bounceEnd="48000">
                                          <p:cBhvr additive="base">
                                            <p:cTn id="33" dur="1000" fill="hold"/>
                                            <p:tgtEl>
                                              <p:spTgt spid="23"/>
                                            </p:tgtEl>
                                            <p:attrNameLst>
                                              <p:attrName>ppt_x</p:attrName>
                                            </p:attrNameLst>
                                          </p:cBhvr>
                                          <p:tavLst>
                                            <p:tav tm="0">
                                              <p:val>
                                                <p:strVal val="#ppt_x"/>
                                              </p:val>
                                            </p:tav>
                                            <p:tav tm="100000">
                                              <p:val>
                                                <p:strVal val="#ppt_x"/>
                                              </p:val>
                                            </p:tav>
                                          </p:tavLst>
                                        </p:anim>
                                        <p:anim calcmode="lin" valueType="num" p14:bounceEnd="48000">
                                          <p:cBhvr additive="base">
                                            <p:cTn id="34" dur="1000" fill="hold"/>
                                            <p:tgtEl>
                                              <p:spTgt spid="23"/>
                                            </p:tgtEl>
                                            <p:attrNameLst>
                                              <p:attrName>ppt_y</p:attrName>
                                            </p:attrNameLst>
                                          </p:cBhvr>
                                          <p:tavLst>
                                            <p:tav tm="0">
                                              <p:val>
                                                <p:strVal val="0-#ppt_h/2"/>
                                              </p:val>
                                            </p:tav>
                                            <p:tav tm="100000">
                                              <p:val>
                                                <p:strVal val="#ppt_y"/>
                                              </p:val>
                                            </p:tav>
                                          </p:tavLst>
                                        </p:anim>
                                      </p:childTnLst>
                                    </p:cTn>
                                  </p:par>
                                  <p:par>
                                    <p:cTn id="35" presetID="2" presetClass="entr" presetSubtype="1" accel="81000" fill="hold" grpId="0" nodeType="withEffect" p14:presetBounceEnd="48000">
                                      <p:stCondLst>
                                        <p:cond delay="200"/>
                                      </p:stCondLst>
                                      <p:childTnLst>
                                        <p:set>
                                          <p:cBhvr>
                                            <p:cTn id="36" dur="1" fill="hold">
                                              <p:stCondLst>
                                                <p:cond delay="0"/>
                                              </p:stCondLst>
                                            </p:cTn>
                                            <p:tgtEl>
                                              <p:spTgt spid="22"/>
                                            </p:tgtEl>
                                            <p:attrNameLst>
                                              <p:attrName>style.visibility</p:attrName>
                                            </p:attrNameLst>
                                          </p:cBhvr>
                                          <p:to>
                                            <p:strVal val="visible"/>
                                          </p:to>
                                        </p:set>
                                        <p:anim calcmode="lin" valueType="num" p14:bounceEnd="48000">
                                          <p:cBhvr additive="base">
                                            <p:cTn id="37" dur="1000" fill="hold"/>
                                            <p:tgtEl>
                                              <p:spTgt spid="22"/>
                                            </p:tgtEl>
                                            <p:attrNameLst>
                                              <p:attrName>ppt_x</p:attrName>
                                            </p:attrNameLst>
                                          </p:cBhvr>
                                          <p:tavLst>
                                            <p:tav tm="0">
                                              <p:val>
                                                <p:strVal val="#ppt_x"/>
                                              </p:val>
                                            </p:tav>
                                            <p:tav tm="100000">
                                              <p:val>
                                                <p:strVal val="#ppt_x"/>
                                              </p:val>
                                            </p:tav>
                                          </p:tavLst>
                                        </p:anim>
                                        <p:anim calcmode="lin" valueType="num" p14:bounceEnd="48000">
                                          <p:cBhvr additive="base">
                                            <p:cTn id="38" dur="1000" fill="hold"/>
                                            <p:tgtEl>
                                              <p:spTgt spid="22"/>
                                            </p:tgtEl>
                                            <p:attrNameLst>
                                              <p:attrName>ppt_y</p:attrName>
                                            </p:attrNameLst>
                                          </p:cBhvr>
                                          <p:tavLst>
                                            <p:tav tm="0">
                                              <p:val>
                                                <p:strVal val="0-#ppt_h/2"/>
                                              </p:val>
                                            </p:tav>
                                            <p:tav tm="100000">
                                              <p:val>
                                                <p:strVal val="#ppt_y"/>
                                              </p:val>
                                            </p:tav>
                                          </p:tavLst>
                                        </p:anim>
                                      </p:childTnLst>
                                    </p:cTn>
                                  </p:par>
                                  <p:par>
                                    <p:cTn id="39" presetID="10" presetClass="entr" presetSubtype="0" fill="hold" grpId="0" nodeType="withEffect">
                                      <p:stCondLst>
                                        <p:cond delay="400"/>
                                      </p:stCondLst>
                                      <p:childTnLst>
                                        <p:set>
                                          <p:cBhvr>
                                            <p:cTn id="40" dur="1" fill="hold">
                                              <p:stCondLst>
                                                <p:cond delay="0"/>
                                              </p:stCondLst>
                                            </p:cTn>
                                            <p:tgtEl>
                                              <p:spTgt spid="63"/>
                                            </p:tgtEl>
                                            <p:attrNameLst>
                                              <p:attrName>style.visibility</p:attrName>
                                            </p:attrNameLst>
                                          </p:cBhvr>
                                          <p:to>
                                            <p:strVal val="visible"/>
                                          </p:to>
                                        </p:set>
                                        <p:animEffect transition="in" filter="fade">
                                          <p:cBhvr>
                                            <p:cTn id="41" dur="500"/>
                                            <p:tgtEl>
                                              <p:spTgt spid="63"/>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accel="81000" fill="hold" nodeType="clickEffect" p14:presetBounceEnd="48000">
                                      <p:stCondLst>
                                        <p:cond delay="0"/>
                                      </p:stCondLst>
                                      <p:childTnLst>
                                        <p:set>
                                          <p:cBhvr>
                                            <p:cTn id="45" dur="1" fill="hold">
                                              <p:stCondLst>
                                                <p:cond delay="0"/>
                                              </p:stCondLst>
                                            </p:cTn>
                                            <p:tgtEl>
                                              <p:spTgt spid="30"/>
                                            </p:tgtEl>
                                            <p:attrNameLst>
                                              <p:attrName>style.visibility</p:attrName>
                                            </p:attrNameLst>
                                          </p:cBhvr>
                                          <p:to>
                                            <p:strVal val="visible"/>
                                          </p:to>
                                        </p:set>
                                        <p:anim calcmode="lin" valueType="num" p14:bounceEnd="48000">
                                          <p:cBhvr additive="base">
                                            <p:cTn id="46" dur="1000" fill="hold"/>
                                            <p:tgtEl>
                                              <p:spTgt spid="30"/>
                                            </p:tgtEl>
                                            <p:attrNameLst>
                                              <p:attrName>ppt_x</p:attrName>
                                            </p:attrNameLst>
                                          </p:cBhvr>
                                          <p:tavLst>
                                            <p:tav tm="0">
                                              <p:val>
                                                <p:strVal val="#ppt_x"/>
                                              </p:val>
                                            </p:tav>
                                            <p:tav tm="100000">
                                              <p:val>
                                                <p:strVal val="#ppt_x"/>
                                              </p:val>
                                            </p:tav>
                                          </p:tavLst>
                                        </p:anim>
                                        <p:anim calcmode="lin" valueType="num" p14:bounceEnd="48000">
                                          <p:cBhvr additive="base">
                                            <p:cTn id="47" dur="1000" fill="hold"/>
                                            <p:tgtEl>
                                              <p:spTgt spid="30"/>
                                            </p:tgtEl>
                                            <p:attrNameLst>
                                              <p:attrName>ppt_y</p:attrName>
                                            </p:attrNameLst>
                                          </p:cBhvr>
                                          <p:tavLst>
                                            <p:tav tm="0">
                                              <p:val>
                                                <p:strVal val="1+#ppt_h/2"/>
                                              </p:val>
                                            </p:tav>
                                            <p:tav tm="100000">
                                              <p:val>
                                                <p:strVal val="#ppt_y"/>
                                              </p:val>
                                            </p:tav>
                                          </p:tavLst>
                                        </p:anim>
                                      </p:childTnLst>
                                    </p:cTn>
                                  </p:par>
                                  <p:par>
                                    <p:cTn id="48" presetID="2" presetClass="entr" presetSubtype="4" accel="81000" fill="hold" grpId="0" nodeType="withEffect" p14:presetBounceEnd="48000">
                                      <p:stCondLst>
                                        <p:cond delay="200"/>
                                      </p:stCondLst>
                                      <p:childTnLst>
                                        <p:set>
                                          <p:cBhvr>
                                            <p:cTn id="49" dur="1" fill="hold">
                                              <p:stCondLst>
                                                <p:cond delay="0"/>
                                              </p:stCondLst>
                                            </p:cTn>
                                            <p:tgtEl>
                                              <p:spTgt spid="29"/>
                                            </p:tgtEl>
                                            <p:attrNameLst>
                                              <p:attrName>style.visibility</p:attrName>
                                            </p:attrNameLst>
                                          </p:cBhvr>
                                          <p:to>
                                            <p:strVal val="visible"/>
                                          </p:to>
                                        </p:set>
                                        <p:anim calcmode="lin" valueType="num" p14:bounceEnd="48000">
                                          <p:cBhvr additive="base">
                                            <p:cTn id="50" dur="1000" fill="hold"/>
                                            <p:tgtEl>
                                              <p:spTgt spid="29"/>
                                            </p:tgtEl>
                                            <p:attrNameLst>
                                              <p:attrName>ppt_x</p:attrName>
                                            </p:attrNameLst>
                                          </p:cBhvr>
                                          <p:tavLst>
                                            <p:tav tm="0">
                                              <p:val>
                                                <p:strVal val="#ppt_x"/>
                                              </p:val>
                                            </p:tav>
                                            <p:tav tm="100000">
                                              <p:val>
                                                <p:strVal val="#ppt_x"/>
                                              </p:val>
                                            </p:tav>
                                          </p:tavLst>
                                        </p:anim>
                                        <p:anim calcmode="lin" valueType="num" p14:bounceEnd="48000">
                                          <p:cBhvr additive="base">
                                            <p:cTn id="51" dur="1000" fill="hold"/>
                                            <p:tgtEl>
                                              <p:spTgt spid="29"/>
                                            </p:tgtEl>
                                            <p:attrNameLst>
                                              <p:attrName>ppt_y</p:attrName>
                                            </p:attrNameLst>
                                          </p:cBhvr>
                                          <p:tavLst>
                                            <p:tav tm="0">
                                              <p:val>
                                                <p:strVal val="1+#ppt_h/2"/>
                                              </p:val>
                                            </p:tav>
                                            <p:tav tm="100000">
                                              <p:val>
                                                <p:strVal val="#ppt_y"/>
                                              </p:val>
                                            </p:tav>
                                          </p:tavLst>
                                        </p:anim>
                                      </p:childTnLst>
                                    </p:cTn>
                                  </p:par>
                                  <p:par>
                                    <p:cTn id="52" presetID="10" presetClass="entr" presetSubtype="0" fill="hold" grpId="0" nodeType="withEffect">
                                      <p:stCondLst>
                                        <p:cond delay="400"/>
                                      </p:stCondLst>
                                      <p:childTnLst>
                                        <p:set>
                                          <p:cBhvr>
                                            <p:cTn id="53" dur="1" fill="hold">
                                              <p:stCondLst>
                                                <p:cond delay="0"/>
                                              </p:stCondLst>
                                            </p:cTn>
                                            <p:tgtEl>
                                              <p:spTgt spid="64"/>
                                            </p:tgtEl>
                                            <p:attrNameLst>
                                              <p:attrName>style.visibility</p:attrName>
                                            </p:attrNameLst>
                                          </p:cBhvr>
                                          <p:to>
                                            <p:strVal val="visible"/>
                                          </p:to>
                                        </p:set>
                                        <p:animEffect transition="in" filter="fade">
                                          <p:cBhvr>
                                            <p:cTn id="54" dur="500"/>
                                            <p:tgtEl>
                                              <p:spTgt spid="64"/>
                                            </p:tgtEl>
                                          </p:cBhvr>
                                        </p:animEffect>
                                      </p:childTnLst>
                                    </p:cTn>
                                  </p:par>
                                </p:childTnLst>
                              </p:cTn>
                            </p:par>
                          </p:childTnLst>
                        </p:cTn>
                      </p:par>
                      <p:par>
                        <p:cTn id="55" fill="hold">
                          <p:stCondLst>
                            <p:cond delay="indefinite"/>
                          </p:stCondLst>
                          <p:childTnLst>
                            <p:par>
                              <p:cTn id="56" fill="hold">
                                <p:stCondLst>
                                  <p:cond delay="0"/>
                                </p:stCondLst>
                                <p:childTnLst>
                                  <p:par>
                                    <p:cTn id="57" presetID="2" presetClass="entr" presetSubtype="4" accel="81000" fill="hold" nodeType="clickEffect" p14:presetBounceEnd="48000">
                                      <p:stCondLst>
                                        <p:cond delay="0"/>
                                      </p:stCondLst>
                                      <p:childTnLst>
                                        <p:set>
                                          <p:cBhvr>
                                            <p:cTn id="58" dur="1" fill="hold">
                                              <p:stCondLst>
                                                <p:cond delay="0"/>
                                              </p:stCondLst>
                                            </p:cTn>
                                            <p:tgtEl>
                                              <p:spTgt spid="37"/>
                                            </p:tgtEl>
                                            <p:attrNameLst>
                                              <p:attrName>style.visibility</p:attrName>
                                            </p:attrNameLst>
                                          </p:cBhvr>
                                          <p:to>
                                            <p:strVal val="visible"/>
                                          </p:to>
                                        </p:set>
                                        <p:anim calcmode="lin" valueType="num" p14:bounceEnd="48000">
                                          <p:cBhvr additive="base">
                                            <p:cTn id="59" dur="1000" fill="hold"/>
                                            <p:tgtEl>
                                              <p:spTgt spid="37"/>
                                            </p:tgtEl>
                                            <p:attrNameLst>
                                              <p:attrName>ppt_x</p:attrName>
                                            </p:attrNameLst>
                                          </p:cBhvr>
                                          <p:tavLst>
                                            <p:tav tm="0">
                                              <p:val>
                                                <p:strVal val="#ppt_x"/>
                                              </p:val>
                                            </p:tav>
                                            <p:tav tm="100000">
                                              <p:val>
                                                <p:strVal val="#ppt_x"/>
                                              </p:val>
                                            </p:tav>
                                          </p:tavLst>
                                        </p:anim>
                                        <p:anim calcmode="lin" valueType="num" p14:bounceEnd="48000">
                                          <p:cBhvr additive="base">
                                            <p:cTn id="60" dur="1000" fill="hold"/>
                                            <p:tgtEl>
                                              <p:spTgt spid="37"/>
                                            </p:tgtEl>
                                            <p:attrNameLst>
                                              <p:attrName>ppt_y</p:attrName>
                                            </p:attrNameLst>
                                          </p:cBhvr>
                                          <p:tavLst>
                                            <p:tav tm="0">
                                              <p:val>
                                                <p:strVal val="1+#ppt_h/2"/>
                                              </p:val>
                                            </p:tav>
                                            <p:tav tm="100000">
                                              <p:val>
                                                <p:strVal val="#ppt_y"/>
                                              </p:val>
                                            </p:tav>
                                          </p:tavLst>
                                        </p:anim>
                                      </p:childTnLst>
                                    </p:cTn>
                                  </p:par>
                                  <p:par>
                                    <p:cTn id="61" presetID="2" presetClass="entr" presetSubtype="4" accel="81000" fill="hold" grpId="0" nodeType="withEffect" p14:presetBounceEnd="48000">
                                      <p:stCondLst>
                                        <p:cond delay="200"/>
                                      </p:stCondLst>
                                      <p:childTnLst>
                                        <p:set>
                                          <p:cBhvr>
                                            <p:cTn id="62" dur="1" fill="hold">
                                              <p:stCondLst>
                                                <p:cond delay="0"/>
                                              </p:stCondLst>
                                            </p:cTn>
                                            <p:tgtEl>
                                              <p:spTgt spid="36"/>
                                            </p:tgtEl>
                                            <p:attrNameLst>
                                              <p:attrName>style.visibility</p:attrName>
                                            </p:attrNameLst>
                                          </p:cBhvr>
                                          <p:to>
                                            <p:strVal val="visible"/>
                                          </p:to>
                                        </p:set>
                                        <p:anim calcmode="lin" valueType="num" p14:bounceEnd="48000">
                                          <p:cBhvr additive="base">
                                            <p:cTn id="63" dur="1000" fill="hold"/>
                                            <p:tgtEl>
                                              <p:spTgt spid="36"/>
                                            </p:tgtEl>
                                            <p:attrNameLst>
                                              <p:attrName>ppt_x</p:attrName>
                                            </p:attrNameLst>
                                          </p:cBhvr>
                                          <p:tavLst>
                                            <p:tav tm="0">
                                              <p:val>
                                                <p:strVal val="#ppt_x"/>
                                              </p:val>
                                            </p:tav>
                                            <p:tav tm="100000">
                                              <p:val>
                                                <p:strVal val="#ppt_x"/>
                                              </p:val>
                                            </p:tav>
                                          </p:tavLst>
                                        </p:anim>
                                        <p:anim calcmode="lin" valueType="num" p14:bounceEnd="48000">
                                          <p:cBhvr additive="base">
                                            <p:cTn id="64" dur="1000" fill="hold"/>
                                            <p:tgtEl>
                                              <p:spTgt spid="36"/>
                                            </p:tgtEl>
                                            <p:attrNameLst>
                                              <p:attrName>ppt_y</p:attrName>
                                            </p:attrNameLst>
                                          </p:cBhvr>
                                          <p:tavLst>
                                            <p:tav tm="0">
                                              <p:val>
                                                <p:strVal val="1+#ppt_h/2"/>
                                              </p:val>
                                            </p:tav>
                                            <p:tav tm="100000">
                                              <p:val>
                                                <p:strVal val="#ppt_y"/>
                                              </p:val>
                                            </p:tav>
                                          </p:tavLst>
                                        </p:anim>
                                      </p:childTnLst>
                                    </p:cTn>
                                  </p:par>
                                  <p:par>
                                    <p:cTn id="65" presetID="10" presetClass="entr" presetSubtype="0" fill="hold" grpId="0" nodeType="withEffect">
                                      <p:stCondLst>
                                        <p:cond delay="400"/>
                                      </p:stCondLst>
                                      <p:childTnLst>
                                        <p:set>
                                          <p:cBhvr>
                                            <p:cTn id="66" dur="1" fill="hold">
                                              <p:stCondLst>
                                                <p:cond delay="0"/>
                                              </p:stCondLst>
                                            </p:cTn>
                                            <p:tgtEl>
                                              <p:spTgt spid="65"/>
                                            </p:tgtEl>
                                            <p:attrNameLst>
                                              <p:attrName>style.visibility</p:attrName>
                                            </p:attrNameLst>
                                          </p:cBhvr>
                                          <p:to>
                                            <p:strVal val="visible"/>
                                          </p:to>
                                        </p:set>
                                        <p:animEffect transition="in" filter="fade">
                                          <p:cBhvr>
                                            <p:cTn id="67" dur="500"/>
                                            <p:tgtEl>
                                              <p:spTgt spid="65"/>
                                            </p:tgtEl>
                                          </p:cBhvr>
                                        </p:animEffect>
                                      </p:childTnLst>
                                    </p:cTn>
                                  </p:par>
                                </p:childTnLst>
                              </p:cTn>
                            </p:par>
                          </p:childTnLst>
                        </p:cTn>
                      </p:par>
                      <p:par>
                        <p:cTn id="68" fill="hold">
                          <p:stCondLst>
                            <p:cond delay="indefinite"/>
                          </p:stCondLst>
                          <p:childTnLst>
                            <p:par>
                              <p:cTn id="69" fill="hold">
                                <p:stCondLst>
                                  <p:cond delay="0"/>
                                </p:stCondLst>
                                <p:childTnLst>
                                  <p:par>
                                    <p:cTn id="70" presetID="2" presetClass="entr" presetSubtype="4" accel="81000" fill="hold" nodeType="clickEffect" p14:presetBounceEnd="48000">
                                      <p:stCondLst>
                                        <p:cond delay="0"/>
                                      </p:stCondLst>
                                      <p:childTnLst>
                                        <p:set>
                                          <p:cBhvr>
                                            <p:cTn id="71" dur="1" fill="hold">
                                              <p:stCondLst>
                                                <p:cond delay="0"/>
                                              </p:stCondLst>
                                            </p:cTn>
                                            <p:tgtEl>
                                              <p:spTgt spid="44"/>
                                            </p:tgtEl>
                                            <p:attrNameLst>
                                              <p:attrName>style.visibility</p:attrName>
                                            </p:attrNameLst>
                                          </p:cBhvr>
                                          <p:to>
                                            <p:strVal val="visible"/>
                                          </p:to>
                                        </p:set>
                                        <p:anim calcmode="lin" valueType="num" p14:bounceEnd="48000">
                                          <p:cBhvr additive="base">
                                            <p:cTn id="72" dur="1000" fill="hold"/>
                                            <p:tgtEl>
                                              <p:spTgt spid="44"/>
                                            </p:tgtEl>
                                            <p:attrNameLst>
                                              <p:attrName>ppt_x</p:attrName>
                                            </p:attrNameLst>
                                          </p:cBhvr>
                                          <p:tavLst>
                                            <p:tav tm="0">
                                              <p:val>
                                                <p:strVal val="#ppt_x"/>
                                              </p:val>
                                            </p:tav>
                                            <p:tav tm="100000">
                                              <p:val>
                                                <p:strVal val="#ppt_x"/>
                                              </p:val>
                                            </p:tav>
                                          </p:tavLst>
                                        </p:anim>
                                        <p:anim calcmode="lin" valueType="num" p14:bounceEnd="48000">
                                          <p:cBhvr additive="base">
                                            <p:cTn id="73" dur="1000" fill="hold"/>
                                            <p:tgtEl>
                                              <p:spTgt spid="44"/>
                                            </p:tgtEl>
                                            <p:attrNameLst>
                                              <p:attrName>ppt_y</p:attrName>
                                            </p:attrNameLst>
                                          </p:cBhvr>
                                          <p:tavLst>
                                            <p:tav tm="0">
                                              <p:val>
                                                <p:strVal val="1+#ppt_h/2"/>
                                              </p:val>
                                            </p:tav>
                                            <p:tav tm="100000">
                                              <p:val>
                                                <p:strVal val="#ppt_y"/>
                                              </p:val>
                                            </p:tav>
                                          </p:tavLst>
                                        </p:anim>
                                      </p:childTnLst>
                                    </p:cTn>
                                  </p:par>
                                  <p:par>
                                    <p:cTn id="74" presetID="2" presetClass="entr" presetSubtype="4" accel="81000" fill="hold" grpId="0" nodeType="withEffect" p14:presetBounceEnd="48000">
                                      <p:stCondLst>
                                        <p:cond delay="200"/>
                                      </p:stCondLst>
                                      <p:childTnLst>
                                        <p:set>
                                          <p:cBhvr>
                                            <p:cTn id="75" dur="1" fill="hold">
                                              <p:stCondLst>
                                                <p:cond delay="0"/>
                                              </p:stCondLst>
                                            </p:cTn>
                                            <p:tgtEl>
                                              <p:spTgt spid="43"/>
                                            </p:tgtEl>
                                            <p:attrNameLst>
                                              <p:attrName>style.visibility</p:attrName>
                                            </p:attrNameLst>
                                          </p:cBhvr>
                                          <p:to>
                                            <p:strVal val="visible"/>
                                          </p:to>
                                        </p:set>
                                        <p:anim calcmode="lin" valueType="num" p14:bounceEnd="48000">
                                          <p:cBhvr additive="base">
                                            <p:cTn id="76" dur="1000" fill="hold"/>
                                            <p:tgtEl>
                                              <p:spTgt spid="43"/>
                                            </p:tgtEl>
                                            <p:attrNameLst>
                                              <p:attrName>ppt_x</p:attrName>
                                            </p:attrNameLst>
                                          </p:cBhvr>
                                          <p:tavLst>
                                            <p:tav tm="0">
                                              <p:val>
                                                <p:strVal val="#ppt_x"/>
                                              </p:val>
                                            </p:tav>
                                            <p:tav tm="100000">
                                              <p:val>
                                                <p:strVal val="#ppt_x"/>
                                              </p:val>
                                            </p:tav>
                                          </p:tavLst>
                                        </p:anim>
                                        <p:anim calcmode="lin" valueType="num" p14:bounceEnd="48000">
                                          <p:cBhvr additive="base">
                                            <p:cTn id="77" dur="1000" fill="hold"/>
                                            <p:tgtEl>
                                              <p:spTgt spid="43"/>
                                            </p:tgtEl>
                                            <p:attrNameLst>
                                              <p:attrName>ppt_y</p:attrName>
                                            </p:attrNameLst>
                                          </p:cBhvr>
                                          <p:tavLst>
                                            <p:tav tm="0">
                                              <p:val>
                                                <p:strVal val="1+#ppt_h/2"/>
                                              </p:val>
                                            </p:tav>
                                            <p:tav tm="100000">
                                              <p:val>
                                                <p:strVal val="#ppt_y"/>
                                              </p:val>
                                            </p:tav>
                                          </p:tavLst>
                                        </p:anim>
                                      </p:childTnLst>
                                    </p:cTn>
                                  </p:par>
                                  <p:par>
                                    <p:cTn id="78" presetID="10" presetClass="entr" presetSubtype="0" fill="hold" grpId="0" nodeType="withEffect">
                                      <p:stCondLst>
                                        <p:cond delay="400"/>
                                      </p:stCondLst>
                                      <p:childTnLst>
                                        <p:set>
                                          <p:cBhvr>
                                            <p:cTn id="79" dur="1" fill="hold">
                                              <p:stCondLst>
                                                <p:cond delay="0"/>
                                              </p:stCondLst>
                                            </p:cTn>
                                            <p:tgtEl>
                                              <p:spTgt spid="66"/>
                                            </p:tgtEl>
                                            <p:attrNameLst>
                                              <p:attrName>style.visibility</p:attrName>
                                            </p:attrNameLst>
                                          </p:cBhvr>
                                          <p:to>
                                            <p:strVal val="visible"/>
                                          </p:to>
                                        </p:set>
                                        <p:animEffect transition="in" filter="fade">
                                          <p:cBhvr>
                                            <p:cTn id="80"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animBg="1"/>
          <p:bldP spid="22" grpId="0" animBg="1"/>
          <p:bldP spid="29" grpId="0" animBg="1"/>
          <p:bldP spid="36" grpId="0" animBg="1"/>
          <p:bldP spid="43" grpId="0" animBg="1"/>
          <p:bldP spid="62" grpId="0">
            <p:tmplLst>
              <p:tmpl>
                <p:tnLst>
                  <p:par>
                    <p:cTn presetID="10" presetClass="entr" presetSubtype="0" fill="hold" nodeType="withEffect">
                      <p:stCondLst>
                        <p:cond delay="400"/>
                      </p:stCondLst>
                      <p:childTnLst>
                        <p:set>
                          <p:cBhvr>
                            <p:cTn dur="1" fill="hold">
                              <p:stCondLst>
                                <p:cond delay="0"/>
                              </p:stCondLst>
                            </p:cTn>
                            <p:tgtEl>
                              <p:spTgt spid="62"/>
                            </p:tgtEl>
                            <p:attrNameLst>
                              <p:attrName>style.visibility</p:attrName>
                            </p:attrNameLst>
                          </p:cBhvr>
                          <p:to>
                            <p:strVal val="visible"/>
                          </p:to>
                        </p:set>
                        <p:animEffect transition="in" filter="fade">
                          <p:cBhvr>
                            <p:cTn dur="500"/>
                            <p:tgtEl>
                              <p:spTgt spid="62"/>
                            </p:tgtEl>
                          </p:cBhvr>
                        </p:animEffect>
                      </p:childTnLst>
                    </p:cTn>
                  </p:par>
                </p:tnLst>
              </p:tmpl>
            </p:tmplLst>
          </p:bldP>
          <p:bldP spid="63" grpId="0">
            <p:tmplLst>
              <p:tmpl>
                <p:tnLst>
                  <p:par>
                    <p:cTn presetID="10" presetClass="entr" presetSubtype="0" fill="hold" nodeType="withEffect">
                      <p:stCondLst>
                        <p:cond delay="400"/>
                      </p:stCondLst>
                      <p:childTnLst>
                        <p:set>
                          <p:cBhvr>
                            <p:cTn dur="1" fill="hold">
                              <p:stCondLst>
                                <p:cond delay="0"/>
                              </p:stCondLst>
                            </p:cTn>
                            <p:tgtEl>
                              <p:spTgt spid="63"/>
                            </p:tgtEl>
                            <p:attrNameLst>
                              <p:attrName>style.visibility</p:attrName>
                            </p:attrNameLst>
                          </p:cBhvr>
                          <p:to>
                            <p:strVal val="visible"/>
                          </p:to>
                        </p:set>
                        <p:animEffect transition="in" filter="fade">
                          <p:cBhvr>
                            <p:cTn dur="500"/>
                            <p:tgtEl>
                              <p:spTgt spid="63"/>
                            </p:tgtEl>
                          </p:cBhvr>
                        </p:animEffect>
                      </p:childTnLst>
                    </p:cTn>
                  </p:par>
                </p:tnLst>
              </p:tmpl>
            </p:tmplLst>
          </p:bldP>
          <p:bldP spid="64" grpId="0">
            <p:tmplLst>
              <p:tmpl>
                <p:tnLst>
                  <p:par>
                    <p:cTn presetID="10" presetClass="entr" presetSubtype="0" fill="hold" nodeType="withEffect">
                      <p:stCondLst>
                        <p:cond delay="40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p:tmplLst>
              <p:tmpl>
                <p:tnLst>
                  <p:par>
                    <p:cTn presetID="10" presetClass="entr" presetSubtype="0" fill="hold" nodeType="withEffect">
                      <p:stCondLst>
                        <p:cond delay="40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0" grpId="0">
            <p:tmplLst>
              <p:tmpl>
                <p:tnLst>
                  <p:par>
                    <p:cTn presetID="10" presetClass="entr" presetSubtype="0" fill="hold" nodeType="withEffect">
                      <p:stCondLst>
                        <p:cond delay="400"/>
                      </p:stCondLst>
                      <p:childTnLst>
                        <p:set>
                          <p:cBhvr>
                            <p:cTn dur="1" fill="hold">
                              <p:stCondLst>
                                <p:cond delay="0"/>
                              </p:stCondLst>
                            </p:cTn>
                            <p:tgtEl>
                              <p:spTgt spid="60"/>
                            </p:tgtEl>
                            <p:attrNameLst>
                              <p:attrName>style.visibility</p:attrName>
                            </p:attrNameLst>
                          </p:cBhvr>
                          <p:to>
                            <p:strVal val="visible"/>
                          </p:to>
                        </p:set>
                        <p:animEffect transition="in" filter="fade">
                          <p:cBhvr>
                            <p:cTn dur="500"/>
                            <p:tgtEl>
                              <p:spTgt spid="60"/>
                            </p:tgtEl>
                          </p:cBhvr>
                        </p:animEffect>
                      </p:childTnLst>
                    </p:cTn>
                  </p:par>
                </p:tnLst>
              </p:tmpl>
            </p:tmplLst>
          </p:bldP>
          <p:bldP spid="66" grpId="0">
            <p:tmplLst>
              <p:tmpl>
                <p:tnLst>
                  <p:par>
                    <p:cTn presetID="10" presetClass="entr" presetSubtype="0" fill="hold" nodeType="withEffect">
                      <p:stCondLst>
                        <p:cond delay="40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accel="8100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ppt_x"/>
                                              </p:val>
                                            </p:tav>
                                            <p:tav tm="100000">
                                              <p:val>
                                                <p:strVal val="#ppt_x"/>
                                              </p:val>
                                            </p:tav>
                                          </p:tavLst>
                                        </p:anim>
                                        <p:anim calcmode="lin" valueType="num">
                                          <p:cBhvr additive="base">
                                            <p:cTn id="8" dur="1000" fill="hold"/>
                                            <p:tgtEl>
                                              <p:spTgt spid="8"/>
                                            </p:tgtEl>
                                            <p:attrNameLst>
                                              <p:attrName>ppt_y</p:attrName>
                                            </p:attrNameLst>
                                          </p:cBhvr>
                                          <p:tavLst>
                                            <p:tav tm="0">
                                              <p:val>
                                                <p:strVal val="0-#ppt_h/2"/>
                                              </p:val>
                                            </p:tav>
                                            <p:tav tm="100000">
                                              <p:val>
                                                <p:strVal val="#ppt_y"/>
                                              </p:val>
                                            </p:tav>
                                          </p:tavLst>
                                        </p:anim>
                                      </p:childTnLst>
                                    </p:cTn>
                                  </p:par>
                                  <p:par>
                                    <p:cTn id="9" presetID="2" presetClass="entr" presetSubtype="1" accel="81000" fill="hold" grpId="0" nodeType="withEffect">
                                      <p:stCondLst>
                                        <p:cond delay="20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000" fill="hold"/>
                                            <p:tgtEl>
                                              <p:spTgt spid="7"/>
                                            </p:tgtEl>
                                            <p:attrNameLst>
                                              <p:attrName>ppt_x</p:attrName>
                                            </p:attrNameLst>
                                          </p:cBhvr>
                                          <p:tavLst>
                                            <p:tav tm="0">
                                              <p:val>
                                                <p:strVal val="#ppt_x"/>
                                              </p:val>
                                            </p:tav>
                                            <p:tav tm="100000">
                                              <p:val>
                                                <p:strVal val="#ppt_x"/>
                                              </p:val>
                                            </p:tav>
                                          </p:tavLst>
                                        </p:anim>
                                        <p:anim calcmode="lin" valueType="num">
                                          <p:cBhvr additive="base">
                                            <p:cTn id="12" dur="1000" fill="hold"/>
                                            <p:tgtEl>
                                              <p:spTgt spid="7"/>
                                            </p:tgtEl>
                                            <p:attrNameLst>
                                              <p:attrName>ppt_y</p:attrName>
                                            </p:attrNameLst>
                                          </p:cBhvr>
                                          <p:tavLst>
                                            <p:tav tm="0">
                                              <p:val>
                                                <p:strVal val="0-#ppt_h/2"/>
                                              </p:val>
                                            </p:tav>
                                            <p:tav tm="100000">
                                              <p:val>
                                                <p:strVal val="#ppt_y"/>
                                              </p:val>
                                            </p:tav>
                                          </p:tavLst>
                                        </p:anim>
                                      </p:childTnLst>
                                    </p:cTn>
                                  </p:par>
                                  <p:par>
                                    <p:cTn id="13" presetID="10" presetClass="entr" presetSubtype="0" fill="hold" grpId="0" nodeType="withEffect">
                                      <p:stCondLst>
                                        <p:cond delay="400"/>
                                      </p:stCondLst>
                                      <p:childTnLst>
                                        <p:set>
                                          <p:cBhvr>
                                            <p:cTn id="14" dur="1" fill="hold">
                                              <p:stCondLst>
                                                <p:cond delay="0"/>
                                              </p:stCondLst>
                                            </p:cTn>
                                            <p:tgtEl>
                                              <p:spTgt spid="60"/>
                                            </p:tgtEl>
                                            <p:attrNameLst>
                                              <p:attrName>style.visibility</p:attrName>
                                            </p:attrNameLst>
                                          </p:cBhvr>
                                          <p:to>
                                            <p:strVal val="visible"/>
                                          </p:to>
                                        </p:set>
                                        <p:animEffect transition="in" filter="fade">
                                          <p:cBhvr>
                                            <p:cTn id="15" dur="500"/>
                                            <p:tgtEl>
                                              <p:spTgt spid="60"/>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1" accel="81000" fill="hold" nodeType="clickEffect">
                                      <p:stCondLst>
                                        <p:cond delay="0"/>
                                      </p:stCondLst>
                                      <p:childTnLst>
                                        <p:set>
                                          <p:cBhvr>
                                            <p:cTn id="19" dur="1" fill="hold">
                                              <p:stCondLst>
                                                <p:cond delay="0"/>
                                              </p:stCondLst>
                                            </p:cTn>
                                            <p:tgtEl>
                                              <p:spTgt spid="15"/>
                                            </p:tgtEl>
                                            <p:attrNameLst>
                                              <p:attrName>style.visibility</p:attrName>
                                            </p:attrNameLst>
                                          </p:cBhvr>
                                          <p:to>
                                            <p:strVal val="visible"/>
                                          </p:to>
                                        </p:set>
                                        <p:anim calcmode="lin" valueType="num">
                                          <p:cBhvr additive="base">
                                            <p:cTn id="20" dur="1000" fill="hold"/>
                                            <p:tgtEl>
                                              <p:spTgt spid="15"/>
                                            </p:tgtEl>
                                            <p:attrNameLst>
                                              <p:attrName>ppt_x</p:attrName>
                                            </p:attrNameLst>
                                          </p:cBhvr>
                                          <p:tavLst>
                                            <p:tav tm="0">
                                              <p:val>
                                                <p:strVal val="#ppt_x"/>
                                              </p:val>
                                            </p:tav>
                                            <p:tav tm="100000">
                                              <p:val>
                                                <p:strVal val="#ppt_x"/>
                                              </p:val>
                                            </p:tav>
                                          </p:tavLst>
                                        </p:anim>
                                        <p:anim calcmode="lin" valueType="num">
                                          <p:cBhvr additive="base">
                                            <p:cTn id="21" dur="1000" fill="hold"/>
                                            <p:tgtEl>
                                              <p:spTgt spid="15"/>
                                            </p:tgtEl>
                                            <p:attrNameLst>
                                              <p:attrName>ppt_y</p:attrName>
                                            </p:attrNameLst>
                                          </p:cBhvr>
                                          <p:tavLst>
                                            <p:tav tm="0">
                                              <p:val>
                                                <p:strVal val="0-#ppt_h/2"/>
                                              </p:val>
                                            </p:tav>
                                            <p:tav tm="100000">
                                              <p:val>
                                                <p:strVal val="#ppt_y"/>
                                              </p:val>
                                            </p:tav>
                                          </p:tavLst>
                                        </p:anim>
                                      </p:childTnLst>
                                    </p:cTn>
                                  </p:par>
                                  <p:par>
                                    <p:cTn id="22" presetID="2" presetClass="entr" presetSubtype="1" accel="81000" fill="hold" grpId="0" nodeType="withEffect">
                                      <p:stCondLst>
                                        <p:cond delay="200"/>
                                      </p:stCondLst>
                                      <p:childTnLst>
                                        <p:set>
                                          <p:cBhvr>
                                            <p:cTn id="23" dur="1" fill="hold">
                                              <p:stCondLst>
                                                <p:cond delay="0"/>
                                              </p:stCondLst>
                                            </p:cTn>
                                            <p:tgtEl>
                                              <p:spTgt spid="14"/>
                                            </p:tgtEl>
                                            <p:attrNameLst>
                                              <p:attrName>style.visibility</p:attrName>
                                            </p:attrNameLst>
                                          </p:cBhvr>
                                          <p:to>
                                            <p:strVal val="visible"/>
                                          </p:to>
                                        </p:set>
                                        <p:anim calcmode="lin" valueType="num">
                                          <p:cBhvr additive="base">
                                            <p:cTn id="24" dur="1000" fill="hold"/>
                                            <p:tgtEl>
                                              <p:spTgt spid="14"/>
                                            </p:tgtEl>
                                            <p:attrNameLst>
                                              <p:attrName>ppt_x</p:attrName>
                                            </p:attrNameLst>
                                          </p:cBhvr>
                                          <p:tavLst>
                                            <p:tav tm="0">
                                              <p:val>
                                                <p:strVal val="#ppt_x"/>
                                              </p:val>
                                            </p:tav>
                                            <p:tav tm="100000">
                                              <p:val>
                                                <p:strVal val="#ppt_x"/>
                                              </p:val>
                                            </p:tav>
                                          </p:tavLst>
                                        </p:anim>
                                        <p:anim calcmode="lin" valueType="num">
                                          <p:cBhvr additive="base">
                                            <p:cTn id="25" dur="1000" fill="hold"/>
                                            <p:tgtEl>
                                              <p:spTgt spid="14"/>
                                            </p:tgtEl>
                                            <p:attrNameLst>
                                              <p:attrName>ppt_y</p:attrName>
                                            </p:attrNameLst>
                                          </p:cBhvr>
                                          <p:tavLst>
                                            <p:tav tm="0">
                                              <p:val>
                                                <p:strVal val="0-#ppt_h/2"/>
                                              </p:val>
                                            </p:tav>
                                            <p:tav tm="100000">
                                              <p:val>
                                                <p:strVal val="#ppt_y"/>
                                              </p:val>
                                            </p:tav>
                                          </p:tavLst>
                                        </p:anim>
                                      </p:childTnLst>
                                    </p:cTn>
                                  </p:par>
                                  <p:par>
                                    <p:cTn id="26" presetID="10" presetClass="entr" presetSubtype="0" fill="hold" grpId="0" nodeType="withEffect">
                                      <p:stCondLst>
                                        <p:cond delay="400"/>
                                      </p:stCondLst>
                                      <p:childTnLst>
                                        <p:set>
                                          <p:cBhvr>
                                            <p:cTn id="27" dur="1" fill="hold">
                                              <p:stCondLst>
                                                <p:cond delay="0"/>
                                              </p:stCondLst>
                                            </p:cTn>
                                            <p:tgtEl>
                                              <p:spTgt spid="62"/>
                                            </p:tgtEl>
                                            <p:attrNameLst>
                                              <p:attrName>style.visibility</p:attrName>
                                            </p:attrNameLst>
                                          </p:cBhvr>
                                          <p:to>
                                            <p:strVal val="visible"/>
                                          </p:to>
                                        </p:set>
                                        <p:animEffect transition="in" filter="fade">
                                          <p:cBhvr>
                                            <p:cTn id="28" dur="500"/>
                                            <p:tgtEl>
                                              <p:spTgt spid="62"/>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1" accel="81000" fill="hold" nodeType="clickEffect">
                                      <p:stCondLst>
                                        <p:cond delay="0"/>
                                      </p:stCondLst>
                                      <p:childTnLst>
                                        <p:set>
                                          <p:cBhvr>
                                            <p:cTn id="32" dur="1" fill="hold">
                                              <p:stCondLst>
                                                <p:cond delay="0"/>
                                              </p:stCondLst>
                                            </p:cTn>
                                            <p:tgtEl>
                                              <p:spTgt spid="23"/>
                                            </p:tgtEl>
                                            <p:attrNameLst>
                                              <p:attrName>style.visibility</p:attrName>
                                            </p:attrNameLst>
                                          </p:cBhvr>
                                          <p:to>
                                            <p:strVal val="visible"/>
                                          </p:to>
                                        </p:set>
                                        <p:anim calcmode="lin" valueType="num">
                                          <p:cBhvr additive="base">
                                            <p:cTn id="33" dur="1000" fill="hold"/>
                                            <p:tgtEl>
                                              <p:spTgt spid="23"/>
                                            </p:tgtEl>
                                            <p:attrNameLst>
                                              <p:attrName>ppt_x</p:attrName>
                                            </p:attrNameLst>
                                          </p:cBhvr>
                                          <p:tavLst>
                                            <p:tav tm="0">
                                              <p:val>
                                                <p:strVal val="#ppt_x"/>
                                              </p:val>
                                            </p:tav>
                                            <p:tav tm="100000">
                                              <p:val>
                                                <p:strVal val="#ppt_x"/>
                                              </p:val>
                                            </p:tav>
                                          </p:tavLst>
                                        </p:anim>
                                        <p:anim calcmode="lin" valueType="num">
                                          <p:cBhvr additive="base">
                                            <p:cTn id="34" dur="1000" fill="hold"/>
                                            <p:tgtEl>
                                              <p:spTgt spid="23"/>
                                            </p:tgtEl>
                                            <p:attrNameLst>
                                              <p:attrName>ppt_y</p:attrName>
                                            </p:attrNameLst>
                                          </p:cBhvr>
                                          <p:tavLst>
                                            <p:tav tm="0">
                                              <p:val>
                                                <p:strVal val="0-#ppt_h/2"/>
                                              </p:val>
                                            </p:tav>
                                            <p:tav tm="100000">
                                              <p:val>
                                                <p:strVal val="#ppt_y"/>
                                              </p:val>
                                            </p:tav>
                                          </p:tavLst>
                                        </p:anim>
                                      </p:childTnLst>
                                    </p:cTn>
                                  </p:par>
                                  <p:par>
                                    <p:cTn id="35" presetID="2" presetClass="entr" presetSubtype="1" accel="81000" fill="hold" grpId="0" nodeType="withEffect">
                                      <p:stCondLst>
                                        <p:cond delay="200"/>
                                      </p:stCondLst>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1000" fill="hold"/>
                                            <p:tgtEl>
                                              <p:spTgt spid="22"/>
                                            </p:tgtEl>
                                            <p:attrNameLst>
                                              <p:attrName>ppt_x</p:attrName>
                                            </p:attrNameLst>
                                          </p:cBhvr>
                                          <p:tavLst>
                                            <p:tav tm="0">
                                              <p:val>
                                                <p:strVal val="#ppt_x"/>
                                              </p:val>
                                            </p:tav>
                                            <p:tav tm="100000">
                                              <p:val>
                                                <p:strVal val="#ppt_x"/>
                                              </p:val>
                                            </p:tav>
                                          </p:tavLst>
                                        </p:anim>
                                        <p:anim calcmode="lin" valueType="num">
                                          <p:cBhvr additive="base">
                                            <p:cTn id="38" dur="1000" fill="hold"/>
                                            <p:tgtEl>
                                              <p:spTgt spid="22"/>
                                            </p:tgtEl>
                                            <p:attrNameLst>
                                              <p:attrName>ppt_y</p:attrName>
                                            </p:attrNameLst>
                                          </p:cBhvr>
                                          <p:tavLst>
                                            <p:tav tm="0">
                                              <p:val>
                                                <p:strVal val="0-#ppt_h/2"/>
                                              </p:val>
                                            </p:tav>
                                            <p:tav tm="100000">
                                              <p:val>
                                                <p:strVal val="#ppt_y"/>
                                              </p:val>
                                            </p:tav>
                                          </p:tavLst>
                                        </p:anim>
                                      </p:childTnLst>
                                    </p:cTn>
                                  </p:par>
                                  <p:par>
                                    <p:cTn id="39" presetID="10" presetClass="entr" presetSubtype="0" fill="hold" grpId="0" nodeType="withEffect">
                                      <p:stCondLst>
                                        <p:cond delay="400"/>
                                      </p:stCondLst>
                                      <p:childTnLst>
                                        <p:set>
                                          <p:cBhvr>
                                            <p:cTn id="40" dur="1" fill="hold">
                                              <p:stCondLst>
                                                <p:cond delay="0"/>
                                              </p:stCondLst>
                                            </p:cTn>
                                            <p:tgtEl>
                                              <p:spTgt spid="63"/>
                                            </p:tgtEl>
                                            <p:attrNameLst>
                                              <p:attrName>style.visibility</p:attrName>
                                            </p:attrNameLst>
                                          </p:cBhvr>
                                          <p:to>
                                            <p:strVal val="visible"/>
                                          </p:to>
                                        </p:set>
                                        <p:animEffect transition="in" filter="fade">
                                          <p:cBhvr>
                                            <p:cTn id="41" dur="500"/>
                                            <p:tgtEl>
                                              <p:spTgt spid="63"/>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accel="81000" fill="hold" nodeType="clickEffect">
                                      <p:stCondLst>
                                        <p:cond delay="0"/>
                                      </p:stCondLst>
                                      <p:childTnLst>
                                        <p:set>
                                          <p:cBhvr>
                                            <p:cTn id="45" dur="1" fill="hold">
                                              <p:stCondLst>
                                                <p:cond delay="0"/>
                                              </p:stCondLst>
                                            </p:cTn>
                                            <p:tgtEl>
                                              <p:spTgt spid="30"/>
                                            </p:tgtEl>
                                            <p:attrNameLst>
                                              <p:attrName>style.visibility</p:attrName>
                                            </p:attrNameLst>
                                          </p:cBhvr>
                                          <p:to>
                                            <p:strVal val="visible"/>
                                          </p:to>
                                        </p:set>
                                        <p:anim calcmode="lin" valueType="num">
                                          <p:cBhvr additive="base">
                                            <p:cTn id="46" dur="1000" fill="hold"/>
                                            <p:tgtEl>
                                              <p:spTgt spid="30"/>
                                            </p:tgtEl>
                                            <p:attrNameLst>
                                              <p:attrName>ppt_x</p:attrName>
                                            </p:attrNameLst>
                                          </p:cBhvr>
                                          <p:tavLst>
                                            <p:tav tm="0">
                                              <p:val>
                                                <p:strVal val="#ppt_x"/>
                                              </p:val>
                                            </p:tav>
                                            <p:tav tm="100000">
                                              <p:val>
                                                <p:strVal val="#ppt_x"/>
                                              </p:val>
                                            </p:tav>
                                          </p:tavLst>
                                        </p:anim>
                                        <p:anim calcmode="lin" valueType="num">
                                          <p:cBhvr additive="base">
                                            <p:cTn id="47" dur="1000" fill="hold"/>
                                            <p:tgtEl>
                                              <p:spTgt spid="30"/>
                                            </p:tgtEl>
                                            <p:attrNameLst>
                                              <p:attrName>ppt_y</p:attrName>
                                            </p:attrNameLst>
                                          </p:cBhvr>
                                          <p:tavLst>
                                            <p:tav tm="0">
                                              <p:val>
                                                <p:strVal val="1+#ppt_h/2"/>
                                              </p:val>
                                            </p:tav>
                                            <p:tav tm="100000">
                                              <p:val>
                                                <p:strVal val="#ppt_y"/>
                                              </p:val>
                                            </p:tav>
                                          </p:tavLst>
                                        </p:anim>
                                      </p:childTnLst>
                                    </p:cTn>
                                  </p:par>
                                  <p:par>
                                    <p:cTn id="48" presetID="2" presetClass="entr" presetSubtype="4" accel="81000" fill="hold" grpId="0" nodeType="withEffect">
                                      <p:stCondLst>
                                        <p:cond delay="200"/>
                                      </p:stCondLst>
                                      <p:childTnLst>
                                        <p:set>
                                          <p:cBhvr>
                                            <p:cTn id="49" dur="1" fill="hold">
                                              <p:stCondLst>
                                                <p:cond delay="0"/>
                                              </p:stCondLst>
                                            </p:cTn>
                                            <p:tgtEl>
                                              <p:spTgt spid="29"/>
                                            </p:tgtEl>
                                            <p:attrNameLst>
                                              <p:attrName>style.visibility</p:attrName>
                                            </p:attrNameLst>
                                          </p:cBhvr>
                                          <p:to>
                                            <p:strVal val="visible"/>
                                          </p:to>
                                        </p:set>
                                        <p:anim calcmode="lin" valueType="num">
                                          <p:cBhvr additive="base">
                                            <p:cTn id="50" dur="1000" fill="hold"/>
                                            <p:tgtEl>
                                              <p:spTgt spid="29"/>
                                            </p:tgtEl>
                                            <p:attrNameLst>
                                              <p:attrName>ppt_x</p:attrName>
                                            </p:attrNameLst>
                                          </p:cBhvr>
                                          <p:tavLst>
                                            <p:tav tm="0">
                                              <p:val>
                                                <p:strVal val="#ppt_x"/>
                                              </p:val>
                                            </p:tav>
                                            <p:tav tm="100000">
                                              <p:val>
                                                <p:strVal val="#ppt_x"/>
                                              </p:val>
                                            </p:tav>
                                          </p:tavLst>
                                        </p:anim>
                                        <p:anim calcmode="lin" valueType="num">
                                          <p:cBhvr additive="base">
                                            <p:cTn id="51" dur="1000" fill="hold"/>
                                            <p:tgtEl>
                                              <p:spTgt spid="29"/>
                                            </p:tgtEl>
                                            <p:attrNameLst>
                                              <p:attrName>ppt_y</p:attrName>
                                            </p:attrNameLst>
                                          </p:cBhvr>
                                          <p:tavLst>
                                            <p:tav tm="0">
                                              <p:val>
                                                <p:strVal val="1+#ppt_h/2"/>
                                              </p:val>
                                            </p:tav>
                                            <p:tav tm="100000">
                                              <p:val>
                                                <p:strVal val="#ppt_y"/>
                                              </p:val>
                                            </p:tav>
                                          </p:tavLst>
                                        </p:anim>
                                      </p:childTnLst>
                                    </p:cTn>
                                  </p:par>
                                  <p:par>
                                    <p:cTn id="52" presetID="10" presetClass="entr" presetSubtype="0" fill="hold" grpId="0" nodeType="withEffect">
                                      <p:stCondLst>
                                        <p:cond delay="400"/>
                                      </p:stCondLst>
                                      <p:childTnLst>
                                        <p:set>
                                          <p:cBhvr>
                                            <p:cTn id="53" dur="1" fill="hold">
                                              <p:stCondLst>
                                                <p:cond delay="0"/>
                                              </p:stCondLst>
                                            </p:cTn>
                                            <p:tgtEl>
                                              <p:spTgt spid="64"/>
                                            </p:tgtEl>
                                            <p:attrNameLst>
                                              <p:attrName>style.visibility</p:attrName>
                                            </p:attrNameLst>
                                          </p:cBhvr>
                                          <p:to>
                                            <p:strVal val="visible"/>
                                          </p:to>
                                        </p:set>
                                        <p:animEffect transition="in" filter="fade">
                                          <p:cBhvr>
                                            <p:cTn id="54" dur="500"/>
                                            <p:tgtEl>
                                              <p:spTgt spid="64"/>
                                            </p:tgtEl>
                                          </p:cBhvr>
                                        </p:animEffect>
                                      </p:childTnLst>
                                    </p:cTn>
                                  </p:par>
                                </p:childTnLst>
                              </p:cTn>
                            </p:par>
                          </p:childTnLst>
                        </p:cTn>
                      </p:par>
                      <p:par>
                        <p:cTn id="55" fill="hold">
                          <p:stCondLst>
                            <p:cond delay="indefinite"/>
                          </p:stCondLst>
                          <p:childTnLst>
                            <p:par>
                              <p:cTn id="56" fill="hold">
                                <p:stCondLst>
                                  <p:cond delay="0"/>
                                </p:stCondLst>
                                <p:childTnLst>
                                  <p:par>
                                    <p:cTn id="57" presetID="2" presetClass="entr" presetSubtype="4" accel="81000" fill="hold" nodeType="clickEffect">
                                      <p:stCondLst>
                                        <p:cond delay="0"/>
                                      </p:stCondLst>
                                      <p:childTnLst>
                                        <p:set>
                                          <p:cBhvr>
                                            <p:cTn id="58" dur="1" fill="hold">
                                              <p:stCondLst>
                                                <p:cond delay="0"/>
                                              </p:stCondLst>
                                            </p:cTn>
                                            <p:tgtEl>
                                              <p:spTgt spid="37"/>
                                            </p:tgtEl>
                                            <p:attrNameLst>
                                              <p:attrName>style.visibility</p:attrName>
                                            </p:attrNameLst>
                                          </p:cBhvr>
                                          <p:to>
                                            <p:strVal val="visible"/>
                                          </p:to>
                                        </p:set>
                                        <p:anim calcmode="lin" valueType="num">
                                          <p:cBhvr additive="base">
                                            <p:cTn id="59" dur="1000" fill="hold"/>
                                            <p:tgtEl>
                                              <p:spTgt spid="37"/>
                                            </p:tgtEl>
                                            <p:attrNameLst>
                                              <p:attrName>ppt_x</p:attrName>
                                            </p:attrNameLst>
                                          </p:cBhvr>
                                          <p:tavLst>
                                            <p:tav tm="0">
                                              <p:val>
                                                <p:strVal val="#ppt_x"/>
                                              </p:val>
                                            </p:tav>
                                            <p:tav tm="100000">
                                              <p:val>
                                                <p:strVal val="#ppt_x"/>
                                              </p:val>
                                            </p:tav>
                                          </p:tavLst>
                                        </p:anim>
                                        <p:anim calcmode="lin" valueType="num">
                                          <p:cBhvr additive="base">
                                            <p:cTn id="60" dur="1000" fill="hold"/>
                                            <p:tgtEl>
                                              <p:spTgt spid="37"/>
                                            </p:tgtEl>
                                            <p:attrNameLst>
                                              <p:attrName>ppt_y</p:attrName>
                                            </p:attrNameLst>
                                          </p:cBhvr>
                                          <p:tavLst>
                                            <p:tav tm="0">
                                              <p:val>
                                                <p:strVal val="1+#ppt_h/2"/>
                                              </p:val>
                                            </p:tav>
                                            <p:tav tm="100000">
                                              <p:val>
                                                <p:strVal val="#ppt_y"/>
                                              </p:val>
                                            </p:tav>
                                          </p:tavLst>
                                        </p:anim>
                                      </p:childTnLst>
                                    </p:cTn>
                                  </p:par>
                                  <p:par>
                                    <p:cTn id="61" presetID="2" presetClass="entr" presetSubtype="4" accel="81000" fill="hold" grpId="0" nodeType="withEffect">
                                      <p:stCondLst>
                                        <p:cond delay="200"/>
                                      </p:stCondLst>
                                      <p:childTnLst>
                                        <p:set>
                                          <p:cBhvr>
                                            <p:cTn id="62" dur="1" fill="hold">
                                              <p:stCondLst>
                                                <p:cond delay="0"/>
                                              </p:stCondLst>
                                            </p:cTn>
                                            <p:tgtEl>
                                              <p:spTgt spid="36"/>
                                            </p:tgtEl>
                                            <p:attrNameLst>
                                              <p:attrName>style.visibility</p:attrName>
                                            </p:attrNameLst>
                                          </p:cBhvr>
                                          <p:to>
                                            <p:strVal val="visible"/>
                                          </p:to>
                                        </p:set>
                                        <p:anim calcmode="lin" valueType="num">
                                          <p:cBhvr additive="base">
                                            <p:cTn id="63" dur="1000" fill="hold"/>
                                            <p:tgtEl>
                                              <p:spTgt spid="36"/>
                                            </p:tgtEl>
                                            <p:attrNameLst>
                                              <p:attrName>ppt_x</p:attrName>
                                            </p:attrNameLst>
                                          </p:cBhvr>
                                          <p:tavLst>
                                            <p:tav tm="0">
                                              <p:val>
                                                <p:strVal val="#ppt_x"/>
                                              </p:val>
                                            </p:tav>
                                            <p:tav tm="100000">
                                              <p:val>
                                                <p:strVal val="#ppt_x"/>
                                              </p:val>
                                            </p:tav>
                                          </p:tavLst>
                                        </p:anim>
                                        <p:anim calcmode="lin" valueType="num">
                                          <p:cBhvr additive="base">
                                            <p:cTn id="64" dur="1000" fill="hold"/>
                                            <p:tgtEl>
                                              <p:spTgt spid="36"/>
                                            </p:tgtEl>
                                            <p:attrNameLst>
                                              <p:attrName>ppt_y</p:attrName>
                                            </p:attrNameLst>
                                          </p:cBhvr>
                                          <p:tavLst>
                                            <p:tav tm="0">
                                              <p:val>
                                                <p:strVal val="1+#ppt_h/2"/>
                                              </p:val>
                                            </p:tav>
                                            <p:tav tm="100000">
                                              <p:val>
                                                <p:strVal val="#ppt_y"/>
                                              </p:val>
                                            </p:tav>
                                          </p:tavLst>
                                        </p:anim>
                                      </p:childTnLst>
                                    </p:cTn>
                                  </p:par>
                                  <p:par>
                                    <p:cTn id="65" presetID="10" presetClass="entr" presetSubtype="0" fill="hold" grpId="0" nodeType="withEffect">
                                      <p:stCondLst>
                                        <p:cond delay="400"/>
                                      </p:stCondLst>
                                      <p:childTnLst>
                                        <p:set>
                                          <p:cBhvr>
                                            <p:cTn id="66" dur="1" fill="hold">
                                              <p:stCondLst>
                                                <p:cond delay="0"/>
                                              </p:stCondLst>
                                            </p:cTn>
                                            <p:tgtEl>
                                              <p:spTgt spid="65"/>
                                            </p:tgtEl>
                                            <p:attrNameLst>
                                              <p:attrName>style.visibility</p:attrName>
                                            </p:attrNameLst>
                                          </p:cBhvr>
                                          <p:to>
                                            <p:strVal val="visible"/>
                                          </p:to>
                                        </p:set>
                                        <p:animEffect transition="in" filter="fade">
                                          <p:cBhvr>
                                            <p:cTn id="67" dur="500"/>
                                            <p:tgtEl>
                                              <p:spTgt spid="65"/>
                                            </p:tgtEl>
                                          </p:cBhvr>
                                        </p:animEffect>
                                      </p:childTnLst>
                                    </p:cTn>
                                  </p:par>
                                </p:childTnLst>
                              </p:cTn>
                            </p:par>
                          </p:childTnLst>
                        </p:cTn>
                      </p:par>
                      <p:par>
                        <p:cTn id="68" fill="hold">
                          <p:stCondLst>
                            <p:cond delay="indefinite"/>
                          </p:stCondLst>
                          <p:childTnLst>
                            <p:par>
                              <p:cTn id="69" fill="hold">
                                <p:stCondLst>
                                  <p:cond delay="0"/>
                                </p:stCondLst>
                                <p:childTnLst>
                                  <p:par>
                                    <p:cTn id="70" presetID="2" presetClass="entr" presetSubtype="4" accel="81000" fill="hold" nodeType="clickEffect">
                                      <p:stCondLst>
                                        <p:cond delay="0"/>
                                      </p:stCondLst>
                                      <p:childTnLst>
                                        <p:set>
                                          <p:cBhvr>
                                            <p:cTn id="71" dur="1" fill="hold">
                                              <p:stCondLst>
                                                <p:cond delay="0"/>
                                              </p:stCondLst>
                                            </p:cTn>
                                            <p:tgtEl>
                                              <p:spTgt spid="44"/>
                                            </p:tgtEl>
                                            <p:attrNameLst>
                                              <p:attrName>style.visibility</p:attrName>
                                            </p:attrNameLst>
                                          </p:cBhvr>
                                          <p:to>
                                            <p:strVal val="visible"/>
                                          </p:to>
                                        </p:set>
                                        <p:anim calcmode="lin" valueType="num">
                                          <p:cBhvr additive="base">
                                            <p:cTn id="72" dur="1000" fill="hold"/>
                                            <p:tgtEl>
                                              <p:spTgt spid="44"/>
                                            </p:tgtEl>
                                            <p:attrNameLst>
                                              <p:attrName>ppt_x</p:attrName>
                                            </p:attrNameLst>
                                          </p:cBhvr>
                                          <p:tavLst>
                                            <p:tav tm="0">
                                              <p:val>
                                                <p:strVal val="#ppt_x"/>
                                              </p:val>
                                            </p:tav>
                                            <p:tav tm="100000">
                                              <p:val>
                                                <p:strVal val="#ppt_x"/>
                                              </p:val>
                                            </p:tav>
                                          </p:tavLst>
                                        </p:anim>
                                        <p:anim calcmode="lin" valueType="num">
                                          <p:cBhvr additive="base">
                                            <p:cTn id="73" dur="1000" fill="hold"/>
                                            <p:tgtEl>
                                              <p:spTgt spid="44"/>
                                            </p:tgtEl>
                                            <p:attrNameLst>
                                              <p:attrName>ppt_y</p:attrName>
                                            </p:attrNameLst>
                                          </p:cBhvr>
                                          <p:tavLst>
                                            <p:tav tm="0">
                                              <p:val>
                                                <p:strVal val="1+#ppt_h/2"/>
                                              </p:val>
                                            </p:tav>
                                            <p:tav tm="100000">
                                              <p:val>
                                                <p:strVal val="#ppt_y"/>
                                              </p:val>
                                            </p:tav>
                                          </p:tavLst>
                                        </p:anim>
                                      </p:childTnLst>
                                    </p:cTn>
                                  </p:par>
                                  <p:par>
                                    <p:cTn id="74" presetID="2" presetClass="entr" presetSubtype="4" accel="81000" fill="hold" grpId="0" nodeType="withEffect">
                                      <p:stCondLst>
                                        <p:cond delay="200"/>
                                      </p:stCondLst>
                                      <p:childTnLst>
                                        <p:set>
                                          <p:cBhvr>
                                            <p:cTn id="75" dur="1" fill="hold">
                                              <p:stCondLst>
                                                <p:cond delay="0"/>
                                              </p:stCondLst>
                                            </p:cTn>
                                            <p:tgtEl>
                                              <p:spTgt spid="43"/>
                                            </p:tgtEl>
                                            <p:attrNameLst>
                                              <p:attrName>style.visibility</p:attrName>
                                            </p:attrNameLst>
                                          </p:cBhvr>
                                          <p:to>
                                            <p:strVal val="visible"/>
                                          </p:to>
                                        </p:set>
                                        <p:anim calcmode="lin" valueType="num">
                                          <p:cBhvr additive="base">
                                            <p:cTn id="76" dur="1000" fill="hold"/>
                                            <p:tgtEl>
                                              <p:spTgt spid="43"/>
                                            </p:tgtEl>
                                            <p:attrNameLst>
                                              <p:attrName>ppt_x</p:attrName>
                                            </p:attrNameLst>
                                          </p:cBhvr>
                                          <p:tavLst>
                                            <p:tav tm="0">
                                              <p:val>
                                                <p:strVal val="#ppt_x"/>
                                              </p:val>
                                            </p:tav>
                                            <p:tav tm="100000">
                                              <p:val>
                                                <p:strVal val="#ppt_x"/>
                                              </p:val>
                                            </p:tav>
                                          </p:tavLst>
                                        </p:anim>
                                        <p:anim calcmode="lin" valueType="num">
                                          <p:cBhvr additive="base">
                                            <p:cTn id="77" dur="1000" fill="hold"/>
                                            <p:tgtEl>
                                              <p:spTgt spid="43"/>
                                            </p:tgtEl>
                                            <p:attrNameLst>
                                              <p:attrName>ppt_y</p:attrName>
                                            </p:attrNameLst>
                                          </p:cBhvr>
                                          <p:tavLst>
                                            <p:tav tm="0">
                                              <p:val>
                                                <p:strVal val="1+#ppt_h/2"/>
                                              </p:val>
                                            </p:tav>
                                            <p:tav tm="100000">
                                              <p:val>
                                                <p:strVal val="#ppt_y"/>
                                              </p:val>
                                            </p:tav>
                                          </p:tavLst>
                                        </p:anim>
                                      </p:childTnLst>
                                    </p:cTn>
                                  </p:par>
                                  <p:par>
                                    <p:cTn id="78" presetID="10" presetClass="entr" presetSubtype="0" fill="hold" grpId="0" nodeType="withEffect">
                                      <p:stCondLst>
                                        <p:cond delay="400"/>
                                      </p:stCondLst>
                                      <p:childTnLst>
                                        <p:set>
                                          <p:cBhvr>
                                            <p:cTn id="79" dur="1" fill="hold">
                                              <p:stCondLst>
                                                <p:cond delay="0"/>
                                              </p:stCondLst>
                                            </p:cTn>
                                            <p:tgtEl>
                                              <p:spTgt spid="66"/>
                                            </p:tgtEl>
                                            <p:attrNameLst>
                                              <p:attrName>style.visibility</p:attrName>
                                            </p:attrNameLst>
                                          </p:cBhvr>
                                          <p:to>
                                            <p:strVal val="visible"/>
                                          </p:to>
                                        </p:set>
                                        <p:animEffect transition="in" filter="fade">
                                          <p:cBhvr>
                                            <p:cTn id="80"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animBg="1"/>
          <p:bldP spid="22" grpId="0" animBg="1"/>
          <p:bldP spid="29" grpId="0" animBg="1"/>
          <p:bldP spid="36" grpId="0" animBg="1"/>
          <p:bldP spid="43" grpId="0" animBg="1"/>
          <p:bldP spid="62" grpId="0">
            <p:tmplLst>
              <p:tmpl>
                <p:tnLst>
                  <p:par>
                    <p:cTn presetID="10" presetClass="entr" presetSubtype="0" fill="hold" nodeType="withEffect">
                      <p:stCondLst>
                        <p:cond delay="400"/>
                      </p:stCondLst>
                      <p:childTnLst>
                        <p:set>
                          <p:cBhvr>
                            <p:cTn dur="1" fill="hold">
                              <p:stCondLst>
                                <p:cond delay="0"/>
                              </p:stCondLst>
                            </p:cTn>
                            <p:tgtEl>
                              <p:spTgt spid="62"/>
                            </p:tgtEl>
                            <p:attrNameLst>
                              <p:attrName>style.visibility</p:attrName>
                            </p:attrNameLst>
                          </p:cBhvr>
                          <p:to>
                            <p:strVal val="visible"/>
                          </p:to>
                        </p:set>
                        <p:animEffect transition="in" filter="fade">
                          <p:cBhvr>
                            <p:cTn dur="500"/>
                            <p:tgtEl>
                              <p:spTgt spid="62"/>
                            </p:tgtEl>
                          </p:cBhvr>
                        </p:animEffect>
                      </p:childTnLst>
                    </p:cTn>
                  </p:par>
                </p:tnLst>
              </p:tmpl>
            </p:tmplLst>
          </p:bldP>
          <p:bldP spid="63" grpId="0">
            <p:tmplLst>
              <p:tmpl>
                <p:tnLst>
                  <p:par>
                    <p:cTn presetID="10" presetClass="entr" presetSubtype="0" fill="hold" nodeType="withEffect">
                      <p:stCondLst>
                        <p:cond delay="400"/>
                      </p:stCondLst>
                      <p:childTnLst>
                        <p:set>
                          <p:cBhvr>
                            <p:cTn dur="1" fill="hold">
                              <p:stCondLst>
                                <p:cond delay="0"/>
                              </p:stCondLst>
                            </p:cTn>
                            <p:tgtEl>
                              <p:spTgt spid="63"/>
                            </p:tgtEl>
                            <p:attrNameLst>
                              <p:attrName>style.visibility</p:attrName>
                            </p:attrNameLst>
                          </p:cBhvr>
                          <p:to>
                            <p:strVal val="visible"/>
                          </p:to>
                        </p:set>
                        <p:animEffect transition="in" filter="fade">
                          <p:cBhvr>
                            <p:cTn dur="500"/>
                            <p:tgtEl>
                              <p:spTgt spid="63"/>
                            </p:tgtEl>
                          </p:cBhvr>
                        </p:animEffect>
                      </p:childTnLst>
                    </p:cTn>
                  </p:par>
                </p:tnLst>
              </p:tmpl>
            </p:tmplLst>
          </p:bldP>
          <p:bldP spid="64" grpId="0">
            <p:tmplLst>
              <p:tmpl>
                <p:tnLst>
                  <p:par>
                    <p:cTn presetID="10" presetClass="entr" presetSubtype="0" fill="hold" nodeType="withEffect">
                      <p:stCondLst>
                        <p:cond delay="40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p:tmplLst>
              <p:tmpl>
                <p:tnLst>
                  <p:par>
                    <p:cTn presetID="10" presetClass="entr" presetSubtype="0" fill="hold" nodeType="withEffect">
                      <p:stCondLst>
                        <p:cond delay="40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0" grpId="0">
            <p:tmplLst>
              <p:tmpl>
                <p:tnLst>
                  <p:par>
                    <p:cTn presetID="10" presetClass="entr" presetSubtype="0" fill="hold" nodeType="withEffect">
                      <p:stCondLst>
                        <p:cond delay="400"/>
                      </p:stCondLst>
                      <p:childTnLst>
                        <p:set>
                          <p:cBhvr>
                            <p:cTn dur="1" fill="hold">
                              <p:stCondLst>
                                <p:cond delay="0"/>
                              </p:stCondLst>
                            </p:cTn>
                            <p:tgtEl>
                              <p:spTgt spid="60"/>
                            </p:tgtEl>
                            <p:attrNameLst>
                              <p:attrName>style.visibility</p:attrName>
                            </p:attrNameLst>
                          </p:cBhvr>
                          <p:to>
                            <p:strVal val="visible"/>
                          </p:to>
                        </p:set>
                        <p:animEffect transition="in" filter="fade">
                          <p:cBhvr>
                            <p:cTn dur="500"/>
                            <p:tgtEl>
                              <p:spTgt spid="60"/>
                            </p:tgtEl>
                          </p:cBhvr>
                        </p:animEffect>
                      </p:childTnLst>
                    </p:cTn>
                  </p:par>
                </p:tnLst>
              </p:tmpl>
            </p:tmplLst>
          </p:bldP>
          <p:bldP spid="66" grpId="0">
            <p:tmplLst>
              <p:tmpl>
                <p:tnLst>
                  <p:par>
                    <p:cTn presetID="10" presetClass="entr" presetSubtype="0" fill="hold" nodeType="withEffect">
                      <p:stCondLst>
                        <p:cond delay="40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p:bg>
      <p:bgPr>
        <a:solidFill>
          <a:srgbClr val="222933"/>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2363787" y="204440"/>
            <a:ext cx="9144000" cy="448377"/>
          </a:xfrm>
        </p:spPr>
        <p:txBody>
          <a:bodyPr lIns="0" tIns="0" rIns="0" bIns="0" anchor="t" anchorCtr="0">
            <a:norm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1" y="1085848"/>
            <a:ext cx="12203574" cy="4294222"/>
          </a:xfrm>
        </p:spPr>
        <p:txBody>
          <a:bodyPr anchor="ctr" anchorCtr="0">
            <a:noAutofit/>
          </a:bodyPr>
          <a:lstStyle>
            <a:lvl1pPr marL="0" indent="0" algn="ctr">
              <a:buNone/>
              <a:defRPr sz="7200" b="0">
                <a:solidFill>
                  <a:srgbClr val="55BDFD"/>
                </a:solidFill>
                <a:latin typeface="Segoe UI Light" panose="020B0502040204020203" pitchFamily="34" charset="0"/>
                <a:cs typeface="Segoe UI Light" panose="020B0502040204020203" pitchFamily="34" charset="0"/>
              </a:defRPr>
            </a:lvl1pPr>
          </a:lstStyle>
          <a:p>
            <a:pPr lvl="0"/>
            <a:r>
              <a:rPr lang="fr-FR" dirty="0"/>
              <a:t>titre</a:t>
            </a:r>
          </a:p>
        </p:txBody>
      </p:sp>
    </p:spTree>
    <p:custDataLst>
      <p:tags r:id="rId1"/>
    </p:custDataLst>
    <p:extLst>
      <p:ext uri="{BB962C8B-B14F-4D97-AF65-F5344CB8AC3E}">
        <p14:creationId xmlns:p14="http://schemas.microsoft.com/office/powerpoint/2010/main" val="162392689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p:bg>
      <p:bgPr>
        <a:solidFill>
          <a:srgbClr val="222933"/>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2363787" y="204440"/>
            <a:ext cx="9144000" cy="448377"/>
          </a:xfrm>
        </p:spPr>
        <p:txBody>
          <a:bodyPr lIns="0" tIns="0" rIns="0" bIns="0" anchor="t" anchorCtr="0">
            <a:norm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3962400" y="1281889"/>
            <a:ext cx="7553326" cy="2747186"/>
          </a:xfrm>
        </p:spPr>
        <p:txBody>
          <a:bodyPr anchor="ctr" anchorCtr="0">
            <a:noAutofit/>
          </a:bodyPr>
          <a:lstStyle>
            <a:lvl1pPr marL="0" indent="0" algn="ctr">
              <a:buNone/>
              <a:defRPr sz="7200" b="0">
                <a:solidFill>
                  <a:srgbClr val="55BDFD"/>
                </a:solidFill>
                <a:latin typeface="Segoe UI Light" panose="020B0502040204020203" pitchFamily="34" charset="0"/>
                <a:cs typeface="Segoe UI Light" panose="020B0502040204020203" pitchFamily="34" charset="0"/>
              </a:defRPr>
            </a:lvl1pPr>
          </a:lstStyle>
          <a:p>
            <a:pPr lvl="0"/>
            <a:r>
              <a:rPr lang="fr-FR" dirty="0"/>
              <a:t>titre</a:t>
            </a:r>
          </a:p>
        </p:txBody>
      </p:sp>
      <p:sp>
        <p:nvSpPr>
          <p:cNvPr id="5" name="Ellipse 4">
            <a:extLst>
              <a:ext uri="{FF2B5EF4-FFF2-40B4-BE49-F238E27FC236}">
                <a16:creationId xmlns:a16="http://schemas.microsoft.com/office/drawing/2014/main" id="{7CD49A98-A8A2-40A5-8DA0-3BF448AB9F52}"/>
              </a:ext>
            </a:extLst>
          </p:cNvPr>
          <p:cNvSpPr/>
          <p:nvPr userDrawn="1"/>
        </p:nvSpPr>
        <p:spPr>
          <a:xfrm>
            <a:off x="386999" y="1827000"/>
            <a:ext cx="3204000" cy="3204000"/>
          </a:xfrm>
          <a:prstGeom prst="ellipse">
            <a:avLst/>
          </a:pr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panose="020B0502040204020203" pitchFamily="34" charset="0"/>
              <a:ea typeface="+mn-ea"/>
              <a:cs typeface="+mn-cs"/>
            </a:endParaRPr>
          </a:p>
        </p:txBody>
      </p:sp>
      <p:grpSp>
        <p:nvGrpSpPr>
          <p:cNvPr id="7" name="Groupe 6">
            <a:extLst>
              <a:ext uri="{FF2B5EF4-FFF2-40B4-BE49-F238E27FC236}">
                <a16:creationId xmlns:a16="http://schemas.microsoft.com/office/drawing/2014/main" id="{360F2B7D-207E-4365-B457-1BBE558BCCE0}"/>
              </a:ext>
            </a:extLst>
          </p:cNvPr>
          <p:cNvGrpSpPr/>
          <p:nvPr userDrawn="1"/>
        </p:nvGrpSpPr>
        <p:grpSpPr>
          <a:xfrm>
            <a:off x="930652" y="2470100"/>
            <a:ext cx="2116695" cy="1917801"/>
            <a:chOff x="899308" y="2083928"/>
            <a:chExt cx="2116695" cy="1917801"/>
          </a:xfrm>
        </p:grpSpPr>
        <p:grpSp>
          <p:nvGrpSpPr>
            <p:cNvPr id="8" name="Graphique 4">
              <a:extLst>
                <a:ext uri="{FF2B5EF4-FFF2-40B4-BE49-F238E27FC236}">
                  <a16:creationId xmlns:a16="http://schemas.microsoft.com/office/drawing/2014/main" id="{558ABC15-95E3-41C5-9B09-A4063C6750D2}"/>
                </a:ext>
              </a:extLst>
            </p:cNvPr>
            <p:cNvGrpSpPr/>
            <p:nvPr/>
          </p:nvGrpSpPr>
          <p:grpSpPr>
            <a:xfrm>
              <a:off x="899308" y="2083928"/>
              <a:ext cx="2116695" cy="1917801"/>
              <a:chOff x="916083" y="130368"/>
              <a:chExt cx="1446253" cy="1194329"/>
            </a:xfrm>
            <a:noFill/>
          </p:grpSpPr>
          <p:sp>
            <p:nvSpPr>
              <p:cNvPr id="11" name="Forme libre : forme 10">
                <a:extLst>
                  <a:ext uri="{FF2B5EF4-FFF2-40B4-BE49-F238E27FC236}">
                    <a16:creationId xmlns:a16="http://schemas.microsoft.com/office/drawing/2014/main" id="{8DCF87C1-1F7A-4A93-8AF2-6E7977129A49}"/>
                  </a:ext>
                </a:extLst>
              </p:cNvPr>
              <p:cNvSpPr/>
              <p:nvPr/>
            </p:nvSpPr>
            <p:spPr>
              <a:xfrm>
                <a:off x="916083" y="130368"/>
                <a:ext cx="1446253" cy="1194329"/>
              </a:xfrm>
              <a:custGeom>
                <a:avLst/>
                <a:gdLst>
                  <a:gd name="connsiteX0" fmla="*/ 1445904 w 1446253"/>
                  <a:gd name="connsiteY0" fmla="*/ 931734 h 1194329"/>
                  <a:gd name="connsiteX1" fmla="*/ 1445904 w 1446253"/>
                  <a:gd name="connsiteY1" fmla="*/ 64604 h 1194329"/>
                  <a:gd name="connsiteX2" fmla="*/ 1410048 w 1446253"/>
                  <a:gd name="connsiteY2" fmla="*/ 0 h 1194329"/>
                  <a:gd name="connsiteX3" fmla="*/ 44279 w 1446253"/>
                  <a:gd name="connsiteY3" fmla="*/ 0 h 1194329"/>
                  <a:gd name="connsiteX4" fmla="*/ 583 w 1446253"/>
                  <a:gd name="connsiteY4" fmla="*/ 64604 h 1194329"/>
                  <a:gd name="connsiteX5" fmla="*/ 583 w 1446253"/>
                  <a:gd name="connsiteY5" fmla="*/ 931734 h 1194329"/>
                  <a:gd name="connsiteX6" fmla="*/ 46997 w 1446253"/>
                  <a:gd name="connsiteY6" fmla="*/ 996337 h 1194329"/>
                  <a:gd name="connsiteX7" fmla="*/ 629370 w 1446253"/>
                  <a:gd name="connsiteY7" fmla="*/ 996337 h 1194329"/>
                  <a:gd name="connsiteX8" fmla="*/ 547832 w 1446253"/>
                  <a:gd name="connsiteY8" fmla="*/ 1168613 h 1194329"/>
                  <a:gd name="connsiteX9" fmla="*/ 507585 w 1446253"/>
                  <a:gd name="connsiteY9" fmla="*/ 1168613 h 1194329"/>
                  <a:gd name="connsiteX10" fmla="*/ 485632 w 1446253"/>
                  <a:gd name="connsiteY10" fmla="*/ 1181471 h 1194329"/>
                  <a:gd name="connsiteX11" fmla="*/ 506435 w 1446253"/>
                  <a:gd name="connsiteY11" fmla="*/ 1194329 h 1194329"/>
                  <a:gd name="connsiteX12" fmla="*/ 939007 w 1446253"/>
                  <a:gd name="connsiteY12" fmla="*/ 1194329 h 1194329"/>
                  <a:gd name="connsiteX13" fmla="*/ 960960 w 1446253"/>
                  <a:gd name="connsiteY13" fmla="*/ 1181471 h 1194329"/>
                  <a:gd name="connsiteX14" fmla="*/ 937857 w 1446253"/>
                  <a:gd name="connsiteY14" fmla="*/ 1168613 h 1194329"/>
                  <a:gd name="connsiteX15" fmla="*/ 898760 w 1446253"/>
                  <a:gd name="connsiteY15" fmla="*/ 1168613 h 1194329"/>
                  <a:gd name="connsiteX16" fmla="*/ 821090 w 1446253"/>
                  <a:gd name="connsiteY16" fmla="*/ 996337 h 1194329"/>
                  <a:gd name="connsiteX17" fmla="*/ 1391545 w 1446253"/>
                  <a:gd name="connsiteY17" fmla="*/ 996337 h 1194329"/>
                  <a:gd name="connsiteX18" fmla="*/ 1445904 w 1446253"/>
                  <a:gd name="connsiteY18" fmla="*/ 931734 h 1194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446253" h="1194329">
                    <a:moveTo>
                      <a:pt x="1445904" y="931734"/>
                    </a:moveTo>
                    <a:lnTo>
                      <a:pt x="1445904" y="64604"/>
                    </a:lnTo>
                    <a:cubicBezTo>
                      <a:pt x="1445904" y="29061"/>
                      <a:pt x="1449145" y="0"/>
                      <a:pt x="1410048" y="0"/>
                    </a:cubicBezTo>
                    <a:lnTo>
                      <a:pt x="44279" y="0"/>
                    </a:lnTo>
                    <a:cubicBezTo>
                      <a:pt x="-2344" y="3554"/>
                      <a:pt x="583" y="29061"/>
                      <a:pt x="583" y="64604"/>
                    </a:cubicBezTo>
                    <a:lnTo>
                      <a:pt x="583" y="931734"/>
                    </a:lnTo>
                    <a:cubicBezTo>
                      <a:pt x="583" y="967276"/>
                      <a:pt x="-8721" y="996337"/>
                      <a:pt x="46997" y="996337"/>
                    </a:cubicBezTo>
                    <a:lnTo>
                      <a:pt x="629370" y="996337"/>
                    </a:lnTo>
                    <a:lnTo>
                      <a:pt x="547832" y="1168613"/>
                    </a:lnTo>
                    <a:lnTo>
                      <a:pt x="507585" y="1168613"/>
                    </a:lnTo>
                    <a:cubicBezTo>
                      <a:pt x="487514" y="1168613"/>
                      <a:pt x="485632" y="1174467"/>
                      <a:pt x="485632" y="1181471"/>
                    </a:cubicBezTo>
                    <a:cubicBezTo>
                      <a:pt x="485632" y="1188580"/>
                      <a:pt x="486260" y="1194329"/>
                      <a:pt x="506435" y="1194329"/>
                    </a:cubicBezTo>
                    <a:lnTo>
                      <a:pt x="939007" y="1194329"/>
                    </a:lnTo>
                    <a:cubicBezTo>
                      <a:pt x="959078" y="1194329"/>
                      <a:pt x="960960" y="1188475"/>
                      <a:pt x="960960" y="1181471"/>
                    </a:cubicBezTo>
                    <a:cubicBezTo>
                      <a:pt x="960960" y="1174363"/>
                      <a:pt x="957928" y="1168613"/>
                      <a:pt x="937857" y="1168613"/>
                    </a:cubicBezTo>
                    <a:lnTo>
                      <a:pt x="898760" y="1168613"/>
                    </a:lnTo>
                    <a:lnTo>
                      <a:pt x="821090" y="996337"/>
                    </a:lnTo>
                    <a:lnTo>
                      <a:pt x="1391545" y="996337"/>
                    </a:lnTo>
                    <a:cubicBezTo>
                      <a:pt x="1454058" y="996337"/>
                      <a:pt x="1445904" y="967276"/>
                      <a:pt x="1445904" y="931734"/>
                    </a:cubicBezTo>
                    <a:close/>
                  </a:path>
                </a:pathLst>
              </a:custGeom>
              <a:solidFill>
                <a:schemeClr val="bg1"/>
              </a:solidFill>
              <a:ln w="25400" cap="flat">
                <a:solidFill>
                  <a:srgbClr val="222933"/>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Segoe UI" panose="020B0502040204020203" pitchFamily="34" charset="0"/>
                  <a:ea typeface="+mn-ea"/>
                  <a:cs typeface="+mn-cs"/>
                </a:endParaRPr>
              </a:p>
            </p:txBody>
          </p:sp>
          <p:sp>
            <p:nvSpPr>
              <p:cNvPr id="12" name="Forme libre : forme 11">
                <a:extLst>
                  <a:ext uri="{FF2B5EF4-FFF2-40B4-BE49-F238E27FC236}">
                    <a16:creationId xmlns:a16="http://schemas.microsoft.com/office/drawing/2014/main" id="{CD2A0502-0169-418F-A7BD-614AE3E87E2A}"/>
                  </a:ext>
                </a:extLst>
              </p:cNvPr>
              <p:cNvSpPr/>
              <p:nvPr/>
            </p:nvSpPr>
            <p:spPr>
              <a:xfrm>
                <a:off x="976461" y="196121"/>
                <a:ext cx="1325522" cy="840055"/>
              </a:xfrm>
              <a:custGeom>
                <a:avLst/>
                <a:gdLst>
                  <a:gd name="connsiteX0" fmla="*/ 1325418 w 1325522"/>
                  <a:gd name="connsiteY0" fmla="*/ 795000 h 840055"/>
                  <a:gd name="connsiteX1" fmla="*/ 1281513 w 1325522"/>
                  <a:gd name="connsiteY1" fmla="*/ 840055 h 840055"/>
                  <a:gd name="connsiteX2" fmla="*/ 43905 w 1325522"/>
                  <a:gd name="connsiteY2" fmla="*/ 840055 h 840055"/>
                  <a:gd name="connsiteX3" fmla="*/ 0 w 1325522"/>
                  <a:gd name="connsiteY3" fmla="*/ 795000 h 840055"/>
                  <a:gd name="connsiteX4" fmla="*/ 0 w 1325522"/>
                  <a:gd name="connsiteY4" fmla="*/ 45055 h 840055"/>
                  <a:gd name="connsiteX5" fmla="*/ 43905 w 1325522"/>
                  <a:gd name="connsiteY5" fmla="*/ 0 h 840055"/>
                  <a:gd name="connsiteX6" fmla="*/ 1281617 w 1325522"/>
                  <a:gd name="connsiteY6" fmla="*/ 0 h 840055"/>
                  <a:gd name="connsiteX7" fmla="*/ 1325523 w 1325522"/>
                  <a:gd name="connsiteY7" fmla="*/ 45055 h 840055"/>
                  <a:gd name="connsiteX8" fmla="*/ 1325523 w 1325522"/>
                  <a:gd name="connsiteY8" fmla="*/ 795000 h 840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25522" h="840055">
                    <a:moveTo>
                      <a:pt x="1325418" y="795000"/>
                    </a:moveTo>
                    <a:cubicBezTo>
                      <a:pt x="1325418" y="819775"/>
                      <a:pt x="1305661" y="840055"/>
                      <a:pt x="1281513" y="840055"/>
                    </a:cubicBezTo>
                    <a:lnTo>
                      <a:pt x="43905" y="840055"/>
                    </a:lnTo>
                    <a:cubicBezTo>
                      <a:pt x="19757" y="840055"/>
                      <a:pt x="0" y="819775"/>
                      <a:pt x="0" y="795000"/>
                    </a:cubicBezTo>
                    <a:lnTo>
                      <a:pt x="0" y="45055"/>
                    </a:lnTo>
                    <a:cubicBezTo>
                      <a:pt x="0" y="20280"/>
                      <a:pt x="19757" y="0"/>
                      <a:pt x="43905" y="0"/>
                    </a:cubicBezTo>
                    <a:lnTo>
                      <a:pt x="1281617" y="0"/>
                    </a:lnTo>
                    <a:cubicBezTo>
                      <a:pt x="1305765" y="0"/>
                      <a:pt x="1325523" y="20280"/>
                      <a:pt x="1325523" y="45055"/>
                    </a:cubicBezTo>
                    <a:lnTo>
                      <a:pt x="1325523" y="795000"/>
                    </a:lnTo>
                    <a:close/>
                  </a:path>
                </a:pathLst>
              </a:custGeom>
              <a:noFill/>
              <a:ln w="25400" cap="flat">
                <a:solidFill>
                  <a:srgbClr val="0090CD"/>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Segoe UI" panose="020B0502040204020203" pitchFamily="34" charset="0"/>
                  <a:ea typeface="+mn-ea"/>
                  <a:cs typeface="+mn-cs"/>
                </a:endParaRPr>
              </a:p>
            </p:txBody>
          </p:sp>
        </p:grpSp>
        <p:sp>
          <p:nvSpPr>
            <p:cNvPr id="9" name="ZoneTexte 8">
              <a:extLst>
                <a:ext uri="{FF2B5EF4-FFF2-40B4-BE49-F238E27FC236}">
                  <a16:creationId xmlns:a16="http://schemas.microsoft.com/office/drawing/2014/main" id="{A5455719-149A-4E22-8F4D-4F0F366D8AB2}"/>
                </a:ext>
              </a:extLst>
            </p:cNvPr>
            <p:cNvSpPr txBox="1"/>
            <p:nvPr/>
          </p:nvSpPr>
          <p:spPr>
            <a:xfrm>
              <a:off x="1130402" y="2635044"/>
              <a:ext cx="1632155" cy="521110"/>
            </a:xfrm>
            <a:prstGeom prst="rect">
              <a:avLst/>
            </a:prstGeom>
          </p:spPr>
          <p:txBody>
            <a:bodyPr vert="horz" wrap="square" lIns="91440" tIns="45720" rIns="91440" bIns="45720" rtlCol="0" anchor="b">
              <a:normAutofit fontScale="92500" lnSpcReduction="100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err="1">
                  <a:ln>
                    <a:noFill/>
                  </a:ln>
                  <a:solidFill>
                    <a:srgbClr val="222933"/>
                  </a:solidFill>
                  <a:effectLst/>
                  <a:uLnTx/>
                  <a:uFillTx/>
                  <a:latin typeface="Segoe UI" panose="020B0502040204020203" pitchFamily="34" charset="0"/>
                  <a:ea typeface="+mn-ea"/>
                  <a:cs typeface="Segoe UI" panose="020B0502040204020203" pitchFamily="34" charset="0"/>
                </a:rPr>
                <a:t>Démo</a:t>
              </a:r>
              <a:endParaRPr kumimoji="0" lang="en-US" sz="3200" b="0" i="0" u="none" strike="noStrike" kern="1200" cap="none" spc="0" normalizeH="0" baseline="0" noProof="0" dirty="0">
                <a:ln>
                  <a:noFill/>
                </a:ln>
                <a:solidFill>
                  <a:srgbClr val="222933"/>
                </a:solidFill>
                <a:effectLst/>
                <a:uLnTx/>
                <a:uFillTx/>
                <a:latin typeface="Segoe UI" panose="020B0502040204020203" pitchFamily="34" charset="0"/>
                <a:ea typeface="+mn-ea"/>
                <a:cs typeface="Segoe UI" panose="020B0502040204020203" pitchFamily="34" charset="0"/>
              </a:endParaRPr>
            </a:p>
          </p:txBody>
        </p:sp>
        <p:pic>
          <p:nvPicPr>
            <p:cNvPr id="10" name="Graphique 9" descr="Curseur">
              <a:extLst>
                <a:ext uri="{FF2B5EF4-FFF2-40B4-BE49-F238E27FC236}">
                  <a16:creationId xmlns:a16="http://schemas.microsoft.com/office/drawing/2014/main" id="{FAB0D4EA-764B-4B41-ACA9-9EBC6964072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73918" y="3052152"/>
              <a:ext cx="521110" cy="521110"/>
            </a:xfrm>
            <a:prstGeom prst="rect">
              <a:avLst/>
            </a:prstGeom>
          </p:spPr>
        </p:pic>
      </p:grpSp>
      <p:cxnSp>
        <p:nvCxnSpPr>
          <p:cNvPr id="13" name="Connecteur droit 12">
            <a:extLst>
              <a:ext uri="{FF2B5EF4-FFF2-40B4-BE49-F238E27FC236}">
                <a16:creationId xmlns:a16="http://schemas.microsoft.com/office/drawing/2014/main" id="{B5E3B66A-2DA5-402D-BB07-281EFA11CDA2}"/>
              </a:ext>
            </a:extLst>
          </p:cNvPr>
          <p:cNvCxnSpPr>
            <a:cxnSpLocks/>
          </p:cNvCxnSpPr>
          <p:nvPr userDrawn="1"/>
        </p:nvCxnSpPr>
        <p:spPr>
          <a:xfrm>
            <a:off x="1988999" y="-295275"/>
            <a:ext cx="0" cy="2146260"/>
          </a:xfrm>
          <a:prstGeom prst="line">
            <a:avLst/>
          </a:prstGeom>
          <a:ln w="127000">
            <a:solidFill>
              <a:srgbClr val="55BDFD"/>
            </a:solidFill>
          </a:ln>
        </p:spPr>
        <p:style>
          <a:lnRef idx="1">
            <a:schemeClr val="accent1"/>
          </a:lnRef>
          <a:fillRef idx="0">
            <a:schemeClr val="accent1"/>
          </a:fillRef>
          <a:effectRef idx="0">
            <a:schemeClr val="accent1"/>
          </a:effectRef>
          <a:fontRef idx="minor">
            <a:schemeClr val="tx1"/>
          </a:fontRef>
        </p:style>
      </p:cxnSp>
      <p:sp>
        <p:nvSpPr>
          <p:cNvPr id="16" name="Espace réservé du contenu 15">
            <a:extLst>
              <a:ext uri="{FF2B5EF4-FFF2-40B4-BE49-F238E27FC236}">
                <a16:creationId xmlns:a16="http://schemas.microsoft.com/office/drawing/2014/main" id="{2D3A8F0F-39AA-4A8E-AE8C-D41545F6DA41}"/>
              </a:ext>
            </a:extLst>
          </p:cNvPr>
          <p:cNvSpPr>
            <a:spLocks noGrp="1"/>
          </p:cNvSpPr>
          <p:nvPr>
            <p:ph sz="quarter" idx="15"/>
          </p:nvPr>
        </p:nvSpPr>
        <p:spPr>
          <a:xfrm>
            <a:off x="3971924" y="4114799"/>
            <a:ext cx="7572375" cy="227647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Tree>
    <p:custDataLst>
      <p:tags r:id="rId1"/>
    </p:custDataLst>
    <p:extLst>
      <p:ext uri="{BB962C8B-B14F-4D97-AF65-F5344CB8AC3E}">
        <p14:creationId xmlns:p14="http://schemas.microsoft.com/office/powerpoint/2010/main" val="429252977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1000"/>
                                        <p:tgtEl>
                                          <p:spTgt spid="13"/>
                                        </p:tgtEl>
                                      </p:cBhvr>
                                    </p:animEffect>
                                  </p:childTnLst>
                                </p:cTn>
                              </p:par>
                            </p:childTnLst>
                          </p:cTn>
                        </p:par>
                        <p:par>
                          <p:cTn id="8" fill="hold">
                            <p:stCondLst>
                              <p:cond delay="1000"/>
                            </p:stCondLst>
                            <p:childTnLst>
                              <p:par>
                                <p:cTn id="9" presetID="45"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ppt_w</p:attrName>
                                        </p:attrNameLst>
                                      </p:cBhvr>
                                      <p:tavLst>
                                        <p:tav tm="0" fmla="#ppt_w*sin(2.5*pi*$)">
                                          <p:val>
                                            <p:fltVal val="0"/>
                                          </p:val>
                                        </p:tav>
                                        <p:tav tm="100000">
                                          <p:val>
                                            <p:fltVal val="1"/>
                                          </p:val>
                                        </p:tav>
                                      </p:tavLst>
                                    </p:anim>
                                    <p:anim calcmode="lin" valueType="num">
                                      <p:cBhvr>
                                        <p:cTn id="13" dur="1000" fill="hold"/>
                                        <p:tgtEl>
                                          <p:spTgt spid="5"/>
                                        </p:tgtEl>
                                        <p:attrNameLst>
                                          <p:attrName>ppt_h</p:attrName>
                                        </p:attrNameLst>
                                      </p:cBhvr>
                                      <p:tavLst>
                                        <p:tav tm="0">
                                          <p:val>
                                            <p:strVal val="#ppt_h"/>
                                          </p:val>
                                        </p:tav>
                                        <p:tav tm="100000">
                                          <p:val>
                                            <p:strVal val="#ppt_h"/>
                                          </p:val>
                                        </p:tav>
                                      </p:tavLst>
                                    </p:anim>
                                  </p:childTnLst>
                                </p:cTn>
                              </p:par>
                              <p:par>
                                <p:cTn id="14" presetID="45" presetClass="entr" presetSubtype="0" fill="hold" nodeType="withEffect">
                                  <p:stCondLst>
                                    <p:cond delay="25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000"/>
                                        <p:tgtEl>
                                          <p:spTgt spid="7"/>
                                        </p:tgtEl>
                                      </p:cBhvr>
                                    </p:animEffect>
                                    <p:anim calcmode="lin" valueType="num">
                                      <p:cBhvr>
                                        <p:cTn id="17" dur="1000" fill="hold"/>
                                        <p:tgtEl>
                                          <p:spTgt spid="7"/>
                                        </p:tgtEl>
                                        <p:attrNameLst>
                                          <p:attrName>ppt_w</p:attrName>
                                        </p:attrNameLst>
                                      </p:cBhvr>
                                      <p:tavLst>
                                        <p:tav tm="0" fmla="#ppt_w*sin(2.5*pi*$)">
                                          <p:val>
                                            <p:fltVal val="0"/>
                                          </p:val>
                                        </p:tav>
                                        <p:tav tm="100000">
                                          <p:val>
                                            <p:fltVal val="1"/>
                                          </p:val>
                                        </p:tav>
                                      </p:tavLst>
                                    </p:anim>
                                    <p:anim calcmode="lin" valueType="num">
                                      <p:cBhvr>
                                        <p:cTn id="18" dur="1000" fill="hold"/>
                                        <p:tgtEl>
                                          <p:spTgt spid="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SOUS-SECTION">
    <p:bg>
      <p:bgPr>
        <a:solidFill>
          <a:srgbClr val="222933"/>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2392362" y="204440"/>
            <a:ext cx="9144000" cy="448377"/>
          </a:xfrm>
        </p:spPr>
        <p:txBody>
          <a:bodyPr lIns="0" tIns="0" rIns="0" bIns="0" anchor="t" anchorCtr="0">
            <a:norm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5412143" y="1281889"/>
            <a:ext cx="6126269" cy="4294222"/>
          </a:xfrm>
        </p:spPr>
        <p:txBody>
          <a:bodyPr anchor="ctr" anchorCtr="0">
            <a:noAutofit/>
          </a:bodyPr>
          <a:lstStyle>
            <a:lvl1pPr marL="0" indent="0" algn="ctr">
              <a:buNone/>
              <a:defRPr sz="5400" b="0">
                <a:solidFill>
                  <a:schemeClr val="bg1"/>
                </a:solidFill>
                <a:latin typeface="Segoe UI Light" panose="020B0502040204020203" pitchFamily="34" charset="0"/>
                <a:cs typeface="Segoe UI Light" panose="020B0502040204020203" pitchFamily="34" charset="0"/>
              </a:defRPr>
            </a:lvl1pPr>
          </a:lstStyle>
          <a:p>
            <a:pPr lvl="0"/>
            <a:r>
              <a:rPr lang="fr-FR" dirty="0"/>
              <a:t>titre</a:t>
            </a:r>
          </a:p>
        </p:txBody>
      </p:sp>
      <p:sp>
        <p:nvSpPr>
          <p:cNvPr id="7" name="Rectangle 6">
            <a:extLst>
              <a:ext uri="{FF2B5EF4-FFF2-40B4-BE49-F238E27FC236}">
                <a16:creationId xmlns:a16="http://schemas.microsoft.com/office/drawing/2014/main" id="{169E6561-74E0-4321-B4B5-72F5CA43D810}"/>
              </a:ext>
            </a:extLst>
          </p:cNvPr>
          <p:cNvSpPr/>
          <p:nvPr userDrawn="1"/>
        </p:nvSpPr>
        <p:spPr>
          <a:xfrm>
            <a:off x="0" y="0"/>
            <a:ext cx="4882155" cy="6858000"/>
          </a:xfrm>
          <a:prstGeom prst="rect">
            <a:avLst/>
          </a:prstGeom>
          <a:solidFill>
            <a:srgbClr val="55BDFD"/>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Tree>
    <p:custDataLst>
      <p:tags r:id="rId1"/>
    </p:custDataLst>
    <p:extLst>
      <p:ext uri="{BB962C8B-B14F-4D97-AF65-F5344CB8AC3E}">
        <p14:creationId xmlns:p14="http://schemas.microsoft.com/office/powerpoint/2010/main" val="67823307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extLst>
    <p:ext uri="{DCECCB84-F9BA-43D5-87BE-67443E8EF086}">
      <p15:sldGuideLst xmlns:p15="http://schemas.microsoft.com/office/powerpoint/2012/main">
        <p15:guide id="1" orient="horz" pos="2160">
          <p15:clr>
            <a:srgbClr val="FBAE40"/>
          </p15:clr>
        </p15:guide>
        <p15:guide id="2" pos="7265">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SOUS-SECTION">
    <p:bg>
      <p:bgPr>
        <a:solidFill>
          <a:srgbClr val="222933"/>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2392362" y="204440"/>
            <a:ext cx="9144000" cy="448377"/>
          </a:xfrm>
        </p:spPr>
        <p:txBody>
          <a:bodyPr lIns="0" tIns="0" rIns="0" bIns="0" anchor="t" anchorCtr="0">
            <a:norm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5406919" y="1281889"/>
            <a:ext cx="6126269" cy="4294222"/>
          </a:xfrm>
        </p:spPr>
        <p:txBody>
          <a:bodyPr anchor="ctr" anchorCtr="0">
            <a:noAutofit/>
          </a:bodyPr>
          <a:lstStyle>
            <a:lvl1pPr marL="0" indent="0" algn="ctr">
              <a:buNone/>
              <a:defRPr sz="5400" b="0">
                <a:solidFill>
                  <a:schemeClr val="bg1"/>
                </a:solidFill>
                <a:latin typeface="Segoe UI Light" panose="020B0502040204020203" pitchFamily="34" charset="0"/>
                <a:cs typeface="Segoe UI Light" panose="020B0502040204020203" pitchFamily="34" charset="0"/>
              </a:defRPr>
            </a:lvl1pPr>
          </a:lstStyle>
          <a:p>
            <a:pPr lvl="0"/>
            <a:r>
              <a:rPr lang="fr-FR" dirty="0"/>
              <a:t>titre</a:t>
            </a:r>
          </a:p>
        </p:txBody>
      </p:sp>
      <p:sp>
        <p:nvSpPr>
          <p:cNvPr id="7" name="Rectangle 6">
            <a:extLst>
              <a:ext uri="{FF2B5EF4-FFF2-40B4-BE49-F238E27FC236}">
                <a16:creationId xmlns:a16="http://schemas.microsoft.com/office/drawing/2014/main" id="{169E6561-74E0-4321-B4B5-72F5CA43D810}"/>
              </a:ext>
            </a:extLst>
          </p:cNvPr>
          <p:cNvSpPr/>
          <p:nvPr userDrawn="1"/>
        </p:nvSpPr>
        <p:spPr>
          <a:xfrm>
            <a:off x="0" y="0"/>
            <a:ext cx="4882155" cy="6858000"/>
          </a:xfrm>
          <a:prstGeom prst="rect">
            <a:avLst/>
          </a:prstGeom>
          <a:solidFill>
            <a:srgbClr val="00738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Tree>
    <p:custDataLst>
      <p:tags r:id="rId1"/>
    </p:custDataLst>
    <p:extLst>
      <p:ext uri="{BB962C8B-B14F-4D97-AF65-F5344CB8AC3E}">
        <p14:creationId xmlns:p14="http://schemas.microsoft.com/office/powerpoint/2010/main" val="87698436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extLst>
    <p:ext uri="{DCECCB84-F9BA-43D5-87BE-67443E8EF086}">
      <p15:sldGuideLst xmlns:p15="http://schemas.microsoft.com/office/powerpoint/2012/main">
        <p15:guide id="1" orient="horz" pos="2160">
          <p15:clr>
            <a:srgbClr val="FBAE40"/>
          </p15:clr>
        </p15:guide>
        <p15:guide id="2" pos="7265">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_SOUS-SECTION">
    <p:bg>
      <p:bgPr>
        <a:solidFill>
          <a:srgbClr val="222933"/>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2392362" y="204440"/>
            <a:ext cx="9144000" cy="448377"/>
          </a:xfrm>
        </p:spPr>
        <p:txBody>
          <a:bodyPr lIns="0" tIns="0" rIns="0" bIns="0" anchor="t" anchorCtr="0">
            <a:norm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5406919" y="1281889"/>
            <a:ext cx="6126269" cy="4294222"/>
          </a:xfrm>
        </p:spPr>
        <p:txBody>
          <a:bodyPr anchor="ctr" anchorCtr="0">
            <a:noAutofit/>
          </a:bodyPr>
          <a:lstStyle>
            <a:lvl1pPr marL="0" indent="0" algn="ctr">
              <a:buNone/>
              <a:defRPr sz="5400" b="0">
                <a:solidFill>
                  <a:schemeClr val="bg1"/>
                </a:solidFill>
                <a:latin typeface="Segoe UI Light" panose="020B0502040204020203" pitchFamily="34" charset="0"/>
                <a:cs typeface="Segoe UI Light" panose="020B0502040204020203" pitchFamily="34" charset="0"/>
              </a:defRPr>
            </a:lvl1pPr>
          </a:lstStyle>
          <a:p>
            <a:pPr lvl="0"/>
            <a:r>
              <a:rPr lang="fr-FR" dirty="0"/>
              <a:t>titre</a:t>
            </a:r>
          </a:p>
        </p:txBody>
      </p:sp>
      <p:sp>
        <p:nvSpPr>
          <p:cNvPr id="7" name="Rectangle 6">
            <a:extLst>
              <a:ext uri="{FF2B5EF4-FFF2-40B4-BE49-F238E27FC236}">
                <a16:creationId xmlns:a16="http://schemas.microsoft.com/office/drawing/2014/main" id="{169E6561-74E0-4321-B4B5-72F5CA43D810}"/>
              </a:ext>
            </a:extLst>
          </p:cNvPr>
          <p:cNvSpPr/>
          <p:nvPr userDrawn="1"/>
        </p:nvSpPr>
        <p:spPr>
          <a:xfrm>
            <a:off x="0" y="0"/>
            <a:ext cx="4882155" cy="6858000"/>
          </a:xfrm>
          <a:prstGeom prst="rect">
            <a:avLst/>
          </a:prstGeom>
          <a:solidFill>
            <a:srgbClr val="0090CC"/>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Tree>
    <p:custDataLst>
      <p:tags r:id="rId1"/>
    </p:custDataLst>
    <p:extLst>
      <p:ext uri="{BB962C8B-B14F-4D97-AF65-F5344CB8AC3E}">
        <p14:creationId xmlns:p14="http://schemas.microsoft.com/office/powerpoint/2010/main" val="253873019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extLst>
    <p:ext uri="{DCECCB84-F9BA-43D5-87BE-67443E8EF086}">
      <p15:sldGuideLst xmlns:p15="http://schemas.microsoft.com/office/powerpoint/2012/main">
        <p15:guide id="1" orient="horz" pos="2160">
          <p15:clr>
            <a:srgbClr val="FBAE40"/>
          </p15:clr>
        </p15:guide>
        <p15:guide id="2" pos="7265">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_SOUS-SECTION">
    <p:bg>
      <p:bgPr>
        <a:solidFill>
          <a:srgbClr val="222933"/>
        </a:solidFill>
        <a:effectLst/>
      </p:bgPr>
    </p:bg>
    <p:spTree>
      <p:nvGrpSpPr>
        <p:cNvPr id="1" name=""/>
        <p:cNvGrpSpPr/>
        <p:nvPr/>
      </p:nvGrpSpPr>
      <p:grpSpPr>
        <a:xfrm>
          <a:off x="0" y="0"/>
          <a:ext cx="0" cy="0"/>
          <a:chOff x="0" y="0"/>
          <a:chExt cx="0" cy="0"/>
        </a:xfrm>
      </p:grpSpPr>
      <p:sp>
        <p:nvSpPr>
          <p:cNvPr id="4" name="Espace réservé pour une image  3">
            <a:extLst>
              <a:ext uri="{FF2B5EF4-FFF2-40B4-BE49-F238E27FC236}">
                <a16:creationId xmlns:a16="http://schemas.microsoft.com/office/drawing/2014/main" id="{D34C8417-E0C7-45D4-9690-EB124F878954}"/>
              </a:ext>
            </a:extLst>
          </p:cNvPr>
          <p:cNvSpPr>
            <a:spLocks noGrp="1"/>
          </p:cNvSpPr>
          <p:nvPr>
            <p:ph type="pic" sz="quarter" idx="15"/>
          </p:nvPr>
        </p:nvSpPr>
        <p:spPr>
          <a:xfrm>
            <a:off x="0" y="0"/>
            <a:ext cx="5377758" cy="6858000"/>
          </a:xfrm>
        </p:spPr>
        <p:txBody>
          <a:bodyPr/>
          <a:lstStyle/>
          <a:p>
            <a:endParaRPr lang="fr-FR"/>
          </a:p>
        </p:txBody>
      </p:sp>
      <p:sp>
        <p:nvSpPr>
          <p:cNvPr id="2" name="Titre 1"/>
          <p:cNvSpPr>
            <a:spLocks noGrp="1"/>
          </p:cNvSpPr>
          <p:nvPr>
            <p:ph type="ctrTitle" hasCustomPrompt="1"/>
          </p:nvPr>
        </p:nvSpPr>
        <p:spPr>
          <a:xfrm>
            <a:off x="2375362" y="204440"/>
            <a:ext cx="9144000" cy="448377"/>
          </a:xfrm>
        </p:spPr>
        <p:txBody>
          <a:bodyPr lIns="0" tIns="0" rIns="0" bIns="0" anchor="t" anchorCtr="0">
            <a:norm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5719017" y="1299995"/>
            <a:ext cx="6126269" cy="4294222"/>
          </a:xfrm>
        </p:spPr>
        <p:txBody>
          <a:bodyPr anchor="ctr" anchorCtr="0">
            <a:noAutofit/>
          </a:bodyPr>
          <a:lstStyle>
            <a:lvl1pPr marL="0" indent="0" algn="ctr">
              <a:buNone/>
              <a:defRPr sz="5400" b="0">
                <a:solidFill>
                  <a:schemeClr val="bg1"/>
                </a:solidFill>
                <a:latin typeface="Segoe UI Light" panose="020B0502040204020203" pitchFamily="34" charset="0"/>
                <a:cs typeface="Segoe UI Light" panose="020B0502040204020203" pitchFamily="34" charset="0"/>
              </a:defRPr>
            </a:lvl1pPr>
          </a:lstStyle>
          <a:p>
            <a:pPr lvl="0"/>
            <a:r>
              <a:rPr lang="fr-FR" dirty="0"/>
              <a:t>titre</a:t>
            </a:r>
          </a:p>
        </p:txBody>
      </p:sp>
    </p:spTree>
    <p:custDataLst>
      <p:tags r:id="rId1"/>
    </p:custDataLst>
    <p:extLst>
      <p:ext uri="{BB962C8B-B14F-4D97-AF65-F5344CB8AC3E}">
        <p14:creationId xmlns:p14="http://schemas.microsoft.com/office/powerpoint/2010/main" val="355650427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COUV SLIDE BLC">
    <p:bg>
      <p:bgPr>
        <a:solidFill>
          <a:schemeClr val="bg1"/>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1524000" y="1689099"/>
            <a:ext cx="9144000" cy="2387600"/>
          </a:xfrm>
        </p:spPr>
        <p:txBody>
          <a:bodyPr anchor="b"/>
          <a:lstStyle>
            <a:lvl1pPr algn="ctr">
              <a:defRPr sz="6000">
                <a:solidFill>
                  <a:srgbClr val="222933"/>
                </a:solidFill>
                <a:latin typeface="Segoe UI Light" panose="020B0502040204020203" pitchFamily="34" charset="0"/>
                <a:cs typeface="Segoe UI Light" panose="020B0502040204020203" pitchFamily="34" charset="0"/>
              </a:defRPr>
            </a:lvl1pPr>
          </a:lstStyle>
          <a:p>
            <a:r>
              <a:rPr lang="fr-FR" dirty="0"/>
              <a:t>Titre du cours</a:t>
            </a:r>
          </a:p>
        </p:txBody>
      </p:sp>
      <p:sp>
        <p:nvSpPr>
          <p:cNvPr id="3" name="Sous-titre 2"/>
          <p:cNvSpPr>
            <a:spLocks noGrp="1"/>
          </p:cNvSpPr>
          <p:nvPr>
            <p:ph type="subTitle" idx="1" hasCustomPrompt="1"/>
          </p:nvPr>
        </p:nvSpPr>
        <p:spPr>
          <a:xfrm>
            <a:off x="1524000" y="4168774"/>
            <a:ext cx="9144000" cy="1655762"/>
          </a:xfrm>
        </p:spPr>
        <p:txBody>
          <a:bodyPr/>
          <a:lstStyle>
            <a:lvl1pPr marL="0" indent="0" algn="ctr">
              <a:buNone/>
              <a:defRPr sz="2400" b="1" baseline="0">
                <a:solidFill>
                  <a:srgbClr val="55BDFD"/>
                </a:solidFill>
                <a:latin typeface="Segoe UI" panose="020B0502040204020203" pitchFamily="34" charset="0"/>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a:t>Numéro du module - Titre du module</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07787" y="0"/>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Tree>
    <p:custDataLst>
      <p:tags r:id="rId1"/>
    </p:custDataLst>
    <p:extLst>
      <p:ext uri="{BB962C8B-B14F-4D97-AF65-F5344CB8AC3E}">
        <p14:creationId xmlns:p14="http://schemas.microsoft.com/office/powerpoint/2010/main" val="337111308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SECTION">
    <p:bg>
      <p:bgPr>
        <a:solidFill>
          <a:srgbClr val="55BDFD"/>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2363787" y="204440"/>
            <a:ext cx="9144000" cy="448377"/>
          </a:xfrm>
        </p:spPr>
        <p:txBody>
          <a:bodyPr lIns="0" tIns="0" rIns="0" bIns="0" anchor="t" anchorCtr="0">
            <a:norm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a:t>Stockage AWS</a:t>
            </a:r>
            <a:endParaRPr lang="fr-FR" dirty="0"/>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222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3962400" y="1281889"/>
            <a:ext cx="7553326" cy="2747186"/>
          </a:xfrm>
        </p:spPr>
        <p:txBody>
          <a:bodyPr anchor="ctr" anchorCtr="0">
            <a:noAutofit/>
          </a:bodyPr>
          <a:lstStyle>
            <a:lvl1pPr marL="0" indent="0" algn="ctr">
              <a:buNone/>
              <a:defRPr sz="7200" b="0">
                <a:solidFill>
                  <a:srgbClr val="222933"/>
                </a:solidFill>
                <a:latin typeface="Segoe UI Light" panose="020B0502040204020203" pitchFamily="34" charset="0"/>
                <a:cs typeface="Segoe UI Light" panose="020B0502040204020203" pitchFamily="34" charset="0"/>
              </a:defRPr>
            </a:lvl1pPr>
          </a:lstStyle>
          <a:p>
            <a:pPr lvl="0"/>
            <a:r>
              <a:rPr lang="fr-FR" dirty="0"/>
              <a:t>titre</a:t>
            </a:r>
          </a:p>
        </p:txBody>
      </p:sp>
      <p:sp>
        <p:nvSpPr>
          <p:cNvPr id="5" name="Ellipse 4">
            <a:extLst>
              <a:ext uri="{FF2B5EF4-FFF2-40B4-BE49-F238E27FC236}">
                <a16:creationId xmlns:a16="http://schemas.microsoft.com/office/drawing/2014/main" id="{7CD49A98-A8A2-40A5-8DA0-3BF448AB9F52}"/>
              </a:ext>
            </a:extLst>
          </p:cNvPr>
          <p:cNvSpPr/>
          <p:nvPr userDrawn="1"/>
        </p:nvSpPr>
        <p:spPr>
          <a:xfrm>
            <a:off x="386999" y="1827000"/>
            <a:ext cx="3204000" cy="3204000"/>
          </a:xfrm>
          <a:prstGeom prst="ellipse">
            <a:avLst/>
          </a:prstGeom>
          <a:solidFill>
            <a:srgbClr val="222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panose="020B0502040204020203" pitchFamily="34" charset="0"/>
              <a:ea typeface="+mn-ea"/>
              <a:cs typeface="+mn-cs"/>
            </a:endParaRPr>
          </a:p>
        </p:txBody>
      </p:sp>
      <p:cxnSp>
        <p:nvCxnSpPr>
          <p:cNvPr id="13" name="Connecteur droit 12">
            <a:extLst>
              <a:ext uri="{FF2B5EF4-FFF2-40B4-BE49-F238E27FC236}">
                <a16:creationId xmlns:a16="http://schemas.microsoft.com/office/drawing/2014/main" id="{B5E3B66A-2DA5-402D-BB07-281EFA11CDA2}"/>
              </a:ext>
            </a:extLst>
          </p:cNvPr>
          <p:cNvCxnSpPr>
            <a:cxnSpLocks/>
          </p:cNvCxnSpPr>
          <p:nvPr userDrawn="1"/>
        </p:nvCxnSpPr>
        <p:spPr>
          <a:xfrm>
            <a:off x="1988999" y="-295275"/>
            <a:ext cx="0" cy="2146260"/>
          </a:xfrm>
          <a:prstGeom prst="line">
            <a:avLst/>
          </a:prstGeom>
          <a:ln w="127000">
            <a:solidFill>
              <a:srgbClr val="222933"/>
            </a:solidFill>
          </a:ln>
        </p:spPr>
        <p:style>
          <a:lnRef idx="1">
            <a:schemeClr val="accent1"/>
          </a:lnRef>
          <a:fillRef idx="0">
            <a:schemeClr val="accent1"/>
          </a:fillRef>
          <a:effectRef idx="0">
            <a:schemeClr val="accent1"/>
          </a:effectRef>
          <a:fontRef idx="minor">
            <a:schemeClr val="tx1"/>
          </a:fontRef>
        </p:style>
      </p:cxnSp>
      <p:sp>
        <p:nvSpPr>
          <p:cNvPr id="16" name="Espace réservé du contenu 15">
            <a:extLst>
              <a:ext uri="{FF2B5EF4-FFF2-40B4-BE49-F238E27FC236}">
                <a16:creationId xmlns:a16="http://schemas.microsoft.com/office/drawing/2014/main" id="{2D3A8F0F-39AA-4A8E-AE8C-D41545F6DA41}"/>
              </a:ext>
            </a:extLst>
          </p:cNvPr>
          <p:cNvSpPr>
            <a:spLocks noGrp="1"/>
          </p:cNvSpPr>
          <p:nvPr>
            <p:ph sz="quarter" idx="15"/>
          </p:nvPr>
        </p:nvSpPr>
        <p:spPr>
          <a:xfrm>
            <a:off x="3971924" y="4114799"/>
            <a:ext cx="7572375" cy="227647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pic>
        <p:nvPicPr>
          <p:cNvPr id="15" name="Graphique 14">
            <a:extLst>
              <a:ext uri="{FF2B5EF4-FFF2-40B4-BE49-F238E27FC236}">
                <a16:creationId xmlns:a16="http://schemas.microsoft.com/office/drawing/2014/main" id="{04D7BC0A-7482-4C8F-93EB-BDE762F9E59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323337" y="2226891"/>
            <a:ext cx="1522796" cy="1933438"/>
          </a:xfrm>
          <a:prstGeom prst="rect">
            <a:avLst/>
          </a:prstGeom>
        </p:spPr>
      </p:pic>
      <p:sp>
        <p:nvSpPr>
          <p:cNvPr id="17" name="Rectangle 16">
            <a:extLst>
              <a:ext uri="{FF2B5EF4-FFF2-40B4-BE49-F238E27FC236}">
                <a16:creationId xmlns:a16="http://schemas.microsoft.com/office/drawing/2014/main" id="{8DF9F895-EC7D-4544-B9AE-D81AA9FCDC78}"/>
              </a:ext>
            </a:extLst>
          </p:cNvPr>
          <p:cNvSpPr/>
          <p:nvPr userDrawn="1"/>
        </p:nvSpPr>
        <p:spPr>
          <a:xfrm>
            <a:off x="1579433" y="4342834"/>
            <a:ext cx="819135" cy="430887"/>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28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QUIZ</a:t>
            </a:r>
            <a:endParaRPr kumimoji="0" lang="en-US" sz="2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Tree>
    <p:custDataLst>
      <p:tags r:id="rId1"/>
    </p:custDataLst>
    <p:extLst>
      <p:ext uri="{BB962C8B-B14F-4D97-AF65-F5344CB8AC3E}">
        <p14:creationId xmlns:p14="http://schemas.microsoft.com/office/powerpoint/2010/main" val="227535842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1000"/>
                                        <p:tgtEl>
                                          <p:spTgt spid="13"/>
                                        </p:tgtEl>
                                      </p:cBhvr>
                                    </p:animEffect>
                                  </p:childTnLst>
                                </p:cTn>
                              </p:par>
                            </p:childTnLst>
                          </p:cTn>
                        </p:par>
                        <p:par>
                          <p:cTn id="8" fill="hold">
                            <p:stCondLst>
                              <p:cond delay="1000"/>
                            </p:stCondLst>
                            <p:childTnLst>
                              <p:par>
                                <p:cTn id="9" presetID="45"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ppt_w</p:attrName>
                                        </p:attrNameLst>
                                      </p:cBhvr>
                                      <p:tavLst>
                                        <p:tav tm="0" fmla="#ppt_w*sin(2.5*pi*$)">
                                          <p:val>
                                            <p:fltVal val="0"/>
                                          </p:val>
                                        </p:tav>
                                        <p:tav tm="100000">
                                          <p:val>
                                            <p:fltVal val="1"/>
                                          </p:val>
                                        </p:tav>
                                      </p:tavLst>
                                    </p:anim>
                                    <p:anim calcmode="lin" valueType="num">
                                      <p:cBhvr>
                                        <p:cTn id="13" dur="1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SECTION">
    <p:spTree>
      <p:nvGrpSpPr>
        <p:cNvPr id="1" name=""/>
        <p:cNvGrpSpPr/>
        <p:nvPr/>
      </p:nvGrpSpPr>
      <p:grpSpPr>
        <a:xfrm>
          <a:off x="0" y="0"/>
          <a:ext cx="0" cy="0"/>
          <a:chOff x="0" y="0"/>
          <a:chExt cx="0" cy="0"/>
        </a:xfrm>
      </p:grpSpPr>
      <p:sp>
        <p:nvSpPr>
          <p:cNvPr id="8" name="Rectangle 7"/>
          <p:cNvSpPr/>
          <p:nvPr userDrawn="1"/>
        </p:nvSpPr>
        <p:spPr>
          <a:xfrm>
            <a:off x="0" y="0"/>
            <a:ext cx="12192000" cy="6858000"/>
          </a:xfrm>
          <a:prstGeom prst="rect">
            <a:avLst/>
          </a:prstGeom>
          <a:solidFill>
            <a:srgbClr val="22293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 name="Titre 1"/>
          <p:cNvSpPr>
            <a:spLocks noGrp="1"/>
          </p:cNvSpPr>
          <p:nvPr>
            <p:ph type="ctrTitle" hasCustomPrompt="1"/>
          </p:nvPr>
        </p:nvSpPr>
        <p:spPr>
          <a:xfrm>
            <a:off x="2363787" y="204440"/>
            <a:ext cx="9144000" cy="448377"/>
          </a:xfrm>
        </p:spPr>
        <p:txBody>
          <a:bodyPr lIns="0" tIns="0" rIns="0" bIns="0" anchor="t" anchorCtr="0">
            <a:norm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1" y="1085848"/>
            <a:ext cx="12203574" cy="4294222"/>
          </a:xfrm>
        </p:spPr>
        <p:txBody>
          <a:bodyPr anchor="ctr" anchorCtr="0">
            <a:noAutofit/>
          </a:bodyPr>
          <a:lstStyle>
            <a:lvl1pPr marL="0" indent="0" algn="ctr">
              <a:buNone/>
              <a:defRPr sz="7200" b="0">
                <a:solidFill>
                  <a:srgbClr val="55BDFD"/>
                </a:solidFill>
                <a:latin typeface="Segoe UI Light" panose="020B0502040204020203" pitchFamily="34" charset="0"/>
                <a:cs typeface="Segoe UI Light" panose="020B0502040204020203" pitchFamily="34" charset="0"/>
              </a:defRPr>
            </a:lvl1pPr>
          </a:lstStyle>
          <a:p>
            <a:pPr lvl="0"/>
            <a:r>
              <a:rPr lang="fr-FR"/>
              <a:t>titre</a:t>
            </a:r>
          </a:p>
        </p:txBody>
      </p:sp>
    </p:spTree>
    <p:custDataLst>
      <p:tags r:id="rId1"/>
    </p:custDataLst>
    <p:extLst>
      <p:ext uri="{BB962C8B-B14F-4D97-AF65-F5344CB8AC3E}">
        <p14:creationId xmlns:p14="http://schemas.microsoft.com/office/powerpoint/2010/main" val="185124752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COUV SLIDE">
    <p:bg>
      <p:bgPr>
        <a:solidFill>
          <a:srgbClr val="222933"/>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1524000" y="1689099"/>
            <a:ext cx="9144000" cy="2387600"/>
          </a:xfrm>
        </p:spPr>
        <p:txBody>
          <a:bodyPr anchor="b"/>
          <a:lstStyle>
            <a:lvl1pPr algn="ctr">
              <a:defRPr sz="6000">
                <a:solidFill>
                  <a:schemeClr val="bg1"/>
                </a:solidFill>
                <a:latin typeface="Segoe UI Light" panose="020B0502040204020203" pitchFamily="34" charset="0"/>
                <a:cs typeface="Segoe UI Light" panose="020B0502040204020203" pitchFamily="34" charset="0"/>
              </a:defRPr>
            </a:lvl1pPr>
          </a:lstStyle>
          <a:p>
            <a:r>
              <a:rPr lang="fr-FR" dirty="0"/>
              <a:t>Titre du cours</a:t>
            </a:r>
          </a:p>
        </p:txBody>
      </p:sp>
      <p:sp>
        <p:nvSpPr>
          <p:cNvPr id="3" name="Sous-titre 2"/>
          <p:cNvSpPr>
            <a:spLocks noGrp="1"/>
          </p:cNvSpPr>
          <p:nvPr>
            <p:ph type="subTitle" idx="1" hasCustomPrompt="1"/>
          </p:nvPr>
        </p:nvSpPr>
        <p:spPr>
          <a:xfrm>
            <a:off x="1524000" y="4168774"/>
            <a:ext cx="9144000" cy="1655762"/>
          </a:xfrm>
        </p:spPr>
        <p:txBody>
          <a:bodyPr/>
          <a:lstStyle>
            <a:lvl1pPr marL="0" indent="0" algn="ctr">
              <a:buNone/>
              <a:defRPr sz="2400" b="1" baseline="0">
                <a:solidFill>
                  <a:srgbClr val="55BDFD"/>
                </a:solidFill>
                <a:latin typeface="Segoe UI" panose="020B0502040204020203" pitchFamily="34" charset="0"/>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a:t>Numéro du module - Titre du module</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07787" y="0"/>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Tree>
    <p:custDataLst>
      <p:tags r:id="rId1"/>
    </p:custDataLst>
    <p:extLst>
      <p:ext uri="{BB962C8B-B14F-4D97-AF65-F5344CB8AC3E}">
        <p14:creationId xmlns:p14="http://schemas.microsoft.com/office/powerpoint/2010/main" val="60055032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COUV SLIDE BLC">
    <p:bg>
      <p:bgPr>
        <a:solidFill>
          <a:schemeClr val="bg1"/>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1524000" y="1689099"/>
            <a:ext cx="9144000" cy="2387600"/>
          </a:xfrm>
        </p:spPr>
        <p:txBody>
          <a:bodyPr anchor="b"/>
          <a:lstStyle>
            <a:lvl1pPr algn="ctr">
              <a:defRPr sz="6000">
                <a:solidFill>
                  <a:srgbClr val="222933"/>
                </a:solidFill>
                <a:latin typeface="Segoe UI Light" panose="020B0502040204020203" pitchFamily="34" charset="0"/>
                <a:cs typeface="Segoe UI Light" panose="020B0502040204020203" pitchFamily="34" charset="0"/>
              </a:defRPr>
            </a:lvl1pPr>
          </a:lstStyle>
          <a:p>
            <a:r>
              <a:rPr lang="fr-FR" dirty="0"/>
              <a:t>Titre du cours</a:t>
            </a:r>
          </a:p>
        </p:txBody>
      </p:sp>
      <p:sp>
        <p:nvSpPr>
          <p:cNvPr id="3" name="Sous-titre 2"/>
          <p:cNvSpPr>
            <a:spLocks noGrp="1"/>
          </p:cNvSpPr>
          <p:nvPr>
            <p:ph type="subTitle" idx="1" hasCustomPrompt="1"/>
          </p:nvPr>
        </p:nvSpPr>
        <p:spPr>
          <a:xfrm>
            <a:off x="1524000" y="4168774"/>
            <a:ext cx="9144000" cy="1655762"/>
          </a:xfrm>
        </p:spPr>
        <p:txBody>
          <a:bodyPr/>
          <a:lstStyle>
            <a:lvl1pPr marL="0" indent="0" algn="ctr">
              <a:buNone/>
              <a:defRPr sz="2400" b="1" baseline="0">
                <a:solidFill>
                  <a:srgbClr val="55BDFD"/>
                </a:solidFill>
                <a:latin typeface="Segoe UI" panose="020B0502040204020203" pitchFamily="34" charset="0"/>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a:t>Numéro du module - Titre du module</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07787" y="0"/>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Tree>
    <p:custDataLst>
      <p:tags r:id="rId1"/>
    </p:custDataLst>
    <p:extLst>
      <p:ext uri="{BB962C8B-B14F-4D97-AF65-F5344CB8AC3E}">
        <p14:creationId xmlns:p14="http://schemas.microsoft.com/office/powerpoint/2010/main" val="276567800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RESENTATION">
    <p:bg>
      <p:bgPr>
        <a:solidFill>
          <a:srgbClr val="55BDFD"/>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2363787" y="204440"/>
            <a:ext cx="9144000" cy="448377"/>
          </a:xfrm>
        </p:spPr>
        <p:txBody>
          <a:bodyPr lIns="0" tIns="0" rIns="0" bIns="0" anchor="t" anchorCtr="0">
            <a:norm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404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5" name="Espace réservé du texte 4">
            <a:extLst>
              <a:ext uri="{FF2B5EF4-FFF2-40B4-BE49-F238E27FC236}">
                <a16:creationId xmlns:a16="http://schemas.microsoft.com/office/drawing/2014/main" id="{2B6266F0-30FC-4A85-96A7-F7D4EC024678}"/>
              </a:ext>
            </a:extLst>
          </p:cNvPr>
          <p:cNvSpPr>
            <a:spLocks noGrp="1"/>
          </p:cNvSpPr>
          <p:nvPr>
            <p:ph type="body" sz="quarter" idx="13"/>
          </p:nvPr>
        </p:nvSpPr>
        <p:spPr>
          <a:xfrm>
            <a:off x="2083442" y="1739309"/>
            <a:ext cx="9435920" cy="2554880"/>
          </a:xfrm>
        </p:spPr>
        <p:txBody>
          <a:bodyPr>
            <a:noAutofit/>
          </a:bodyPr>
          <a:lstStyle>
            <a:lvl1pPr>
              <a:defRPr sz="2400">
                <a:solidFill>
                  <a:schemeClr val="bg1"/>
                </a:solidFill>
                <a:latin typeface="Segoe UI" panose="020B0502040204020203" pitchFamily="34" charset="0"/>
                <a:cs typeface="Segoe UI" panose="020B0502040204020203" pitchFamily="34" charset="0"/>
              </a:defRPr>
            </a:lvl1pPr>
            <a:lvl2pPr>
              <a:defRPr sz="2000">
                <a:solidFill>
                  <a:schemeClr val="bg1"/>
                </a:solidFill>
                <a:latin typeface="Segoe UI" panose="020B0502040204020203" pitchFamily="34" charset="0"/>
                <a:cs typeface="Segoe UI" panose="020B0502040204020203" pitchFamily="34" charset="0"/>
              </a:defRPr>
            </a:lvl2pPr>
            <a:lvl3pPr>
              <a:defRPr sz="1800">
                <a:solidFill>
                  <a:schemeClr val="bg1"/>
                </a:solidFill>
                <a:latin typeface="Segoe UI" panose="020B0502040204020203" pitchFamily="34" charset="0"/>
                <a:cs typeface="Segoe UI" panose="020B0502040204020203" pitchFamily="34" charset="0"/>
              </a:defRPr>
            </a:lvl3pPr>
            <a:lvl4pPr>
              <a:defRPr sz="1600">
                <a:solidFill>
                  <a:schemeClr val="bg1"/>
                </a:solidFill>
                <a:latin typeface="Segoe UI" panose="020B0502040204020203" pitchFamily="34" charset="0"/>
                <a:cs typeface="Segoe UI" panose="020B0502040204020203" pitchFamily="34" charset="0"/>
              </a:defRPr>
            </a:lvl4pPr>
            <a:lvl5pPr>
              <a:defRPr sz="1400">
                <a:solidFill>
                  <a:schemeClr val="bg1"/>
                </a:solidFill>
                <a:latin typeface="Segoe UI" panose="020B0502040204020203" pitchFamily="34" charset="0"/>
                <a:cs typeface="Segoe UI" panose="020B0502040204020203"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2083443" y="1085849"/>
            <a:ext cx="3668362" cy="542925"/>
          </a:xfrm>
        </p:spPr>
        <p:txBody>
          <a:bodyPr/>
          <a:lstStyle>
            <a:lvl1pPr marL="0" indent="0">
              <a:buNone/>
              <a:defRPr b="1">
                <a:solidFill>
                  <a:srgbClr val="40404C"/>
                </a:solidFill>
                <a:latin typeface="Segoe UI" panose="020B0502040204020203" pitchFamily="34" charset="0"/>
                <a:cs typeface="Segoe UI" panose="020B0502040204020203" pitchFamily="34" charset="0"/>
              </a:defRPr>
            </a:lvl1pPr>
          </a:lstStyle>
          <a:p>
            <a:pPr lvl="0"/>
            <a:r>
              <a:rPr lang="fr-FR" dirty="0"/>
              <a:t>titre</a:t>
            </a:r>
          </a:p>
        </p:txBody>
      </p:sp>
      <p:pic>
        <p:nvPicPr>
          <p:cNvPr id="7" name="Graphique 6" descr="Objectif">
            <a:extLst>
              <a:ext uri="{FF2B5EF4-FFF2-40B4-BE49-F238E27FC236}">
                <a16:creationId xmlns:a16="http://schemas.microsoft.com/office/drawing/2014/main" id="{F51FDAE6-4143-4926-A725-6FE7851779FF}"/>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96027" y="1087783"/>
            <a:ext cx="587415" cy="587415"/>
          </a:xfrm>
          <a:prstGeom prst="rect">
            <a:avLst/>
          </a:prstGeom>
        </p:spPr>
      </p:pic>
    </p:spTree>
    <p:custDataLst>
      <p:tags r:id="rId1"/>
    </p:custDataLst>
    <p:extLst>
      <p:ext uri="{BB962C8B-B14F-4D97-AF65-F5344CB8AC3E}">
        <p14:creationId xmlns:p14="http://schemas.microsoft.com/office/powerpoint/2010/main" val="258167412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U">
    <p:bg>
      <p:bgPr>
        <a:solidFill>
          <a:srgbClr val="222933"/>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339365" y="204441"/>
            <a:ext cx="11168422" cy="283239"/>
          </a:xfrm>
        </p:spPr>
        <p:txBody>
          <a:bodyPr lIns="0" tIns="0" rIns="0" bIns="0" anchor="t" anchorCtr="0">
            <a:no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5" name="Espace réservé du texte 4">
            <a:extLst>
              <a:ext uri="{FF2B5EF4-FFF2-40B4-BE49-F238E27FC236}">
                <a16:creationId xmlns:a16="http://schemas.microsoft.com/office/drawing/2014/main" id="{2B6266F0-30FC-4A85-96A7-F7D4EC024678}"/>
              </a:ext>
            </a:extLst>
          </p:cNvPr>
          <p:cNvSpPr>
            <a:spLocks noGrp="1"/>
          </p:cNvSpPr>
          <p:nvPr>
            <p:ph type="body" sz="quarter" idx="13"/>
          </p:nvPr>
        </p:nvSpPr>
        <p:spPr>
          <a:xfrm>
            <a:off x="2083443" y="1765298"/>
            <a:ext cx="9435919" cy="3933860"/>
          </a:xfrm>
        </p:spPr>
        <p:txBody>
          <a:bodyPr>
            <a:noAutofit/>
          </a:bodyPr>
          <a:lstStyle>
            <a:lvl1pPr>
              <a:defRPr sz="2400">
                <a:solidFill>
                  <a:schemeClr val="bg1"/>
                </a:solidFill>
                <a:latin typeface="Segoe UI" panose="020B0502040204020203" pitchFamily="34" charset="0"/>
                <a:cs typeface="Segoe UI" panose="020B0502040204020203" pitchFamily="34" charset="0"/>
              </a:defRPr>
            </a:lvl1pPr>
            <a:lvl2pPr>
              <a:defRPr sz="2000">
                <a:solidFill>
                  <a:schemeClr val="bg1"/>
                </a:solidFill>
                <a:latin typeface="Segoe UI" panose="020B0502040204020203" pitchFamily="34" charset="0"/>
                <a:cs typeface="Segoe UI" panose="020B0502040204020203" pitchFamily="34" charset="0"/>
              </a:defRPr>
            </a:lvl2pPr>
            <a:lvl3pPr>
              <a:defRPr sz="1800">
                <a:solidFill>
                  <a:schemeClr val="bg1"/>
                </a:solidFill>
                <a:latin typeface="Segoe UI" panose="020B0502040204020203" pitchFamily="34" charset="0"/>
                <a:cs typeface="Segoe UI" panose="020B0502040204020203" pitchFamily="34" charset="0"/>
              </a:defRPr>
            </a:lvl3pPr>
            <a:lvl4pPr>
              <a:defRPr sz="1600">
                <a:solidFill>
                  <a:schemeClr val="bg1"/>
                </a:solidFill>
                <a:latin typeface="Segoe UI" panose="020B0502040204020203" pitchFamily="34" charset="0"/>
                <a:cs typeface="Segoe UI" panose="020B0502040204020203" pitchFamily="34" charset="0"/>
              </a:defRPr>
            </a:lvl4pPr>
            <a:lvl5pPr>
              <a:defRPr sz="1400">
                <a:solidFill>
                  <a:schemeClr val="bg1"/>
                </a:solidFill>
                <a:latin typeface="Segoe UI" panose="020B0502040204020203" pitchFamily="34" charset="0"/>
                <a:cs typeface="Segoe UI" panose="020B0502040204020203"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339365" y="487681"/>
            <a:ext cx="11179997" cy="396209"/>
          </a:xfrm>
        </p:spPr>
        <p:txBody>
          <a:bodyPr lIns="0" tIns="0" rIns="0" bIns="0">
            <a:noAutofit/>
          </a:bodyPr>
          <a:lstStyle>
            <a:lvl1pPr marL="0" indent="0" algn="r">
              <a:buNone/>
              <a:defRPr sz="2000" b="1">
                <a:solidFill>
                  <a:srgbClr val="55BDFD"/>
                </a:solidFill>
                <a:latin typeface="Segoe UI" panose="020B0502040204020203" pitchFamily="34" charset="0"/>
                <a:cs typeface="Segoe UI" panose="020B0502040204020203" pitchFamily="34" charset="0"/>
              </a:defRPr>
            </a:lvl1pPr>
          </a:lstStyle>
          <a:p>
            <a:pPr lvl="0"/>
            <a:r>
              <a:rPr lang="fr-FR" dirty="0"/>
              <a:t>titre</a:t>
            </a:r>
          </a:p>
        </p:txBody>
      </p:sp>
    </p:spTree>
    <p:custDataLst>
      <p:tags r:id="rId1"/>
    </p:custDataLst>
    <p:extLst>
      <p:ext uri="{BB962C8B-B14F-4D97-AF65-F5344CB8AC3E}">
        <p14:creationId xmlns:p14="http://schemas.microsoft.com/office/powerpoint/2010/main" val="281538142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_CONTENU">
    <p:bg>
      <p:bgPr>
        <a:solidFill>
          <a:srgbClr val="222933"/>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339365" y="204441"/>
            <a:ext cx="11168422" cy="283239"/>
          </a:xfrm>
        </p:spPr>
        <p:txBody>
          <a:bodyPr lIns="0" tIns="0" rIns="0" bIns="0" anchor="t" anchorCtr="0">
            <a:no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339365" y="487681"/>
            <a:ext cx="11179997" cy="396209"/>
          </a:xfrm>
        </p:spPr>
        <p:txBody>
          <a:bodyPr lIns="0" tIns="0" rIns="0" bIns="0">
            <a:noAutofit/>
          </a:bodyPr>
          <a:lstStyle>
            <a:lvl1pPr marL="0" indent="0" algn="r">
              <a:buNone/>
              <a:defRPr sz="2000" b="1">
                <a:solidFill>
                  <a:srgbClr val="55BDFD"/>
                </a:solidFill>
                <a:latin typeface="Segoe UI" panose="020B0502040204020203" pitchFamily="34" charset="0"/>
                <a:cs typeface="Segoe UI" panose="020B0502040204020203" pitchFamily="34" charset="0"/>
              </a:defRPr>
            </a:lvl1pPr>
          </a:lstStyle>
          <a:p>
            <a:pPr lvl="0"/>
            <a:r>
              <a:rPr lang="fr-FR" dirty="0"/>
              <a:t>titre</a:t>
            </a:r>
          </a:p>
        </p:txBody>
      </p:sp>
      <p:sp>
        <p:nvSpPr>
          <p:cNvPr id="15" name="Rectangle 14">
            <a:extLst>
              <a:ext uri="{FF2B5EF4-FFF2-40B4-BE49-F238E27FC236}">
                <a16:creationId xmlns:a16="http://schemas.microsoft.com/office/drawing/2014/main" id="{49AFB75E-599E-45D6-A646-58F59470A008}"/>
              </a:ext>
            </a:extLst>
          </p:cNvPr>
          <p:cNvSpPr/>
          <p:nvPr userDrawn="1"/>
        </p:nvSpPr>
        <p:spPr>
          <a:xfrm>
            <a:off x="702620" y="1359206"/>
            <a:ext cx="423541" cy="5174102"/>
          </a:xfrm>
          <a:custGeom>
            <a:avLst/>
            <a:gdLst>
              <a:gd name="connsiteX0" fmla="*/ 0 w 695325"/>
              <a:gd name="connsiteY0" fmla="*/ 0 h 5229225"/>
              <a:gd name="connsiteX1" fmla="*/ 695325 w 695325"/>
              <a:gd name="connsiteY1" fmla="*/ 0 h 5229225"/>
              <a:gd name="connsiteX2" fmla="*/ 695325 w 695325"/>
              <a:gd name="connsiteY2" fmla="*/ 5229225 h 5229225"/>
              <a:gd name="connsiteX3" fmla="*/ 0 w 695325"/>
              <a:gd name="connsiteY3" fmla="*/ 5229225 h 5229225"/>
              <a:gd name="connsiteX4" fmla="*/ 0 w 695325"/>
              <a:gd name="connsiteY4" fmla="*/ 0 h 5229225"/>
              <a:gd name="connsiteX0" fmla="*/ 0 w 695325"/>
              <a:gd name="connsiteY0" fmla="*/ 466725 h 5695950"/>
              <a:gd name="connsiteX1" fmla="*/ 685800 w 695325"/>
              <a:gd name="connsiteY1" fmla="*/ 0 h 5695950"/>
              <a:gd name="connsiteX2" fmla="*/ 695325 w 695325"/>
              <a:gd name="connsiteY2" fmla="*/ 5695950 h 5695950"/>
              <a:gd name="connsiteX3" fmla="*/ 0 w 695325"/>
              <a:gd name="connsiteY3" fmla="*/ 5695950 h 5695950"/>
              <a:gd name="connsiteX4" fmla="*/ 0 w 695325"/>
              <a:gd name="connsiteY4" fmla="*/ 466725 h 5695950"/>
              <a:gd name="connsiteX0" fmla="*/ 0 w 685800"/>
              <a:gd name="connsiteY0" fmla="*/ 466725 h 5695950"/>
              <a:gd name="connsiteX1" fmla="*/ 685800 w 685800"/>
              <a:gd name="connsiteY1" fmla="*/ 0 h 5695950"/>
              <a:gd name="connsiteX2" fmla="*/ 638175 w 685800"/>
              <a:gd name="connsiteY2" fmla="*/ 4257675 h 5695950"/>
              <a:gd name="connsiteX3" fmla="*/ 0 w 685800"/>
              <a:gd name="connsiteY3" fmla="*/ 5695950 h 5695950"/>
              <a:gd name="connsiteX4" fmla="*/ 0 w 685800"/>
              <a:gd name="connsiteY4" fmla="*/ 466725 h 5695950"/>
              <a:gd name="connsiteX0" fmla="*/ 0 w 704850"/>
              <a:gd name="connsiteY0" fmla="*/ 466725 h 5695950"/>
              <a:gd name="connsiteX1" fmla="*/ 685800 w 704850"/>
              <a:gd name="connsiteY1" fmla="*/ 0 h 5695950"/>
              <a:gd name="connsiteX2" fmla="*/ 704850 w 704850"/>
              <a:gd name="connsiteY2" fmla="*/ 5229225 h 5695950"/>
              <a:gd name="connsiteX3" fmla="*/ 0 w 704850"/>
              <a:gd name="connsiteY3" fmla="*/ 5695950 h 5695950"/>
              <a:gd name="connsiteX4" fmla="*/ 0 w 704850"/>
              <a:gd name="connsiteY4" fmla="*/ 466725 h 5695950"/>
              <a:gd name="connsiteX0" fmla="*/ 0 w 695325"/>
              <a:gd name="connsiteY0" fmla="*/ 466725 h 5695950"/>
              <a:gd name="connsiteX1" fmla="*/ 685800 w 695325"/>
              <a:gd name="connsiteY1" fmla="*/ 0 h 5695950"/>
              <a:gd name="connsiteX2" fmla="*/ 695325 w 695325"/>
              <a:gd name="connsiteY2" fmla="*/ 5210175 h 5695950"/>
              <a:gd name="connsiteX3" fmla="*/ 0 w 695325"/>
              <a:gd name="connsiteY3" fmla="*/ 5695950 h 5695950"/>
              <a:gd name="connsiteX4" fmla="*/ 0 w 695325"/>
              <a:gd name="connsiteY4" fmla="*/ 466725 h 5695950"/>
              <a:gd name="connsiteX0" fmla="*/ 0 w 692128"/>
              <a:gd name="connsiteY0" fmla="*/ 466725 h 5695950"/>
              <a:gd name="connsiteX1" fmla="*/ 685800 w 692128"/>
              <a:gd name="connsiteY1" fmla="*/ 0 h 5695950"/>
              <a:gd name="connsiteX2" fmla="*/ 692128 w 692128"/>
              <a:gd name="connsiteY2" fmla="*/ 5229358 h 5695950"/>
              <a:gd name="connsiteX3" fmla="*/ 0 w 692128"/>
              <a:gd name="connsiteY3" fmla="*/ 5695950 h 5695950"/>
              <a:gd name="connsiteX4" fmla="*/ 0 w 692128"/>
              <a:gd name="connsiteY4" fmla="*/ 466725 h 5695950"/>
              <a:gd name="connsiteX0" fmla="*/ 0 w 695325"/>
              <a:gd name="connsiteY0" fmla="*/ 457133 h 5695950"/>
              <a:gd name="connsiteX1" fmla="*/ 688997 w 695325"/>
              <a:gd name="connsiteY1" fmla="*/ 0 h 5695950"/>
              <a:gd name="connsiteX2" fmla="*/ 695325 w 695325"/>
              <a:gd name="connsiteY2" fmla="*/ 5229358 h 5695950"/>
              <a:gd name="connsiteX3" fmla="*/ 3197 w 695325"/>
              <a:gd name="connsiteY3" fmla="*/ 5695950 h 5695950"/>
              <a:gd name="connsiteX4" fmla="*/ 0 w 695325"/>
              <a:gd name="connsiteY4" fmla="*/ 457133 h 5695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5" h="5695950">
                <a:moveTo>
                  <a:pt x="0" y="457133"/>
                </a:moveTo>
                <a:lnTo>
                  <a:pt x="688997" y="0"/>
                </a:lnTo>
                <a:cubicBezTo>
                  <a:pt x="691106" y="1743119"/>
                  <a:pt x="693216" y="3486239"/>
                  <a:pt x="695325" y="5229358"/>
                </a:cubicBezTo>
                <a:lnTo>
                  <a:pt x="3197" y="5695950"/>
                </a:lnTo>
                <a:cubicBezTo>
                  <a:pt x="2131" y="3949678"/>
                  <a:pt x="1066" y="2203405"/>
                  <a:pt x="0" y="457133"/>
                </a:cubicBezTo>
                <a:close/>
              </a:path>
            </a:pathLst>
          </a:custGeom>
          <a:solidFill>
            <a:srgbClr val="009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13" name="Rectangle 12">
            <a:extLst>
              <a:ext uri="{FF2B5EF4-FFF2-40B4-BE49-F238E27FC236}">
                <a16:creationId xmlns:a16="http://schemas.microsoft.com/office/drawing/2014/main" id="{81B396CF-C6F8-484A-890D-0C64E0CCC012}"/>
              </a:ext>
            </a:extLst>
          </p:cNvPr>
          <p:cNvSpPr/>
          <p:nvPr userDrawn="1"/>
        </p:nvSpPr>
        <p:spPr>
          <a:xfrm rot="10800000">
            <a:off x="393241" y="1561739"/>
            <a:ext cx="312437" cy="4971660"/>
          </a:xfrm>
          <a:custGeom>
            <a:avLst/>
            <a:gdLst>
              <a:gd name="connsiteX0" fmla="*/ 0 w 400050"/>
              <a:gd name="connsiteY0" fmla="*/ 0 h 5267325"/>
              <a:gd name="connsiteX1" fmla="*/ 400050 w 400050"/>
              <a:gd name="connsiteY1" fmla="*/ 0 h 5267325"/>
              <a:gd name="connsiteX2" fmla="*/ 400050 w 400050"/>
              <a:gd name="connsiteY2" fmla="*/ 5267325 h 5267325"/>
              <a:gd name="connsiteX3" fmla="*/ 0 w 400050"/>
              <a:gd name="connsiteY3" fmla="*/ 5267325 h 5267325"/>
              <a:gd name="connsiteX4" fmla="*/ 0 w 400050"/>
              <a:gd name="connsiteY4" fmla="*/ 0 h 5267325"/>
              <a:gd name="connsiteX0" fmla="*/ 0 w 400050"/>
              <a:gd name="connsiteY0" fmla="*/ 0 h 5524500"/>
              <a:gd name="connsiteX1" fmla="*/ 400050 w 400050"/>
              <a:gd name="connsiteY1" fmla="*/ 257175 h 5524500"/>
              <a:gd name="connsiteX2" fmla="*/ 400050 w 400050"/>
              <a:gd name="connsiteY2" fmla="*/ 5524500 h 5524500"/>
              <a:gd name="connsiteX3" fmla="*/ 0 w 400050"/>
              <a:gd name="connsiteY3" fmla="*/ 5524500 h 5524500"/>
              <a:gd name="connsiteX4" fmla="*/ 0 w 400050"/>
              <a:gd name="connsiteY4" fmla="*/ 0 h 5524500"/>
              <a:gd name="connsiteX0" fmla="*/ 9525 w 409575"/>
              <a:gd name="connsiteY0" fmla="*/ 0 h 5524500"/>
              <a:gd name="connsiteX1" fmla="*/ 409575 w 409575"/>
              <a:gd name="connsiteY1" fmla="*/ 257175 h 5524500"/>
              <a:gd name="connsiteX2" fmla="*/ 409575 w 409575"/>
              <a:gd name="connsiteY2" fmla="*/ 5524500 h 5524500"/>
              <a:gd name="connsiteX3" fmla="*/ 0 w 409575"/>
              <a:gd name="connsiteY3" fmla="*/ 5019675 h 5524500"/>
              <a:gd name="connsiteX4" fmla="*/ 9525 w 409575"/>
              <a:gd name="connsiteY4" fmla="*/ 0 h 5524500"/>
              <a:gd name="connsiteX0" fmla="*/ 9525 w 409575"/>
              <a:gd name="connsiteY0" fmla="*/ 0 h 5524500"/>
              <a:gd name="connsiteX1" fmla="*/ 409575 w 409575"/>
              <a:gd name="connsiteY1" fmla="*/ 257175 h 5524500"/>
              <a:gd name="connsiteX2" fmla="*/ 409575 w 409575"/>
              <a:gd name="connsiteY2" fmla="*/ 5524500 h 5524500"/>
              <a:gd name="connsiteX3" fmla="*/ 0 w 409575"/>
              <a:gd name="connsiteY3" fmla="*/ 5276850 h 5524500"/>
              <a:gd name="connsiteX4" fmla="*/ 9525 w 409575"/>
              <a:gd name="connsiteY4" fmla="*/ 0 h 5524500"/>
              <a:gd name="connsiteX0" fmla="*/ 9525 w 442363"/>
              <a:gd name="connsiteY0" fmla="*/ 0 h 5433424"/>
              <a:gd name="connsiteX1" fmla="*/ 409575 w 442363"/>
              <a:gd name="connsiteY1" fmla="*/ 257175 h 5433424"/>
              <a:gd name="connsiteX2" fmla="*/ 442363 w 442363"/>
              <a:gd name="connsiteY2" fmla="*/ 5433424 h 5433424"/>
              <a:gd name="connsiteX3" fmla="*/ 0 w 442363"/>
              <a:gd name="connsiteY3" fmla="*/ 5276850 h 5433424"/>
              <a:gd name="connsiteX4" fmla="*/ 9525 w 442363"/>
              <a:gd name="connsiteY4" fmla="*/ 0 h 5433424"/>
              <a:gd name="connsiteX0" fmla="*/ 9525 w 413218"/>
              <a:gd name="connsiteY0" fmla="*/ 0 h 5520857"/>
              <a:gd name="connsiteX1" fmla="*/ 409575 w 413218"/>
              <a:gd name="connsiteY1" fmla="*/ 257175 h 5520857"/>
              <a:gd name="connsiteX2" fmla="*/ 413218 w 413218"/>
              <a:gd name="connsiteY2" fmla="*/ 5520857 h 5520857"/>
              <a:gd name="connsiteX3" fmla="*/ 0 w 413218"/>
              <a:gd name="connsiteY3" fmla="*/ 5276850 h 5520857"/>
              <a:gd name="connsiteX4" fmla="*/ 9525 w 413218"/>
              <a:gd name="connsiteY4" fmla="*/ 0 h 5520857"/>
              <a:gd name="connsiteX0" fmla="*/ 38669 w 413218"/>
              <a:gd name="connsiteY0" fmla="*/ 0 h 5473498"/>
              <a:gd name="connsiteX1" fmla="*/ 409575 w 413218"/>
              <a:gd name="connsiteY1" fmla="*/ 209816 h 5473498"/>
              <a:gd name="connsiteX2" fmla="*/ 413218 w 413218"/>
              <a:gd name="connsiteY2" fmla="*/ 5473498 h 5473498"/>
              <a:gd name="connsiteX3" fmla="*/ 0 w 413218"/>
              <a:gd name="connsiteY3" fmla="*/ 5229491 h 5473498"/>
              <a:gd name="connsiteX4" fmla="*/ 38669 w 413218"/>
              <a:gd name="connsiteY4" fmla="*/ 0 h 5473498"/>
              <a:gd name="connsiteX0" fmla="*/ 13168 w 413218"/>
              <a:gd name="connsiteY0" fmla="*/ 0 h 5509928"/>
              <a:gd name="connsiteX1" fmla="*/ 409575 w 413218"/>
              <a:gd name="connsiteY1" fmla="*/ 246246 h 5509928"/>
              <a:gd name="connsiteX2" fmla="*/ 413218 w 413218"/>
              <a:gd name="connsiteY2" fmla="*/ 5509928 h 5509928"/>
              <a:gd name="connsiteX3" fmla="*/ 0 w 413218"/>
              <a:gd name="connsiteY3" fmla="*/ 5265921 h 5509928"/>
              <a:gd name="connsiteX4" fmla="*/ 13168 w 413218"/>
              <a:gd name="connsiteY4" fmla="*/ 0 h 5509928"/>
              <a:gd name="connsiteX0" fmla="*/ 13168 w 413218"/>
              <a:gd name="connsiteY0" fmla="*/ 0 h 5509928"/>
              <a:gd name="connsiteX1" fmla="*/ 409575 w 413218"/>
              <a:gd name="connsiteY1" fmla="*/ 246246 h 5509928"/>
              <a:gd name="connsiteX2" fmla="*/ 413218 w 413218"/>
              <a:gd name="connsiteY2" fmla="*/ 5509928 h 5509928"/>
              <a:gd name="connsiteX3" fmla="*/ 0 w 413218"/>
              <a:gd name="connsiteY3" fmla="*/ 5265921 h 5509928"/>
              <a:gd name="connsiteX4" fmla="*/ 13168 w 413218"/>
              <a:gd name="connsiteY4" fmla="*/ 0 h 5509928"/>
              <a:gd name="connsiteX0" fmla="*/ 605 w 400655"/>
              <a:gd name="connsiteY0" fmla="*/ 0 h 5509928"/>
              <a:gd name="connsiteX1" fmla="*/ 397012 w 400655"/>
              <a:gd name="connsiteY1" fmla="*/ 246246 h 5509928"/>
              <a:gd name="connsiteX2" fmla="*/ 400655 w 400655"/>
              <a:gd name="connsiteY2" fmla="*/ 5509928 h 5509928"/>
              <a:gd name="connsiteX3" fmla="*/ 12938 w 400655"/>
              <a:gd name="connsiteY3" fmla="*/ 5171203 h 5509928"/>
              <a:gd name="connsiteX4" fmla="*/ 605 w 400655"/>
              <a:gd name="connsiteY4" fmla="*/ 0 h 5509928"/>
              <a:gd name="connsiteX0" fmla="*/ 20454 w 420504"/>
              <a:gd name="connsiteY0" fmla="*/ 0 h 5509928"/>
              <a:gd name="connsiteX1" fmla="*/ 416861 w 420504"/>
              <a:gd name="connsiteY1" fmla="*/ 246246 h 5509928"/>
              <a:gd name="connsiteX2" fmla="*/ 420504 w 420504"/>
              <a:gd name="connsiteY2" fmla="*/ 5509928 h 5509928"/>
              <a:gd name="connsiteX3" fmla="*/ 0 w 420504"/>
              <a:gd name="connsiteY3" fmla="*/ 5273208 h 5509928"/>
              <a:gd name="connsiteX4" fmla="*/ 20454 w 420504"/>
              <a:gd name="connsiteY4" fmla="*/ 0 h 5509928"/>
              <a:gd name="connsiteX0" fmla="*/ 3520 w 420504"/>
              <a:gd name="connsiteY0" fmla="*/ 0 h 5514623"/>
              <a:gd name="connsiteX1" fmla="*/ 416861 w 420504"/>
              <a:gd name="connsiteY1" fmla="*/ 250941 h 5514623"/>
              <a:gd name="connsiteX2" fmla="*/ 420504 w 420504"/>
              <a:gd name="connsiteY2" fmla="*/ 5514623 h 5514623"/>
              <a:gd name="connsiteX3" fmla="*/ 0 w 420504"/>
              <a:gd name="connsiteY3" fmla="*/ 5277903 h 5514623"/>
              <a:gd name="connsiteX4" fmla="*/ 3520 w 420504"/>
              <a:gd name="connsiteY4" fmla="*/ 0 h 5514623"/>
              <a:gd name="connsiteX0" fmla="*/ 3520 w 420504"/>
              <a:gd name="connsiteY0" fmla="*/ 0 h 5514623"/>
              <a:gd name="connsiteX1" fmla="*/ 416861 w 420504"/>
              <a:gd name="connsiteY1" fmla="*/ 250941 h 5514623"/>
              <a:gd name="connsiteX2" fmla="*/ 420504 w 420504"/>
              <a:gd name="connsiteY2" fmla="*/ 5514623 h 5514623"/>
              <a:gd name="connsiteX3" fmla="*/ 0 w 420504"/>
              <a:gd name="connsiteY3" fmla="*/ 5277903 h 5514623"/>
              <a:gd name="connsiteX4" fmla="*/ 3520 w 420504"/>
              <a:gd name="connsiteY4" fmla="*/ 0 h 5514623"/>
              <a:gd name="connsiteX0" fmla="*/ 3770 w 420754"/>
              <a:gd name="connsiteY0" fmla="*/ 0 h 5514623"/>
              <a:gd name="connsiteX1" fmla="*/ 417111 w 420754"/>
              <a:gd name="connsiteY1" fmla="*/ 250941 h 5514623"/>
              <a:gd name="connsiteX2" fmla="*/ 420754 w 420754"/>
              <a:gd name="connsiteY2" fmla="*/ 5514623 h 5514623"/>
              <a:gd name="connsiteX3" fmla="*/ 250 w 420754"/>
              <a:gd name="connsiteY3" fmla="*/ 5277903 h 5514623"/>
              <a:gd name="connsiteX4" fmla="*/ 3770 w 420754"/>
              <a:gd name="connsiteY4" fmla="*/ 0 h 5514623"/>
              <a:gd name="connsiteX0" fmla="*/ 3770 w 420754"/>
              <a:gd name="connsiteY0" fmla="*/ 0 h 5514623"/>
              <a:gd name="connsiteX1" fmla="*/ 412878 w 420754"/>
              <a:gd name="connsiteY1" fmla="*/ 368333 h 5514623"/>
              <a:gd name="connsiteX2" fmla="*/ 420754 w 420754"/>
              <a:gd name="connsiteY2" fmla="*/ 5514623 h 5514623"/>
              <a:gd name="connsiteX3" fmla="*/ 250 w 420754"/>
              <a:gd name="connsiteY3" fmla="*/ 5277903 h 5514623"/>
              <a:gd name="connsiteX4" fmla="*/ 3770 w 420754"/>
              <a:gd name="connsiteY4" fmla="*/ 0 h 5514623"/>
              <a:gd name="connsiteX0" fmla="*/ 3770 w 420754"/>
              <a:gd name="connsiteY0" fmla="*/ 0 h 5514623"/>
              <a:gd name="connsiteX1" fmla="*/ 417112 w 420754"/>
              <a:gd name="connsiteY1" fmla="*/ 288506 h 5514623"/>
              <a:gd name="connsiteX2" fmla="*/ 420754 w 420754"/>
              <a:gd name="connsiteY2" fmla="*/ 5514623 h 5514623"/>
              <a:gd name="connsiteX3" fmla="*/ 250 w 420754"/>
              <a:gd name="connsiteY3" fmla="*/ 5277903 h 5514623"/>
              <a:gd name="connsiteX4" fmla="*/ 3770 w 420754"/>
              <a:gd name="connsiteY4" fmla="*/ 0 h 5514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0754" h="5514623">
                <a:moveTo>
                  <a:pt x="3770" y="0"/>
                </a:moveTo>
                <a:cubicBezTo>
                  <a:pt x="135906" y="82082"/>
                  <a:pt x="284976" y="206424"/>
                  <a:pt x="417112" y="288506"/>
                </a:cubicBezTo>
                <a:cubicBezTo>
                  <a:pt x="418326" y="2043067"/>
                  <a:pt x="419540" y="3760062"/>
                  <a:pt x="420754" y="5514623"/>
                </a:cubicBezTo>
                <a:lnTo>
                  <a:pt x="250" y="5277903"/>
                </a:lnTo>
                <a:cubicBezTo>
                  <a:pt x="4639" y="3522596"/>
                  <a:pt x="-4852" y="1764699"/>
                  <a:pt x="3770" y="0"/>
                </a:cubicBezTo>
                <a:close/>
              </a:path>
            </a:pathLst>
          </a:custGeom>
          <a:solidFill>
            <a:srgbClr val="0050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4" name="Rectangle 3">
            <a:extLst>
              <a:ext uri="{FF2B5EF4-FFF2-40B4-BE49-F238E27FC236}">
                <a16:creationId xmlns:a16="http://schemas.microsoft.com/office/drawing/2014/main" id="{FEEF4693-8790-4943-8E99-AF28DE698865}"/>
              </a:ext>
            </a:extLst>
          </p:cNvPr>
          <p:cNvSpPr/>
          <p:nvPr userDrawn="1"/>
        </p:nvSpPr>
        <p:spPr>
          <a:xfrm>
            <a:off x="1111585" y="1360493"/>
            <a:ext cx="4984415" cy="4732194"/>
          </a:xfrm>
          <a:prstGeom prst="rect">
            <a:avLst/>
          </a:prstGeom>
          <a:solidFill>
            <a:srgbClr val="55BDFD"/>
          </a:solidFill>
          <a:ln>
            <a:solidFill>
              <a:srgbClr val="55BDF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5" name="Espace réservé du texte 4">
            <a:extLst>
              <a:ext uri="{FF2B5EF4-FFF2-40B4-BE49-F238E27FC236}">
                <a16:creationId xmlns:a16="http://schemas.microsoft.com/office/drawing/2014/main" id="{2B6266F0-30FC-4A85-96A7-F7D4EC024678}"/>
              </a:ext>
            </a:extLst>
          </p:cNvPr>
          <p:cNvSpPr>
            <a:spLocks noGrp="1"/>
          </p:cNvSpPr>
          <p:nvPr>
            <p:ph type="body" sz="quarter" idx="13"/>
          </p:nvPr>
        </p:nvSpPr>
        <p:spPr>
          <a:xfrm>
            <a:off x="1371601" y="1642271"/>
            <a:ext cx="4502426" cy="4213534"/>
          </a:xfrm>
        </p:spPr>
        <p:txBody>
          <a:bodyPr>
            <a:noAutofit/>
          </a:bodyPr>
          <a:lstStyle>
            <a:lvl1pPr>
              <a:defRPr sz="2400">
                <a:solidFill>
                  <a:schemeClr val="bg1"/>
                </a:solidFill>
                <a:latin typeface="Segoe UI" panose="020B0502040204020203" pitchFamily="34" charset="0"/>
                <a:cs typeface="Segoe UI" panose="020B0502040204020203" pitchFamily="34" charset="0"/>
              </a:defRPr>
            </a:lvl1pPr>
            <a:lvl2pPr>
              <a:defRPr sz="2000">
                <a:solidFill>
                  <a:schemeClr val="bg1"/>
                </a:solidFill>
                <a:latin typeface="Segoe UI" panose="020B0502040204020203" pitchFamily="34" charset="0"/>
                <a:cs typeface="Segoe UI" panose="020B0502040204020203" pitchFamily="34" charset="0"/>
              </a:defRPr>
            </a:lvl2pPr>
            <a:lvl3pPr>
              <a:defRPr sz="1800">
                <a:solidFill>
                  <a:schemeClr val="bg1"/>
                </a:solidFill>
                <a:latin typeface="Segoe UI" panose="020B0502040204020203" pitchFamily="34" charset="0"/>
                <a:cs typeface="Segoe UI" panose="020B0502040204020203" pitchFamily="34" charset="0"/>
              </a:defRPr>
            </a:lvl3pPr>
            <a:lvl4pPr>
              <a:defRPr sz="1600">
                <a:solidFill>
                  <a:schemeClr val="bg1"/>
                </a:solidFill>
                <a:latin typeface="Segoe UI" panose="020B0502040204020203" pitchFamily="34" charset="0"/>
                <a:cs typeface="Segoe UI" panose="020B0502040204020203" pitchFamily="34" charset="0"/>
              </a:defRPr>
            </a:lvl4pPr>
            <a:lvl5pPr>
              <a:defRPr sz="1400">
                <a:solidFill>
                  <a:schemeClr val="bg1"/>
                </a:solidFill>
                <a:latin typeface="Segoe UI" panose="020B0502040204020203" pitchFamily="34" charset="0"/>
                <a:cs typeface="Segoe UI" panose="020B0502040204020203"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3" name="Rectangle 2">
            <a:extLst>
              <a:ext uri="{FF2B5EF4-FFF2-40B4-BE49-F238E27FC236}">
                <a16:creationId xmlns:a16="http://schemas.microsoft.com/office/drawing/2014/main" id="{C714DE01-9D29-407E-8F1D-B88870E1854C}"/>
              </a:ext>
            </a:extLst>
          </p:cNvPr>
          <p:cNvSpPr/>
          <p:nvPr userDrawn="1"/>
        </p:nvSpPr>
        <p:spPr>
          <a:xfrm>
            <a:off x="0" y="1568746"/>
            <a:ext cx="396016" cy="4684955"/>
          </a:xfrm>
          <a:prstGeom prst="rect">
            <a:avLst/>
          </a:pr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12" name="Espace réservé du texte 4">
            <a:extLst>
              <a:ext uri="{FF2B5EF4-FFF2-40B4-BE49-F238E27FC236}">
                <a16:creationId xmlns:a16="http://schemas.microsoft.com/office/drawing/2014/main" id="{25BDD473-7A71-4504-B4BB-1EC7685186AC}"/>
              </a:ext>
            </a:extLst>
          </p:cNvPr>
          <p:cNvSpPr>
            <a:spLocks noGrp="1"/>
          </p:cNvSpPr>
          <p:nvPr>
            <p:ph type="body" sz="quarter" idx="15"/>
          </p:nvPr>
        </p:nvSpPr>
        <p:spPr>
          <a:xfrm>
            <a:off x="6619461" y="1642271"/>
            <a:ext cx="4893366" cy="4213534"/>
          </a:xfrm>
        </p:spPr>
        <p:txBody>
          <a:bodyPr>
            <a:noAutofit/>
          </a:bodyPr>
          <a:lstStyle>
            <a:lvl1pPr>
              <a:defRPr sz="2400">
                <a:solidFill>
                  <a:schemeClr val="bg1"/>
                </a:solidFill>
                <a:latin typeface="Segoe UI" panose="020B0502040204020203" pitchFamily="34" charset="0"/>
                <a:cs typeface="Segoe UI" panose="020B0502040204020203" pitchFamily="34" charset="0"/>
              </a:defRPr>
            </a:lvl1pPr>
            <a:lvl2pPr>
              <a:defRPr sz="2000">
                <a:solidFill>
                  <a:schemeClr val="bg1"/>
                </a:solidFill>
                <a:latin typeface="Segoe UI" panose="020B0502040204020203" pitchFamily="34" charset="0"/>
                <a:cs typeface="Segoe UI" panose="020B0502040204020203" pitchFamily="34" charset="0"/>
              </a:defRPr>
            </a:lvl2pPr>
            <a:lvl3pPr>
              <a:defRPr sz="1800">
                <a:solidFill>
                  <a:schemeClr val="bg1"/>
                </a:solidFill>
                <a:latin typeface="Segoe UI" panose="020B0502040204020203" pitchFamily="34" charset="0"/>
                <a:cs typeface="Segoe UI" panose="020B0502040204020203" pitchFamily="34" charset="0"/>
              </a:defRPr>
            </a:lvl3pPr>
            <a:lvl4pPr>
              <a:defRPr sz="1600">
                <a:solidFill>
                  <a:schemeClr val="bg1"/>
                </a:solidFill>
                <a:latin typeface="Segoe UI" panose="020B0502040204020203" pitchFamily="34" charset="0"/>
                <a:cs typeface="Segoe UI" panose="020B0502040204020203" pitchFamily="34" charset="0"/>
              </a:defRPr>
            </a:lvl4pPr>
            <a:lvl5pPr>
              <a:defRPr sz="1400">
                <a:solidFill>
                  <a:schemeClr val="bg1"/>
                </a:solidFill>
                <a:latin typeface="Segoe UI" panose="020B0502040204020203" pitchFamily="34" charset="0"/>
                <a:cs typeface="Segoe UI" panose="020B0502040204020203"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Tree>
    <p:custDataLst>
      <p:tags r:id="rId1"/>
    </p:custDataLst>
    <p:extLst>
      <p:ext uri="{BB962C8B-B14F-4D97-AF65-F5344CB8AC3E}">
        <p14:creationId xmlns:p14="http://schemas.microsoft.com/office/powerpoint/2010/main" val="293584657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CONTENU">
    <p:bg>
      <p:bgPr>
        <a:solidFill>
          <a:srgbClr val="222933"/>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339365" y="204441"/>
            <a:ext cx="11168422" cy="283239"/>
          </a:xfrm>
        </p:spPr>
        <p:txBody>
          <a:bodyPr lIns="0" tIns="0" rIns="0" bIns="0" anchor="t" anchorCtr="0">
            <a:no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339365" y="487681"/>
            <a:ext cx="11179997" cy="396209"/>
          </a:xfrm>
        </p:spPr>
        <p:txBody>
          <a:bodyPr lIns="0" tIns="0" rIns="0" bIns="0">
            <a:noAutofit/>
          </a:bodyPr>
          <a:lstStyle>
            <a:lvl1pPr marL="0" indent="0" algn="r">
              <a:buNone/>
              <a:defRPr sz="2000" b="1">
                <a:solidFill>
                  <a:srgbClr val="55BDFD"/>
                </a:solidFill>
                <a:latin typeface="Segoe UI" panose="020B0502040204020203" pitchFamily="34" charset="0"/>
                <a:cs typeface="Segoe UI" panose="020B0502040204020203" pitchFamily="34" charset="0"/>
              </a:defRPr>
            </a:lvl1pPr>
          </a:lstStyle>
          <a:p>
            <a:pPr lvl="0"/>
            <a:r>
              <a:rPr lang="fr-FR" dirty="0"/>
              <a:t>titre</a:t>
            </a:r>
          </a:p>
        </p:txBody>
      </p:sp>
      <p:sp>
        <p:nvSpPr>
          <p:cNvPr id="7" name="Rectangle 6">
            <a:extLst>
              <a:ext uri="{FF2B5EF4-FFF2-40B4-BE49-F238E27FC236}">
                <a16:creationId xmlns:a16="http://schemas.microsoft.com/office/drawing/2014/main" id="{DFA190B8-A5FA-4AFB-AC0F-68554F49B082}"/>
              </a:ext>
            </a:extLst>
          </p:cNvPr>
          <p:cNvSpPr/>
          <p:nvPr userDrawn="1"/>
        </p:nvSpPr>
        <p:spPr>
          <a:xfrm>
            <a:off x="8596055" y="3863495"/>
            <a:ext cx="2628000" cy="1908000"/>
          </a:xfrm>
          <a:prstGeom prst="rect">
            <a:avLst/>
          </a:prstGeom>
          <a:solidFill>
            <a:srgbClr val="018FA5"/>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72E3A"/>
              </a:solidFill>
              <a:effectLst/>
              <a:uLnTx/>
              <a:uFillTx/>
              <a:latin typeface="Segoe UI" panose="020B0502040204020203" pitchFamily="34" charset="0"/>
              <a:ea typeface="+mn-ea"/>
              <a:cs typeface="+mn-cs"/>
            </a:endParaRPr>
          </a:p>
        </p:txBody>
      </p:sp>
      <p:sp>
        <p:nvSpPr>
          <p:cNvPr id="8" name="Text Placeholder 7">
            <a:extLst>
              <a:ext uri="{FF2B5EF4-FFF2-40B4-BE49-F238E27FC236}">
                <a16:creationId xmlns:a16="http://schemas.microsoft.com/office/drawing/2014/main" id="{1A50C758-C34B-4DA4-85A1-734EE6B8AE0C}"/>
              </a:ext>
            </a:extLst>
          </p:cNvPr>
          <p:cNvSpPr txBox="1">
            <a:spLocks/>
          </p:cNvSpPr>
          <p:nvPr userDrawn="1"/>
        </p:nvSpPr>
        <p:spPr>
          <a:xfrm>
            <a:off x="9159428" y="4417834"/>
            <a:ext cx="1501255" cy="79932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chemeClr val="accent4"/>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6000" b="0" dirty="0">
                <a:solidFill>
                  <a:schemeClr val="bg1"/>
                </a:solidFill>
                <a:latin typeface="Segoe UI" panose="020B0502040204020203" pitchFamily="34" charset="0"/>
              </a:rPr>
              <a:t>04</a:t>
            </a:r>
          </a:p>
        </p:txBody>
      </p:sp>
      <p:sp>
        <p:nvSpPr>
          <p:cNvPr id="9" name="Rectangle 8">
            <a:extLst>
              <a:ext uri="{FF2B5EF4-FFF2-40B4-BE49-F238E27FC236}">
                <a16:creationId xmlns:a16="http://schemas.microsoft.com/office/drawing/2014/main" id="{1236BD15-4542-4494-858F-7FE9DE2FEDF9}"/>
              </a:ext>
            </a:extLst>
          </p:cNvPr>
          <p:cNvSpPr/>
          <p:nvPr userDrawn="1"/>
        </p:nvSpPr>
        <p:spPr>
          <a:xfrm>
            <a:off x="5950013" y="1947934"/>
            <a:ext cx="2628000" cy="1908000"/>
          </a:xfrm>
          <a:prstGeom prst="rect">
            <a:avLst/>
          </a:prstGeom>
          <a:solidFill>
            <a:srgbClr val="55BDFD"/>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72E3A"/>
              </a:solidFill>
              <a:effectLst/>
              <a:uLnTx/>
              <a:uFillTx/>
              <a:latin typeface="Segoe UI" panose="020B0502040204020203" pitchFamily="34" charset="0"/>
              <a:ea typeface="+mn-ea"/>
              <a:cs typeface="+mn-cs"/>
            </a:endParaRPr>
          </a:p>
        </p:txBody>
      </p:sp>
      <p:sp>
        <p:nvSpPr>
          <p:cNvPr id="10" name="Text Placeholder 7">
            <a:extLst>
              <a:ext uri="{FF2B5EF4-FFF2-40B4-BE49-F238E27FC236}">
                <a16:creationId xmlns:a16="http://schemas.microsoft.com/office/drawing/2014/main" id="{78996BC2-F9D2-4FB0-84B0-D6EB8D52C1A7}"/>
              </a:ext>
            </a:extLst>
          </p:cNvPr>
          <p:cNvSpPr txBox="1">
            <a:spLocks/>
          </p:cNvSpPr>
          <p:nvPr userDrawn="1"/>
        </p:nvSpPr>
        <p:spPr>
          <a:xfrm>
            <a:off x="6513386" y="2502274"/>
            <a:ext cx="1501255" cy="799321"/>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chemeClr val="accent4"/>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6000" b="0" dirty="0">
                <a:solidFill>
                  <a:schemeClr val="bg1"/>
                </a:solidFill>
                <a:latin typeface="Segoe UI" panose="020B0502040204020203" pitchFamily="34" charset="0"/>
              </a:rPr>
              <a:t>03</a:t>
            </a:r>
          </a:p>
        </p:txBody>
      </p:sp>
      <p:sp>
        <p:nvSpPr>
          <p:cNvPr id="11" name="Rectangle 10">
            <a:extLst>
              <a:ext uri="{FF2B5EF4-FFF2-40B4-BE49-F238E27FC236}">
                <a16:creationId xmlns:a16="http://schemas.microsoft.com/office/drawing/2014/main" id="{8986C061-208B-4EFA-B6FB-DFA4182FEFB2}"/>
              </a:ext>
            </a:extLst>
          </p:cNvPr>
          <p:cNvSpPr/>
          <p:nvPr userDrawn="1"/>
        </p:nvSpPr>
        <p:spPr>
          <a:xfrm>
            <a:off x="3300914" y="3863495"/>
            <a:ext cx="2628000" cy="1908000"/>
          </a:xfrm>
          <a:prstGeom prst="rect">
            <a:avLst/>
          </a:prstGeom>
          <a:solidFill>
            <a:srgbClr val="07D3A2"/>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72E3A"/>
              </a:solidFill>
              <a:effectLst/>
              <a:uLnTx/>
              <a:uFillTx/>
              <a:latin typeface="Segoe UI" panose="020B0502040204020203" pitchFamily="34" charset="0"/>
              <a:ea typeface="+mn-ea"/>
              <a:cs typeface="+mn-cs"/>
            </a:endParaRPr>
          </a:p>
        </p:txBody>
      </p:sp>
      <p:sp>
        <p:nvSpPr>
          <p:cNvPr id="12" name="Text Placeholder 7">
            <a:extLst>
              <a:ext uri="{FF2B5EF4-FFF2-40B4-BE49-F238E27FC236}">
                <a16:creationId xmlns:a16="http://schemas.microsoft.com/office/drawing/2014/main" id="{9B2F77B0-A62C-4C31-BEE9-7C33DCD416DE}"/>
              </a:ext>
            </a:extLst>
          </p:cNvPr>
          <p:cNvSpPr txBox="1">
            <a:spLocks/>
          </p:cNvSpPr>
          <p:nvPr userDrawn="1"/>
        </p:nvSpPr>
        <p:spPr>
          <a:xfrm>
            <a:off x="3864287" y="4417834"/>
            <a:ext cx="1501255" cy="79932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chemeClr val="accent4"/>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6000" b="0" dirty="0">
                <a:solidFill>
                  <a:schemeClr val="bg1"/>
                </a:solidFill>
                <a:latin typeface="Segoe UI" panose="020B0502040204020203" pitchFamily="34" charset="0"/>
              </a:rPr>
              <a:t>02</a:t>
            </a:r>
          </a:p>
        </p:txBody>
      </p:sp>
      <p:sp>
        <p:nvSpPr>
          <p:cNvPr id="13" name="Rectangle 12">
            <a:extLst>
              <a:ext uri="{FF2B5EF4-FFF2-40B4-BE49-F238E27FC236}">
                <a16:creationId xmlns:a16="http://schemas.microsoft.com/office/drawing/2014/main" id="{4123D5A4-D127-4535-9583-4AB1DDDC3C2B}"/>
              </a:ext>
            </a:extLst>
          </p:cNvPr>
          <p:cNvSpPr/>
          <p:nvPr userDrawn="1"/>
        </p:nvSpPr>
        <p:spPr>
          <a:xfrm>
            <a:off x="665967" y="1947934"/>
            <a:ext cx="2628000" cy="1908000"/>
          </a:xfrm>
          <a:prstGeom prst="rect">
            <a:avLst/>
          </a:prstGeom>
          <a:solidFill>
            <a:srgbClr val="0090CC"/>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Segoe UI" panose="020B0502040204020203" pitchFamily="34" charset="0"/>
              <a:ea typeface="+mn-ea"/>
              <a:cs typeface="+mn-cs"/>
            </a:endParaRPr>
          </a:p>
        </p:txBody>
      </p:sp>
      <p:sp>
        <p:nvSpPr>
          <p:cNvPr id="14" name="Text Placeholder 7">
            <a:extLst>
              <a:ext uri="{FF2B5EF4-FFF2-40B4-BE49-F238E27FC236}">
                <a16:creationId xmlns:a16="http://schemas.microsoft.com/office/drawing/2014/main" id="{4C8323E8-4EDB-46D3-989D-92A0D4B69809}"/>
              </a:ext>
            </a:extLst>
          </p:cNvPr>
          <p:cNvSpPr txBox="1">
            <a:spLocks/>
          </p:cNvSpPr>
          <p:nvPr userDrawn="1"/>
        </p:nvSpPr>
        <p:spPr>
          <a:xfrm>
            <a:off x="1229340" y="2502274"/>
            <a:ext cx="1501255" cy="799321"/>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chemeClr val="accent4"/>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6000" b="0" dirty="0">
                <a:solidFill>
                  <a:schemeClr val="bg1"/>
                </a:solidFill>
                <a:latin typeface="Segoe UI" panose="020B0502040204020203" pitchFamily="34" charset="0"/>
              </a:rPr>
              <a:t>01</a:t>
            </a:r>
          </a:p>
        </p:txBody>
      </p:sp>
      <p:sp>
        <p:nvSpPr>
          <p:cNvPr id="33" name="Espace réservé du texte 32">
            <a:extLst>
              <a:ext uri="{FF2B5EF4-FFF2-40B4-BE49-F238E27FC236}">
                <a16:creationId xmlns:a16="http://schemas.microsoft.com/office/drawing/2014/main" id="{A7A6BAB5-DFD6-4F34-8196-7DC0BFCDC9A6}"/>
              </a:ext>
            </a:extLst>
          </p:cNvPr>
          <p:cNvSpPr>
            <a:spLocks noGrp="1"/>
          </p:cNvSpPr>
          <p:nvPr>
            <p:ph type="body" sz="quarter" idx="16"/>
          </p:nvPr>
        </p:nvSpPr>
        <p:spPr>
          <a:xfrm>
            <a:off x="3300914" y="1947934"/>
            <a:ext cx="2628000" cy="1908000"/>
          </a:xfrm>
        </p:spPr>
        <p:txBody>
          <a:bodyPr anchor="ctr" anchorCtr="0"/>
          <a:lstStyle>
            <a:lvl1pPr marL="0" indent="0" algn="ctr">
              <a:buNone/>
              <a:defRPr sz="2400">
                <a:solidFill>
                  <a:schemeClr val="bg1"/>
                </a:solidFill>
              </a:defRPr>
            </a:lvl1pPr>
          </a:lstStyle>
          <a:p>
            <a:pPr lvl="0"/>
            <a:r>
              <a:rPr lang="fr-FR" dirty="0"/>
              <a:t>Cliquez pour modifier les styles du texte du masque</a:t>
            </a:r>
          </a:p>
        </p:txBody>
      </p:sp>
      <p:sp>
        <p:nvSpPr>
          <p:cNvPr id="34" name="Espace réservé du texte 32">
            <a:extLst>
              <a:ext uri="{FF2B5EF4-FFF2-40B4-BE49-F238E27FC236}">
                <a16:creationId xmlns:a16="http://schemas.microsoft.com/office/drawing/2014/main" id="{51A52C0A-9935-4B4F-88E3-B265AD472538}"/>
              </a:ext>
            </a:extLst>
          </p:cNvPr>
          <p:cNvSpPr>
            <a:spLocks noGrp="1"/>
          </p:cNvSpPr>
          <p:nvPr>
            <p:ph type="body" sz="quarter" idx="17"/>
          </p:nvPr>
        </p:nvSpPr>
        <p:spPr>
          <a:xfrm>
            <a:off x="8596055" y="1947934"/>
            <a:ext cx="2628000" cy="1908000"/>
          </a:xfrm>
        </p:spPr>
        <p:txBody>
          <a:bodyPr anchor="ctr" anchorCtr="0"/>
          <a:lstStyle>
            <a:lvl1pPr marL="0" indent="0" algn="ctr">
              <a:buNone/>
              <a:defRPr sz="2400">
                <a:solidFill>
                  <a:schemeClr val="bg1"/>
                </a:solidFill>
              </a:defRPr>
            </a:lvl1pPr>
          </a:lstStyle>
          <a:p>
            <a:pPr lvl="0"/>
            <a:r>
              <a:rPr lang="fr-FR" dirty="0"/>
              <a:t>Cliquez pour modifier les styles du texte du masque</a:t>
            </a:r>
          </a:p>
        </p:txBody>
      </p:sp>
      <p:sp>
        <p:nvSpPr>
          <p:cNvPr id="35" name="Espace réservé du texte 32">
            <a:extLst>
              <a:ext uri="{FF2B5EF4-FFF2-40B4-BE49-F238E27FC236}">
                <a16:creationId xmlns:a16="http://schemas.microsoft.com/office/drawing/2014/main" id="{BEF8B20A-6FE8-4FC6-AE78-091FABE02DA8}"/>
              </a:ext>
            </a:extLst>
          </p:cNvPr>
          <p:cNvSpPr>
            <a:spLocks noGrp="1"/>
          </p:cNvSpPr>
          <p:nvPr>
            <p:ph type="body" sz="quarter" idx="18"/>
          </p:nvPr>
        </p:nvSpPr>
        <p:spPr>
          <a:xfrm>
            <a:off x="665967" y="3863495"/>
            <a:ext cx="2628000" cy="1908000"/>
          </a:xfrm>
        </p:spPr>
        <p:txBody>
          <a:bodyPr anchor="ctr" anchorCtr="0"/>
          <a:lstStyle>
            <a:lvl1pPr marL="0" indent="0" algn="ctr">
              <a:buNone/>
              <a:defRPr sz="2400">
                <a:solidFill>
                  <a:schemeClr val="bg1"/>
                </a:solidFill>
              </a:defRPr>
            </a:lvl1pPr>
          </a:lstStyle>
          <a:p>
            <a:pPr lvl="0"/>
            <a:r>
              <a:rPr lang="fr-FR" dirty="0"/>
              <a:t>Cliquez pour modifier les styles du texte du masque</a:t>
            </a:r>
          </a:p>
        </p:txBody>
      </p:sp>
      <p:sp>
        <p:nvSpPr>
          <p:cNvPr id="37" name="Espace réservé du texte 32">
            <a:extLst>
              <a:ext uri="{FF2B5EF4-FFF2-40B4-BE49-F238E27FC236}">
                <a16:creationId xmlns:a16="http://schemas.microsoft.com/office/drawing/2014/main" id="{CA6FD0DE-2758-4152-BAF6-DC053DCD46C6}"/>
              </a:ext>
            </a:extLst>
          </p:cNvPr>
          <p:cNvSpPr>
            <a:spLocks noGrp="1"/>
          </p:cNvSpPr>
          <p:nvPr>
            <p:ph type="body" sz="quarter" idx="16"/>
          </p:nvPr>
        </p:nvSpPr>
        <p:spPr>
          <a:xfrm>
            <a:off x="5950013" y="3863495"/>
            <a:ext cx="2628000" cy="1908000"/>
          </a:xfrm>
        </p:spPr>
        <p:txBody>
          <a:bodyPr vert="horz" lIns="91440" tIns="45720" rIns="91440" bIns="45720" rtlCol="0" anchor="ctr" anchorCtr="0">
            <a:normAutofit/>
          </a:bodyPr>
          <a:lstStyle>
            <a:lvl1pPr>
              <a:defRPr lang="fr-FR" sz="2400" dirty="0">
                <a:solidFill>
                  <a:schemeClr val="bg1"/>
                </a:solidFill>
              </a:defRPr>
            </a:lvl1pPr>
          </a:lstStyle>
          <a:p>
            <a:pPr marL="0" lvl="0" indent="0" algn="ctr">
              <a:buNone/>
            </a:pPr>
            <a:r>
              <a:rPr lang="fr-FR" dirty="0"/>
              <a:t>Cliquez pour modifier les styles du texte du masque</a:t>
            </a:r>
          </a:p>
        </p:txBody>
      </p:sp>
    </p:spTree>
    <p:custDataLst>
      <p:tags r:id="rId1"/>
    </p:custDataLst>
    <p:extLst>
      <p:ext uri="{BB962C8B-B14F-4D97-AF65-F5344CB8AC3E}">
        <p14:creationId xmlns:p14="http://schemas.microsoft.com/office/powerpoint/2010/main" val="207288929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1000" fill="hold"/>
                                        <p:tgtEl>
                                          <p:spTgt spid="13"/>
                                        </p:tgtEl>
                                        <p:attrNameLst>
                                          <p:attrName>ppt_x</p:attrName>
                                        </p:attrNameLst>
                                      </p:cBhvr>
                                      <p:tavLst>
                                        <p:tav tm="0">
                                          <p:val>
                                            <p:strVal val="0-#ppt_w/2"/>
                                          </p:val>
                                        </p:tav>
                                        <p:tav tm="100000">
                                          <p:val>
                                            <p:strVal val="#ppt_x"/>
                                          </p:val>
                                        </p:tav>
                                      </p:tavLst>
                                    </p:anim>
                                    <p:anim calcmode="lin" valueType="num">
                                      <p:cBhvr additive="base">
                                        <p:cTn id="8" dur="10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3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6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1000" fill="hold"/>
                                        <p:tgtEl>
                                          <p:spTgt spid="9"/>
                                        </p:tgtEl>
                                        <p:attrNameLst>
                                          <p:attrName>ppt_x</p:attrName>
                                        </p:attrNameLst>
                                      </p:cBhvr>
                                      <p:tavLst>
                                        <p:tav tm="0">
                                          <p:val>
                                            <p:strVal val="0-#ppt_w/2"/>
                                          </p:val>
                                        </p:tav>
                                        <p:tav tm="100000">
                                          <p:val>
                                            <p:strVal val="#ppt_x"/>
                                          </p:val>
                                        </p:tav>
                                      </p:tavLst>
                                    </p:anim>
                                    <p:anim calcmode="lin" valueType="num">
                                      <p:cBhvr additive="base">
                                        <p:cTn id="16" dur="1000" fill="hold"/>
                                        <p:tgtEl>
                                          <p:spTgt spid="9"/>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90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1000" fill="hold"/>
                                        <p:tgtEl>
                                          <p:spTgt spid="7"/>
                                        </p:tgtEl>
                                        <p:attrNameLst>
                                          <p:attrName>ppt_x</p:attrName>
                                        </p:attrNameLst>
                                      </p:cBhvr>
                                      <p:tavLst>
                                        <p:tav tm="0">
                                          <p:val>
                                            <p:strVal val="0-#ppt_w/2"/>
                                          </p:val>
                                        </p:tav>
                                        <p:tav tm="100000">
                                          <p:val>
                                            <p:strVal val="#ppt_x"/>
                                          </p:val>
                                        </p:tav>
                                      </p:tavLst>
                                    </p:anim>
                                    <p:anim calcmode="lin" valueType="num">
                                      <p:cBhvr additive="base">
                                        <p:cTn id="20" dur="1000" fill="hold"/>
                                        <p:tgtEl>
                                          <p:spTgt spid="7"/>
                                        </p:tgtEl>
                                        <p:attrNameLst>
                                          <p:attrName>ppt_y</p:attrName>
                                        </p:attrNameLst>
                                      </p:cBhvr>
                                      <p:tavLst>
                                        <p:tav tm="0">
                                          <p:val>
                                            <p:strVal val="#ppt_y"/>
                                          </p:val>
                                        </p:tav>
                                        <p:tav tm="100000">
                                          <p:val>
                                            <p:strVal val="#ppt_y"/>
                                          </p:val>
                                        </p:tav>
                                      </p:tavLst>
                                    </p:anim>
                                  </p:childTnLst>
                                </p:cTn>
                              </p:par>
                              <p:par>
                                <p:cTn id="21" presetID="10" presetClass="entr" presetSubtype="0" fill="hold" grpId="0" nodeType="withEffect">
                                  <p:stCondLst>
                                    <p:cond delay="50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500"/>
                                        <p:tgtEl>
                                          <p:spTgt spid="35"/>
                                        </p:tgtEl>
                                      </p:cBhvr>
                                    </p:animEffect>
                                  </p:childTnLst>
                                </p:cTn>
                              </p:par>
                              <p:par>
                                <p:cTn id="24" presetID="10" presetClass="entr" presetSubtype="0" fill="hold" grpId="0" nodeType="withEffect">
                                  <p:stCondLst>
                                    <p:cond delay="1000"/>
                                  </p:stCondLst>
                                  <p:childTnLst>
                                    <p:set>
                                      <p:cBhvr>
                                        <p:cTn id="25" dur="1" fill="hold">
                                          <p:stCondLst>
                                            <p:cond delay="0"/>
                                          </p:stCondLst>
                                        </p:cTn>
                                        <p:tgtEl>
                                          <p:spTgt spid="33"/>
                                        </p:tgtEl>
                                        <p:attrNameLst>
                                          <p:attrName>style.visibility</p:attrName>
                                        </p:attrNameLst>
                                      </p:cBhvr>
                                      <p:to>
                                        <p:strVal val="visible"/>
                                      </p:to>
                                    </p:set>
                                    <p:animEffect transition="in" filter="fade">
                                      <p:cBhvr>
                                        <p:cTn id="26" dur="500"/>
                                        <p:tgtEl>
                                          <p:spTgt spid="33"/>
                                        </p:tgtEl>
                                      </p:cBhvr>
                                    </p:animEffect>
                                  </p:childTnLst>
                                </p:cTn>
                              </p:par>
                              <p:par>
                                <p:cTn id="27" presetID="10" presetClass="entr" presetSubtype="0" fill="hold" grpId="0" nodeType="withEffect">
                                  <p:stCondLst>
                                    <p:cond delay="1500"/>
                                  </p:stCondLst>
                                  <p:childTnLst>
                                    <p:set>
                                      <p:cBhvr>
                                        <p:cTn id="28" dur="1" fill="hold">
                                          <p:stCondLst>
                                            <p:cond delay="0"/>
                                          </p:stCondLst>
                                        </p:cTn>
                                        <p:tgtEl>
                                          <p:spTgt spid="37"/>
                                        </p:tgtEl>
                                        <p:attrNameLst>
                                          <p:attrName>style.visibility</p:attrName>
                                        </p:attrNameLst>
                                      </p:cBhvr>
                                      <p:to>
                                        <p:strVal val="visible"/>
                                      </p:to>
                                    </p:set>
                                    <p:animEffect transition="in" filter="fade">
                                      <p:cBhvr>
                                        <p:cTn id="29" dur="500"/>
                                        <p:tgtEl>
                                          <p:spTgt spid="37"/>
                                        </p:tgtEl>
                                      </p:cBhvr>
                                    </p:animEffect>
                                  </p:childTnLst>
                                </p:cTn>
                              </p:par>
                              <p:par>
                                <p:cTn id="30" presetID="10" presetClass="entr" presetSubtype="0" fill="hold" grpId="0" nodeType="withEffect">
                                  <p:stCondLst>
                                    <p:cond delay="2000"/>
                                  </p:stCondLst>
                                  <p:childTnLst>
                                    <p:set>
                                      <p:cBhvr>
                                        <p:cTn id="31" dur="1" fill="hold">
                                          <p:stCondLst>
                                            <p:cond delay="0"/>
                                          </p:stCondLst>
                                        </p:cTn>
                                        <p:tgtEl>
                                          <p:spTgt spid="34"/>
                                        </p:tgtEl>
                                        <p:attrNameLst>
                                          <p:attrName>style.visibility</p:attrName>
                                        </p:attrNameLst>
                                      </p:cBhvr>
                                      <p:to>
                                        <p:strVal val="visible"/>
                                      </p:to>
                                    </p:set>
                                    <p:animEffect transition="in" filter="fade">
                                      <p:cBhvr>
                                        <p:cTn id="3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1" grpId="0" animBg="1"/>
      <p:bldP spid="13" grpId="0" animBg="1"/>
      <p:bldP spid="33" grpId="0">
        <p:tmplLst>
          <p:tmpl>
            <p:tnLst>
              <p:par>
                <p:cTn presetID="10" presetClass="entr" presetSubtype="0" fill="hold" nodeType="withEffect">
                  <p:stCondLst>
                    <p:cond delay="100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p:tmplLst>
          <p:tmpl>
            <p:tnLst>
              <p:par>
                <p:cTn presetID="10" presetClass="entr" presetSubtype="0" fill="hold" nodeType="withEffect">
                  <p:stCondLst>
                    <p:cond delay="200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5" grpId="0">
        <p:tmplLst>
          <p:tmpl>
            <p:tnLst>
              <p:par>
                <p:cTn presetID="10" presetClass="entr" presetSubtype="0" fill="hold" nodeType="withEffect">
                  <p:stCondLst>
                    <p:cond delay="50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7" grpId="0">
        <p:tmplLst>
          <p:tmpl>
            <p:tnLst>
              <p:par>
                <p:cTn presetID="10" presetClass="entr" presetSubtype="0" fill="hold" nodeType="withEffect">
                  <p:stCondLst>
                    <p:cond delay="150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Lst>
  </p:timing>
  <p:extLst>
    <p:ext uri="{DCECCB84-F9BA-43D5-87BE-67443E8EF086}">
      <p15:sldGuideLst xmlns:p15="http://schemas.microsoft.com/office/powerpoint/2012/main">
        <p15:guide id="1" orient="horz" pos="2160">
          <p15:clr>
            <a:srgbClr val="FBAE40"/>
          </p15:clr>
        </p15:guide>
        <p15:guide id="2" pos="3840">
          <p15:clr>
            <a:srgbClr val="FBAE40"/>
          </p15:clr>
        </p15:guide>
        <p15:guide id="3" pos="211">
          <p15:clr>
            <a:srgbClr val="FBAE40"/>
          </p15:clr>
        </p15:guide>
        <p15:guide id="4" pos="7265">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CONTENU">
    <p:bg>
      <p:bgPr>
        <a:solidFill>
          <a:srgbClr val="222933"/>
        </a:solidFill>
        <a:effectLst/>
      </p:bgPr>
    </p:bg>
    <p:spTree>
      <p:nvGrpSpPr>
        <p:cNvPr id="1" name=""/>
        <p:cNvGrpSpPr/>
        <p:nvPr/>
      </p:nvGrpSpPr>
      <p:grpSpPr>
        <a:xfrm>
          <a:off x="0" y="0"/>
          <a:ext cx="0" cy="0"/>
          <a:chOff x="0" y="0"/>
          <a:chExt cx="0" cy="0"/>
        </a:xfrm>
      </p:grpSpPr>
      <p:sp>
        <p:nvSpPr>
          <p:cNvPr id="7" name="Parallelogram 13">
            <a:extLst>
              <a:ext uri="{FF2B5EF4-FFF2-40B4-BE49-F238E27FC236}">
                <a16:creationId xmlns:a16="http://schemas.microsoft.com/office/drawing/2014/main" id="{65BB2DDD-F5FC-4ACD-B826-BDD780E846C4}"/>
              </a:ext>
            </a:extLst>
          </p:cNvPr>
          <p:cNvSpPr/>
          <p:nvPr userDrawn="1"/>
        </p:nvSpPr>
        <p:spPr>
          <a:xfrm flipV="1">
            <a:off x="1" y="445"/>
            <a:ext cx="8389074" cy="6857107"/>
          </a:xfrm>
          <a:prstGeom prst="parallelogram">
            <a:avLst>
              <a:gd name="adj" fmla="val 74668"/>
            </a:avLst>
          </a:prstGeom>
          <a:solidFill>
            <a:srgbClr val="55BDFD"/>
          </a:solidFill>
          <a:ln>
            <a:solidFill>
              <a:srgbClr val="55BDF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latin typeface="Segoe UI" panose="020B0502040204020203" pitchFamily="34" charset="0"/>
            </a:endParaRPr>
          </a:p>
        </p:txBody>
      </p:sp>
      <p:sp>
        <p:nvSpPr>
          <p:cNvPr id="2" name="Titre 1"/>
          <p:cNvSpPr>
            <a:spLocks noGrp="1"/>
          </p:cNvSpPr>
          <p:nvPr>
            <p:ph type="ctrTitle" hasCustomPrompt="1"/>
          </p:nvPr>
        </p:nvSpPr>
        <p:spPr>
          <a:xfrm>
            <a:off x="339365" y="204441"/>
            <a:ext cx="11168422" cy="283239"/>
          </a:xfrm>
        </p:spPr>
        <p:txBody>
          <a:bodyPr lIns="0" tIns="0" rIns="0" bIns="0" anchor="t" anchorCtr="0">
            <a:no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5" name="Espace réservé du texte 4">
            <a:extLst>
              <a:ext uri="{FF2B5EF4-FFF2-40B4-BE49-F238E27FC236}">
                <a16:creationId xmlns:a16="http://schemas.microsoft.com/office/drawing/2014/main" id="{2B6266F0-30FC-4A85-96A7-F7D4EC024678}"/>
              </a:ext>
            </a:extLst>
          </p:cNvPr>
          <p:cNvSpPr>
            <a:spLocks noGrp="1"/>
          </p:cNvSpPr>
          <p:nvPr>
            <p:ph type="body" sz="quarter" idx="13"/>
          </p:nvPr>
        </p:nvSpPr>
        <p:spPr>
          <a:xfrm>
            <a:off x="2083443" y="1765298"/>
            <a:ext cx="9435919" cy="3933860"/>
          </a:xfrm>
        </p:spPr>
        <p:txBody>
          <a:bodyPr>
            <a:noAutofit/>
          </a:bodyPr>
          <a:lstStyle>
            <a:lvl1pPr>
              <a:defRPr sz="2400">
                <a:solidFill>
                  <a:schemeClr val="bg1"/>
                </a:solidFill>
                <a:latin typeface="Segoe UI" panose="020B0502040204020203" pitchFamily="34" charset="0"/>
                <a:cs typeface="Segoe UI" panose="020B0502040204020203" pitchFamily="34" charset="0"/>
              </a:defRPr>
            </a:lvl1pPr>
            <a:lvl2pPr>
              <a:defRPr sz="2000">
                <a:solidFill>
                  <a:schemeClr val="bg1"/>
                </a:solidFill>
                <a:latin typeface="Segoe UI" panose="020B0502040204020203" pitchFamily="34" charset="0"/>
                <a:cs typeface="Segoe UI" panose="020B0502040204020203" pitchFamily="34" charset="0"/>
              </a:defRPr>
            </a:lvl2pPr>
            <a:lvl3pPr>
              <a:defRPr sz="1800">
                <a:solidFill>
                  <a:schemeClr val="bg1"/>
                </a:solidFill>
                <a:latin typeface="Segoe UI" panose="020B0502040204020203" pitchFamily="34" charset="0"/>
                <a:cs typeface="Segoe UI" panose="020B0502040204020203" pitchFamily="34" charset="0"/>
              </a:defRPr>
            </a:lvl3pPr>
            <a:lvl4pPr>
              <a:defRPr sz="1600">
                <a:solidFill>
                  <a:schemeClr val="bg1"/>
                </a:solidFill>
                <a:latin typeface="Segoe UI" panose="020B0502040204020203" pitchFamily="34" charset="0"/>
                <a:cs typeface="Segoe UI" panose="020B0502040204020203" pitchFamily="34" charset="0"/>
              </a:defRPr>
            </a:lvl4pPr>
            <a:lvl5pPr>
              <a:defRPr sz="1400">
                <a:solidFill>
                  <a:schemeClr val="bg1"/>
                </a:solidFill>
                <a:latin typeface="Segoe UI" panose="020B0502040204020203" pitchFamily="34" charset="0"/>
                <a:cs typeface="Segoe UI" panose="020B0502040204020203"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339365" y="487681"/>
            <a:ext cx="11179997" cy="396209"/>
          </a:xfrm>
        </p:spPr>
        <p:txBody>
          <a:bodyPr lIns="0" tIns="0" rIns="0" bIns="0">
            <a:noAutofit/>
          </a:bodyPr>
          <a:lstStyle>
            <a:lvl1pPr marL="0" indent="0" algn="r">
              <a:buNone/>
              <a:defRPr sz="2000" b="1">
                <a:solidFill>
                  <a:srgbClr val="55BDFD"/>
                </a:solidFill>
                <a:latin typeface="Segoe UI" panose="020B0502040204020203" pitchFamily="34" charset="0"/>
                <a:cs typeface="Segoe UI" panose="020B0502040204020203" pitchFamily="34" charset="0"/>
              </a:defRPr>
            </a:lvl1pPr>
          </a:lstStyle>
          <a:p>
            <a:pPr lvl="0"/>
            <a:r>
              <a:rPr lang="fr-FR" dirty="0"/>
              <a:t>titre</a:t>
            </a:r>
          </a:p>
        </p:txBody>
      </p:sp>
    </p:spTree>
    <p:custDataLst>
      <p:tags r:id="rId1"/>
    </p:custDataLst>
    <p:extLst>
      <p:ext uri="{BB962C8B-B14F-4D97-AF65-F5344CB8AC3E}">
        <p14:creationId xmlns:p14="http://schemas.microsoft.com/office/powerpoint/2010/main" val="217803038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500" fill="hold"/>
                                        <p:tgtEl>
                                          <p:spTgt spid="7"/>
                                        </p:tgtEl>
                                        <p:attrNameLst>
                                          <p:attrName>ppt_x</p:attrName>
                                        </p:attrNameLst>
                                      </p:cBhvr>
                                      <p:tavLst>
                                        <p:tav tm="0">
                                          <p:val>
                                            <p:strVal val="0-#ppt_w/2"/>
                                          </p:val>
                                        </p:tav>
                                        <p:tav tm="100000">
                                          <p:val>
                                            <p:strVal val="#ppt_x"/>
                                          </p:val>
                                        </p:tav>
                                      </p:tavLst>
                                    </p:anim>
                                    <p:anim calcmode="lin" valueType="num">
                                      <p:cBhvr additive="base">
                                        <p:cTn id="8" dur="1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U BLC">
    <p:bg>
      <p:bgPr>
        <a:solidFill>
          <a:schemeClr val="bg1"/>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339365" y="204441"/>
            <a:ext cx="11168422" cy="283239"/>
          </a:xfrm>
        </p:spPr>
        <p:txBody>
          <a:bodyPr lIns="0" tIns="0" rIns="0" bIns="0" anchor="t" anchorCtr="0">
            <a:noAutofit/>
          </a:bodyPr>
          <a:lstStyle>
            <a:lvl1pPr algn="r">
              <a:defRPr sz="2000">
                <a:solidFill>
                  <a:srgbClr val="222933"/>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5" name="Espace réservé du texte 4">
            <a:extLst>
              <a:ext uri="{FF2B5EF4-FFF2-40B4-BE49-F238E27FC236}">
                <a16:creationId xmlns:a16="http://schemas.microsoft.com/office/drawing/2014/main" id="{2B6266F0-30FC-4A85-96A7-F7D4EC024678}"/>
              </a:ext>
            </a:extLst>
          </p:cNvPr>
          <p:cNvSpPr>
            <a:spLocks noGrp="1"/>
          </p:cNvSpPr>
          <p:nvPr>
            <p:ph type="body" sz="quarter" idx="13"/>
          </p:nvPr>
        </p:nvSpPr>
        <p:spPr>
          <a:xfrm>
            <a:off x="2083443" y="1765298"/>
            <a:ext cx="9435919" cy="3933860"/>
          </a:xfrm>
        </p:spPr>
        <p:txBody>
          <a:bodyPr>
            <a:noAutofit/>
          </a:bodyPr>
          <a:lstStyle>
            <a:lvl1pPr>
              <a:defRPr sz="2400">
                <a:solidFill>
                  <a:srgbClr val="222933"/>
                </a:solidFill>
                <a:latin typeface="Segoe UI" panose="020B0502040204020203" pitchFamily="34" charset="0"/>
                <a:cs typeface="Segoe UI" panose="020B0502040204020203" pitchFamily="34" charset="0"/>
              </a:defRPr>
            </a:lvl1pPr>
            <a:lvl2pPr>
              <a:defRPr sz="2000">
                <a:solidFill>
                  <a:srgbClr val="222933"/>
                </a:solidFill>
                <a:latin typeface="Segoe UI" panose="020B0502040204020203" pitchFamily="34" charset="0"/>
                <a:cs typeface="Segoe UI" panose="020B0502040204020203" pitchFamily="34" charset="0"/>
              </a:defRPr>
            </a:lvl2pPr>
            <a:lvl3pPr>
              <a:defRPr sz="1800">
                <a:solidFill>
                  <a:srgbClr val="222933"/>
                </a:solidFill>
                <a:latin typeface="Segoe UI" panose="020B0502040204020203" pitchFamily="34" charset="0"/>
                <a:cs typeface="Segoe UI" panose="020B0502040204020203" pitchFamily="34" charset="0"/>
              </a:defRPr>
            </a:lvl3pPr>
            <a:lvl4pPr>
              <a:defRPr sz="1600">
                <a:solidFill>
                  <a:srgbClr val="222933"/>
                </a:solidFill>
                <a:latin typeface="Segoe UI" panose="020B0502040204020203" pitchFamily="34" charset="0"/>
                <a:cs typeface="Segoe UI" panose="020B0502040204020203" pitchFamily="34" charset="0"/>
              </a:defRPr>
            </a:lvl4pPr>
            <a:lvl5pPr>
              <a:defRPr sz="1400">
                <a:solidFill>
                  <a:srgbClr val="222933"/>
                </a:solidFill>
                <a:latin typeface="Segoe UI" panose="020B0502040204020203" pitchFamily="34" charset="0"/>
                <a:cs typeface="Segoe UI" panose="020B0502040204020203"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339365" y="487681"/>
            <a:ext cx="11179997" cy="396209"/>
          </a:xfrm>
        </p:spPr>
        <p:txBody>
          <a:bodyPr lIns="0" tIns="0" rIns="0" bIns="0">
            <a:noAutofit/>
          </a:bodyPr>
          <a:lstStyle>
            <a:lvl1pPr marL="0" indent="0" algn="r">
              <a:buNone/>
              <a:defRPr sz="2000" b="1">
                <a:solidFill>
                  <a:srgbClr val="55BDFD"/>
                </a:solidFill>
                <a:latin typeface="Segoe UI" panose="020B0502040204020203" pitchFamily="34" charset="0"/>
                <a:cs typeface="Segoe UI" panose="020B0502040204020203" pitchFamily="34" charset="0"/>
              </a:defRPr>
            </a:lvl1pPr>
          </a:lstStyle>
          <a:p>
            <a:pPr lvl="0"/>
            <a:r>
              <a:rPr lang="fr-FR" dirty="0"/>
              <a:t>titre</a:t>
            </a:r>
          </a:p>
        </p:txBody>
      </p:sp>
    </p:spTree>
    <p:custDataLst>
      <p:tags r:id="rId1"/>
    </p:custDataLst>
    <p:extLst>
      <p:ext uri="{BB962C8B-B14F-4D97-AF65-F5344CB8AC3E}">
        <p14:creationId xmlns:p14="http://schemas.microsoft.com/office/powerpoint/2010/main" val="280448971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SENTATION">
    <p:bg>
      <p:bgPr>
        <a:solidFill>
          <a:srgbClr val="55BDFD"/>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2363787" y="204440"/>
            <a:ext cx="9144000" cy="448377"/>
          </a:xfrm>
        </p:spPr>
        <p:txBody>
          <a:bodyPr lIns="0" tIns="0" rIns="0" bIns="0" anchor="t" anchorCtr="0">
            <a:norm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404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5" name="Espace réservé du texte 4">
            <a:extLst>
              <a:ext uri="{FF2B5EF4-FFF2-40B4-BE49-F238E27FC236}">
                <a16:creationId xmlns:a16="http://schemas.microsoft.com/office/drawing/2014/main" id="{2B6266F0-30FC-4A85-96A7-F7D4EC024678}"/>
              </a:ext>
            </a:extLst>
          </p:cNvPr>
          <p:cNvSpPr>
            <a:spLocks noGrp="1"/>
          </p:cNvSpPr>
          <p:nvPr>
            <p:ph type="body" sz="quarter" idx="13"/>
          </p:nvPr>
        </p:nvSpPr>
        <p:spPr>
          <a:xfrm>
            <a:off x="2083442" y="1739309"/>
            <a:ext cx="9435920" cy="2554880"/>
          </a:xfrm>
        </p:spPr>
        <p:txBody>
          <a:bodyPr>
            <a:noAutofit/>
          </a:bodyPr>
          <a:lstStyle>
            <a:lvl1pPr>
              <a:defRPr sz="2400">
                <a:solidFill>
                  <a:schemeClr val="bg1"/>
                </a:solidFill>
                <a:latin typeface="Segoe UI" panose="020B0502040204020203" pitchFamily="34" charset="0"/>
                <a:cs typeface="Segoe UI" panose="020B0502040204020203" pitchFamily="34" charset="0"/>
              </a:defRPr>
            </a:lvl1pPr>
            <a:lvl2pPr>
              <a:defRPr sz="2000">
                <a:solidFill>
                  <a:schemeClr val="bg1"/>
                </a:solidFill>
                <a:latin typeface="Segoe UI" panose="020B0502040204020203" pitchFamily="34" charset="0"/>
                <a:cs typeface="Segoe UI" panose="020B0502040204020203" pitchFamily="34" charset="0"/>
              </a:defRPr>
            </a:lvl2pPr>
            <a:lvl3pPr>
              <a:defRPr sz="1800">
                <a:solidFill>
                  <a:schemeClr val="bg1"/>
                </a:solidFill>
                <a:latin typeface="Segoe UI" panose="020B0502040204020203" pitchFamily="34" charset="0"/>
                <a:cs typeface="Segoe UI" panose="020B0502040204020203" pitchFamily="34" charset="0"/>
              </a:defRPr>
            </a:lvl3pPr>
            <a:lvl4pPr>
              <a:defRPr sz="1600">
                <a:solidFill>
                  <a:schemeClr val="bg1"/>
                </a:solidFill>
                <a:latin typeface="Segoe UI" panose="020B0502040204020203" pitchFamily="34" charset="0"/>
                <a:cs typeface="Segoe UI" panose="020B0502040204020203" pitchFamily="34" charset="0"/>
              </a:defRPr>
            </a:lvl4pPr>
            <a:lvl5pPr>
              <a:defRPr sz="1400">
                <a:solidFill>
                  <a:schemeClr val="bg1"/>
                </a:solidFill>
                <a:latin typeface="Segoe UI" panose="020B0502040204020203" pitchFamily="34" charset="0"/>
                <a:cs typeface="Segoe UI" panose="020B0502040204020203"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2083443" y="1085849"/>
            <a:ext cx="3668362" cy="542925"/>
          </a:xfrm>
        </p:spPr>
        <p:txBody>
          <a:bodyPr/>
          <a:lstStyle>
            <a:lvl1pPr marL="0" indent="0">
              <a:buNone/>
              <a:defRPr b="1">
                <a:solidFill>
                  <a:srgbClr val="40404C"/>
                </a:solidFill>
                <a:latin typeface="Segoe UI" panose="020B0502040204020203" pitchFamily="34" charset="0"/>
                <a:cs typeface="Segoe UI" panose="020B0502040204020203" pitchFamily="34" charset="0"/>
              </a:defRPr>
            </a:lvl1pPr>
          </a:lstStyle>
          <a:p>
            <a:pPr lvl="0"/>
            <a:r>
              <a:rPr lang="fr-FR" dirty="0"/>
              <a:t>titre</a:t>
            </a:r>
          </a:p>
        </p:txBody>
      </p:sp>
      <p:pic>
        <p:nvPicPr>
          <p:cNvPr id="7" name="Graphique 6" descr="Objectif">
            <a:extLst>
              <a:ext uri="{FF2B5EF4-FFF2-40B4-BE49-F238E27FC236}">
                <a16:creationId xmlns:a16="http://schemas.microsoft.com/office/drawing/2014/main" id="{F51FDAE6-4143-4926-A725-6FE7851779FF}"/>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96027" y="1087783"/>
            <a:ext cx="587415" cy="587415"/>
          </a:xfrm>
          <a:prstGeom prst="rect">
            <a:avLst/>
          </a:prstGeom>
        </p:spPr>
      </p:pic>
    </p:spTree>
    <p:custDataLst>
      <p:tags r:id="rId1"/>
    </p:custDataLst>
    <p:extLst>
      <p:ext uri="{BB962C8B-B14F-4D97-AF65-F5344CB8AC3E}">
        <p14:creationId xmlns:p14="http://schemas.microsoft.com/office/powerpoint/2010/main" val="177883175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_CONTENU">
    <p:bg>
      <p:bgPr>
        <a:solidFill>
          <a:srgbClr val="222933"/>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339365" y="204441"/>
            <a:ext cx="11168422" cy="283239"/>
          </a:xfrm>
        </p:spPr>
        <p:txBody>
          <a:bodyPr lIns="0" tIns="0" rIns="0" bIns="0" anchor="t" anchorCtr="0">
            <a:no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339365" y="487681"/>
            <a:ext cx="11179997" cy="396209"/>
          </a:xfrm>
        </p:spPr>
        <p:txBody>
          <a:bodyPr lIns="0" tIns="0" rIns="0" bIns="0">
            <a:noAutofit/>
          </a:bodyPr>
          <a:lstStyle>
            <a:lvl1pPr marL="0" indent="0" algn="r">
              <a:buNone/>
              <a:defRPr sz="2000" b="1">
                <a:solidFill>
                  <a:srgbClr val="55BDFD"/>
                </a:solidFill>
                <a:latin typeface="Segoe UI" panose="020B0502040204020203" pitchFamily="34" charset="0"/>
                <a:cs typeface="Segoe UI" panose="020B0502040204020203" pitchFamily="34" charset="0"/>
              </a:defRPr>
            </a:lvl1pPr>
          </a:lstStyle>
          <a:p>
            <a:pPr lvl="0"/>
            <a:r>
              <a:rPr lang="fr-FR" dirty="0"/>
              <a:t>titre</a:t>
            </a:r>
          </a:p>
        </p:txBody>
      </p:sp>
      <p:sp>
        <p:nvSpPr>
          <p:cNvPr id="50" name="Rectangle 49">
            <a:extLst>
              <a:ext uri="{FF2B5EF4-FFF2-40B4-BE49-F238E27FC236}">
                <a16:creationId xmlns:a16="http://schemas.microsoft.com/office/drawing/2014/main" id="{9FE542CD-0319-4EA3-B17C-155A583039E9}"/>
              </a:ext>
            </a:extLst>
          </p:cNvPr>
          <p:cNvSpPr/>
          <p:nvPr userDrawn="1"/>
        </p:nvSpPr>
        <p:spPr>
          <a:xfrm>
            <a:off x="3956624" y="-992393"/>
            <a:ext cx="826495" cy="826495"/>
          </a:xfrm>
          <a:prstGeom prst="rect">
            <a:avLst/>
          </a:prstGeom>
          <a:solidFill>
            <a:srgbClr val="F469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mn-cs"/>
            </a:endParaRPr>
          </a:p>
        </p:txBody>
      </p:sp>
      <p:sp>
        <p:nvSpPr>
          <p:cNvPr id="51" name="Rectangle 50">
            <a:extLst>
              <a:ext uri="{FF2B5EF4-FFF2-40B4-BE49-F238E27FC236}">
                <a16:creationId xmlns:a16="http://schemas.microsoft.com/office/drawing/2014/main" id="{6328D19D-4040-45B5-937E-CBA937C7EBF8}"/>
              </a:ext>
            </a:extLst>
          </p:cNvPr>
          <p:cNvSpPr/>
          <p:nvPr userDrawn="1"/>
        </p:nvSpPr>
        <p:spPr>
          <a:xfrm>
            <a:off x="5056069" y="-992393"/>
            <a:ext cx="826495" cy="826495"/>
          </a:xfrm>
          <a:prstGeom prst="rect">
            <a:avLst/>
          </a:prstGeom>
          <a:solidFill>
            <a:srgbClr val="B014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Segoe UI" panose="020B0502040204020203" pitchFamily="34" charset="0"/>
              <a:ea typeface="+mn-ea"/>
              <a:cs typeface="+mn-cs"/>
            </a:endParaRPr>
          </a:p>
        </p:txBody>
      </p:sp>
      <p:sp>
        <p:nvSpPr>
          <p:cNvPr id="52" name="Rectangle 51">
            <a:extLst>
              <a:ext uri="{FF2B5EF4-FFF2-40B4-BE49-F238E27FC236}">
                <a16:creationId xmlns:a16="http://schemas.microsoft.com/office/drawing/2014/main" id="{F6E809B9-47CA-4295-A34A-67317FFE6962}"/>
              </a:ext>
            </a:extLst>
          </p:cNvPr>
          <p:cNvSpPr/>
          <p:nvPr userDrawn="1"/>
        </p:nvSpPr>
        <p:spPr>
          <a:xfrm>
            <a:off x="6155513" y="-992393"/>
            <a:ext cx="826495" cy="826495"/>
          </a:xfrm>
          <a:prstGeom prst="rect">
            <a:avLst/>
          </a:prstGeom>
          <a:solidFill>
            <a:srgbClr val="6A0D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Segoe UI" panose="020B0502040204020203" pitchFamily="34" charset="0"/>
              <a:ea typeface="+mn-ea"/>
              <a:cs typeface="+mn-cs"/>
            </a:endParaRPr>
          </a:p>
        </p:txBody>
      </p:sp>
      <p:sp>
        <p:nvSpPr>
          <p:cNvPr id="53" name="Rectangle 52">
            <a:extLst>
              <a:ext uri="{FF2B5EF4-FFF2-40B4-BE49-F238E27FC236}">
                <a16:creationId xmlns:a16="http://schemas.microsoft.com/office/drawing/2014/main" id="{6EEBBC02-612B-4739-B9E6-9601A074E655}"/>
              </a:ext>
            </a:extLst>
          </p:cNvPr>
          <p:cNvSpPr/>
          <p:nvPr userDrawn="1"/>
        </p:nvSpPr>
        <p:spPr>
          <a:xfrm>
            <a:off x="3956624" y="-2219029"/>
            <a:ext cx="826495" cy="826495"/>
          </a:xfrm>
          <a:prstGeom prst="rect">
            <a:avLst/>
          </a:prstGeom>
          <a:solidFill>
            <a:srgbClr val="07D3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8BC80"/>
              </a:solidFill>
              <a:effectLst/>
              <a:uLnTx/>
              <a:uFillTx/>
              <a:latin typeface="Segoe UI" panose="020B0502040204020203" pitchFamily="34" charset="0"/>
              <a:ea typeface="+mn-ea"/>
              <a:cs typeface="+mn-cs"/>
            </a:endParaRPr>
          </a:p>
        </p:txBody>
      </p:sp>
      <p:sp>
        <p:nvSpPr>
          <p:cNvPr id="54" name="Rectangle 53">
            <a:extLst>
              <a:ext uri="{FF2B5EF4-FFF2-40B4-BE49-F238E27FC236}">
                <a16:creationId xmlns:a16="http://schemas.microsoft.com/office/drawing/2014/main" id="{2B8CC412-A2F4-430B-9345-C041B0325FD1}"/>
              </a:ext>
            </a:extLst>
          </p:cNvPr>
          <p:cNvSpPr/>
          <p:nvPr userDrawn="1"/>
        </p:nvSpPr>
        <p:spPr>
          <a:xfrm rot="16200000">
            <a:off x="5056068" y="-2219028"/>
            <a:ext cx="826496" cy="826496"/>
          </a:xfrm>
          <a:prstGeom prst="rect">
            <a:avLst/>
          </a:pr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a:latin typeface="Segoe UI" panose="020B0502040204020203" pitchFamily="34" charset="0"/>
            </a:endParaRPr>
          </a:p>
        </p:txBody>
      </p:sp>
      <p:sp>
        <p:nvSpPr>
          <p:cNvPr id="55" name="Rectangle 54">
            <a:extLst>
              <a:ext uri="{FF2B5EF4-FFF2-40B4-BE49-F238E27FC236}">
                <a16:creationId xmlns:a16="http://schemas.microsoft.com/office/drawing/2014/main" id="{58463699-C8DC-4716-950C-EBA27B74F1B6}"/>
              </a:ext>
            </a:extLst>
          </p:cNvPr>
          <p:cNvSpPr/>
          <p:nvPr userDrawn="1"/>
        </p:nvSpPr>
        <p:spPr>
          <a:xfrm rot="16200000">
            <a:off x="6155512" y="-2219028"/>
            <a:ext cx="826496" cy="826496"/>
          </a:xfrm>
          <a:prstGeom prst="rect">
            <a:avLst/>
          </a:prstGeom>
          <a:solidFill>
            <a:srgbClr val="009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a:latin typeface="Segoe UI" panose="020B0502040204020203" pitchFamily="34" charset="0"/>
            </a:endParaRPr>
          </a:p>
        </p:txBody>
      </p:sp>
      <p:sp>
        <p:nvSpPr>
          <p:cNvPr id="56" name="Rectangle 55">
            <a:extLst>
              <a:ext uri="{FF2B5EF4-FFF2-40B4-BE49-F238E27FC236}">
                <a16:creationId xmlns:a16="http://schemas.microsoft.com/office/drawing/2014/main" id="{4E8450A0-10BE-43BE-9745-D2F0AD26CF33}"/>
              </a:ext>
            </a:extLst>
          </p:cNvPr>
          <p:cNvSpPr/>
          <p:nvPr userDrawn="1"/>
        </p:nvSpPr>
        <p:spPr>
          <a:xfrm rot="16200000">
            <a:off x="7254957" y="-2219028"/>
            <a:ext cx="826496" cy="826496"/>
          </a:xfrm>
          <a:prstGeom prst="rect">
            <a:avLst/>
          </a:prstGeom>
          <a:solidFill>
            <a:srgbClr val="018F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a:latin typeface="Segoe UI" panose="020B0502040204020203" pitchFamily="34" charset="0"/>
            </a:endParaRPr>
          </a:p>
        </p:txBody>
      </p:sp>
      <p:sp>
        <p:nvSpPr>
          <p:cNvPr id="57" name="Rectangle 56">
            <a:extLst>
              <a:ext uri="{FF2B5EF4-FFF2-40B4-BE49-F238E27FC236}">
                <a16:creationId xmlns:a16="http://schemas.microsoft.com/office/drawing/2014/main" id="{D8E4FAAB-F214-4033-A58E-2698649AB840}"/>
              </a:ext>
            </a:extLst>
          </p:cNvPr>
          <p:cNvSpPr/>
          <p:nvPr userDrawn="1"/>
        </p:nvSpPr>
        <p:spPr>
          <a:xfrm rot="16200000">
            <a:off x="8354402" y="-2219028"/>
            <a:ext cx="826496" cy="826496"/>
          </a:xfrm>
          <a:prstGeom prst="rect">
            <a:avLst/>
          </a:prstGeom>
          <a:solidFill>
            <a:srgbClr val="0073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a:latin typeface="Segoe UI" panose="020B0502040204020203" pitchFamily="34" charset="0"/>
            </a:endParaRPr>
          </a:p>
        </p:txBody>
      </p:sp>
      <p:sp>
        <p:nvSpPr>
          <p:cNvPr id="58" name="Rectangle 57">
            <a:extLst>
              <a:ext uri="{FF2B5EF4-FFF2-40B4-BE49-F238E27FC236}">
                <a16:creationId xmlns:a16="http://schemas.microsoft.com/office/drawing/2014/main" id="{15478C9B-9FEB-4846-B43E-A0EE3E620FAD}"/>
              </a:ext>
            </a:extLst>
          </p:cNvPr>
          <p:cNvSpPr/>
          <p:nvPr userDrawn="1"/>
        </p:nvSpPr>
        <p:spPr>
          <a:xfrm rot="16200000">
            <a:off x="7254957" y="-992393"/>
            <a:ext cx="826496" cy="826496"/>
          </a:xfrm>
          <a:prstGeom prst="rect">
            <a:avLst/>
          </a:prstGeom>
          <a:solidFill>
            <a:srgbClr val="0050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a:latin typeface="Segoe UI" panose="020B0502040204020203" pitchFamily="34" charset="0"/>
            </a:endParaRPr>
          </a:p>
        </p:txBody>
      </p:sp>
      <p:sp>
        <p:nvSpPr>
          <p:cNvPr id="59" name="Rectangle 58">
            <a:extLst>
              <a:ext uri="{FF2B5EF4-FFF2-40B4-BE49-F238E27FC236}">
                <a16:creationId xmlns:a16="http://schemas.microsoft.com/office/drawing/2014/main" id="{13D52872-5B47-460F-A1E8-60F300FA450A}"/>
              </a:ext>
            </a:extLst>
          </p:cNvPr>
          <p:cNvSpPr/>
          <p:nvPr userDrawn="1"/>
        </p:nvSpPr>
        <p:spPr>
          <a:xfrm rot="16200000">
            <a:off x="8354402" y="-992393"/>
            <a:ext cx="826496" cy="826496"/>
          </a:xfrm>
          <a:prstGeom prst="rect">
            <a:avLst/>
          </a:prstGeom>
          <a:solidFill>
            <a:srgbClr val="222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a:latin typeface="Segoe UI" panose="020B0502040204020203" pitchFamily="34" charset="0"/>
            </a:endParaRPr>
          </a:p>
        </p:txBody>
      </p:sp>
      <p:sp>
        <p:nvSpPr>
          <p:cNvPr id="60" name="Rectangle 59">
            <a:extLst>
              <a:ext uri="{FF2B5EF4-FFF2-40B4-BE49-F238E27FC236}">
                <a16:creationId xmlns:a16="http://schemas.microsoft.com/office/drawing/2014/main" id="{CA014F17-999A-4CA8-91A4-FC3C479B068D}"/>
              </a:ext>
            </a:extLst>
          </p:cNvPr>
          <p:cNvSpPr/>
          <p:nvPr userDrawn="1"/>
        </p:nvSpPr>
        <p:spPr>
          <a:xfrm>
            <a:off x="2947987" y="2037394"/>
            <a:ext cx="2369344" cy="1572354"/>
          </a:xfrm>
          <a:prstGeom prst="rect">
            <a:avLst/>
          </a:prstGeom>
          <a:solidFill>
            <a:schemeClr val="bg1"/>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61" name="Group 3">
            <a:extLst>
              <a:ext uri="{FF2B5EF4-FFF2-40B4-BE49-F238E27FC236}">
                <a16:creationId xmlns:a16="http://schemas.microsoft.com/office/drawing/2014/main" id="{1C59F45A-4CE8-407A-BB14-E0A19BA50A9B}"/>
              </a:ext>
            </a:extLst>
          </p:cNvPr>
          <p:cNvGrpSpPr/>
          <p:nvPr userDrawn="1"/>
        </p:nvGrpSpPr>
        <p:grpSpPr>
          <a:xfrm>
            <a:off x="2825470" y="1610553"/>
            <a:ext cx="2608356" cy="549189"/>
            <a:chOff x="1491054" y="1804020"/>
            <a:chExt cx="2371541" cy="499328"/>
          </a:xfrm>
        </p:grpSpPr>
        <p:sp>
          <p:nvSpPr>
            <p:cNvPr id="62" name="Right Triangle 4">
              <a:extLst>
                <a:ext uri="{FF2B5EF4-FFF2-40B4-BE49-F238E27FC236}">
                  <a16:creationId xmlns:a16="http://schemas.microsoft.com/office/drawing/2014/main" id="{EE029548-AA49-4568-ADC6-0BF544704B8A}"/>
                </a:ext>
              </a:extLst>
            </p:cNvPr>
            <p:cNvSpPr/>
            <p:nvPr/>
          </p:nvSpPr>
          <p:spPr>
            <a:xfrm flipV="1">
              <a:off x="3755845" y="2192215"/>
              <a:ext cx="106750"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72E3A"/>
                </a:solidFill>
                <a:effectLst/>
                <a:uLnTx/>
                <a:uFillTx/>
                <a:latin typeface="Segoe UI" panose="020B0502040204020203" pitchFamily="34" charset="0"/>
                <a:ea typeface="+mn-ea"/>
                <a:cs typeface="+mn-cs"/>
              </a:endParaRPr>
            </a:p>
          </p:txBody>
        </p:sp>
        <p:sp>
          <p:nvSpPr>
            <p:cNvPr id="63" name="Rectangle 62">
              <a:extLst>
                <a:ext uri="{FF2B5EF4-FFF2-40B4-BE49-F238E27FC236}">
                  <a16:creationId xmlns:a16="http://schemas.microsoft.com/office/drawing/2014/main" id="{39A7588D-A0FE-415F-B92A-8244D1A2DF33}"/>
                </a:ext>
              </a:extLst>
            </p:cNvPr>
            <p:cNvSpPr/>
            <p:nvPr/>
          </p:nvSpPr>
          <p:spPr>
            <a:xfrm>
              <a:off x="1491054" y="1804020"/>
              <a:ext cx="2371061" cy="388088"/>
            </a:xfrm>
            <a:prstGeom prst="rect">
              <a:avLst/>
            </a:prstGeom>
            <a:solidFill>
              <a:srgbClr val="0090C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64" name="Right Triangle 6">
              <a:extLst>
                <a:ext uri="{FF2B5EF4-FFF2-40B4-BE49-F238E27FC236}">
                  <a16:creationId xmlns:a16="http://schemas.microsoft.com/office/drawing/2014/main" id="{2270E7D9-774F-4F87-B5B9-3091A4FC882F}"/>
                </a:ext>
              </a:extLst>
            </p:cNvPr>
            <p:cNvSpPr/>
            <p:nvPr/>
          </p:nvSpPr>
          <p:spPr>
            <a:xfrm flipH="1" flipV="1">
              <a:off x="1494433" y="2192219"/>
              <a:ext cx="107679"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72E3A"/>
                </a:solidFill>
                <a:effectLst/>
                <a:uLnTx/>
                <a:uFillTx/>
                <a:latin typeface="Segoe UI" panose="020B0502040204020203" pitchFamily="34" charset="0"/>
                <a:ea typeface="+mn-ea"/>
                <a:cs typeface="+mn-cs"/>
              </a:endParaRPr>
            </a:p>
          </p:txBody>
        </p:sp>
      </p:grpSp>
      <p:sp>
        <p:nvSpPr>
          <p:cNvPr id="67" name="Rectangle 66">
            <a:extLst>
              <a:ext uri="{FF2B5EF4-FFF2-40B4-BE49-F238E27FC236}">
                <a16:creationId xmlns:a16="http://schemas.microsoft.com/office/drawing/2014/main" id="{2F7EF9C1-3F5E-4CF7-A722-FA48CCF352A5}"/>
              </a:ext>
            </a:extLst>
          </p:cNvPr>
          <p:cNvSpPr/>
          <p:nvPr userDrawn="1"/>
        </p:nvSpPr>
        <p:spPr>
          <a:xfrm>
            <a:off x="5711094" y="2037394"/>
            <a:ext cx="2373564" cy="1572354"/>
          </a:xfrm>
          <a:prstGeom prst="rect">
            <a:avLst/>
          </a:prstGeom>
          <a:solidFill>
            <a:schemeClr val="bg1"/>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68" name="Group 40">
            <a:extLst>
              <a:ext uri="{FF2B5EF4-FFF2-40B4-BE49-F238E27FC236}">
                <a16:creationId xmlns:a16="http://schemas.microsoft.com/office/drawing/2014/main" id="{55D28910-E916-410A-AE76-080F2DBF236A}"/>
              </a:ext>
            </a:extLst>
          </p:cNvPr>
          <p:cNvGrpSpPr/>
          <p:nvPr userDrawn="1"/>
        </p:nvGrpSpPr>
        <p:grpSpPr>
          <a:xfrm>
            <a:off x="5592663" y="1610553"/>
            <a:ext cx="2609405" cy="549189"/>
            <a:chOff x="1490102" y="1804020"/>
            <a:chExt cx="2372494" cy="499328"/>
          </a:xfrm>
        </p:grpSpPr>
        <p:sp>
          <p:nvSpPr>
            <p:cNvPr id="69" name="Right Triangle 41">
              <a:extLst>
                <a:ext uri="{FF2B5EF4-FFF2-40B4-BE49-F238E27FC236}">
                  <a16:creationId xmlns:a16="http://schemas.microsoft.com/office/drawing/2014/main" id="{2DA7F6E1-3191-4F1B-BE17-9B0C202FD49A}"/>
                </a:ext>
              </a:extLst>
            </p:cNvPr>
            <p:cNvSpPr/>
            <p:nvPr/>
          </p:nvSpPr>
          <p:spPr>
            <a:xfrm flipV="1">
              <a:off x="3755846" y="2192216"/>
              <a:ext cx="106750"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70" name="Rectangle 69">
              <a:extLst>
                <a:ext uri="{FF2B5EF4-FFF2-40B4-BE49-F238E27FC236}">
                  <a16:creationId xmlns:a16="http://schemas.microsoft.com/office/drawing/2014/main" id="{BD48954B-DB03-4F59-B000-900A0AE47525}"/>
                </a:ext>
              </a:extLst>
            </p:cNvPr>
            <p:cNvSpPr/>
            <p:nvPr/>
          </p:nvSpPr>
          <p:spPr>
            <a:xfrm>
              <a:off x="1491054" y="1804020"/>
              <a:ext cx="2371061" cy="388088"/>
            </a:xfrm>
            <a:prstGeom prst="rect">
              <a:avLst/>
            </a:prstGeom>
            <a:solidFill>
              <a:srgbClr val="0090C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71" name="Right Triangle 43">
              <a:extLst>
                <a:ext uri="{FF2B5EF4-FFF2-40B4-BE49-F238E27FC236}">
                  <a16:creationId xmlns:a16="http://schemas.microsoft.com/office/drawing/2014/main" id="{B1B90389-0CC9-414E-B5F6-18E197FBF1CC}"/>
                </a:ext>
              </a:extLst>
            </p:cNvPr>
            <p:cNvSpPr/>
            <p:nvPr/>
          </p:nvSpPr>
          <p:spPr>
            <a:xfrm flipH="1" flipV="1">
              <a:off x="1490102" y="2192219"/>
              <a:ext cx="107679"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sp>
        <p:nvSpPr>
          <p:cNvPr id="74" name="Rectangle 73">
            <a:extLst>
              <a:ext uri="{FF2B5EF4-FFF2-40B4-BE49-F238E27FC236}">
                <a16:creationId xmlns:a16="http://schemas.microsoft.com/office/drawing/2014/main" id="{DE3EEA14-043F-4B54-875D-D1589387167B}"/>
              </a:ext>
            </a:extLst>
          </p:cNvPr>
          <p:cNvSpPr/>
          <p:nvPr userDrawn="1"/>
        </p:nvSpPr>
        <p:spPr>
          <a:xfrm>
            <a:off x="8479334" y="2037394"/>
            <a:ext cx="2373564" cy="1572354"/>
          </a:xfrm>
          <a:prstGeom prst="rect">
            <a:avLst/>
          </a:prstGeom>
          <a:solidFill>
            <a:schemeClr val="bg1"/>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75" name="Group 47">
            <a:extLst>
              <a:ext uri="{FF2B5EF4-FFF2-40B4-BE49-F238E27FC236}">
                <a16:creationId xmlns:a16="http://schemas.microsoft.com/office/drawing/2014/main" id="{C70C7447-6D6B-4497-B0D2-A25F9EEAA523}"/>
              </a:ext>
            </a:extLst>
          </p:cNvPr>
          <p:cNvGrpSpPr/>
          <p:nvPr userDrawn="1"/>
        </p:nvGrpSpPr>
        <p:grpSpPr>
          <a:xfrm>
            <a:off x="8361949" y="1610553"/>
            <a:ext cx="2607829" cy="549189"/>
            <a:chOff x="1491054" y="1804020"/>
            <a:chExt cx="2371061" cy="499328"/>
          </a:xfrm>
        </p:grpSpPr>
        <p:sp>
          <p:nvSpPr>
            <p:cNvPr id="76" name="Right Triangle 48">
              <a:extLst>
                <a:ext uri="{FF2B5EF4-FFF2-40B4-BE49-F238E27FC236}">
                  <a16:creationId xmlns:a16="http://schemas.microsoft.com/office/drawing/2014/main" id="{66C29350-0975-4718-B011-F82E09C15C0B}"/>
                </a:ext>
              </a:extLst>
            </p:cNvPr>
            <p:cNvSpPr/>
            <p:nvPr/>
          </p:nvSpPr>
          <p:spPr>
            <a:xfrm flipV="1">
              <a:off x="3753680" y="2192216"/>
              <a:ext cx="106750"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77" name="Rectangle 76">
              <a:extLst>
                <a:ext uri="{FF2B5EF4-FFF2-40B4-BE49-F238E27FC236}">
                  <a16:creationId xmlns:a16="http://schemas.microsoft.com/office/drawing/2014/main" id="{71054CF6-4783-4A65-AED7-1C06DC2E2FEC}"/>
                </a:ext>
              </a:extLst>
            </p:cNvPr>
            <p:cNvSpPr/>
            <p:nvPr/>
          </p:nvSpPr>
          <p:spPr>
            <a:xfrm>
              <a:off x="1491054" y="1804020"/>
              <a:ext cx="2371061" cy="388088"/>
            </a:xfrm>
            <a:prstGeom prst="rect">
              <a:avLst/>
            </a:prstGeom>
            <a:solidFill>
              <a:srgbClr val="0090C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78" name="Right Triangle 50">
              <a:extLst>
                <a:ext uri="{FF2B5EF4-FFF2-40B4-BE49-F238E27FC236}">
                  <a16:creationId xmlns:a16="http://schemas.microsoft.com/office/drawing/2014/main" id="{CF2A8E87-7911-405B-8A5A-229389B14819}"/>
                </a:ext>
              </a:extLst>
            </p:cNvPr>
            <p:cNvSpPr/>
            <p:nvPr/>
          </p:nvSpPr>
          <p:spPr>
            <a:xfrm flipH="1" flipV="1">
              <a:off x="1492267" y="2192219"/>
              <a:ext cx="107679"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sp>
        <p:nvSpPr>
          <p:cNvPr id="81" name="Rectangle 80">
            <a:extLst>
              <a:ext uri="{FF2B5EF4-FFF2-40B4-BE49-F238E27FC236}">
                <a16:creationId xmlns:a16="http://schemas.microsoft.com/office/drawing/2014/main" id="{DEA8E90D-9D1C-4DF0-86B6-A9CE0EB149A8}"/>
              </a:ext>
            </a:extLst>
          </p:cNvPr>
          <p:cNvSpPr/>
          <p:nvPr userDrawn="1"/>
        </p:nvSpPr>
        <p:spPr>
          <a:xfrm>
            <a:off x="2942855" y="4271804"/>
            <a:ext cx="2373564" cy="1572354"/>
          </a:xfrm>
          <a:prstGeom prst="rect">
            <a:avLst/>
          </a:prstGeom>
          <a:solidFill>
            <a:schemeClr val="bg1"/>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82" name="Group 54">
            <a:extLst>
              <a:ext uri="{FF2B5EF4-FFF2-40B4-BE49-F238E27FC236}">
                <a16:creationId xmlns:a16="http://schemas.microsoft.com/office/drawing/2014/main" id="{C97C97D3-64F6-42E9-BDE7-AAC9CE646211}"/>
              </a:ext>
            </a:extLst>
          </p:cNvPr>
          <p:cNvGrpSpPr/>
          <p:nvPr userDrawn="1"/>
        </p:nvGrpSpPr>
        <p:grpSpPr>
          <a:xfrm>
            <a:off x="2824423" y="3844963"/>
            <a:ext cx="2609405" cy="549189"/>
            <a:chOff x="1490102" y="1804020"/>
            <a:chExt cx="2372494" cy="499328"/>
          </a:xfrm>
        </p:grpSpPr>
        <p:sp>
          <p:nvSpPr>
            <p:cNvPr id="83" name="Right Triangle 55">
              <a:extLst>
                <a:ext uri="{FF2B5EF4-FFF2-40B4-BE49-F238E27FC236}">
                  <a16:creationId xmlns:a16="http://schemas.microsoft.com/office/drawing/2014/main" id="{C4ACEF70-11E4-402A-89F5-0E00985BD65C}"/>
                </a:ext>
              </a:extLst>
            </p:cNvPr>
            <p:cNvSpPr/>
            <p:nvPr/>
          </p:nvSpPr>
          <p:spPr>
            <a:xfrm flipV="1">
              <a:off x="3755846" y="2192216"/>
              <a:ext cx="106750"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84" name="Rectangle 83">
              <a:extLst>
                <a:ext uri="{FF2B5EF4-FFF2-40B4-BE49-F238E27FC236}">
                  <a16:creationId xmlns:a16="http://schemas.microsoft.com/office/drawing/2014/main" id="{DFC1613E-339B-489A-9057-67892416F2C0}"/>
                </a:ext>
              </a:extLst>
            </p:cNvPr>
            <p:cNvSpPr/>
            <p:nvPr/>
          </p:nvSpPr>
          <p:spPr>
            <a:xfrm>
              <a:off x="1491054" y="1804020"/>
              <a:ext cx="2371061" cy="388088"/>
            </a:xfrm>
            <a:prstGeom prst="rect">
              <a:avLst/>
            </a:prstGeom>
            <a:solidFill>
              <a:srgbClr val="0090C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85" name="Right Triangle 57">
              <a:extLst>
                <a:ext uri="{FF2B5EF4-FFF2-40B4-BE49-F238E27FC236}">
                  <a16:creationId xmlns:a16="http://schemas.microsoft.com/office/drawing/2014/main" id="{C8467C50-18EE-4924-B165-1D0E533382C2}"/>
                </a:ext>
              </a:extLst>
            </p:cNvPr>
            <p:cNvSpPr/>
            <p:nvPr/>
          </p:nvSpPr>
          <p:spPr>
            <a:xfrm flipH="1" flipV="1">
              <a:off x="1490102" y="2192219"/>
              <a:ext cx="107679"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sp>
        <p:nvSpPr>
          <p:cNvPr id="88" name="Rectangle 87">
            <a:extLst>
              <a:ext uri="{FF2B5EF4-FFF2-40B4-BE49-F238E27FC236}">
                <a16:creationId xmlns:a16="http://schemas.microsoft.com/office/drawing/2014/main" id="{16AACB3D-CF02-4D14-B34A-D5890B0C2B13}"/>
              </a:ext>
            </a:extLst>
          </p:cNvPr>
          <p:cNvSpPr/>
          <p:nvPr userDrawn="1"/>
        </p:nvSpPr>
        <p:spPr>
          <a:xfrm>
            <a:off x="5711094" y="4271804"/>
            <a:ext cx="2373564" cy="1572354"/>
          </a:xfrm>
          <a:prstGeom prst="rect">
            <a:avLst/>
          </a:prstGeom>
          <a:solidFill>
            <a:schemeClr val="bg1"/>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89" name="Group 61">
            <a:extLst>
              <a:ext uri="{FF2B5EF4-FFF2-40B4-BE49-F238E27FC236}">
                <a16:creationId xmlns:a16="http://schemas.microsoft.com/office/drawing/2014/main" id="{F2F7909D-3A48-49CD-B53C-D11718EB4206}"/>
              </a:ext>
            </a:extLst>
          </p:cNvPr>
          <p:cNvGrpSpPr/>
          <p:nvPr userDrawn="1"/>
        </p:nvGrpSpPr>
        <p:grpSpPr>
          <a:xfrm>
            <a:off x="5592663" y="3844963"/>
            <a:ext cx="2609405" cy="549189"/>
            <a:chOff x="1490102" y="1804020"/>
            <a:chExt cx="2372494" cy="499328"/>
          </a:xfrm>
        </p:grpSpPr>
        <p:sp>
          <p:nvSpPr>
            <p:cNvPr id="90" name="Right Triangle 62">
              <a:extLst>
                <a:ext uri="{FF2B5EF4-FFF2-40B4-BE49-F238E27FC236}">
                  <a16:creationId xmlns:a16="http://schemas.microsoft.com/office/drawing/2014/main" id="{4660CC44-1365-4DD2-891A-B6D504E40C0C}"/>
                </a:ext>
              </a:extLst>
            </p:cNvPr>
            <p:cNvSpPr/>
            <p:nvPr/>
          </p:nvSpPr>
          <p:spPr>
            <a:xfrm flipV="1">
              <a:off x="3755846" y="2192216"/>
              <a:ext cx="106750"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91" name="Rectangle 90">
              <a:extLst>
                <a:ext uri="{FF2B5EF4-FFF2-40B4-BE49-F238E27FC236}">
                  <a16:creationId xmlns:a16="http://schemas.microsoft.com/office/drawing/2014/main" id="{A2DD6A9E-04C4-4B28-A3F9-CF95A01BE3F1}"/>
                </a:ext>
              </a:extLst>
            </p:cNvPr>
            <p:cNvSpPr/>
            <p:nvPr/>
          </p:nvSpPr>
          <p:spPr>
            <a:xfrm>
              <a:off x="1491054" y="1804020"/>
              <a:ext cx="2371061" cy="388088"/>
            </a:xfrm>
            <a:prstGeom prst="rect">
              <a:avLst/>
            </a:prstGeom>
            <a:solidFill>
              <a:srgbClr val="0090C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92" name="Right Triangle 64">
              <a:extLst>
                <a:ext uri="{FF2B5EF4-FFF2-40B4-BE49-F238E27FC236}">
                  <a16:creationId xmlns:a16="http://schemas.microsoft.com/office/drawing/2014/main" id="{768D9EC8-262A-4371-8575-8CBDF07F4FE9}"/>
                </a:ext>
              </a:extLst>
            </p:cNvPr>
            <p:cNvSpPr/>
            <p:nvPr/>
          </p:nvSpPr>
          <p:spPr>
            <a:xfrm flipH="1" flipV="1">
              <a:off x="1490102" y="2192219"/>
              <a:ext cx="107679"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sp>
        <p:nvSpPr>
          <p:cNvPr id="95" name="Rectangle 94">
            <a:extLst>
              <a:ext uri="{FF2B5EF4-FFF2-40B4-BE49-F238E27FC236}">
                <a16:creationId xmlns:a16="http://schemas.microsoft.com/office/drawing/2014/main" id="{4F422D8A-AE9C-4919-85EF-119DB14EC060}"/>
              </a:ext>
            </a:extLst>
          </p:cNvPr>
          <p:cNvSpPr/>
          <p:nvPr userDrawn="1"/>
        </p:nvSpPr>
        <p:spPr>
          <a:xfrm>
            <a:off x="8479334" y="4271804"/>
            <a:ext cx="2373564" cy="1572354"/>
          </a:xfrm>
          <a:prstGeom prst="rect">
            <a:avLst/>
          </a:prstGeom>
          <a:solidFill>
            <a:schemeClr val="bg1"/>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96" name="Group 68">
            <a:extLst>
              <a:ext uri="{FF2B5EF4-FFF2-40B4-BE49-F238E27FC236}">
                <a16:creationId xmlns:a16="http://schemas.microsoft.com/office/drawing/2014/main" id="{2AEC7D88-844A-4667-B6E0-32D573B232C1}"/>
              </a:ext>
            </a:extLst>
          </p:cNvPr>
          <p:cNvGrpSpPr/>
          <p:nvPr userDrawn="1"/>
        </p:nvGrpSpPr>
        <p:grpSpPr>
          <a:xfrm>
            <a:off x="8360902" y="3844963"/>
            <a:ext cx="2611899" cy="549189"/>
            <a:chOff x="1490102" y="1804020"/>
            <a:chExt cx="2374761" cy="499328"/>
          </a:xfrm>
        </p:grpSpPr>
        <p:sp>
          <p:nvSpPr>
            <p:cNvPr id="97" name="Right Triangle 69">
              <a:extLst>
                <a:ext uri="{FF2B5EF4-FFF2-40B4-BE49-F238E27FC236}">
                  <a16:creationId xmlns:a16="http://schemas.microsoft.com/office/drawing/2014/main" id="{68F0F50B-A6BF-46E0-B272-F320F97B7B5A}"/>
                </a:ext>
              </a:extLst>
            </p:cNvPr>
            <p:cNvSpPr/>
            <p:nvPr/>
          </p:nvSpPr>
          <p:spPr>
            <a:xfrm flipV="1">
              <a:off x="3755844" y="2192216"/>
              <a:ext cx="106750" cy="111129"/>
            </a:xfrm>
            <a:prstGeom prst="rtTriangle">
              <a:avLst/>
            </a:prstGeom>
            <a:solidFill>
              <a:srgbClr val="049EF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98" name="Rectangle 97">
              <a:extLst>
                <a:ext uri="{FF2B5EF4-FFF2-40B4-BE49-F238E27FC236}">
                  <a16:creationId xmlns:a16="http://schemas.microsoft.com/office/drawing/2014/main" id="{907772EE-14D6-483D-9DC6-79F4934B0473}"/>
                </a:ext>
              </a:extLst>
            </p:cNvPr>
            <p:cNvSpPr/>
            <p:nvPr/>
          </p:nvSpPr>
          <p:spPr>
            <a:xfrm>
              <a:off x="1491054" y="1804020"/>
              <a:ext cx="2373809" cy="388088"/>
            </a:xfrm>
            <a:prstGeom prst="rect">
              <a:avLst/>
            </a:prstGeom>
            <a:solidFill>
              <a:srgbClr val="55BDFD"/>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72E3A"/>
                </a:solidFill>
                <a:effectLst/>
                <a:uLnTx/>
                <a:uFillTx/>
                <a:latin typeface="Segoe UI" panose="020B0502040204020203" pitchFamily="34" charset="0"/>
                <a:ea typeface="+mn-ea"/>
                <a:cs typeface="+mn-cs"/>
              </a:endParaRPr>
            </a:p>
          </p:txBody>
        </p:sp>
        <p:sp>
          <p:nvSpPr>
            <p:cNvPr id="99" name="Right Triangle 71">
              <a:extLst>
                <a:ext uri="{FF2B5EF4-FFF2-40B4-BE49-F238E27FC236}">
                  <a16:creationId xmlns:a16="http://schemas.microsoft.com/office/drawing/2014/main" id="{1FF8AB95-36F4-43C1-85BA-0ED864D17D3C}"/>
                </a:ext>
              </a:extLst>
            </p:cNvPr>
            <p:cNvSpPr/>
            <p:nvPr/>
          </p:nvSpPr>
          <p:spPr>
            <a:xfrm flipH="1" flipV="1">
              <a:off x="1490102" y="2192219"/>
              <a:ext cx="107679" cy="111129"/>
            </a:xfrm>
            <a:prstGeom prst="rtTriangle">
              <a:avLst/>
            </a:prstGeom>
            <a:solidFill>
              <a:srgbClr val="049EF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sp>
        <p:nvSpPr>
          <p:cNvPr id="102" name="Espace réservé du texte 3">
            <a:extLst>
              <a:ext uri="{FF2B5EF4-FFF2-40B4-BE49-F238E27FC236}">
                <a16:creationId xmlns:a16="http://schemas.microsoft.com/office/drawing/2014/main" id="{C847B85A-C4B7-492D-A28C-B9C9768B69E7}"/>
              </a:ext>
            </a:extLst>
          </p:cNvPr>
          <p:cNvSpPr>
            <a:spLocks noGrp="1"/>
          </p:cNvSpPr>
          <p:nvPr>
            <p:ph type="body" sz="quarter" idx="17"/>
          </p:nvPr>
        </p:nvSpPr>
        <p:spPr>
          <a:xfrm>
            <a:off x="5810235" y="2154962"/>
            <a:ext cx="2129004" cy="1106970"/>
          </a:xfrm>
          <a:noFill/>
        </p:spPr>
        <p:txBody>
          <a:bodyPr wrap="square" rtlCol="0">
            <a:spAutoFit/>
          </a:bodyPr>
          <a:lstStyle>
            <a:lvl1pPr marL="0" indent="0">
              <a:buNone/>
              <a:defRPr lang="fr-FR" sz="1600" dirty="0" smtClean="0">
                <a:solidFill>
                  <a:srgbClr val="222933"/>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103" name="Espace réservé du texte 3">
            <a:extLst>
              <a:ext uri="{FF2B5EF4-FFF2-40B4-BE49-F238E27FC236}">
                <a16:creationId xmlns:a16="http://schemas.microsoft.com/office/drawing/2014/main" id="{AF5FAAD0-59AB-4FB6-B9ED-538558656FF5}"/>
              </a:ext>
            </a:extLst>
          </p:cNvPr>
          <p:cNvSpPr>
            <a:spLocks noGrp="1"/>
          </p:cNvSpPr>
          <p:nvPr>
            <p:ph type="body" sz="quarter" idx="18"/>
          </p:nvPr>
        </p:nvSpPr>
        <p:spPr>
          <a:xfrm>
            <a:off x="8590332" y="2154962"/>
            <a:ext cx="2129004" cy="1106970"/>
          </a:xfrm>
          <a:noFill/>
        </p:spPr>
        <p:txBody>
          <a:bodyPr wrap="square" rtlCol="0">
            <a:spAutoFit/>
          </a:bodyPr>
          <a:lstStyle>
            <a:lvl1pPr marL="0" indent="0">
              <a:buNone/>
              <a:defRPr lang="fr-FR" sz="1600" dirty="0" smtClean="0">
                <a:solidFill>
                  <a:srgbClr val="222933"/>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104" name="Espace réservé du texte 3">
            <a:extLst>
              <a:ext uri="{FF2B5EF4-FFF2-40B4-BE49-F238E27FC236}">
                <a16:creationId xmlns:a16="http://schemas.microsoft.com/office/drawing/2014/main" id="{F197602A-5132-48BF-A782-92EFCA5331D1}"/>
              </a:ext>
            </a:extLst>
          </p:cNvPr>
          <p:cNvSpPr>
            <a:spLocks noGrp="1"/>
          </p:cNvSpPr>
          <p:nvPr>
            <p:ph type="body" sz="quarter" idx="19"/>
          </p:nvPr>
        </p:nvSpPr>
        <p:spPr>
          <a:xfrm>
            <a:off x="3044576" y="4402461"/>
            <a:ext cx="2129004" cy="1106970"/>
          </a:xfrm>
          <a:noFill/>
        </p:spPr>
        <p:txBody>
          <a:bodyPr wrap="square" rtlCol="0">
            <a:spAutoFit/>
          </a:bodyPr>
          <a:lstStyle>
            <a:lvl1pPr marL="0" indent="0">
              <a:buNone/>
              <a:defRPr lang="fr-FR" sz="1600" dirty="0" smtClean="0">
                <a:solidFill>
                  <a:srgbClr val="222933"/>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105" name="Espace réservé du texte 3">
            <a:extLst>
              <a:ext uri="{FF2B5EF4-FFF2-40B4-BE49-F238E27FC236}">
                <a16:creationId xmlns:a16="http://schemas.microsoft.com/office/drawing/2014/main" id="{2F95FEC9-B913-485E-8533-FB533E4203FC}"/>
              </a:ext>
            </a:extLst>
          </p:cNvPr>
          <p:cNvSpPr>
            <a:spLocks noGrp="1"/>
          </p:cNvSpPr>
          <p:nvPr>
            <p:ph type="body" sz="quarter" idx="20"/>
          </p:nvPr>
        </p:nvSpPr>
        <p:spPr>
          <a:xfrm>
            <a:off x="5816652" y="4402461"/>
            <a:ext cx="2129004" cy="1106970"/>
          </a:xfrm>
          <a:noFill/>
        </p:spPr>
        <p:txBody>
          <a:bodyPr wrap="square" rtlCol="0">
            <a:spAutoFit/>
          </a:bodyPr>
          <a:lstStyle>
            <a:lvl1pPr marL="0" indent="0">
              <a:buNone/>
              <a:defRPr lang="fr-FR" sz="1600" dirty="0" smtClean="0">
                <a:solidFill>
                  <a:srgbClr val="222933"/>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106" name="Espace réservé du texte 3">
            <a:extLst>
              <a:ext uri="{FF2B5EF4-FFF2-40B4-BE49-F238E27FC236}">
                <a16:creationId xmlns:a16="http://schemas.microsoft.com/office/drawing/2014/main" id="{4BC3398E-DEFE-4B33-B2A8-8C78FDC6F2DE}"/>
              </a:ext>
            </a:extLst>
          </p:cNvPr>
          <p:cNvSpPr>
            <a:spLocks noGrp="1"/>
          </p:cNvSpPr>
          <p:nvPr>
            <p:ph type="body" sz="quarter" idx="16"/>
          </p:nvPr>
        </p:nvSpPr>
        <p:spPr>
          <a:xfrm>
            <a:off x="3049388" y="2154962"/>
            <a:ext cx="2129004" cy="1106970"/>
          </a:xfrm>
          <a:noFill/>
        </p:spPr>
        <p:txBody>
          <a:bodyPr wrap="square" rtlCol="0">
            <a:spAutoFit/>
          </a:bodyPr>
          <a:lstStyle>
            <a:lvl1pPr marL="0" indent="0">
              <a:buNone/>
              <a:defRPr lang="fr-FR" sz="1600" dirty="0" smtClean="0">
                <a:solidFill>
                  <a:srgbClr val="222933"/>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107" name="Espace réservé du texte 3">
            <a:extLst>
              <a:ext uri="{FF2B5EF4-FFF2-40B4-BE49-F238E27FC236}">
                <a16:creationId xmlns:a16="http://schemas.microsoft.com/office/drawing/2014/main" id="{C1D646D4-65A4-4BE3-91A6-AB1CBDEABD57}"/>
              </a:ext>
            </a:extLst>
          </p:cNvPr>
          <p:cNvSpPr>
            <a:spLocks noGrp="1"/>
          </p:cNvSpPr>
          <p:nvPr>
            <p:ph type="body" sz="quarter" idx="21"/>
          </p:nvPr>
        </p:nvSpPr>
        <p:spPr>
          <a:xfrm>
            <a:off x="8598353" y="4402461"/>
            <a:ext cx="2129004" cy="1106970"/>
          </a:xfrm>
          <a:noFill/>
        </p:spPr>
        <p:txBody>
          <a:bodyPr wrap="square" rtlCol="0">
            <a:spAutoFit/>
          </a:bodyPr>
          <a:lstStyle>
            <a:lvl1pPr marL="0" indent="0">
              <a:buNone/>
              <a:defRPr lang="fr-FR" sz="1600" dirty="0" smtClean="0">
                <a:solidFill>
                  <a:srgbClr val="222933"/>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108" name="Espace réservé du texte 67">
            <a:extLst>
              <a:ext uri="{FF2B5EF4-FFF2-40B4-BE49-F238E27FC236}">
                <a16:creationId xmlns:a16="http://schemas.microsoft.com/office/drawing/2014/main" id="{36317F71-A3A4-4DAE-AB5C-E36A073DADE9}"/>
              </a:ext>
            </a:extLst>
          </p:cNvPr>
          <p:cNvSpPr>
            <a:spLocks noGrp="1"/>
          </p:cNvSpPr>
          <p:nvPr>
            <p:ph type="body" sz="quarter" idx="22"/>
          </p:nvPr>
        </p:nvSpPr>
        <p:spPr>
          <a:xfrm>
            <a:off x="2896882" y="1662739"/>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
        <p:nvSpPr>
          <p:cNvPr id="109" name="Espace réservé du texte 67">
            <a:extLst>
              <a:ext uri="{FF2B5EF4-FFF2-40B4-BE49-F238E27FC236}">
                <a16:creationId xmlns:a16="http://schemas.microsoft.com/office/drawing/2014/main" id="{02CBADC0-16E2-463A-8467-B3AC1574B0E9}"/>
              </a:ext>
            </a:extLst>
          </p:cNvPr>
          <p:cNvSpPr>
            <a:spLocks noGrp="1"/>
          </p:cNvSpPr>
          <p:nvPr>
            <p:ph type="body" sz="quarter" idx="23"/>
          </p:nvPr>
        </p:nvSpPr>
        <p:spPr>
          <a:xfrm>
            <a:off x="5705854" y="1662739"/>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
        <p:nvSpPr>
          <p:cNvPr id="110" name="Espace réservé du texte 67">
            <a:extLst>
              <a:ext uri="{FF2B5EF4-FFF2-40B4-BE49-F238E27FC236}">
                <a16:creationId xmlns:a16="http://schemas.microsoft.com/office/drawing/2014/main" id="{39E4B21E-CC60-427B-9AD5-A91E7AF522B7}"/>
              </a:ext>
            </a:extLst>
          </p:cNvPr>
          <p:cNvSpPr>
            <a:spLocks noGrp="1"/>
          </p:cNvSpPr>
          <p:nvPr>
            <p:ph type="body" sz="quarter" idx="24"/>
          </p:nvPr>
        </p:nvSpPr>
        <p:spPr>
          <a:xfrm>
            <a:off x="8449055" y="1662739"/>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
        <p:nvSpPr>
          <p:cNvPr id="111" name="Espace réservé du texte 67">
            <a:extLst>
              <a:ext uri="{FF2B5EF4-FFF2-40B4-BE49-F238E27FC236}">
                <a16:creationId xmlns:a16="http://schemas.microsoft.com/office/drawing/2014/main" id="{68ADFD1D-C29A-46E3-925B-A2A4C504504D}"/>
              </a:ext>
            </a:extLst>
          </p:cNvPr>
          <p:cNvSpPr>
            <a:spLocks noGrp="1"/>
          </p:cNvSpPr>
          <p:nvPr>
            <p:ph type="body" sz="quarter" idx="25"/>
          </p:nvPr>
        </p:nvSpPr>
        <p:spPr>
          <a:xfrm>
            <a:off x="2933779" y="3886174"/>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
        <p:nvSpPr>
          <p:cNvPr id="112" name="Espace réservé du texte 67">
            <a:extLst>
              <a:ext uri="{FF2B5EF4-FFF2-40B4-BE49-F238E27FC236}">
                <a16:creationId xmlns:a16="http://schemas.microsoft.com/office/drawing/2014/main" id="{A49C8B1C-A59A-4976-913A-D5CE80215B1B}"/>
              </a:ext>
            </a:extLst>
          </p:cNvPr>
          <p:cNvSpPr>
            <a:spLocks noGrp="1"/>
          </p:cNvSpPr>
          <p:nvPr>
            <p:ph type="body" sz="quarter" idx="26"/>
          </p:nvPr>
        </p:nvSpPr>
        <p:spPr>
          <a:xfrm>
            <a:off x="5696229" y="3886174"/>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
        <p:nvSpPr>
          <p:cNvPr id="113" name="Espace réservé du texte 67">
            <a:extLst>
              <a:ext uri="{FF2B5EF4-FFF2-40B4-BE49-F238E27FC236}">
                <a16:creationId xmlns:a16="http://schemas.microsoft.com/office/drawing/2014/main" id="{9D4EE529-DAA7-43E5-B8FE-25220912F64C}"/>
              </a:ext>
            </a:extLst>
          </p:cNvPr>
          <p:cNvSpPr>
            <a:spLocks noGrp="1"/>
          </p:cNvSpPr>
          <p:nvPr>
            <p:ph type="body" sz="quarter" idx="27"/>
          </p:nvPr>
        </p:nvSpPr>
        <p:spPr>
          <a:xfrm>
            <a:off x="8458679" y="3886174"/>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Tree>
    <p:custDataLst>
      <p:tags r:id="rId1"/>
    </p:custDataLst>
    <p:extLst>
      <p:ext uri="{BB962C8B-B14F-4D97-AF65-F5344CB8AC3E}">
        <p14:creationId xmlns:p14="http://schemas.microsoft.com/office/powerpoint/2010/main" val="210123025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accel="81000" fill="hold" nodeType="clickEffect" p14:presetBounceEnd="48000">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14:bounceEnd="48000">
                                          <p:cBhvr additive="base">
                                            <p:cTn id="7" dur="1000" fill="hold"/>
                                            <p:tgtEl>
                                              <p:spTgt spid="61"/>
                                            </p:tgtEl>
                                            <p:attrNameLst>
                                              <p:attrName>ppt_x</p:attrName>
                                            </p:attrNameLst>
                                          </p:cBhvr>
                                          <p:tavLst>
                                            <p:tav tm="0">
                                              <p:val>
                                                <p:strVal val="#ppt_x"/>
                                              </p:val>
                                            </p:tav>
                                            <p:tav tm="100000">
                                              <p:val>
                                                <p:strVal val="#ppt_x"/>
                                              </p:val>
                                            </p:tav>
                                          </p:tavLst>
                                        </p:anim>
                                        <p:anim calcmode="lin" valueType="num" p14:bounceEnd="48000">
                                          <p:cBhvr additive="base">
                                            <p:cTn id="8" dur="1000" fill="hold"/>
                                            <p:tgtEl>
                                              <p:spTgt spid="61"/>
                                            </p:tgtEl>
                                            <p:attrNameLst>
                                              <p:attrName>ppt_y</p:attrName>
                                            </p:attrNameLst>
                                          </p:cBhvr>
                                          <p:tavLst>
                                            <p:tav tm="0">
                                              <p:val>
                                                <p:strVal val="0-#ppt_h/2"/>
                                              </p:val>
                                            </p:tav>
                                            <p:tav tm="100000">
                                              <p:val>
                                                <p:strVal val="#ppt_y"/>
                                              </p:val>
                                            </p:tav>
                                          </p:tavLst>
                                        </p:anim>
                                      </p:childTnLst>
                                    </p:cTn>
                                  </p:par>
                                  <p:par>
                                    <p:cTn id="9" presetID="1" presetClass="entr" presetSubtype="0" fill="hold" grpId="0" nodeType="withEffect">
                                      <p:stCondLst>
                                        <p:cond delay="750"/>
                                      </p:stCondLst>
                                      <p:childTnLst>
                                        <p:set>
                                          <p:cBhvr>
                                            <p:cTn id="10" dur="1" fill="hold">
                                              <p:stCondLst>
                                                <p:cond delay="0"/>
                                              </p:stCondLst>
                                            </p:cTn>
                                            <p:tgtEl>
                                              <p:spTgt spid="108">
                                                <p:txEl>
                                                  <p:pRg st="0" end="0"/>
                                                </p:txEl>
                                              </p:spTgt>
                                            </p:tgtEl>
                                            <p:attrNameLst>
                                              <p:attrName>style.visibility</p:attrName>
                                            </p:attrNameLst>
                                          </p:cBhvr>
                                          <p:to>
                                            <p:strVal val="visible"/>
                                          </p:to>
                                        </p:set>
                                      </p:childTnLst>
                                    </p:cTn>
                                  </p:par>
                                  <p:par>
                                    <p:cTn id="11" presetID="2" presetClass="entr" presetSubtype="1" accel="81000" fill="hold" grpId="0" nodeType="withEffect" p14:presetBounceEnd="48000">
                                      <p:stCondLst>
                                        <p:cond delay="200"/>
                                      </p:stCondLst>
                                      <p:childTnLst>
                                        <p:set>
                                          <p:cBhvr>
                                            <p:cTn id="12" dur="1" fill="hold">
                                              <p:stCondLst>
                                                <p:cond delay="0"/>
                                              </p:stCondLst>
                                            </p:cTn>
                                            <p:tgtEl>
                                              <p:spTgt spid="60"/>
                                            </p:tgtEl>
                                            <p:attrNameLst>
                                              <p:attrName>style.visibility</p:attrName>
                                            </p:attrNameLst>
                                          </p:cBhvr>
                                          <p:to>
                                            <p:strVal val="visible"/>
                                          </p:to>
                                        </p:set>
                                        <p:anim calcmode="lin" valueType="num" p14:bounceEnd="48000">
                                          <p:cBhvr additive="base">
                                            <p:cTn id="13" dur="1000" fill="hold"/>
                                            <p:tgtEl>
                                              <p:spTgt spid="60"/>
                                            </p:tgtEl>
                                            <p:attrNameLst>
                                              <p:attrName>ppt_x</p:attrName>
                                            </p:attrNameLst>
                                          </p:cBhvr>
                                          <p:tavLst>
                                            <p:tav tm="0">
                                              <p:val>
                                                <p:strVal val="#ppt_x"/>
                                              </p:val>
                                            </p:tav>
                                            <p:tav tm="100000">
                                              <p:val>
                                                <p:strVal val="#ppt_x"/>
                                              </p:val>
                                            </p:tav>
                                          </p:tavLst>
                                        </p:anim>
                                        <p:anim calcmode="lin" valueType="num" p14:bounceEnd="48000">
                                          <p:cBhvr additive="base">
                                            <p:cTn id="14" dur="1000" fill="hold"/>
                                            <p:tgtEl>
                                              <p:spTgt spid="60"/>
                                            </p:tgtEl>
                                            <p:attrNameLst>
                                              <p:attrName>ppt_y</p:attrName>
                                            </p:attrNameLst>
                                          </p:cBhvr>
                                          <p:tavLst>
                                            <p:tav tm="0">
                                              <p:val>
                                                <p:strVal val="0-#ppt_h/2"/>
                                              </p:val>
                                            </p:tav>
                                            <p:tav tm="100000">
                                              <p:val>
                                                <p:strVal val="#ppt_y"/>
                                              </p:val>
                                            </p:tav>
                                          </p:tavLst>
                                        </p:anim>
                                      </p:childTnLst>
                                    </p:cTn>
                                  </p:par>
                                  <p:par>
                                    <p:cTn id="15" presetID="10" presetClass="entr" presetSubtype="0" fill="hold" grpId="0" nodeType="withEffect">
                                      <p:stCondLst>
                                        <p:cond delay="200"/>
                                      </p:stCondLst>
                                      <p:childTnLst>
                                        <p:set>
                                          <p:cBhvr>
                                            <p:cTn id="16" dur="1" fill="hold">
                                              <p:stCondLst>
                                                <p:cond delay="0"/>
                                              </p:stCondLst>
                                            </p:cTn>
                                            <p:tgtEl>
                                              <p:spTgt spid="106"/>
                                            </p:tgtEl>
                                            <p:attrNameLst>
                                              <p:attrName>style.visibility</p:attrName>
                                            </p:attrNameLst>
                                          </p:cBhvr>
                                          <p:to>
                                            <p:strVal val="visible"/>
                                          </p:to>
                                        </p:set>
                                        <p:animEffect transition="in" filter="fade">
                                          <p:cBhvr>
                                            <p:cTn id="17" dur="500"/>
                                            <p:tgtEl>
                                              <p:spTgt spid="106"/>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1" accel="81000" fill="hold" nodeType="clickEffect" p14:presetBounceEnd="48000">
                                      <p:stCondLst>
                                        <p:cond delay="0"/>
                                      </p:stCondLst>
                                      <p:childTnLst>
                                        <p:set>
                                          <p:cBhvr>
                                            <p:cTn id="21" dur="1" fill="hold">
                                              <p:stCondLst>
                                                <p:cond delay="0"/>
                                              </p:stCondLst>
                                            </p:cTn>
                                            <p:tgtEl>
                                              <p:spTgt spid="68"/>
                                            </p:tgtEl>
                                            <p:attrNameLst>
                                              <p:attrName>style.visibility</p:attrName>
                                            </p:attrNameLst>
                                          </p:cBhvr>
                                          <p:to>
                                            <p:strVal val="visible"/>
                                          </p:to>
                                        </p:set>
                                        <p:anim calcmode="lin" valueType="num" p14:bounceEnd="48000">
                                          <p:cBhvr additive="base">
                                            <p:cTn id="22" dur="1000" fill="hold"/>
                                            <p:tgtEl>
                                              <p:spTgt spid="68"/>
                                            </p:tgtEl>
                                            <p:attrNameLst>
                                              <p:attrName>ppt_x</p:attrName>
                                            </p:attrNameLst>
                                          </p:cBhvr>
                                          <p:tavLst>
                                            <p:tav tm="0">
                                              <p:val>
                                                <p:strVal val="#ppt_x"/>
                                              </p:val>
                                            </p:tav>
                                            <p:tav tm="100000">
                                              <p:val>
                                                <p:strVal val="#ppt_x"/>
                                              </p:val>
                                            </p:tav>
                                          </p:tavLst>
                                        </p:anim>
                                        <p:anim calcmode="lin" valueType="num" p14:bounceEnd="48000">
                                          <p:cBhvr additive="base">
                                            <p:cTn id="23" dur="1000" fill="hold"/>
                                            <p:tgtEl>
                                              <p:spTgt spid="68"/>
                                            </p:tgtEl>
                                            <p:attrNameLst>
                                              <p:attrName>ppt_y</p:attrName>
                                            </p:attrNameLst>
                                          </p:cBhvr>
                                          <p:tavLst>
                                            <p:tav tm="0">
                                              <p:val>
                                                <p:strVal val="0-#ppt_h/2"/>
                                              </p:val>
                                            </p:tav>
                                            <p:tav tm="100000">
                                              <p:val>
                                                <p:strVal val="#ppt_y"/>
                                              </p:val>
                                            </p:tav>
                                          </p:tavLst>
                                        </p:anim>
                                      </p:childTnLst>
                                    </p:cTn>
                                  </p:par>
                                  <p:par>
                                    <p:cTn id="24" presetID="1" presetClass="entr" presetSubtype="0" fill="hold" grpId="0" nodeType="withEffect">
                                      <p:stCondLst>
                                        <p:cond delay="750"/>
                                      </p:stCondLst>
                                      <p:childTnLst>
                                        <p:set>
                                          <p:cBhvr>
                                            <p:cTn id="25" dur="1" fill="hold">
                                              <p:stCondLst>
                                                <p:cond delay="0"/>
                                              </p:stCondLst>
                                            </p:cTn>
                                            <p:tgtEl>
                                              <p:spTgt spid="109">
                                                <p:txEl>
                                                  <p:pRg st="0" end="0"/>
                                                </p:txEl>
                                              </p:spTgt>
                                            </p:tgtEl>
                                            <p:attrNameLst>
                                              <p:attrName>style.visibility</p:attrName>
                                            </p:attrNameLst>
                                          </p:cBhvr>
                                          <p:to>
                                            <p:strVal val="visible"/>
                                          </p:to>
                                        </p:set>
                                      </p:childTnLst>
                                    </p:cTn>
                                  </p:par>
                                  <p:par>
                                    <p:cTn id="26" presetID="2" presetClass="entr" presetSubtype="1" accel="81000" fill="hold" grpId="0" nodeType="withEffect" p14:presetBounceEnd="48000">
                                      <p:stCondLst>
                                        <p:cond delay="200"/>
                                      </p:stCondLst>
                                      <p:childTnLst>
                                        <p:set>
                                          <p:cBhvr>
                                            <p:cTn id="27" dur="1" fill="hold">
                                              <p:stCondLst>
                                                <p:cond delay="0"/>
                                              </p:stCondLst>
                                            </p:cTn>
                                            <p:tgtEl>
                                              <p:spTgt spid="67"/>
                                            </p:tgtEl>
                                            <p:attrNameLst>
                                              <p:attrName>style.visibility</p:attrName>
                                            </p:attrNameLst>
                                          </p:cBhvr>
                                          <p:to>
                                            <p:strVal val="visible"/>
                                          </p:to>
                                        </p:set>
                                        <p:anim calcmode="lin" valueType="num" p14:bounceEnd="48000">
                                          <p:cBhvr additive="base">
                                            <p:cTn id="28" dur="1000" fill="hold"/>
                                            <p:tgtEl>
                                              <p:spTgt spid="67"/>
                                            </p:tgtEl>
                                            <p:attrNameLst>
                                              <p:attrName>ppt_x</p:attrName>
                                            </p:attrNameLst>
                                          </p:cBhvr>
                                          <p:tavLst>
                                            <p:tav tm="0">
                                              <p:val>
                                                <p:strVal val="#ppt_x"/>
                                              </p:val>
                                            </p:tav>
                                            <p:tav tm="100000">
                                              <p:val>
                                                <p:strVal val="#ppt_x"/>
                                              </p:val>
                                            </p:tav>
                                          </p:tavLst>
                                        </p:anim>
                                        <p:anim calcmode="lin" valueType="num" p14:bounceEnd="48000">
                                          <p:cBhvr additive="base">
                                            <p:cTn id="29" dur="1000" fill="hold"/>
                                            <p:tgtEl>
                                              <p:spTgt spid="67"/>
                                            </p:tgtEl>
                                            <p:attrNameLst>
                                              <p:attrName>ppt_y</p:attrName>
                                            </p:attrNameLst>
                                          </p:cBhvr>
                                          <p:tavLst>
                                            <p:tav tm="0">
                                              <p:val>
                                                <p:strVal val="0-#ppt_h/2"/>
                                              </p:val>
                                            </p:tav>
                                            <p:tav tm="100000">
                                              <p:val>
                                                <p:strVal val="#ppt_y"/>
                                              </p:val>
                                            </p:tav>
                                          </p:tavLst>
                                        </p:anim>
                                      </p:childTnLst>
                                    </p:cTn>
                                  </p:par>
                                  <p:par>
                                    <p:cTn id="30" presetID="10" presetClass="entr" presetSubtype="0" fill="hold" grpId="0" nodeType="withEffect">
                                      <p:stCondLst>
                                        <p:cond delay="200"/>
                                      </p:stCondLst>
                                      <p:childTnLst>
                                        <p:set>
                                          <p:cBhvr>
                                            <p:cTn id="31" dur="1" fill="hold">
                                              <p:stCondLst>
                                                <p:cond delay="0"/>
                                              </p:stCondLst>
                                            </p:cTn>
                                            <p:tgtEl>
                                              <p:spTgt spid="102"/>
                                            </p:tgtEl>
                                            <p:attrNameLst>
                                              <p:attrName>style.visibility</p:attrName>
                                            </p:attrNameLst>
                                          </p:cBhvr>
                                          <p:to>
                                            <p:strVal val="visible"/>
                                          </p:to>
                                        </p:set>
                                        <p:animEffect transition="in" filter="fade">
                                          <p:cBhvr>
                                            <p:cTn id="32" dur="500"/>
                                            <p:tgtEl>
                                              <p:spTgt spid="102"/>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1" accel="81000" fill="hold" nodeType="clickEffect" p14:presetBounceEnd="48000">
                                      <p:stCondLst>
                                        <p:cond delay="0"/>
                                      </p:stCondLst>
                                      <p:childTnLst>
                                        <p:set>
                                          <p:cBhvr>
                                            <p:cTn id="36" dur="1" fill="hold">
                                              <p:stCondLst>
                                                <p:cond delay="0"/>
                                              </p:stCondLst>
                                            </p:cTn>
                                            <p:tgtEl>
                                              <p:spTgt spid="75"/>
                                            </p:tgtEl>
                                            <p:attrNameLst>
                                              <p:attrName>style.visibility</p:attrName>
                                            </p:attrNameLst>
                                          </p:cBhvr>
                                          <p:to>
                                            <p:strVal val="visible"/>
                                          </p:to>
                                        </p:set>
                                        <p:anim calcmode="lin" valueType="num" p14:bounceEnd="48000">
                                          <p:cBhvr additive="base">
                                            <p:cTn id="37" dur="1000" fill="hold"/>
                                            <p:tgtEl>
                                              <p:spTgt spid="75"/>
                                            </p:tgtEl>
                                            <p:attrNameLst>
                                              <p:attrName>ppt_x</p:attrName>
                                            </p:attrNameLst>
                                          </p:cBhvr>
                                          <p:tavLst>
                                            <p:tav tm="0">
                                              <p:val>
                                                <p:strVal val="#ppt_x"/>
                                              </p:val>
                                            </p:tav>
                                            <p:tav tm="100000">
                                              <p:val>
                                                <p:strVal val="#ppt_x"/>
                                              </p:val>
                                            </p:tav>
                                          </p:tavLst>
                                        </p:anim>
                                        <p:anim calcmode="lin" valueType="num" p14:bounceEnd="48000">
                                          <p:cBhvr additive="base">
                                            <p:cTn id="38" dur="1000" fill="hold"/>
                                            <p:tgtEl>
                                              <p:spTgt spid="75"/>
                                            </p:tgtEl>
                                            <p:attrNameLst>
                                              <p:attrName>ppt_y</p:attrName>
                                            </p:attrNameLst>
                                          </p:cBhvr>
                                          <p:tavLst>
                                            <p:tav tm="0">
                                              <p:val>
                                                <p:strVal val="0-#ppt_h/2"/>
                                              </p:val>
                                            </p:tav>
                                            <p:tav tm="100000">
                                              <p:val>
                                                <p:strVal val="#ppt_y"/>
                                              </p:val>
                                            </p:tav>
                                          </p:tavLst>
                                        </p:anim>
                                      </p:childTnLst>
                                    </p:cTn>
                                  </p:par>
                                  <p:par>
                                    <p:cTn id="39" presetID="1" presetClass="entr" presetSubtype="0" fill="hold" grpId="0" nodeType="withEffect">
                                      <p:stCondLst>
                                        <p:cond delay="750"/>
                                      </p:stCondLst>
                                      <p:childTnLst>
                                        <p:set>
                                          <p:cBhvr>
                                            <p:cTn id="40" dur="1" fill="hold">
                                              <p:stCondLst>
                                                <p:cond delay="0"/>
                                              </p:stCondLst>
                                            </p:cTn>
                                            <p:tgtEl>
                                              <p:spTgt spid="110">
                                                <p:txEl>
                                                  <p:pRg st="0" end="0"/>
                                                </p:txEl>
                                              </p:spTgt>
                                            </p:tgtEl>
                                            <p:attrNameLst>
                                              <p:attrName>style.visibility</p:attrName>
                                            </p:attrNameLst>
                                          </p:cBhvr>
                                          <p:to>
                                            <p:strVal val="visible"/>
                                          </p:to>
                                        </p:set>
                                      </p:childTnLst>
                                    </p:cTn>
                                  </p:par>
                                  <p:par>
                                    <p:cTn id="41" presetID="2" presetClass="entr" presetSubtype="1" accel="81000" fill="hold" grpId="0" nodeType="withEffect" p14:presetBounceEnd="48000">
                                      <p:stCondLst>
                                        <p:cond delay="200"/>
                                      </p:stCondLst>
                                      <p:childTnLst>
                                        <p:set>
                                          <p:cBhvr>
                                            <p:cTn id="42" dur="1" fill="hold">
                                              <p:stCondLst>
                                                <p:cond delay="0"/>
                                              </p:stCondLst>
                                            </p:cTn>
                                            <p:tgtEl>
                                              <p:spTgt spid="74"/>
                                            </p:tgtEl>
                                            <p:attrNameLst>
                                              <p:attrName>style.visibility</p:attrName>
                                            </p:attrNameLst>
                                          </p:cBhvr>
                                          <p:to>
                                            <p:strVal val="visible"/>
                                          </p:to>
                                        </p:set>
                                        <p:anim calcmode="lin" valueType="num" p14:bounceEnd="48000">
                                          <p:cBhvr additive="base">
                                            <p:cTn id="43" dur="1000" fill="hold"/>
                                            <p:tgtEl>
                                              <p:spTgt spid="74"/>
                                            </p:tgtEl>
                                            <p:attrNameLst>
                                              <p:attrName>ppt_x</p:attrName>
                                            </p:attrNameLst>
                                          </p:cBhvr>
                                          <p:tavLst>
                                            <p:tav tm="0">
                                              <p:val>
                                                <p:strVal val="#ppt_x"/>
                                              </p:val>
                                            </p:tav>
                                            <p:tav tm="100000">
                                              <p:val>
                                                <p:strVal val="#ppt_x"/>
                                              </p:val>
                                            </p:tav>
                                          </p:tavLst>
                                        </p:anim>
                                        <p:anim calcmode="lin" valueType="num" p14:bounceEnd="48000">
                                          <p:cBhvr additive="base">
                                            <p:cTn id="44" dur="1000" fill="hold"/>
                                            <p:tgtEl>
                                              <p:spTgt spid="74"/>
                                            </p:tgtEl>
                                            <p:attrNameLst>
                                              <p:attrName>ppt_y</p:attrName>
                                            </p:attrNameLst>
                                          </p:cBhvr>
                                          <p:tavLst>
                                            <p:tav tm="0">
                                              <p:val>
                                                <p:strVal val="0-#ppt_h/2"/>
                                              </p:val>
                                            </p:tav>
                                            <p:tav tm="100000">
                                              <p:val>
                                                <p:strVal val="#ppt_y"/>
                                              </p:val>
                                            </p:tav>
                                          </p:tavLst>
                                        </p:anim>
                                      </p:childTnLst>
                                    </p:cTn>
                                  </p:par>
                                  <p:par>
                                    <p:cTn id="45" presetID="10" presetClass="entr" presetSubtype="0" fill="hold" grpId="0" nodeType="withEffect">
                                      <p:stCondLst>
                                        <p:cond delay="200"/>
                                      </p:stCondLst>
                                      <p:childTnLst>
                                        <p:set>
                                          <p:cBhvr>
                                            <p:cTn id="46" dur="1" fill="hold">
                                              <p:stCondLst>
                                                <p:cond delay="0"/>
                                              </p:stCondLst>
                                            </p:cTn>
                                            <p:tgtEl>
                                              <p:spTgt spid="103"/>
                                            </p:tgtEl>
                                            <p:attrNameLst>
                                              <p:attrName>style.visibility</p:attrName>
                                            </p:attrNameLst>
                                          </p:cBhvr>
                                          <p:to>
                                            <p:strVal val="visible"/>
                                          </p:to>
                                        </p:set>
                                        <p:animEffect transition="in" filter="fade">
                                          <p:cBhvr>
                                            <p:cTn id="47" dur="500"/>
                                            <p:tgtEl>
                                              <p:spTgt spid="103"/>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4" accel="81000" fill="hold" nodeType="clickEffect" p14:presetBounceEnd="48000">
                                      <p:stCondLst>
                                        <p:cond delay="0"/>
                                      </p:stCondLst>
                                      <p:childTnLst>
                                        <p:set>
                                          <p:cBhvr>
                                            <p:cTn id="51" dur="1" fill="hold">
                                              <p:stCondLst>
                                                <p:cond delay="0"/>
                                              </p:stCondLst>
                                            </p:cTn>
                                            <p:tgtEl>
                                              <p:spTgt spid="82"/>
                                            </p:tgtEl>
                                            <p:attrNameLst>
                                              <p:attrName>style.visibility</p:attrName>
                                            </p:attrNameLst>
                                          </p:cBhvr>
                                          <p:to>
                                            <p:strVal val="visible"/>
                                          </p:to>
                                        </p:set>
                                        <p:anim calcmode="lin" valueType="num" p14:bounceEnd="48000">
                                          <p:cBhvr additive="base">
                                            <p:cTn id="52" dur="1000" fill="hold"/>
                                            <p:tgtEl>
                                              <p:spTgt spid="82"/>
                                            </p:tgtEl>
                                            <p:attrNameLst>
                                              <p:attrName>ppt_x</p:attrName>
                                            </p:attrNameLst>
                                          </p:cBhvr>
                                          <p:tavLst>
                                            <p:tav tm="0">
                                              <p:val>
                                                <p:strVal val="#ppt_x"/>
                                              </p:val>
                                            </p:tav>
                                            <p:tav tm="100000">
                                              <p:val>
                                                <p:strVal val="#ppt_x"/>
                                              </p:val>
                                            </p:tav>
                                          </p:tavLst>
                                        </p:anim>
                                        <p:anim calcmode="lin" valueType="num" p14:bounceEnd="48000">
                                          <p:cBhvr additive="base">
                                            <p:cTn id="53" dur="1000" fill="hold"/>
                                            <p:tgtEl>
                                              <p:spTgt spid="82"/>
                                            </p:tgtEl>
                                            <p:attrNameLst>
                                              <p:attrName>ppt_y</p:attrName>
                                            </p:attrNameLst>
                                          </p:cBhvr>
                                          <p:tavLst>
                                            <p:tav tm="0">
                                              <p:val>
                                                <p:strVal val="1+#ppt_h/2"/>
                                              </p:val>
                                            </p:tav>
                                            <p:tav tm="100000">
                                              <p:val>
                                                <p:strVal val="#ppt_y"/>
                                              </p:val>
                                            </p:tav>
                                          </p:tavLst>
                                        </p:anim>
                                      </p:childTnLst>
                                    </p:cTn>
                                  </p:par>
                                  <p:par>
                                    <p:cTn id="54" presetID="1" presetClass="entr" presetSubtype="0" fill="hold" grpId="0" nodeType="withEffect">
                                      <p:stCondLst>
                                        <p:cond delay="750"/>
                                      </p:stCondLst>
                                      <p:childTnLst>
                                        <p:set>
                                          <p:cBhvr>
                                            <p:cTn id="55" dur="1" fill="hold">
                                              <p:stCondLst>
                                                <p:cond delay="0"/>
                                              </p:stCondLst>
                                            </p:cTn>
                                            <p:tgtEl>
                                              <p:spTgt spid="111">
                                                <p:txEl>
                                                  <p:pRg st="0" end="0"/>
                                                </p:txEl>
                                              </p:spTgt>
                                            </p:tgtEl>
                                            <p:attrNameLst>
                                              <p:attrName>style.visibility</p:attrName>
                                            </p:attrNameLst>
                                          </p:cBhvr>
                                          <p:to>
                                            <p:strVal val="visible"/>
                                          </p:to>
                                        </p:set>
                                      </p:childTnLst>
                                    </p:cTn>
                                  </p:par>
                                  <p:par>
                                    <p:cTn id="56" presetID="2" presetClass="entr" presetSubtype="4" accel="81000" fill="hold" grpId="0" nodeType="withEffect" p14:presetBounceEnd="48000">
                                      <p:stCondLst>
                                        <p:cond delay="200"/>
                                      </p:stCondLst>
                                      <p:childTnLst>
                                        <p:set>
                                          <p:cBhvr>
                                            <p:cTn id="57" dur="1" fill="hold">
                                              <p:stCondLst>
                                                <p:cond delay="0"/>
                                              </p:stCondLst>
                                            </p:cTn>
                                            <p:tgtEl>
                                              <p:spTgt spid="81"/>
                                            </p:tgtEl>
                                            <p:attrNameLst>
                                              <p:attrName>style.visibility</p:attrName>
                                            </p:attrNameLst>
                                          </p:cBhvr>
                                          <p:to>
                                            <p:strVal val="visible"/>
                                          </p:to>
                                        </p:set>
                                        <p:anim calcmode="lin" valueType="num" p14:bounceEnd="48000">
                                          <p:cBhvr additive="base">
                                            <p:cTn id="58" dur="1000" fill="hold"/>
                                            <p:tgtEl>
                                              <p:spTgt spid="81"/>
                                            </p:tgtEl>
                                            <p:attrNameLst>
                                              <p:attrName>ppt_x</p:attrName>
                                            </p:attrNameLst>
                                          </p:cBhvr>
                                          <p:tavLst>
                                            <p:tav tm="0">
                                              <p:val>
                                                <p:strVal val="#ppt_x"/>
                                              </p:val>
                                            </p:tav>
                                            <p:tav tm="100000">
                                              <p:val>
                                                <p:strVal val="#ppt_x"/>
                                              </p:val>
                                            </p:tav>
                                          </p:tavLst>
                                        </p:anim>
                                        <p:anim calcmode="lin" valueType="num" p14:bounceEnd="48000">
                                          <p:cBhvr additive="base">
                                            <p:cTn id="59" dur="1000" fill="hold"/>
                                            <p:tgtEl>
                                              <p:spTgt spid="81"/>
                                            </p:tgtEl>
                                            <p:attrNameLst>
                                              <p:attrName>ppt_y</p:attrName>
                                            </p:attrNameLst>
                                          </p:cBhvr>
                                          <p:tavLst>
                                            <p:tav tm="0">
                                              <p:val>
                                                <p:strVal val="1+#ppt_h/2"/>
                                              </p:val>
                                            </p:tav>
                                            <p:tav tm="100000">
                                              <p:val>
                                                <p:strVal val="#ppt_y"/>
                                              </p:val>
                                            </p:tav>
                                          </p:tavLst>
                                        </p:anim>
                                      </p:childTnLst>
                                    </p:cTn>
                                  </p:par>
                                  <p:par>
                                    <p:cTn id="60" presetID="10" presetClass="entr" presetSubtype="0" fill="hold" grpId="0" nodeType="withEffect">
                                      <p:stCondLst>
                                        <p:cond delay="200"/>
                                      </p:stCondLst>
                                      <p:childTnLst>
                                        <p:set>
                                          <p:cBhvr>
                                            <p:cTn id="61" dur="1" fill="hold">
                                              <p:stCondLst>
                                                <p:cond delay="0"/>
                                              </p:stCondLst>
                                            </p:cTn>
                                            <p:tgtEl>
                                              <p:spTgt spid="104"/>
                                            </p:tgtEl>
                                            <p:attrNameLst>
                                              <p:attrName>style.visibility</p:attrName>
                                            </p:attrNameLst>
                                          </p:cBhvr>
                                          <p:to>
                                            <p:strVal val="visible"/>
                                          </p:to>
                                        </p:set>
                                        <p:animEffect transition="in" filter="fade">
                                          <p:cBhvr>
                                            <p:cTn id="62" dur="500"/>
                                            <p:tgtEl>
                                              <p:spTgt spid="104"/>
                                            </p:tgtEl>
                                          </p:cBhvr>
                                        </p:animEffect>
                                      </p:childTnLst>
                                    </p:cTn>
                                  </p:par>
                                </p:childTnLst>
                              </p:cTn>
                            </p:par>
                          </p:childTnLst>
                        </p:cTn>
                      </p:par>
                      <p:par>
                        <p:cTn id="63" fill="hold">
                          <p:stCondLst>
                            <p:cond delay="indefinite"/>
                          </p:stCondLst>
                          <p:childTnLst>
                            <p:par>
                              <p:cTn id="64" fill="hold">
                                <p:stCondLst>
                                  <p:cond delay="0"/>
                                </p:stCondLst>
                                <p:childTnLst>
                                  <p:par>
                                    <p:cTn id="65" presetID="2" presetClass="entr" presetSubtype="4" accel="81000" fill="hold" nodeType="clickEffect" p14:presetBounceEnd="48000">
                                      <p:stCondLst>
                                        <p:cond delay="0"/>
                                      </p:stCondLst>
                                      <p:childTnLst>
                                        <p:set>
                                          <p:cBhvr>
                                            <p:cTn id="66" dur="1" fill="hold">
                                              <p:stCondLst>
                                                <p:cond delay="0"/>
                                              </p:stCondLst>
                                            </p:cTn>
                                            <p:tgtEl>
                                              <p:spTgt spid="89"/>
                                            </p:tgtEl>
                                            <p:attrNameLst>
                                              <p:attrName>style.visibility</p:attrName>
                                            </p:attrNameLst>
                                          </p:cBhvr>
                                          <p:to>
                                            <p:strVal val="visible"/>
                                          </p:to>
                                        </p:set>
                                        <p:anim calcmode="lin" valueType="num" p14:bounceEnd="48000">
                                          <p:cBhvr additive="base">
                                            <p:cTn id="67" dur="1000" fill="hold"/>
                                            <p:tgtEl>
                                              <p:spTgt spid="89"/>
                                            </p:tgtEl>
                                            <p:attrNameLst>
                                              <p:attrName>ppt_x</p:attrName>
                                            </p:attrNameLst>
                                          </p:cBhvr>
                                          <p:tavLst>
                                            <p:tav tm="0">
                                              <p:val>
                                                <p:strVal val="#ppt_x"/>
                                              </p:val>
                                            </p:tav>
                                            <p:tav tm="100000">
                                              <p:val>
                                                <p:strVal val="#ppt_x"/>
                                              </p:val>
                                            </p:tav>
                                          </p:tavLst>
                                        </p:anim>
                                        <p:anim calcmode="lin" valueType="num" p14:bounceEnd="48000">
                                          <p:cBhvr additive="base">
                                            <p:cTn id="68" dur="1000" fill="hold"/>
                                            <p:tgtEl>
                                              <p:spTgt spid="89"/>
                                            </p:tgtEl>
                                            <p:attrNameLst>
                                              <p:attrName>ppt_y</p:attrName>
                                            </p:attrNameLst>
                                          </p:cBhvr>
                                          <p:tavLst>
                                            <p:tav tm="0">
                                              <p:val>
                                                <p:strVal val="1+#ppt_h/2"/>
                                              </p:val>
                                            </p:tav>
                                            <p:tav tm="100000">
                                              <p:val>
                                                <p:strVal val="#ppt_y"/>
                                              </p:val>
                                            </p:tav>
                                          </p:tavLst>
                                        </p:anim>
                                      </p:childTnLst>
                                    </p:cTn>
                                  </p:par>
                                  <p:par>
                                    <p:cTn id="69" presetID="1" presetClass="entr" presetSubtype="0" fill="hold" grpId="0" nodeType="withEffect">
                                      <p:stCondLst>
                                        <p:cond delay="750"/>
                                      </p:stCondLst>
                                      <p:childTnLst>
                                        <p:set>
                                          <p:cBhvr>
                                            <p:cTn id="70" dur="1" fill="hold">
                                              <p:stCondLst>
                                                <p:cond delay="0"/>
                                              </p:stCondLst>
                                            </p:cTn>
                                            <p:tgtEl>
                                              <p:spTgt spid="112">
                                                <p:txEl>
                                                  <p:pRg st="0" end="0"/>
                                                </p:txEl>
                                              </p:spTgt>
                                            </p:tgtEl>
                                            <p:attrNameLst>
                                              <p:attrName>style.visibility</p:attrName>
                                            </p:attrNameLst>
                                          </p:cBhvr>
                                          <p:to>
                                            <p:strVal val="visible"/>
                                          </p:to>
                                        </p:set>
                                      </p:childTnLst>
                                    </p:cTn>
                                  </p:par>
                                  <p:par>
                                    <p:cTn id="71" presetID="2" presetClass="entr" presetSubtype="4" accel="81000" fill="hold" grpId="0" nodeType="withEffect" p14:presetBounceEnd="48000">
                                      <p:stCondLst>
                                        <p:cond delay="200"/>
                                      </p:stCondLst>
                                      <p:childTnLst>
                                        <p:set>
                                          <p:cBhvr>
                                            <p:cTn id="72" dur="1" fill="hold">
                                              <p:stCondLst>
                                                <p:cond delay="0"/>
                                              </p:stCondLst>
                                            </p:cTn>
                                            <p:tgtEl>
                                              <p:spTgt spid="88"/>
                                            </p:tgtEl>
                                            <p:attrNameLst>
                                              <p:attrName>style.visibility</p:attrName>
                                            </p:attrNameLst>
                                          </p:cBhvr>
                                          <p:to>
                                            <p:strVal val="visible"/>
                                          </p:to>
                                        </p:set>
                                        <p:anim calcmode="lin" valueType="num" p14:bounceEnd="48000">
                                          <p:cBhvr additive="base">
                                            <p:cTn id="73" dur="1000" fill="hold"/>
                                            <p:tgtEl>
                                              <p:spTgt spid="88"/>
                                            </p:tgtEl>
                                            <p:attrNameLst>
                                              <p:attrName>ppt_x</p:attrName>
                                            </p:attrNameLst>
                                          </p:cBhvr>
                                          <p:tavLst>
                                            <p:tav tm="0">
                                              <p:val>
                                                <p:strVal val="#ppt_x"/>
                                              </p:val>
                                            </p:tav>
                                            <p:tav tm="100000">
                                              <p:val>
                                                <p:strVal val="#ppt_x"/>
                                              </p:val>
                                            </p:tav>
                                          </p:tavLst>
                                        </p:anim>
                                        <p:anim calcmode="lin" valueType="num" p14:bounceEnd="48000">
                                          <p:cBhvr additive="base">
                                            <p:cTn id="74" dur="1000" fill="hold"/>
                                            <p:tgtEl>
                                              <p:spTgt spid="88"/>
                                            </p:tgtEl>
                                            <p:attrNameLst>
                                              <p:attrName>ppt_y</p:attrName>
                                            </p:attrNameLst>
                                          </p:cBhvr>
                                          <p:tavLst>
                                            <p:tav tm="0">
                                              <p:val>
                                                <p:strVal val="1+#ppt_h/2"/>
                                              </p:val>
                                            </p:tav>
                                            <p:tav tm="100000">
                                              <p:val>
                                                <p:strVal val="#ppt_y"/>
                                              </p:val>
                                            </p:tav>
                                          </p:tavLst>
                                        </p:anim>
                                      </p:childTnLst>
                                    </p:cTn>
                                  </p:par>
                                  <p:par>
                                    <p:cTn id="75" presetID="10" presetClass="entr" presetSubtype="0" fill="hold" grpId="0" nodeType="withEffect">
                                      <p:stCondLst>
                                        <p:cond delay="200"/>
                                      </p:stCondLst>
                                      <p:childTnLst>
                                        <p:set>
                                          <p:cBhvr>
                                            <p:cTn id="76" dur="1" fill="hold">
                                              <p:stCondLst>
                                                <p:cond delay="0"/>
                                              </p:stCondLst>
                                            </p:cTn>
                                            <p:tgtEl>
                                              <p:spTgt spid="105"/>
                                            </p:tgtEl>
                                            <p:attrNameLst>
                                              <p:attrName>style.visibility</p:attrName>
                                            </p:attrNameLst>
                                          </p:cBhvr>
                                          <p:to>
                                            <p:strVal val="visible"/>
                                          </p:to>
                                        </p:set>
                                        <p:animEffect transition="in" filter="fade">
                                          <p:cBhvr>
                                            <p:cTn id="77" dur="500"/>
                                            <p:tgtEl>
                                              <p:spTgt spid="105"/>
                                            </p:tgtEl>
                                          </p:cBhvr>
                                        </p:animEffect>
                                      </p:childTnLst>
                                    </p:cTn>
                                  </p:par>
                                </p:childTnLst>
                              </p:cTn>
                            </p:par>
                          </p:childTnLst>
                        </p:cTn>
                      </p:par>
                      <p:par>
                        <p:cTn id="78" fill="hold">
                          <p:stCondLst>
                            <p:cond delay="indefinite"/>
                          </p:stCondLst>
                          <p:childTnLst>
                            <p:par>
                              <p:cTn id="79" fill="hold">
                                <p:stCondLst>
                                  <p:cond delay="0"/>
                                </p:stCondLst>
                                <p:childTnLst>
                                  <p:par>
                                    <p:cTn id="80" presetID="2" presetClass="entr" presetSubtype="4" accel="81000" fill="hold" nodeType="clickEffect" p14:presetBounceEnd="48000">
                                      <p:stCondLst>
                                        <p:cond delay="0"/>
                                      </p:stCondLst>
                                      <p:childTnLst>
                                        <p:set>
                                          <p:cBhvr>
                                            <p:cTn id="81" dur="1" fill="hold">
                                              <p:stCondLst>
                                                <p:cond delay="0"/>
                                              </p:stCondLst>
                                            </p:cTn>
                                            <p:tgtEl>
                                              <p:spTgt spid="96"/>
                                            </p:tgtEl>
                                            <p:attrNameLst>
                                              <p:attrName>style.visibility</p:attrName>
                                            </p:attrNameLst>
                                          </p:cBhvr>
                                          <p:to>
                                            <p:strVal val="visible"/>
                                          </p:to>
                                        </p:set>
                                        <p:anim calcmode="lin" valueType="num" p14:bounceEnd="48000">
                                          <p:cBhvr additive="base">
                                            <p:cTn id="82" dur="1000" fill="hold"/>
                                            <p:tgtEl>
                                              <p:spTgt spid="96"/>
                                            </p:tgtEl>
                                            <p:attrNameLst>
                                              <p:attrName>ppt_x</p:attrName>
                                            </p:attrNameLst>
                                          </p:cBhvr>
                                          <p:tavLst>
                                            <p:tav tm="0">
                                              <p:val>
                                                <p:strVal val="#ppt_x"/>
                                              </p:val>
                                            </p:tav>
                                            <p:tav tm="100000">
                                              <p:val>
                                                <p:strVal val="#ppt_x"/>
                                              </p:val>
                                            </p:tav>
                                          </p:tavLst>
                                        </p:anim>
                                        <p:anim calcmode="lin" valueType="num" p14:bounceEnd="48000">
                                          <p:cBhvr additive="base">
                                            <p:cTn id="83" dur="1000" fill="hold"/>
                                            <p:tgtEl>
                                              <p:spTgt spid="96"/>
                                            </p:tgtEl>
                                            <p:attrNameLst>
                                              <p:attrName>ppt_y</p:attrName>
                                            </p:attrNameLst>
                                          </p:cBhvr>
                                          <p:tavLst>
                                            <p:tav tm="0">
                                              <p:val>
                                                <p:strVal val="1+#ppt_h/2"/>
                                              </p:val>
                                            </p:tav>
                                            <p:tav tm="100000">
                                              <p:val>
                                                <p:strVal val="#ppt_y"/>
                                              </p:val>
                                            </p:tav>
                                          </p:tavLst>
                                        </p:anim>
                                      </p:childTnLst>
                                    </p:cTn>
                                  </p:par>
                                  <p:par>
                                    <p:cTn id="84" presetID="1" presetClass="entr" presetSubtype="0" fill="hold" grpId="0" nodeType="withEffect">
                                      <p:stCondLst>
                                        <p:cond delay="750"/>
                                      </p:stCondLst>
                                      <p:childTnLst>
                                        <p:set>
                                          <p:cBhvr>
                                            <p:cTn id="85" dur="1" fill="hold">
                                              <p:stCondLst>
                                                <p:cond delay="0"/>
                                              </p:stCondLst>
                                            </p:cTn>
                                            <p:tgtEl>
                                              <p:spTgt spid="113">
                                                <p:txEl>
                                                  <p:pRg st="0" end="0"/>
                                                </p:txEl>
                                              </p:spTgt>
                                            </p:tgtEl>
                                            <p:attrNameLst>
                                              <p:attrName>style.visibility</p:attrName>
                                            </p:attrNameLst>
                                          </p:cBhvr>
                                          <p:to>
                                            <p:strVal val="visible"/>
                                          </p:to>
                                        </p:set>
                                      </p:childTnLst>
                                    </p:cTn>
                                  </p:par>
                                  <p:par>
                                    <p:cTn id="86" presetID="2" presetClass="entr" presetSubtype="4" accel="81000" fill="hold" grpId="0" nodeType="withEffect" p14:presetBounceEnd="48000">
                                      <p:stCondLst>
                                        <p:cond delay="200"/>
                                      </p:stCondLst>
                                      <p:childTnLst>
                                        <p:set>
                                          <p:cBhvr>
                                            <p:cTn id="87" dur="1" fill="hold">
                                              <p:stCondLst>
                                                <p:cond delay="0"/>
                                              </p:stCondLst>
                                            </p:cTn>
                                            <p:tgtEl>
                                              <p:spTgt spid="95"/>
                                            </p:tgtEl>
                                            <p:attrNameLst>
                                              <p:attrName>style.visibility</p:attrName>
                                            </p:attrNameLst>
                                          </p:cBhvr>
                                          <p:to>
                                            <p:strVal val="visible"/>
                                          </p:to>
                                        </p:set>
                                        <p:anim calcmode="lin" valueType="num" p14:bounceEnd="48000">
                                          <p:cBhvr additive="base">
                                            <p:cTn id="88" dur="1000" fill="hold"/>
                                            <p:tgtEl>
                                              <p:spTgt spid="95"/>
                                            </p:tgtEl>
                                            <p:attrNameLst>
                                              <p:attrName>ppt_x</p:attrName>
                                            </p:attrNameLst>
                                          </p:cBhvr>
                                          <p:tavLst>
                                            <p:tav tm="0">
                                              <p:val>
                                                <p:strVal val="#ppt_x"/>
                                              </p:val>
                                            </p:tav>
                                            <p:tav tm="100000">
                                              <p:val>
                                                <p:strVal val="#ppt_x"/>
                                              </p:val>
                                            </p:tav>
                                          </p:tavLst>
                                        </p:anim>
                                        <p:anim calcmode="lin" valueType="num" p14:bounceEnd="48000">
                                          <p:cBhvr additive="base">
                                            <p:cTn id="89" dur="1000" fill="hold"/>
                                            <p:tgtEl>
                                              <p:spTgt spid="95"/>
                                            </p:tgtEl>
                                            <p:attrNameLst>
                                              <p:attrName>ppt_y</p:attrName>
                                            </p:attrNameLst>
                                          </p:cBhvr>
                                          <p:tavLst>
                                            <p:tav tm="0">
                                              <p:val>
                                                <p:strVal val="1+#ppt_h/2"/>
                                              </p:val>
                                            </p:tav>
                                            <p:tav tm="100000">
                                              <p:val>
                                                <p:strVal val="#ppt_y"/>
                                              </p:val>
                                            </p:tav>
                                          </p:tavLst>
                                        </p:anim>
                                      </p:childTnLst>
                                    </p:cTn>
                                  </p:par>
                                  <p:par>
                                    <p:cTn id="90" presetID="10" presetClass="entr" presetSubtype="0" fill="hold" grpId="0" nodeType="withEffect">
                                      <p:stCondLst>
                                        <p:cond delay="400"/>
                                      </p:stCondLst>
                                      <p:childTnLst>
                                        <p:set>
                                          <p:cBhvr>
                                            <p:cTn id="91" dur="1" fill="hold">
                                              <p:stCondLst>
                                                <p:cond delay="0"/>
                                              </p:stCondLst>
                                            </p:cTn>
                                            <p:tgtEl>
                                              <p:spTgt spid="107"/>
                                            </p:tgtEl>
                                            <p:attrNameLst>
                                              <p:attrName>style.visibility</p:attrName>
                                            </p:attrNameLst>
                                          </p:cBhvr>
                                          <p:to>
                                            <p:strVal val="visible"/>
                                          </p:to>
                                        </p:set>
                                        <p:animEffect transition="in" filter="fade">
                                          <p:cBhvr>
                                            <p:cTn id="92"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7" grpId="0" animBg="1"/>
          <p:bldP spid="74" grpId="0" animBg="1"/>
          <p:bldP spid="81" grpId="0" animBg="1"/>
          <p:bldP spid="88" grpId="0" animBg="1"/>
          <p:bldP spid="95" grpId="0" animBg="1"/>
          <p:bldP spid="102" grpId="0">
            <p:tmplLst>
              <p:tmpl>
                <p:tnLst>
                  <p:par>
                    <p:cTn presetID="10" presetClass="entr" presetSubtype="0" fill="hold" nodeType="withEffect">
                      <p:stCondLst>
                        <p:cond delay="200"/>
                      </p:stCondLst>
                      <p:childTnLst>
                        <p:set>
                          <p:cBhvr>
                            <p:cTn dur="1" fill="hold">
                              <p:stCondLst>
                                <p:cond delay="0"/>
                              </p:stCondLst>
                            </p:cTn>
                            <p:tgtEl>
                              <p:spTgt spid="102"/>
                            </p:tgtEl>
                            <p:attrNameLst>
                              <p:attrName>style.visibility</p:attrName>
                            </p:attrNameLst>
                          </p:cBhvr>
                          <p:to>
                            <p:strVal val="visible"/>
                          </p:to>
                        </p:set>
                        <p:animEffect transition="in" filter="fade">
                          <p:cBhvr>
                            <p:cTn dur="500"/>
                            <p:tgtEl>
                              <p:spTgt spid="102"/>
                            </p:tgtEl>
                          </p:cBhvr>
                        </p:animEffect>
                      </p:childTnLst>
                    </p:cTn>
                  </p:par>
                </p:tnLst>
              </p:tmpl>
            </p:tmplLst>
          </p:bldP>
          <p:bldP spid="103" grpId="0">
            <p:tmplLst>
              <p:tmpl>
                <p:tnLst>
                  <p:par>
                    <p:cTn presetID="10" presetClass="entr" presetSubtype="0" fill="hold" nodeType="withEffect">
                      <p:stCondLst>
                        <p:cond delay="200"/>
                      </p:stCondLst>
                      <p:childTnLst>
                        <p:set>
                          <p:cBhvr>
                            <p:cTn dur="1" fill="hold">
                              <p:stCondLst>
                                <p:cond delay="0"/>
                              </p:stCondLst>
                            </p:cTn>
                            <p:tgtEl>
                              <p:spTgt spid="103"/>
                            </p:tgtEl>
                            <p:attrNameLst>
                              <p:attrName>style.visibility</p:attrName>
                            </p:attrNameLst>
                          </p:cBhvr>
                          <p:to>
                            <p:strVal val="visible"/>
                          </p:to>
                        </p:set>
                        <p:animEffect transition="in" filter="fade">
                          <p:cBhvr>
                            <p:cTn dur="500"/>
                            <p:tgtEl>
                              <p:spTgt spid="103"/>
                            </p:tgtEl>
                          </p:cBhvr>
                        </p:animEffect>
                      </p:childTnLst>
                    </p:cTn>
                  </p:par>
                </p:tnLst>
              </p:tmpl>
            </p:tmplLst>
          </p:bldP>
          <p:bldP spid="104" grpId="0">
            <p:tmplLst>
              <p:tmpl>
                <p:tnLst>
                  <p:par>
                    <p:cTn presetID="10" presetClass="entr" presetSubtype="0" fill="hold" nodeType="withEffect">
                      <p:stCondLst>
                        <p:cond delay="200"/>
                      </p:stCondLst>
                      <p:childTnLst>
                        <p:set>
                          <p:cBhvr>
                            <p:cTn dur="1" fill="hold">
                              <p:stCondLst>
                                <p:cond delay="0"/>
                              </p:stCondLst>
                            </p:cTn>
                            <p:tgtEl>
                              <p:spTgt spid="104"/>
                            </p:tgtEl>
                            <p:attrNameLst>
                              <p:attrName>style.visibility</p:attrName>
                            </p:attrNameLst>
                          </p:cBhvr>
                          <p:to>
                            <p:strVal val="visible"/>
                          </p:to>
                        </p:set>
                        <p:animEffect transition="in" filter="fade">
                          <p:cBhvr>
                            <p:cTn dur="500"/>
                            <p:tgtEl>
                              <p:spTgt spid="104"/>
                            </p:tgtEl>
                          </p:cBhvr>
                        </p:animEffect>
                      </p:childTnLst>
                    </p:cTn>
                  </p:par>
                </p:tnLst>
              </p:tmpl>
            </p:tmplLst>
          </p:bldP>
          <p:bldP spid="105" grpId="0">
            <p:tmplLst>
              <p:tmpl>
                <p:tnLst>
                  <p:par>
                    <p:cTn presetID="10" presetClass="entr" presetSubtype="0" fill="hold" nodeType="withEffect">
                      <p:stCondLst>
                        <p:cond delay="200"/>
                      </p:stCondLst>
                      <p:childTnLst>
                        <p:set>
                          <p:cBhvr>
                            <p:cTn dur="1" fill="hold">
                              <p:stCondLst>
                                <p:cond delay="0"/>
                              </p:stCondLst>
                            </p:cTn>
                            <p:tgtEl>
                              <p:spTgt spid="105"/>
                            </p:tgtEl>
                            <p:attrNameLst>
                              <p:attrName>style.visibility</p:attrName>
                            </p:attrNameLst>
                          </p:cBhvr>
                          <p:to>
                            <p:strVal val="visible"/>
                          </p:to>
                        </p:set>
                        <p:animEffect transition="in" filter="fade">
                          <p:cBhvr>
                            <p:cTn dur="500"/>
                            <p:tgtEl>
                              <p:spTgt spid="105"/>
                            </p:tgtEl>
                          </p:cBhvr>
                        </p:animEffect>
                      </p:childTnLst>
                    </p:cTn>
                  </p:par>
                </p:tnLst>
              </p:tmpl>
            </p:tmplLst>
          </p:bldP>
          <p:bldP spid="106" grpId="0">
            <p:tmplLst>
              <p:tmpl>
                <p:tnLst>
                  <p:par>
                    <p:cTn presetID="10" presetClass="entr" presetSubtype="0" fill="hold" nodeType="withEffect">
                      <p:stCondLst>
                        <p:cond delay="200"/>
                      </p:stCondLst>
                      <p:childTnLst>
                        <p:set>
                          <p:cBhvr>
                            <p:cTn dur="1" fill="hold">
                              <p:stCondLst>
                                <p:cond delay="0"/>
                              </p:stCondLst>
                            </p:cTn>
                            <p:tgtEl>
                              <p:spTgt spid="106"/>
                            </p:tgtEl>
                            <p:attrNameLst>
                              <p:attrName>style.visibility</p:attrName>
                            </p:attrNameLst>
                          </p:cBhvr>
                          <p:to>
                            <p:strVal val="visible"/>
                          </p:to>
                        </p:set>
                        <p:animEffect transition="in" filter="fade">
                          <p:cBhvr>
                            <p:cTn dur="500"/>
                            <p:tgtEl>
                              <p:spTgt spid="106"/>
                            </p:tgtEl>
                          </p:cBhvr>
                        </p:animEffect>
                      </p:childTnLst>
                    </p:cTn>
                  </p:par>
                </p:tnLst>
              </p:tmpl>
            </p:tmplLst>
          </p:bldP>
          <p:bldP spid="107" grpId="0">
            <p:tmplLst>
              <p:tmpl>
                <p:tnLst>
                  <p:par>
                    <p:cTn presetID="10" presetClass="entr" presetSubtype="0" fill="hold" nodeType="withEffect">
                      <p:stCondLst>
                        <p:cond delay="400"/>
                      </p:stCondLst>
                      <p:childTnLst>
                        <p:set>
                          <p:cBhvr>
                            <p:cTn dur="1" fill="hold">
                              <p:stCondLst>
                                <p:cond delay="0"/>
                              </p:stCondLst>
                            </p:cTn>
                            <p:tgtEl>
                              <p:spTgt spid="107"/>
                            </p:tgtEl>
                            <p:attrNameLst>
                              <p:attrName>style.visibility</p:attrName>
                            </p:attrNameLst>
                          </p:cBhvr>
                          <p:to>
                            <p:strVal val="visible"/>
                          </p:to>
                        </p:set>
                        <p:animEffect transition="in" filter="fade">
                          <p:cBhvr>
                            <p:cTn dur="500"/>
                            <p:tgtEl>
                              <p:spTgt spid="107"/>
                            </p:tgtEl>
                          </p:cBhvr>
                        </p:animEffect>
                      </p:childTnLst>
                    </p:cTn>
                  </p:par>
                </p:tnLst>
              </p:tmpl>
            </p:tmplLst>
          </p:bldP>
          <p:bldP spid="108" grpId="0" build="p">
            <p:tmplLst>
              <p:tmpl lvl="1">
                <p:tnLst>
                  <p:par>
                    <p:cTn presetID="1" presetClass="entr" presetSubtype="0" fill="hold" nodeType="withEffect">
                      <p:stCondLst>
                        <p:cond delay="750"/>
                      </p:stCondLst>
                      <p:childTnLst>
                        <p:set>
                          <p:cBhvr>
                            <p:cTn dur="1" fill="hold">
                              <p:stCondLst>
                                <p:cond delay="0"/>
                              </p:stCondLst>
                            </p:cTn>
                            <p:tgtEl>
                              <p:spTgt spid="108"/>
                            </p:tgtEl>
                            <p:attrNameLst>
                              <p:attrName>style.visibility</p:attrName>
                            </p:attrNameLst>
                          </p:cBhvr>
                          <p:to>
                            <p:strVal val="visible"/>
                          </p:to>
                        </p:set>
                      </p:childTnLst>
                    </p:cTn>
                  </p:par>
                </p:tnLst>
              </p:tmpl>
            </p:tmplLst>
          </p:bldP>
          <p:bldP spid="109" grpId="0" build="p">
            <p:tmplLst>
              <p:tmpl lvl="1">
                <p:tnLst>
                  <p:par>
                    <p:cTn presetID="1" presetClass="entr" presetSubtype="0" fill="hold" nodeType="withEffect">
                      <p:stCondLst>
                        <p:cond delay="750"/>
                      </p:stCondLst>
                      <p:childTnLst>
                        <p:set>
                          <p:cBhvr>
                            <p:cTn dur="1" fill="hold">
                              <p:stCondLst>
                                <p:cond delay="0"/>
                              </p:stCondLst>
                            </p:cTn>
                            <p:tgtEl>
                              <p:spTgt spid="109"/>
                            </p:tgtEl>
                            <p:attrNameLst>
                              <p:attrName>style.visibility</p:attrName>
                            </p:attrNameLst>
                          </p:cBhvr>
                          <p:to>
                            <p:strVal val="visible"/>
                          </p:to>
                        </p:set>
                      </p:childTnLst>
                    </p:cTn>
                  </p:par>
                </p:tnLst>
              </p:tmpl>
            </p:tmplLst>
          </p:bldP>
          <p:bldP spid="110" grpId="0" build="p">
            <p:tmplLst>
              <p:tmpl lvl="1">
                <p:tnLst>
                  <p:par>
                    <p:cTn presetID="1" presetClass="entr" presetSubtype="0" fill="hold" nodeType="withEffect">
                      <p:stCondLst>
                        <p:cond delay="750"/>
                      </p:stCondLst>
                      <p:childTnLst>
                        <p:set>
                          <p:cBhvr>
                            <p:cTn dur="1" fill="hold">
                              <p:stCondLst>
                                <p:cond delay="0"/>
                              </p:stCondLst>
                            </p:cTn>
                            <p:tgtEl>
                              <p:spTgt spid="110"/>
                            </p:tgtEl>
                            <p:attrNameLst>
                              <p:attrName>style.visibility</p:attrName>
                            </p:attrNameLst>
                          </p:cBhvr>
                          <p:to>
                            <p:strVal val="visible"/>
                          </p:to>
                        </p:set>
                      </p:childTnLst>
                    </p:cTn>
                  </p:par>
                </p:tnLst>
              </p:tmpl>
            </p:tmplLst>
          </p:bldP>
          <p:bldP spid="111" grpId="0" build="p">
            <p:tmplLst>
              <p:tmpl lvl="1">
                <p:tnLst>
                  <p:par>
                    <p:cTn presetID="1" presetClass="entr" presetSubtype="0" fill="hold" nodeType="withEffect">
                      <p:stCondLst>
                        <p:cond delay="750"/>
                      </p:stCondLst>
                      <p:childTnLst>
                        <p:set>
                          <p:cBhvr>
                            <p:cTn dur="1" fill="hold">
                              <p:stCondLst>
                                <p:cond delay="0"/>
                              </p:stCondLst>
                            </p:cTn>
                            <p:tgtEl>
                              <p:spTgt spid="111"/>
                            </p:tgtEl>
                            <p:attrNameLst>
                              <p:attrName>style.visibility</p:attrName>
                            </p:attrNameLst>
                          </p:cBhvr>
                          <p:to>
                            <p:strVal val="visible"/>
                          </p:to>
                        </p:set>
                      </p:childTnLst>
                    </p:cTn>
                  </p:par>
                </p:tnLst>
              </p:tmpl>
            </p:tmplLst>
          </p:bldP>
          <p:bldP spid="112" grpId="0" build="p">
            <p:tmplLst>
              <p:tmpl lvl="1">
                <p:tnLst>
                  <p:par>
                    <p:cTn presetID="1" presetClass="entr" presetSubtype="0" fill="hold" nodeType="withEffect">
                      <p:stCondLst>
                        <p:cond delay="750"/>
                      </p:stCondLst>
                      <p:childTnLst>
                        <p:set>
                          <p:cBhvr>
                            <p:cTn dur="1" fill="hold">
                              <p:stCondLst>
                                <p:cond delay="0"/>
                              </p:stCondLst>
                            </p:cTn>
                            <p:tgtEl>
                              <p:spTgt spid="112"/>
                            </p:tgtEl>
                            <p:attrNameLst>
                              <p:attrName>style.visibility</p:attrName>
                            </p:attrNameLst>
                          </p:cBhvr>
                          <p:to>
                            <p:strVal val="visible"/>
                          </p:to>
                        </p:set>
                      </p:childTnLst>
                    </p:cTn>
                  </p:par>
                </p:tnLst>
              </p:tmpl>
            </p:tmplLst>
          </p:bldP>
          <p:bldP spid="113" grpId="0" build="p">
            <p:tmplLst>
              <p:tmpl lvl="1">
                <p:tnLst>
                  <p:par>
                    <p:cTn presetID="1" presetClass="entr" presetSubtype="0" fill="hold" nodeType="withEffect">
                      <p:stCondLst>
                        <p:cond delay="750"/>
                      </p:stCondLst>
                      <p:childTnLst>
                        <p:set>
                          <p:cBhvr>
                            <p:cTn dur="1" fill="hold">
                              <p:stCondLst>
                                <p:cond delay="0"/>
                              </p:stCondLst>
                            </p:cTn>
                            <p:tgtEl>
                              <p:spTgt spid="113"/>
                            </p:tgtEl>
                            <p:attrNameLst>
                              <p:attrName>style.visibility</p:attrName>
                            </p:attrNameLst>
                          </p:cBhvr>
                          <p:to>
                            <p:strVal val="visible"/>
                          </p:to>
                        </p:set>
                      </p:childTnLst>
                    </p:cTn>
                  </p:par>
                </p:tnLst>
              </p:tmpl>
            </p:tmplLst>
          </p:bldP>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accel="81000"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additive="base">
                                            <p:cTn id="7" dur="1000" fill="hold"/>
                                            <p:tgtEl>
                                              <p:spTgt spid="61"/>
                                            </p:tgtEl>
                                            <p:attrNameLst>
                                              <p:attrName>ppt_x</p:attrName>
                                            </p:attrNameLst>
                                          </p:cBhvr>
                                          <p:tavLst>
                                            <p:tav tm="0">
                                              <p:val>
                                                <p:strVal val="#ppt_x"/>
                                              </p:val>
                                            </p:tav>
                                            <p:tav tm="100000">
                                              <p:val>
                                                <p:strVal val="#ppt_x"/>
                                              </p:val>
                                            </p:tav>
                                          </p:tavLst>
                                        </p:anim>
                                        <p:anim calcmode="lin" valueType="num">
                                          <p:cBhvr additive="base">
                                            <p:cTn id="8" dur="1000" fill="hold"/>
                                            <p:tgtEl>
                                              <p:spTgt spid="61"/>
                                            </p:tgtEl>
                                            <p:attrNameLst>
                                              <p:attrName>ppt_y</p:attrName>
                                            </p:attrNameLst>
                                          </p:cBhvr>
                                          <p:tavLst>
                                            <p:tav tm="0">
                                              <p:val>
                                                <p:strVal val="0-#ppt_h/2"/>
                                              </p:val>
                                            </p:tav>
                                            <p:tav tm="100000">
                                              <p:val>
                                                <p:strVal val="#ppt_y"/>
                                              </p:val>
                                            </p:tav>
                                          </p:tavLst>
                                        </p:anim>
                                      </p:childTnLst>
                                    </p:cTn>
                                  </p:par>
                                  <p:par>
                                    <p:cTn id="9" presetID="1" presetClass="entr" presetSubtype="0" fill="hold" grpId="0" nodeType="withEffect">
                                      <p:stCondLst>
                                        <p:cond delay="750"/>
                                      </p:stCondLst>
                                      <p:childTnLst>
                                        <p:set>
                                          <p:cBhvr>
                                            <p:cTn id="10" dur="1" fill="hold">
                                              <p:stCondLst>
                                                <p:cond delay="0"/>
                                              </p:stCondLst>
                                            </p:cTn>
                                            <p:tgtEl>
                                              <p:spTgt spid="108">
                                                <p:txEl>
                                                  <p:pRg st="0" end="0"/>
                                                </p:txEl>
                                              </p:spTgt>
                                            </p:tgtEl>
                                            <p:attrNameLst>
                                              <p:attrName>style.visibility</p:attrName>
                                            </p:attrNameLst>
                                          </p:cBhvr>
                                          <p:to>
                                            <p:strVal val="visible"/>
                                          </p:to>
                                        </p:set>
                                      </p:childTnLst>
                                    </p:cTn>
                                  </p:par>
                                  <p:par>
                                    <p:cTn id="11" presetID="2" presetClass="entr" presetSubtype="1" accel="81000" fill="hold" grpId="0" nodeType="withEffect">
                                      <p:stCondLst>
                                        <p:cond delay="200"/>
                                      </p:stCondLst>
                                      <p:childTnLst>
                                        <p:set>
                                          <p:cBhvr>
                                            <p:cTn id="12" dur="1" fill="hold">
                                              <p:stCondLst>
                                                <p:cond delay="0"/>
                                              </p:stCondLst>
                                            </p:cTn>
                                            <p:tgtEl>
                                              <p:spTgt spid="60"/>
                                            </p:tgtEl>
                                            <p:attrNameLst>
                                              <p:attrName>style.visibility</p:attrName>
                                            </p:attrNameLst>
                                          </p:cBhvr>
                                          <p:to>
                                            <p:strVal val="visible"/>
                                          </p:to>
                                        </p:set>
                                        <p:anim calcmode="lin" valueType="num">
                                          <p:cBhvr additive="base">
                                            <p:cTn id="13" dur="1000" fill="hold"/>
                                            <p:tgtEl>
                                              <p:spTgt spid="60"/>
                                            </p:tgtEl>
                                            <p:attrNameLst>
                                              <p:attrName>ppt_x</p:attrName>
                                            </p:attrNameLst>
                                          </p:cBhvr>
                                          <p:tavLst>
                                            <p:tav tm="0">
                                              <p:val>
                                                <p:strVal val="#ppt_x"/>
                                              </p:val>
                                            </p:tav>
                                            <p:tav tm="100000">
                                              <p:val>
                                                <p:strVal val="#ppt_x"/>
                                              </p:val>
                                            </p:tav>
                                          </p:tavLst>
                                        </p:anim>
                                        <p:anim calcmode="lin" valueType="num">
                                          <p:cBhvr additive="base">
                                            <p:cTn id="14" dur="1000" fill="hold"/>
                                            <p:tgtEl>
                                              <p:spTgt spid="60"/>
                                            </p:tgtEl>
                                            <p:attrNameLst>
                                              <p:attrName>ppt_y</p:attrName>
                                            </p:attrNameLst>
                                          </p:cBhvr>
                                          <p:tavLst>
                                            <p:tav tm="0">
                                              <p:val>
                                                <p:strVal val="0-#ppt_h/2"/>
                                              </p:val>
                                            </p:tav>
                                            <p:tav tm="100000">
                                              <p:val>
                                                <p:strVal val="#ppt_y"/>
                                              </p:val>
                                            </p:tav>
                                          </p:tavLst>
                                        </p:anim>
                                      </p:childTnLst>
                                    </p:cTn>
                                  </p:par>
                                  <p:par>
                                    <p:cTn id="15" presetID="10" presetClass="entr" presetSubtype="0" fill="hold" grpId="0" nodeType="withEffect">
                                      <p:stCondLst>
                                        <p:cond delay="200"/>
                                      </p:stCondLst>
                                      <p:childTnLst>
                                        <p:set>
                                          <p:cBhvr>
                                            <p:cTn id="16" dur="1" fill="hold">
                                              <p:stCondLst>
                                                <p:cond delay="0"/>
                                              </p:stCondLst>
                                            </p:cTn>
                                            <p:tgtEl>
                                              <p:spTgt spid="106"/>
                                            </p:tgtEl>
                                            <p:attrNameLst>
                                              <p:attrName>style.visibility</p:attrName>
                                            </p:attrNameLst>
                                          </p:cBhvr>
                                          <p:to>
                                            <p:strVal val="visible"/>
                                          </p:to>
                                        </p:set>
                                        <p:animEffect transition="in" filter="fade">
                                          <p:cBhvr>
                                            <p:cTn id="17" dur="500"/>
                                            <p:tgtEl>
                                              <p:spTgt spid="106"/>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1" accel="81000" fill="hold" nodeType="clickEffect">
                                      <p:stCondLst>
                                        <p:cond delay="0"/>
                                      </p:stCondLst>
                                      <p:childTnLst>
                                        <p:set>
                                          <p:cBhvr>
                                            <p:cTn id="21" dur="1" fill="hold">
                                              <p:stCondLst>
                                                <p:cond delay="0"/>
                                              </p:stCondLst>
                                            </p:cTn>
                                            <p:tgtEl>
                                              <p:spTgt spid="68"/>
                                            </p:tgtEl>
                                            <p:attrNameLst>
                                              <p:attrName>style.visibility</p:attrName>
                                            </p:attrNameLst>
                                          </p:cBhvr>
                                          <p:to>
                                            <p:strVal val="visible"/>
                                          </p:to>
                                        </p:set>
                                        <p:anim calcmode="lin" valueType="num">
                                          <p:cBhvr additive="base">
                                            <p:cTn id="22" dur="1000" fill="hold"/>
                                            <p:tgtEl>
                                              <p:spTgt spid="68"/>
                                            </p:tgtEl>
                                            <p:attrNameLst>
                                              <p:attrName>ppt_x</p:attrName>
                                            </p:attrNameLst>
                                          </p:cBhvr>
                                          <p:tavLst>
                                            <p:tav tm="0">
                                              <p:val>
                                                <p:strVal val="#ppt_x"/>
                                              </p:val>
                                            </p:tav>
                                            <p:tav tm="100000">
                                              <p:val>
                                                <p:strVal val="#ppt_x"/>
                                              </p:val>
                                            </p:tav>
                                          </p:tavLst>
                                        </p:anim>
                                        <p:anim calcmode="lin" valueType="num">
                                          <p:cBhvr additive="base">
                                            <p:cTn id="23" dur="1000" fill="hold"/>
                                            <p:tgtEl>
                                              <p:spTgt spid="68"/>
                                            </p:tgtEl>
                                            <p:attrNameLst>
                                              <p:attrName>ppt_y</p:attrName>
                                            </p:attrNameLst>
                                          </p:cBhvr>
                                          <p:tavLst>
                                            <p:tav tm="0">
                                              <p:val>
                                                <p:strVal val="0-#ppt_h/2"/>
                                              </p:val>
                                            </p:tav>
                                            <p:tav tm="100000">
                                              <p:val>
                                                <p:strVal val="#ppt_y"/>
                                              </p:val>
                                            </p:tav>
                                          </p:tavLst>
                                        </p:anim>
                                      </p:childTnLst>
                                    </p:cTn>
                                  </p:par>
                                  <p:par>
                                    <p:cTn id="24" presetID="1" presetClass="entr" presetSubtype="0" fill="hold" grpId="0" nodeType="withEffect">
                                      <p:stCondLst>
                                        <p:cond delay="750"/>
                                      </p:stCondLst>
                                      <p:childTnLst>
                                        <p:set>
                                          <p:cBhvr>
                                            <p:cTn id="25" dur="1" fill="hold">
                                              <p:stCondLst>
                                                <p:cond delay="0"/>
                                              </p:stCondLst>
                                            </p:cTn>
                                            <p:tgtEl>
                                              <p:spTgt spid="109">
                                                <p:txEl>
                                                  <p:pRg st="0" end="0"/>
                                                </p:txEl>
                                              </p:spTgt>
                                            </p:tgtEl>
                                            <p:attrNameLst>
                                              <p:attrName>style.visibility</p:attrName>
                                            </p:attrNameLst>
                                          </p:cBhvr>
                                          <p:to>
                                            <p:strVal val="visible"/>
                                          </p:to>
                                        </p:set>
                                      </p:childTnLst>
                                    </p:cTn>
                                  </p:par>
                                  <p:par>
                                    <p:cTn id="26" presetID="2" presetClass="entr" presetSubtype="1" accel="81000" fill="hold" grpId="0" nodeType="withEffect">
                                      <p:stCondLst>
                                        <p:cond delay="200"/>
                                      </p:stCondLst>
                                      <p:childTnLst>
                                        <p:set>
                                          <p:cBhvr>
                                            <p:cTn id="27" dur="1" fill="hold">
                                              <p:stCondLst>
                                                <p:cond delay="0"/>
                                              </p:stCondLst>
                                            </p:cTn>
                                            <p:tgtEl>
                                              <p:spTgt spid="67"/>
                                            </p:tgtEl>
                                            <p:attrNameLst>
                                              <p:attrName>style.visibility</p:attrName>
                                            </p:attrNameLst>
                                          </p:cBhvr>
                                          <p:to>
                                            <p:strVal val="visible"/>
                                          </p:to>
                                        </p:set>
                                        <p:anim calcmode="lin" valueType="num">
                                          <p:cBhvr additive="base">
                                            <p:cTn id="28" dur="1000" fill="hold"/>
                                            <p:tgtEl>
                                              <p:spTgt spid="67"/>
                                            </p:tgtEl>
                                            <p:attrNameLst>
                                              <p:attrName>ppt_x</p:attrName>
                                            </p:attrNameLst>
                                          </p:cBhvr>
                                          <p:tavLst>
                                            <p:tav tm="0">
                                              <p:val>
                                                <p:strVal val="#ppt_x"/>
                                              </p:val>
                                            </p:tav>
                                            <p:tav tm="100000">
                                              <p:val>
                                                <p:strVal val="#ppt_x"/>
                                              </p:val>
                                            </p:tav>
                                          </p:tavLst>
                                        </p:anim>
                                        <p:anim calcmode="lin" valueType="num">
                                          <p:cBhvr additive="base">
                                            <p:cTn id="29" dur="1000" fill="hold"/>
                                            <p:tgtEl>
                                              <p:spTgt spid="67"/>
                                            </p:tgtEl>
                                            <p:attrNameLst>
                                              <p:attrName>ppt_y</p:attrName>
                                            </p:attrNameLst>
                                          </p:cBhvr>
                                          <p:tavLst>
                                            <p:tav tm="0">
                                              <p:val>
                                                <p:strVal val="0-#ppt_h/2"/>
                                              </p:val>
                                            </p:tav>
                                            <p:tav tm="100000">
                                              <p:val>
                                                <p:strVal val="#ppt_y"/>
                                              </p:val>
                                            </p:tav>
                                          </p:tavLst>
                                        </p:anim>
                                      </p:childTnLst>
                                    </p:cTn>
                                  </p:par>
                                  <p:par>
                                    <p:cTn id="30" presetID="10" presetClass="entr" presetSubtype="0" fill="hold" grpId="0" nodeType="withEffect">
                                      <p:stCondLst>
                                        <p:cond delay="200"/>
                                      </p:stCondLst>
                                      <p:childTnLst>
                                        <p:set>
                                          <p:cBhvr>
                                            <p:cTn id="31" dur="1" fill="hold">
                                              <p:stCondLst>
                                                <p:cond delay="0"/>
                                              </p:stCondLst>
                                            </p:cTn>
                                            <p:tgtEl>
                                              <p:spTgt spid="102"/>
                                            </p:tgtEl>
                                            <p:attrNameLst>
                                              <p:attrName>style.visibility</p:attrName>
                                            </p:attrNameLst>
                                          </p:cBhvr>
                                          <p:to>
                                            <p:strVal val="visible"/>
                                          </p:to>
                                        </p:set>
                                        <p:animEffect transition="in" filter="fade">
                                          <p:cBhvr>
                                            <p:cTn id="32" dur="500"/>
                                            <p:tgtEl>
                                              <p:spTgt spid="102"/>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1" accel="81000" fill="hold" nodeType="clickEffect">
                                      <p:stCondLst>
                                        <p:cond delay="0"/>
                                      </p:stCondLst>
                                      <p:childTnLst>
                                        <p:set>
                                          <p:cBhvr>
                                            <p:cTn id="36" dur="1" fill="hold">
                                              <p:stCondLst>
                                                <p:cond delay="0"/>
                                              </p:stCondLst>
                                            </p:cTn>
                                            <p:tgtEl>
                                              <p:spTgt spid="75"/>
                                            </p:tgtEl>
                                            <p:attrNameLst>
                                              <p:attrName>style.visibility</p:attrName>
                                            </p:attrNameLst>
                                          </p:cBhvr>
                                          <p:to>
                                            <p:strVal val="visible"/>
                                          </p:to>
                                        </p:set>
                                        <p:anim calcmode="lin" valueType="num">
                                          <p:cBhvr additive="base">
                                            <p:cTn id="37" dur="1000" fill="hold"/>
                                            <p:tgtEl>
                                              <p:spTgt spid="75"/>
                                            </p:tgtEl>
                                            <p:attrNameLst>
                                              <p:attrName>ppt_x</p:attrName>
                                            </p:attrNameLst>
                                          </p:cBhvr>
                                          <p:tavLst>
                                            <p:tav tm="0">
                                              <p:val>
                                                <p:strVal val="#ppt_x"/>
                                              </p:val>
                                            </p:tav>
                                            <p:tav tm="100000">
                                              <p:val>
                                                <p:strVal val="#ppt_x"/>
                                              </p:val>
                                            </p:tav>
                                          </p:tavLst>
                                        </p:anim>
                                        <p:anim calcmode="lin" valueType="num">
                                          <p:cBhvr additive="base">
                                            <p:cTn id="38" dur="1000" fill="hold"/>
                                            <p:tgtEl>
                                              <p:spTgt spid="75"/>
                                            </p:tgtEl>
                                            <p:attrNameLst>
                                              <p:attrName>ppt_y</p:attrName>
                                            </p:attrNameLst>
                                          </p:cBhvr>
                                          <p:tavLst>
                                            <p:tav tm="0">
                                              <p:val>
                                                <p:strVal val="0-#ppt_h/2"/>
                                              </p:val>
                                            </p:tav>
                                            <p:tav tm="100000">
                                              <p:val>
                                                <p:strVal val="#ppt_y"/>
                                              </p:val>
                                            </p:tav>
                                          </p:tavLst>
                                        </p:anim>
                                      </p:childTnLst>
                                    </p:cTn>
                                  </p:par>
                                  <p:par>
                                    <p:cTn id="39" presetID="1" presetClass="entr" presetSubtype="0" fill="hold" grpId="0" nodeType="withEffect">
                                      <p:stCondLst>
                                        <p:cond delay="750"/>
                                      </p:stCondLst>
                                      <p:childTnLst>
                                        <p:set>
                                          <p:cBhvr>
                                            <p:cTn id="40" dur="1" fill="hold">
                                              <p:stCondLst>
                                                <p:cond delay="0"/>
                                              </p:stCondLst>
                                            </p:cTn>
                                            <p:tgtEl>
                                              <p:spTgt spid="110">
                                                <p:txEl>
                                                  <p:pRg st="0" end="0"/>
                                                </p:txEl>
                                              </p:spTgt>
                                            </p:tgtEl>
                                            <p:attrNameLst>
                                              <p:attrName>style.visibility</p:attrName>
                                            </p:attrNameLst>
                                          </p:cBhvr>
                                          <p:to>
                                            <p:strVal val="visible"/>
                                          </p:to>
                                        </p:set>
                                      </p:childTnLst>
                                    </p:cTn>
                                  </p:par>
                                  <p:par>
                                    <p:cTn id="41" presetID="2" presetClass="entr" presetSubtype="1" accel="81000" fill="hold" grpId="0" nodeType="withEffect">
                                      <p:stCondLst>
                                        <p:cond delay="200"/>
                                      </p:stCondLst>
                                      <p:childTnLst>
                                        <p:set>
                                          <p:cBhvr>
                                            <p:cTn id="42" dur="1" fill="hold">
                                              <p:stCondLst>
                                                <p:cond delay="0"/>
                                              </p:stCondLst>
                                            </p:cTn>
                                            <p:tgtEl>
                                              <p:spTgt spid="74"/>
                                            </p:tgtEl>
                                            <p:attrNameLst>
                                              <p:attrName>style.visibility</p:attrName>
                                            </p:attrNameLst>
                                          </p:cBhvr>
                                          <p:to>
                                            <p:strVal val="visible"/>
                                          </p:to>
                                        </p:set>
                                        <p:anim calcmode="lin" valueType="num">
                                          <p:cBhvr additive="base">
                                            <p:cTn id="43" dur="1000" fill="hold"/>
                                            <p:tgtEl>
                                              <p:spTgt spid="74"/>
                                            </p:tgtEl>
                                            <p:attrNameLst>
                                              <p:attrName>ppt_x</p:attrName>
                                            </p:attrNameLst>
                                          </p:cBhvr>
                                          <p:tavLst>
                                            <p:tav tm="0">
                                              <p:val>
                                                <p:strVal val="#ppt_x"/>
                                              </p:val>
                                            </p:tav>
                                            <p:tav tm="100000">
                                              <p:val>
                                                <p:strVal val="#ppt_x"/>
                                              </p:val>
                                            </p:tav>
                                          </p:tavLst>
                                        </p:anim>
                                        <p:anim calcmode="lin" valueType="num">
                                          <p:cBhvr additive="base">
                                            <p:cTn id="44" dur="1000" fill="hold"/>
                                            <p:tgtEl>
                                              <p:spTgt spid="74"/>
                                            </p:tgtEl>
                                            <p:attrNameLst>
                                              <p:attrName>ppt_y</p:attrName>
                                            </p:attrNameLst>
                                          </p:cBhvr>
                                          <p:tavLst>
                                            <p:tav tm="0">
                                              <p:val>
                                                <p:strVal val="0-#ppt_h/2"/>
                                              </p:val>
                                            </p:tav>
                                            <p:tav tm="100000">
                                              <p:val>
                                                <p:strVal val="#ppt_y"/>
                                              </p:val>
                                            </p:tav>
                                          </p:tavLst>
                                        </p:anim>
                                      </p:childTnLst>
                                    </p:cTn>
                                  </p:par>
                                  <p:par>
                                    <p:cTn id="45" presetID="10" presetClass="entr" presetSubtype="0" fill="hold" grpId="0" nodeType="withEffect">
                                      <p:stCondLst>
                                        <p:cond delay="200"/>
                                      </p:stCondLst>
                                      <p:childTnLst>
                                        <p:set>
                                          <p:cBhvr>
                                            <p:cTn id="46" dur="1" fill="hold">
                                              <p:stCondLst>
                                                <p:cond delay="0"/>
                                              </p:stCondLst>
                                            </p:cTn>
                                            <p:tgtEl>
                                              <p:spTgt spid="103"/>
                                            </p:tgtEl>
                                            <p:attrNameLst>
                                              <p:attrName>style.visibility</p:attrName>
                                            </p:attrNameLst>
                                          </p:cBhvr>
                                          <p:to>
                                            <p:strVal val="visible"/>
                                          </p:to>
                                        </p:set>
                                        <p:animEffect transition="in" filter="fade">
                                          <p:cBhvr>
                                            <p:cTn id="47" dur="500"/>
                                            <p:tgtEl>
                                              <p:spTgt spid="103"/>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4" accel="81000" fill="hold" nodeType="clickEffect">
                                      <p:stCondLst>
                                        <p:cond delay="0"/>
                                      </p:stCondLst>
                                      <p:childTnLst>
                                        <p:set>
                                          <p:cBhvr>
                                            <p:cTn id="51" dur="1" fill="hold">
                                              <p:stCondLst>
                                                <p:cond delay="0"/>
                                              </p:stCondLst>
                                            </p:cTn>
                                            <p:tgtEl>
                                              <p:spTgt spid="82"/>
                                            </p:tgtEl>
                                            <p:attrNameLst>
                                              <p:attrName>style.visibility</p:attrName>
                                            </p:attrNameLst>
                                          </p:cBhvr>
                                          <p:to>
                                            <p:strVal val="visible"/>
                                          </p:to>
                                        </p:set>
                                        <p:anim calcmode="lin" valueType="num">
                                          <p:cBhvr additive="base">
                                            <p:cTn id="52" dur="1000" fill="hold"/>
                                            <p:tgtEl>
                                              <p:spTgt spid="82"/>
                                            </p:tgtEl>
                                            <p:attrNameLst>
                                              <p:attrName>ppt_x</p:attrName>
                                            </p:attrNameLst>
                                          </p:cBhvr>
                                          <p:tavLst>
                                            <p:tav tm="0">
                                              <p:val>
                                                <p:strVal val="#ppt_x"/>
                                              </p:val>
                                            </p:tav>
                                            <p:tav tm="100000">
                                              <p:val>
                                                <p:strVal val="#ppt_x"/>
                                              </p:val>
                                            </p:tav>
                                          </p:tavLst>
                                        </p:anim>
                                        <p:anim calcmode="lin" valueType="num">
                                          <p:cBhvr additive="base">
                                            <p:cTn id="53" dur="1000" fill="hold"/>
                                            <p:tgtEl>
                                              <p:spTgt spid="82"/>
                                            </p:tgtEl>
                                            <p:attrNameLst>
                                              <p:attrName>ppt_y</p:attrName>
                                            </p:attrNameLst>
                                          </p:cBhvr>
                                          <p:tavLst>
                                            <p:tav tm="0">
                                              <p:val>
                                                <p:strVal val="1+#ppt_h/2"/>
                                              </p:val>
                                            </p:tav>
                                            <p:tav tm="100000">
                                              <p:val>
                                                <p:strVal val="#ppt_y"/>
                                              </p:val>
                                            </p:tav>
                                          </p:tavLst>
                                        </p:anim>
                                      </p:childTnLst>
                                    </p:cTn>
                                  </p:par>
                                  <p:par>
                                    <p:cTn id="54" presetID="1" presetClass="entr" presetSubtype="0" fill="hold" grpId="0" nodeType="withEffect">
                                      <p:stCondLst>
                                        <p:cond delay="750"/>
                                      </p:stCondLst>
                                      <p:childTnLst>
                                        <p:set>
                                          <p:cBhvr>
                                            <p:cTn id="55" dur="1" fill="hold">
                                              <p:stCondLst>
                                                <p:cond delay="0"/>
                                              </p:stCondLst>
                                            </p:cTn>
                                            <p:tgtEl>
                                              <p:spTgt spid="111">
                                                <p:txEl>
                                                  <p:pRg st="0" end="0"/>
                                                </p:txEl>
                                              </p:spTgt>
                                            </p:tgtEl>
                                            <p:attrNameLst>
                                              <p:attrName>style.visibility</p:attrName>
                                            </p:attrNameLst>
                                          </p:cBhvr>
                                          <p:to>
                                            <p:strVal val="visible"/>
                                          </p:to>
                                        </p:set>
                                      </p:childTnLst>
                                    </p:cTn>
                                  </p:par>
                                  <p:par>
                                    <p:cTn id="56" presetID="2" presetClass="entr" presetSubtype="4" accel="81000" fill="hold" grpId="0" nodeType="withEffect">
                                      <p:stCondLst>
                                        <p:cond delay="200"/>
                                      </p:stCondLst>
                                      <p:childTnLst>
                                        <p:set>
                                          <p:cBhvr>
                                            <p:cTn id="57" dur="1" fill="hold">
                                              <p:stCondLst>
                                                <p:cond delay="0"/>
                                              </p:stCondLst>
                                            </p:cTn>
                                            <p:tgtEl>
                                              <p:spTgt spid="81"/>
                                            </p:tgtEl>
                                            <p:attrNameLst>
                                              <p:attrName>style.visibility</p:attrName>
                                            </p:attrNameLst>
                                          </p:cBhvr>
                                          <p:to>
                                            <p:strVal val="visible"/>
                                          </p:to>
                                        </p:set>
                                        <p:anim calcmode="lin" valueType="num">
                                          <p:cBhvr additive="base">
                                            <p:cTn id="58" dur="1000" fill="hold"/>
                                            <p:tgtEl>
                                              <p:spTgt spid="81"/>
                                            </p:tgtEl>
                                            <p:attrNameLst>
                                              <p:attrName>ppt_x</p:attrName>
                                            </p:attrNameLst>
                                          </p:cBhvr>
                                          <p:tavLst>
                                            <p:tav tm="0">
                                              <p:val>
                                                <p:strVal val="#ppt_x"/>
                                              </p:val>
                                            </p:tav>
                                            <p:tav tm="100000">
                                              <p:val>
                                                <p:strVal val="#ppt_x"/>
                                              </p:val>
                                            </p:tav>
                                          </p:tavLst>
                                        </p:anim>
                                        <p:anim calcmode="lin" valueType="num">
                                          <p:cBhvr additive="base">
                                            <p:cTn id="59" dur="1000" fill="hold"/>
                                            <p:tgtEl>
                                              <p:spTgt spid="81"/>
                                            </p:tgtEl>
                                            <p:attrNameLst>
                                              <p:attrName>ppt_y</p:attrName>
                                            </p:attrNameLst>
                                          </p:cBhvr>
                                          <p:tavLst>
                                            <p:tav tm="0">
                                              <p:val>
                                                <p:strVal val="1+#ppt_h/2"/>
                                              </p:val>
                                            </p:tav>
                                            <p:tav tm="100000">
                                              <p:val>
                                                <p:strVal val="#ppt_y"/>
                                              </p:val>
                                            </p:tav>
                                          </p:tavLst>
                                        </p:anim>
                                      </p:childTnLst>
                                    </p:cTn>
                                  </p:par>
                                  <p:par>
                                    <p:cTn id="60" presetID="10" presetClass="entr" presetSubtype="0" fill="hold" grpId="0" nodeType="withEffect">
                                      <p:stCondLst>
                                        <p:cond delay="200"/>
                                      </p:stCondLst>
                                      <p:childTnLst>
                                        <p:set>
                                          <p:cBhvr>
                                            <p:cTn id="61" dur="1" fill="hold">
                                              <p:stCondLst>
                                                <p:cond delay="0"/>
                                              </p:stCondLst>
                                            </p:cTn>
                                            <p:tgtEl>
                                              <p:spTgt spid="104"/>
                                            </p:tgtEl>
                                            <p:attrNameLst>
                                              <p:attrName>style.visibility</p:attrName>
                                            </p:attrNameLst>
                                          </p:cBhvr>
                                          <p:to>
                                            <p:strVal val="visible"/>
                                          </p:to>
                                        </p:set>
                                        <p:animEffect transition="in" filter="fade">
                                          <p:cBhvr>
                                            <p:cTn id="62" dur="500"/>
                                            <p:tgtEl>
                                              <p:spTgt spid="104"/>
                                            </p:tgtEl>
                                          </p:cBhvr>
                                        </p:animEffect>
                                      </p:childTnLst>
                                    </p:cTn>
                                  </p:par>
                                </p:childTnLst>
                              </p:cTn>
                            </p:par>
                          </p:childTnLst>
                        </p:cTn>
                      </p:par>
                      <p:par>
                        <p:cTn id="63" fill="hold">
                          <p:stCondLst>
                            <p:cond delay="indefinite"/>
                          </p:stCondLst>
                          <p:childTnLst>
                            <p:par>
                              <p:cTn id="64" fill="hold">
                                <p:stCondLst>
                                  <p:cond delay="0"/>
                                </p:stCondLst>
                                <p:childTnLst>
                                  <p:par>
                                    <p:cTn id="65" presetID="2" presetClass="entr" presetSubtype="4" accel="81000" fill="hold" nodeType="clickEffect">
                                      <p:stCondLst>
                                        <p:cond delay="0"/>
                                      </p:stCondLst>
                                      <p:childTnLst>
                                        <p:set>
                                          <p:cBhvr>
                                            <p:cTn id="66" dur="1" fill="hold">
                                              <p:stCondLst>
                                                <p:cond delay="0"/>
                                              </p:stCondLst>
                                            </p:cTn>
                                            <p:tgtEl>
                                              <p:spTgt spid="89"/>
                                            </p:tgtEl>
                                            <p:attrNameLst>
                                              <p:attrName>style.visibility</p:attrName>
                                            </p:attrNameLst>
                                          </p:cBhvr>
                                          <p:to>
                                            <p:strVal val="visible"/>
                                          </p:to>
                                        </p:set>
                                        <p:anim calcmode="lin" valueType="num">
                                          <p:cBhvr additive="base">
                                            <p:cTn id="67" dur="1000" fill="hold"/>
                                            <p:tgtEl>
                                              <p:spTgt spid="89"/>
                                            </p:tgtEl>
                                            <p:attrNameLst>
                                              <p:attrName>ppt_x</p:attrName>
                                            </p:attrNameLst>
                                          </p:cBhvr>
                                          <p:tavLst>
                                            <p:tav tm="0">
                                              <p:val>
                                                <p:strVal val="#ppt_x"/>
                                              </p:val>
                                            </p:tav>
                                            <p:tav tm="100000">
                                              <p:val>
                                                <p:strVal val="#ppt_x"/>
                                              </p:val>
                                            </p:tav>
                                          </p:tavLst>
                                        </p:anim>
                                        <p:anim calcmode="lin" valueType="num">
                                          <p:cBhvr additive="base">
                                            <p:cTn id="68" dur="1000" fill="hold"/>
                                            <p:tgtEl>
                                              <p:spTgt spid="89"/>
                                            </p:tgtEl>
                                            <p:attrNameLst>
                                              <p:attrName>ppt_y</p:attrName>
                                            </p:attrNameLst>
                                          </p:cBhvr>
                                          <p:tavLst>
                                            <p:tav tm="0">
                                              <p:val>
                                                <p:strVal val="1+#ppt_h/2"/>
                                              </p:val>
                                            </p:tav>
                                            <p:tav tm="100000">
                                              <p:val>
                                                <p:strVal val="#ppt_y"/>
                                              </p:val>
                                            </p:tav>
                                          </p:tavLst>
                                        </p:anim>
                                      </p:childTnLst>
                                    </p:cTn>
                                  </p:par>
                                  <p:par>
                                    <p:cTn id="69" presetID="1" presetClass="entr" presetSubtype="0" fill="hold" grpId="0" nodeType="withEffect">
                                      <p:stCondLst>
                                        <p:cond delay="750"/>
                                      </p:stCondLst>
                                      <p:childTnLst>
                                        <p:set>
                                          <p:cBhvr>
                                            <p:cTn id="70" dur="1" fill="hold">
                                              <p:stCondLst>
                                                <p:cond delay="0"/>
                                              </p:stCondLst>
                                            </p:cTn>
                                            <p:tgtEl>
                                              <p:spTgt spid="112">
                                                <p:txEl>
                                                  <p:pRg st="0" end="0"/>
                                                </p:txEl>
                                              </p:spTgt>
                                            </p:tgtEl>
                                            <p:attrNameLst>
                                              <p:attrName>style.visibility</p:attrName>
                                            </p:attrNameLst>
                                          </p:cBhvr>
                                          <p:to>
                                            <p:strVal val="visible"/>
                                          </p:to>
                                        </p:set>
                                      </p:childTnLst>
                                    </p:cTn>
                                  </p:par>
                                  <p:par>
                                    <p:cTn id="71" presetID="2" presetClass="entr" presetSubtype="4" accel="81000" fill="hold" grpId="0" nodeType="withEffect">
                                      <p:stCondLst>
                                        <p:cond delay="200"/>
                                      </p:stCondLst>
                                      <p:childTnLst>
                                        <p:set>
                                          <p:cBhvr>
                                            <p:cTn id="72" dur="1" fill="hold">
                                              <p:stCondLst>
                                                <p:cond delay="0"/>
                                              </p:stCondLst>
                                            </p:cTn>
                                            <p:tgtEl>
                                              <p:spTgt spid="88"/>
                                            </p:tgtEl>
                                            <p:attrNameLst>
                                              <p:attrName>style.visibility</p:attrName>
                                            </p:attrNameLst>
                                          </p:cBhvr>
                                          <p:to>
                                            <p:strVal val="visible"/>
                                          </p:to>
                                        </p:set>
                                        <p:anim calcmode="lin" valueType="num">
                                          <p:cBhvr additive="base">
                                            <p:cTn id="73" dur="1000" fill="hold"/>
                                            <p:tgtEl>
                                              <p:spTgt spid="88"/>
                                            </p:tgtEl>
                                            <p:attrNameLst>
                                              <p:attrName>ppt_x</p:attrName>
                                            </p:attrNameLst>
                                          </p:cBhvr>
                                          <p:tavLst>
                                            <p:tav tm="0">
                                              <p:val>
                                                <p:strVal val="#ppt_x"/>
                                              </p:val>
                                            </p:tav>
                                            <p:tav tm="100000">
                                              <p:val>
                                                <p:strVal val="#ppt_x"/>
                                              </p:val>
                                            </p:tav>
                                          </p:tavLst>
                                        </p:anim>
                                        <p:anim calcmode="lin" valueType="num">
                                          <p:cBhvr additive="base">
                                            <p:cTn id="74" dur="1000" fill="hold"/>
                                            <p:tgtEl>
                                              <p:spTgt spid="88"/>
                                            </p:tgtEl>
                                            <p:attrNameLst>
                                              <p:attrName>ppt_y</p:attrName>
                                            </p:attrNameLst>
                                          </p:cBhvr>
                                          <p:tavLst>
                                            <p:tav tm="0">
                                              <p:val>
                                                <p:strVal val="1+#ppt_h/2"/>
                                              </p:val>
                                            </p:tav>
                                            <p:tav tm="100000">
                                              <p:val>
                                                <p:strVal val="#ppt_y"/>
                                              </p:val>
                                            </p:tav>
                                          </p:tavLst>
                                        </p:anim>
                                      </p:childTnLst>
                                    </p:cTn>
                                  </p:par>
                                  <p:par>
                                    <p:cTn id="75" presetID="10" presetClass="entr" presetSubtype="0" fill="hold" grpId="0" nodeType="withEffect">
                                      <p:stCondLst>
                                        <p:cond delay="200"/>
                                      </p:stCondLst>
                                      <p:childTnLst>
                                        <p:set>
                                          <p:cBhvr>
                                            <p:cTn id="76" dur="1" fill="hold">
                                              <p:stCondLst>
                                                <p:cond delay="0"/>
                                              </p:stCondLst>
                                            </p:cTn>
                                            <p:tgtEl>
                                              <p:spTgt spid="105"/>
                                            </p:tgtEl>
                                            <p:attrNameLst>
                                              <p:attrName>style.visibility</p:attrName>
                                            </p:attrNameLst>
                                          </p:cBhvr>
                                          <p:to>
                                            <p:strVal val="visible"/>
                                          </p:to>
                                        </p:set>
                                        <p:animEffect transition="in" filter="fade">
                                          <p:cBhvr>
                                            <p:cTn id="77" dur="500"/>
                                            <p:tgtEl>
                                              <p:spTgt spid="105"/>
                                            </p:tgtEl>
                                          </p:cBhvr>
                                        </p:animEffect>
                                      </p:childTnLst>
                                    </p:cTn>
                                  </p:par>
                                </p:childTnLst>
                              </p:cTn>
                            </p:par>
                          </p:childTnLst>
                        </p:cTn>
                      </p:par>
                      <p:par>
                        <p:cTn id="78" fill="hold">
                          <p:stCondLst>
                            <p:cond delay="indefinite"/>
                          </p:stCondLst>
                          <p:childTnLst>
                            <p:par>
                              <p:cTn id="79" fill="hold">
                                <p:stCondLst>
                                  <p:cond delay="0"/>
                                </p:stCondLst>
                                <p:childTnLst>
                                  <p:par>
                                    <p:cTn id="80" presetID="2" presetClass="entr" presetSubtype="4" accel="81000" fill="hold" nodeType="clickEffect">
                                      <p:stCondLst>
                                        <p:cond delay="0"/>
                                      </p:stCondLst>
                                      <p:childTnLst>
                                        <p:set>
                                          <p:cBhvr>
                                            <p:cTn id="81" dur="1" fill="hold">
                                              <p:stCondLst>
                                                <p:cond delay="0"/>
                                              </p:stCondLst>
                                            </p:cTn>
                                            <p:tgtEl>
                                              <p:spTgt spid="96"/>
                                            </p:tgtEl>
                                            <p:attrNameLst>
                                              <p:attrName>style.visibility</p:attrName>
                                            </p:attrNameLst>
                                          </p:cBhvr>
                                          <p:to>
                                            <p:strVal val="visible"/>
                                          </p:to>
                                        </p:set>
                                        <p:anim calcmode="lin" valueType="num">
                                          <p:cBhvr additive="base">
                                            <p:cTn id="82" dur="1000" fill="hold"/>
                                            <p:tgtEl>
                                              <p:spTgt spid="96"/>
                                            </p:tgtEl>
                                            <p:attrNameLst>
                                              <p:attrName>ppt_x</p:attrName>
                                            </p:attrNameLst>
                                          </p:cBhvr>
                                          <p:tavLst>
                                            <p:tav tm="0">
                                              <p:val>
                                                <p:strVal val="#ppt_x"/>
                                              </p:val>
                                            </p:tav>
                                            <p:tav tm="100000">
                                              <p:val>
                                                <p:strVal val="#ppt_x"/>
                                              </p:val>
                                            </p:tav>
                                          </p:tavLst>
                                        </p:anim>
                                        <p:anim calcmode="lin" valueType="num">
                                          <p:cBhvr additive="base">
                                            <p:cTn id="83" dur="1000" fill="hold"/>
                                            <p:tgtEl>
                                              <p:spTgt spid="96"/>
                                            </p:tgtEl>
                                            <p:attrNameLst>
                                              <p:attrName>ppt_y</p:attrName>
                                            </p:attrNameLst>
                                          </p:cBhvr>
                                          <p:tavLst>
                                            <p:tav tm="0">
                                              <p:val>
                                                <p:strVal val="1+#ppt_h/2"/>
                                              </p:val>
                                            </p:tav>
                                            <p:tav tm="100000">
                                              <p:val>
                                                <p:strVal val="#ppt_y"/>
                                              </p:val>
                                            </p:tav>
                                          </p:tavLst>
                                        </p:anim>
                                      </p:childTnLst>
                                    </p:cTn>
                                  </p:par>
                                  <p:par>
                                    <p:cTn id="84" presetID="1" presetClass="entr" presetSubtype="0" fill="hold" grpId="0" nodeType="withEffect">
                                      <p:stCondLst>
                                        <p:cond delay="750"/>
                                      </p:stCondLst>
                                      <p:childTnLst>
                                        <p:set>
                                          <p:cBhvr>
                                            <p:cTn id="85" dur="1" fill="hold">
                                              <p:stCondLst>
                                                <p:cond delay="0"/>
                                              </p:stCondLst>
                                            </p:cTn>
                                            <p:tgtEl>
                                              <p:spTgt spid="113">
                                                <p:txEl>
                                                  <p:pRg st="0" end="0"/>
                                                </p:txEl>
                                              </p:spTgt>
                                            </p:tgtEl>
                                            <p:attrNameLst>
                                              <p:attrName>style.visibility</p:attrName>
                                            </p:attrNameLst>
                                          </p:cBhvr>
                                          <p:to>
                                            <p:strVal val="visible"/>
                                          </p:to>
                                        </p:set>
                                      </p:childTnLst>
                                    </p:cTn>
                                  </p:par>
                                  <p:par>
                                    <p:cTn id="86" presetID="2" presetClass="entr" presetSubtype="4" accel="81000" fill="hold" grpId="0" nodeType="withEffect">
                                      <p:stCondLst>
                                        <p:cond delay="200"/>
                                      </p:stCondLst>
                                      <p:childTnLst>
                                        <p:set>
                                          <p:cBhvr>
                                            <p:cTn id="87" dur="1" fill="hold">
                                              <p:stCondLst>
                                                <p:cond delay="0"/>
                                              </p:stCondLst>
                                            </p:cTn>
                                            <p:tgtEl>
                                              <p:spTgt spid="95"/>
                                            </p:tgtEl>
                                            <p:attrNameLst>
                                              <p:attrName>style.visibility</p:attrName>
                                            </p:attrNameLst>
                                          </p:cBhvr>
                                          <p:to>
                                            <p:strVal val="visible"/>
                                          </p:to>
                                        </p:set>
                                        <p:anim calcmode="lin" valueType="num">
                                          <p:cBhvr additive="base">
                                            <p:cTn id="88" dur="1000" fill="hold"/>
                                            <p:tgtEl>
                                              <p:spTgt spid="95"/>
                                            </p:tgtEl>
                                            <p:attrNameLst>
                                              <p:attrName>ppt_x</p:attrName>
                                            </p:attrNameLst>
                                          </p:cBhvr>
                                          <p:tavLst>
                                            <p:tav tm="0">
                                              <p:val>
                                                <p:strVal val="#ppt_x"/>
                                              </p:val>
                                            </p:tav>
                                            <p:tav tm="100000">
                                              <p:val>
                                                <p:strVal val="#ppt_x"/>
                                              </p:val>
                                            </p:tav>
                                          </p:tavLst>
                                        </p:anim>
                                        <p:anim calcmode="lin" valueType="num">
                                          <p:cBhvr additive="base">
                                            <p:cTn id="89" dur="1000" fill="hold"/>
                                            <p:tgtEl>
                                              <p:spTgt spid="95"/>
                                            </p:tgtEl>
                                            <p:attrNameLst>
                                              <p:attrName>ppt_y</p:attrName>
                                            </p:attrNameLst>
                                          </p:cBhvr>
                                          <p:tavLst>
                                            <p:tav tm="0">
                                              <p:val>
                                                <p:strVal val="1+#ppt_h/2"/>
                                              </p:val>
                                            </p:tav>
                                            <p:tav tm="100000">
                                              <p:val>
                                                <p:strVal val="#ppt_y"/>
                                              </p:val>
                                            </p:tav>
                                          </p:tavLst>
                                        </p:anim>
                                      </p:childTnLst>
                                    </p:cTn>
                                  </p:par>
                                  <p:par>
                                    <p:cTn id="90" presetID="10" presetClass="entr" presetSubtype="0" fill="hold" grpId="0" nodeType="withEffect">
                                      <p:stCondLst>
                                        <p:cond delay="400"/>
                                      </p:stCondLst>
                                      <p:childTnLst>
                                        <p:set>
                                          <p:cBhvr>
                                            <p:cTn id="91" dur="1" fill="hold">
                                              <p:stCondLst>
                                                <p:cond delay="0"/>
                                              </p:stCondLst>
                                            </p:cTn>
                                            <p:tgtEl>
                                              <p:spTgt spid="107"/>
                                            </p:tgtEl>
                                            <p:attrNameLst>
                                              <p:attrName>style.visibility</p:attrName>
                                            </p:attrNameLst>
                                          </p:cBhvr>
                                          <p:to>
                                            <p:strVal val="visible"/>
                                          </p:to>
                                        </p:set>
                                        <p:animEffect transition="in" filter="fade">
                                          <p:cBhvr>
                                            <p:cTn id="92"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7" grpId="0" animBg="1"/>
          <p:bldP spid="74" grpId="0" animBg="1"/>
          <p:bldP spid="81" grpId="0" animBg="1"/>
          <p:bldP spid="88" grpId="0" animBg="1"/>
          <p:bldP spid="95" grpId="0" animBg="1"/>
          <p:bldP spid="102" grpId="0">
            <p:tmplLst>
              <p:tmpl>
                <p:tnLst>
                  <p:par>
                    <p:cTn presetID="10" presetClass="entr" presetSubtype="0" fill="hold" nodeType="withEffect">
                      <p:stCondLst>
                        <p:cond delay="200"/>
                      </p:stCondLst>
                      <p:childTnLst>
                        <p:set>
                          <p:cBhvr>
                            <p:cTn dur="1" fill="hold">
                              <p:stCondLst>
                                <p:cond delay="0"/>
                              </p:stCondLst>
                            </p:cTn>
                            <p:tgtEl>
                              <p:spTgt spid="102"/>
                            </p:tgtEl>
                            <p:attrNameLst>
                              <p:attrName>style.visibility</p:attrName>
                            </p:attrNameLst>
                          </p:cBhvr>
                          <p:to>
                            <p:strVal val="visible"/>
                          </p:to>
                        </p:set>
                        <p:animEffect transition="in" filter="fade">
                          <p:cBhvr>
                            <p:cTn dur="500"/>
                            <p:tgtEl>
                              <p:spTgt spid="102"/>
                            </p:tgtEl>
                          </p:cBhvr>
                        </p:animEffect>
                      </p:childTnLst>
                    </p:cTn>
                  </p:par>
                </p:tnLst>
              </p:tmpl>
            </p:tmplLst>
          </p:bldP>
          <p:bldP spid="103" grpId="0">
            <p:tmplLst>
              <p:tmpl>
                <p:tnLst>
                  <p:par>
                    <p:cTn presetID="10" presetClass="entr" presetSubtype="0" fill="hold" nodeType="withEffect">
                      <p:stCondLst>
                        <p:cond delay="200"/>
                      </p:stCondLst>
                      <p:childTnLst>
                        <p:set>
                          <p:cBhvr>
                            <p:cTn dur="1" fill="hold">
                              <p:stCondLst>
                                <p:cond delay="0"/>
                              </p:stCondLst>
                            </p:cTn>
                            <p:tgtEl>
                              <p:spTgt spid="103"/>
                            </p:tgtEl>
                            <p:attrNameLst>
                              <p:attrName>style.visibility</p:attrName>
                            </p:attrNameLst>
                          </p:cBhvr>
                          <p:to>
                            <p:strVal val="visible"/>
                          </p:to>
                        </p:set>
                        <p:animEffect transition="in" filter="fade">
                          <p:cBhvr>
                            <p:cTn dur="500"/>
                            <p:tgtEl>
                              <p:spTgt spid="103"/>
                            </p:tgtEl>
                          </p:cBhvr>
                        </p:animEffect>
                      </p:childTnLst>
                    </p:cTn>
                  </p:par>
                </p:tnLst>
              </p:tmpl>
            </p:tmplLst>
          </p:bldP>
          <p:bldP spid="104" grpId="0">
            <p:tmplLst>
              <p:tmpl>
                <p:tnLst>
                  <p:par>
                    <p:cTn presetID="10" presetClass="entr" presetSubtype="0" fill="hold" nodeType="withEffect">
                      <p:stCondLst>
                        <p:cond delay="200"/>
                      </p:stCondLst>
                      <p:childTnLst>
                        <p:set>
                          <p:cBhvr>
                            <p:cTn dur="1" fill="hold">
                              <p:stCondLst>
                                <p:cond delay="0"/>
                              </p:stCondLst>
                            </p:cTn>
                            <p:tgtEl>
                              <p:spTgt spid="104"/>
                            </p:tgtEl>
                            <p:attrNameLst>
                              <p:attrName>style.visibility</p:attrName>
                            </p:attrNameLst>
                          </p:cBhvr>
                          <p:to>
                            <p:strVal val="visible"/>
                          </p:to>
                        </p:set>
                        <p:animEffect transition="in" filter="fade">
                          <p:cBhvr>
                            <p:cTn dur="500"/>
                            <p:tgtEl>
                              <p:spTgt spid="104"/>
                            </p:tgtEl>
                          </p:cBhvr>
                        </p:animEffect>
                      </p:childTnLst>
                    </p:cTn>
                  </p:par>
                </p:tnLst>
              </p:tmpl>
            </p:tmplLst>
          </p:bldP>
          <p:bldP spid="105" grpId="0">
            <p:tmplLst>
              <p:tmpl>
                <p:tnLst>
                  <p:par>
                    <p:cTn presetID="10" presetClass="entr" presetSubtype="0" fill="hold" nodeType="withEffect">
                      <p:stCondLst>
                        <p:cond delay="200"/>
                      </p:stCondLst>
                      <p:childTnLst>
                        <p:set>
                          <p:cBhvr>
                            <p:cTn dur="1" fill="hold">
                              <p:stCondLst>
                                <p:cond delay="0"/>
                              </p:stCondLst>
                            </p:cTn>
                            <p:tgtEl>
                              <p:spTgt spid="105"/>
                            </p:tgtEl>
                            <p:attrNameLst>
                              <p:attrName>style.visibility</p:attrName>
                            </p:attrNameLst>
                          </p:cBhvr>
                          <p:to>
                            <p:strVal val="visible"/>
                          </p:to>
                        </p:set>
                        <p:animEffect transition="in" filter="fade">
                          <p:cBhvr>
                            <p:cTn dur="500"/>
                            <p:tgtEl>
                              <p:spTgt spid="105"/>
                            </p:tgtEl>
                          </p:cBhvr>
                        </p:animEffect>
                      </p:childTnLst>
                    </p:cTn>
                  </p:par>
                </p:tnLst>
              </p:tmpl>
            </p:tmplLst>
          </p:bldP>
          <p:bldP spid="106" grpId="0">
            <p:tmplLst>
              <p:tmpl>
                <p:tnLst>
                  <p:par>
                    <p:cTn presetID="10" presetClass="entr" presetSubtype="0" fill="hold" nodeType="withEffect">
                      <p:stCondLst>
                        <p:cond delay="200"/>
                      </p:stCondLst>
                      <p:childTnLst>
                        <p:set>
                          <p:cBhvr>
                            <p:cTn dur="1" fill="hold">
                              <p:stCondLst>
                                <p:cond delay="0"/>
                              </p:stCondLst>
                            </p:cTn>
                            <p:tgtEl>
                              <p:spTgt spid="106"/>
                            </p:tgtEl>
                            <p:attrNameLst>
                              <p:attrName>style.visibility</p:attrName>
                            </p:attrNameLst>
                          </p:cBhvr>
                          <p:to>
                            <p:strVal val="visible"/>
                          </p:to>
                        </p:set>
                        <p:animEffect transition="in" filter="fade">
                          <p:cBhvr>
                            <p:cTn dur="500"/>
                            <p:tgtEl>
                              <p:spTgt spid="106"/>
                            </p:tgtEl>
                          </p:cBhvr>
                        </p:animEffect>
                      </p:childTnLst>
                    </p:cTn>
                  </p:par>
                </p:tnLst>
              </p:tmpl>
            </p:tmplLst>
          </p:bldP>
          <p:bldP spid="107" grpId="0">
            <p:tmplLst>
              <p:tmpl>
                <p:tnLst>
                  <p:par>
                    <p:cTn presetID="10" presetClass="entr" presetSubtype="0" fill="hold" nodeType="withEffect">
                      <p:stCondLst>
                        <p:cond delay="400"/>
                      </p:stCondLst>
                      <p:childTnLst>
                        <p:set>
                          <p:cBhvr>
                            <p:cTn dur="1" fill="hold">
                              <p:stCondLst>
                                <p:cond delay="0"/>
                              </p:stCondLst>
                            </p:cTn>
                            <p:tgtEl>
                              <p:spTgt spid="107"/>
                            </p:tgtEl>
                            <p:attrNameLst>
                              <p:attrName>style.visibility</p:attrName>
                            </p:attrNameLst>
                          </p:cBhvr>
                          <p:to>
                            <p:strVal val="visible"/>
                          </p:to>
                        </p:set>
                        <p:animEffect transition="in" filter="fade">
                          <p:cBhvr>
                            <p:cTn dur="500"/>
                            <p:tgtEl>
                              <p:spTgt spid="107"/>
                            </p:tgtEl>
                          </p:cBhvr>
                        </p:animEffect>
                      </p:childTnLst>
                    </p:cTn>
                  </p:par>
                </p:tnLst>
              </p:tmpl>
            </p:tmplLst>
          </p:bldP>
          <p:bldP spid="108" grpId="0" build="p">
            <p:tmplLst>
              <p:tmpl lvl="1">
                <p:tnLst>
                  <p:par>
                    <p:cTn presetID="1" presetClass="entr" presetSubtype="0" fill="hold" nodeType="withEffect">
                      <p:stCondLst>
                        <p:cond delay="750"/>
                      </p:stCondLst>
                      <p:childTnLst>
                        <p:set>
                          <p:cBhvr>
                            <p:cTn dur="1" fill="hold">
                              <p:stCondLst>
                                <p:cond delay="0"/>
                              </p:stCondLst>
                            </p:cTn>
                            <p:tgtEl>
                              <p:spTgt spid="108"/>
                            </p:tgtEl>
                            <p:attrNameLst>
                              <p:attrName>style.visibility</p:attrName>
                            </p:attrNameLst>
                          </p:cBhvr>
                          <p:to>
                            <p:strVal val="visible"/>
                          </p:to>
                        </p:set>
                      </p:childTnLst>
                    </p:cTn>
                  </p:par>
                </p:tnLst>
              </p:tmpl>
            </p:tmplLst>
          </p:bldP>
          <p:bldP spid="109" grpId="0" build="p">
            <p:tmplLst>
              <p:tmpl lvl="1">
                <p:tnLst>
                  <p:par>
                    <p:cTn presetID="1" presetClass="entr" presetSubtype="0" fill="hold" nodeType="withEffect">
                      <p:stCondLst>
                        <p:cond delay="750"/>
                      </p:stCondLst>
                      <p:childTnLst>
                        <p:set>
                          <p:cBhvr>
                            <p:cTn dur="1" fill="hold">
                              <p:stCondLst>
                                <p:cond delay="0"/>
                              </p:stCondLst>
                            </p:cTn>
                            <p:tgtEl>
                              <p:spTgt spid="109"/>
                            </p:tgtEl>
                            <p:attrNameLst>
                              <p:attrName>style.visibility</p:attrName>
                            </p:attrNameLst>
                          </p:cBhvr>
                          <p:to>
                            <p:strVal val="visible"/>
                          </p:to>
                        </p:set>
                      </p:childTnLst>
                    </p:cTn>
                  </p:par>
                </p:tnLst>
              </p:tmpl>
            </p:tmplLst>
          </p:bldP>
          <p:bldP spid="110" grpId="0" build="p">
            <p:tmplLst>
              <p:tmpl lvl="1">
                <p:tnLst>
                  <p:par>
                    <p:cTn presetID="1" presetClass="entr" presetSubtype="0" fill="hold" nodeType="withEffect">
                      <p:stCondLst>
                        <p:cond delay="750"/>
                      </p:stCondLst>
                      <p:childTnLst>
                        <p:set>
                          <p:cBhvr>
                            <p:cTn dur="1" fill="hold">
                              <p:stCondLst>
                                <p:cond delay="0"/>
                              </p:stCondLst>
                            </p:cTn>
                            <p:tgtEl>
                              <p:spTgt spid="110"/>
                            </p:tgtEl>
                            <p:attrNameLst>
                              <p:attrName>style.visibility</p:attrName>
                            </p:attrNameLst>
                          </p:cBhvr>
                          <p:to>
                            <p:strVal val="visible"/>
                          </p:to>
                        </p:set>
                      </p:childTnLst>
                    </p:cTn>
                  </p:par>
                </p:tnLst>
              </p:tmpl>
            </p:tmplLst>
          </p:bldP>
          <p:bldP spid="111" grpId="0" build="p">
            <p:tmplLst>
              <p:tmpl lvl="1">
                <p:tnLst>
                  <p:par>
                    <p:cTn presetID="1" presetClass="entr" presetSubtype="0" fill="hold" nodeType="withEffect">
                      <p:stCondLst>
                        <p:cond delay="750"/>
                      </p:stCondLst>
                      <p:childTnLst>
                        <p:set>
                          <p:cBhvr>
                            <p:cTn dur="1" fill="hold">
                              <p:stCondLst>
                                <p:cond delay="0"/>
                              </p:stCondLst>
                            </p:cTn>
                            <p:tgtEl>
                              <p:spTgt spid="111"/>
                            </p:tgtEl>
                            <p:attrNameLst>
                              <p:attrName>style.visibility</p:attrName>
                            </p:attrNameLst>
                          </p:cBhvr>
                          <p:to>
                            <p:strVal val="visible"/>
                          </p:to>
                        </p:set>
                      </p:childTnLst>
                    </p:cTn>
                  </p:par>
                </p:tnLst>
              </p:tmpl>
            </p:tmplLst>
          </p:bldP>
          <p:bldP spid="112" grpId="0" build="p">
            <p:tmplLst>
              <p:tmpl lvl="1">
                <p:tnLst>
                  <p:par>
                    <p:cTn presetID="1" presetClass="entr" presetSubtype="0" fill="hold" nodeType="withEffect">
                      <p:stCondLst>
                        <p:cond delay="750"/>
                      </p:stCondLst>
                      <p:childTnLst>
                        <p:set>
                          <p:cBhvr>
                            <p:cTn dur="1" fill="hold">
                              <p:stCondLst>
                                <p:cond delay="0"/>
                              </p:stCondLst>
                            </p:cTn>
                            <p:tgtEl>
                              <p:spTgt spid="112"/>
                            </p:tgtEl>
                            <p:attrNameLst>
                              <p:attrName>style.visibility</p:attrName>
                            </p:attrNameLst>
                          </p:cBhvr>
                          <p:to>
                            <p:strVal val="visible"/>
                          </p:to>
                        </p:set>
                      </p:childTnLst>
                    </p:cTn>
                  </p:par>
                </p:tnLst>
              </p:tmpl>
            </p:tmplLst>
          </p:bldP>
          <p:bldP spid="113" grpId="0" build="p">
            <p:tmplLst>
              <p:tmpl lvl="1">
                <p:tnLst>
                  <p:par>
                    <p:cTn presetID="1" presetClass="entr" presetSubtype="0" fill="hold" nodeType="withEffect">
                      <p:stCondLst>
                        <p:cond delay="750"/>
                      </p:stCondLst>
                      <p:childTnLst>
                        <p:set>
                          <p:cBhvr>
                            <p:cTn dur="1" fill="hold">
                              <p:stCondLst>
                                <p:cond delay="0"/>
                              </p:stCondLst>
                            </p:cTn>
                            <p:tgtEl>
                              <p:spTgt spid="113"/>
                            </p:tgtEl>
                            <p:attrNameLst>
                              <p:attrName>style.visibility</p:attrName>
                            </p:attrNameLst>
                          </p:cBhvr>
                          <p:to>
                            <p:strVal val="visible"/>
                          </p:to>
                        </p:set>
                      </p:childTnLst>
                    </p:cTn>
                  </p:par>
                </p:tnLst>
              </p:tmpl>
            </p:tmplLst>
          </p:bldP>
        </p:bldLst>
      </p:timing>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CONTENU BLC">
    <p:bg>
      <p:bgPr>
        <a:solidFill>
          <a:schemeClr val="bg1"/>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339365" y="204441"/>
            <a:ext cx="11168422" cy="283239"/>
          </a:xfrm>
        </p:spPr>
        <p:txBody>
          <a:bodyPr lIns="0" tIns="0" rIns="0" bIns="0" anchor="t" anchorCtr="0">
            <a:noAutofit/>
          </a:bodyPr>
          <a:lstStyle>
            <a:lvl1pPr algn="r">
              <a:defRPr sz="2000">
                <a:solidFill>
                  <a:srgbClr val="222933"/>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339365" y="487681"/>
            <a:ext cx="11179997" cy="396209"/>
          </a:xfrm>
        </p:spPr>
        <p:txBody>
          <a:bodyPr lIns="0" tIns="0" rIns="0" bIns="0">
            <a:noAutofit/>
          </a:bodyPr>
          <a:lstStyle>
            <a:lvl1pPr marL="0" indent="0" algn="r">
              <a:buNone/>
              <a:defRPr sz="2000" b="1">
                <a:solidFill>
                  <a:srgbClr val="55BDFD"/>
                </a:solidFill>
                <a:latin typeface="Segoe UI" panose="020B0502040204020203" pitchFamily="34" charset="0"/>
                <a:cs typeface="Segoe UI" panose="020B0502040204020203" pitchFamily="34" charset="0"/>
              </a:defRPr>
            </a:lvl1pPr>
          </a:lstStyle>
          <a:p>
            <a:pPr lvl="0"/>
            <a:r>
              <a:rPr lang="fr-FR" dirty="0"/>
              <a:t>titre</a:t>
            </a:r>
          </a:p>
        </p:txBody>
      </p:sp>
      <p:sp>
        <p:nvSpPr>
          <p:cNvPr id="7" name="Rectangle 6">
            <a:extLst>
              <a:ext uri="{FF2B5EF4-FFF2-40B4-BE49-F238E27FC236}">
                <a16:creationId xmlns:a16="http://schemas.microsoft.com/office/drawing/2014/main" id="{A087262A-261C-410C-963D-1BEAC67A5A18}"/>
              </a:ext>
            </a:extLst>
          </p:cNvPr>
          <p:cNvSpPr/>
          <p:nvPr userDrawn="1"/>
        </p:nvSpPr>
        <p:spPr>
          <a:xfrm>
            <a:off x="2947987" y="2037394"/>
            <a:ext cx="2369344" cy="1572354"/>
          </a:xfrm>
          <a:prstGeom prst="rect">
            <a:avLst/>
          </a:prstGeom>
          <a:solidFill>
            <a:srgbClr val="222933"/>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8" name="Group 3">
            <a:extLst>
              <a:ext uri="{FF2B5EF4-FFF2-40B4-BE49-F238E27FC236}">
                <a16:creationId xmlns:a16="http://schemas.microsoft.com/office/drawing/2014/main" id="{B3F44569-7E5E-44F5-AF07-817DB1EE21E3}"/>
              </a:ext>
            </a:extLst>
          </p:cNvPr>
          <p:cNvGrpSpPr/>
          <p:nvPr userDrawn="1"/>
        </p:nvGrpSpPr>
        <p:grpSpPr>
          <a:xfrm>
            <a:off x="2825470" y="1610553"/>
            <a:ext cx="2608356" cy="549189"/>
            <a:chOff x="1491054" y="1804020"/>
            <a:chExt cx="2371541" cy="499328"/>
          </a:xfrm>
        </p:grpSpPr>
        <p:sp>
          <p:nvSpPr>
            <p:cNvPr id="9" name="Right Triangle 4">
              <a:extLst>
                <a:ext uri="{FF2B5EF4-FFF2-40B4-BE49-F238E27FC236}">
                  <a16:creationId xmlns:a16="http://schemas.microsoft.com/office/drawing/2014/main" id="{9F88A951-3C58-4E1F-BF95-C17EA52C8DFC}"/>
                </a:ext>
              </a:extLst>
            </p:cNvPr>
            <p:cNvSpPr/>
            <p:nvPr/>
          </p:nvSpPr>
          <p:spPr>
            <a:xfrm flipV="1">
              <a:off x="3755845" y="2192215"/>
              <a:ext cx="106750"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72E3A"/>
                </a:solidFill>
                <a:effectLst/>
                <a:uLnTx/>
                <a:uFillTx/>
                <a:latin typeface="Segoe UI" panose="020B0502040204020203" pitchFamily="34" charset="0"/>
                <a:ea typeface="+mn-ea"/>
                <a:cs typeface="+mn-cs"/>
              </a:endParaRPr>
            </a:p>
          </p:txBody>
        </p:sp>
        <p:sp>
          <p:nvSpPr>
            <p:cNvPr id="10" name="Rectangle 9">
              <a:extLst>
                <a:ext uri="{FF2B5EF4-FFF2-40B4-BE49-F238E27FC236}">
                  <a16:creationId xmlns:a16="http://schemas.microsoft.com/office/drawing/2014/main" id="{9EA81B88-76F3-4426-9585-832CF6A2E9D1}"/>
                </a:ext>
              </a:extLst>
            </p:cNvPr>
            <p:cNvSpPr/>
            <p:nvPr/>
          </p:nvSpPr>
          <p:spPr>
            <a:xfrm>
              <a:off x="1491054" y="1804020"/>
              <a:ext cx="2371061" cy="388088"/>
            </a:xfrm>
            <a:prstGeom prst="rect">
              <a:avLst/>
            </a:prstGeom>
            <a:solidFill>
              <a:srgbClr val="0090C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11" name="Right Triangle 6">
              <a:extLst>
                <a:ext uri="{FF2B5EF4-FFF2-40B4-BE49-F238E27FC236}">
                  <a16:creationId xmlns:a16="http://schemas.microsoft.com/office/drawing/2014/main" id="{5AAB90AB-0CD8-4253-8BF0-7C17BF1143E2}"/>
                </a:ext>
              </a:extLst>
            </p:cNvPr>
            <p:cNvSpPr/>
            <p:nvPr/>
          </p:nvSpPr>
          <p:spPr>
            <a:xfrm flipH="1" flipV="1">
              <a:off x="1494433" y="2192219"/>
              <a:ext cx="107679"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72E3A"/>
                </a:solidFill>
                <a:effectLst/>
                <a:uLnTx/>
                <a:uFillTx/>
                <a:latin typeface="Segoe UI" panose="020B0502040204020203" pitchFamily="34" charset="0"/>
                <a:ea typeface="+mn-ea"/>
                <a:cs typeface="+mn-cs"/>
              </a:endParaRPr>
            </a:p>
          </p:txBody>
        </p:sp>
      </p:grpSp>
      <p:sp>
        <p:nvSpPr>
          <p:cNvPr id="14" name="Rectangle 13">
            <a:extLst>
              <a:ext uri="{FF2B5EF4-FFF2-40B4-BE49-F238E27FC236}">
                <a16:creationId xmlns:a16="http://schemas.microsoft.com/office/drawing/2014/main" id="{D47A7295-14AD-4B01-AE3E-B35C36515F6E}"/>
              </a:ext>
            </a:extLst>
          </p:cNvPr>
          <p:cNvSpPr/>
          <p:nvPr userDrawn="1"/>
        </p:nvSpPr>
        <p:spPr>
          <a:xfrm>
            <a:off x="5711094" y="2037394"/>
            <a:ext cx="2373564" cy="1572354"/>
          </a:xfrm>
          <a:prstGeom prst="rect">
            <a:avLst/>
          </a:prstGeom>
          <a:solidFill>
            <a:srgbClr val="222933"/>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15" name="Group 40">
            <a:extLst>
              <a:ext uri="{FF2B5EF4-FFF2-40B4-BE49-F238E27FC236}">
                <a16:creationId xmlns:a16="http://schemas.microsoft.com/office/drawing/2014/main" id="{8E02FFB9-7EF6-4E1B-96D3-CD72340A202C}"/>
              </a:ext>
            </a:extLst>
          </p:cNvPr>
          <p:cNvGrpSpPr/>
          <p:nvPr userDrawn="1"/>
        </p:nvGrpSpPr>
        <p:grpSpPr>
          <a:xfrm>
            <a:off x="5592663" y="1610553"/>
            <a:ext cx="2609405" cy="549189"/>
            <a:chOff x="1490102" y="1804020"/>
            <a:chExt cx="2372494" cy="499328"/>
          </a:xfrm>
        </p:grpSpPr>
        <p:sp>
          <p:nvSpPr>
            <p:cNvPr id="16" name="Right Triangle 41">
              <a:extLst>
                <a:ext uri="{FF2B5EF4-FFF2-40B4-BE49-F238E27FC236}">
                  <a16:creationId xmlns:a16="http://schemas.microsoft.com/office/drawing/2014/main" id="{8B3130B8-F592-48CF-9F88-45D16445C75A}"/>
                </a:ext>
              </a:extLst>
            </p:cNvPr>
            <p:cNvSpPr/>
            <p:nvPr/>
          </p:nvSpPr>
          <p:spPr>
            <a:xfrm flipV="1">
              <a:off x="3755846" y="2192216"/>
              <a:ext cx="106750"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17" name="Rectangle 16">
              <a:extLst>
                <a:ext uri="{FF2B5EF4-FFF2-40B4-BE49-F238E27FC236}">
                  <a16:creationId xmlns:a16="http://schemas.microsoft.com/office/drawing/2014/main" id="{EB6FFBAE-43DC-4352-8F46-22DEC77D047D}"/>
                </a:ext>
              </a:extLst>
            </p:cNvPr>
            <p:cNvSpPr/>
            <p:nvPr/>
          </p:nvSpPr>
          <p:spPr>
            <a:xfrm>
              <a:off x="1491054" y="1804020"/>
              <a:ext cx="2371061" cy="388088"/>
            </a:xfrm>
            <a:prstGeom prst="rect">
              <a:avLst/>
            </a:prstGeom>
            <a:solidFill>
              <a:srgbClr val="0090C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18" name="Right Triangle 43">
              <a:extLst>
                <a:ext uri="{FF2B5EF4-FFF2-40B4-BE49-F238E27FC236}">
                  <a16:creationId xmlns:a16="http://schemas.microsoft.com/office/drawing/2014/main" id="{708F7EB8-0FEA-4972-9767-5C2CFDEAE321}"/>
                </a:ext>
              </a:extLst>
            </p:cNvPr>
            <p:cNvSpPr/>
            <p:nvPr/>
          </p:nvSpPr>
          <p:spPr>
            <a:xfrm flipH="1" flipV="1">
              <a:off x="1490102" y="2192219"/>
              <a:ext cx="107679"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sp>
        <p:nvSpPr>
          <p:cNvPr id="22" name="Rectangle 21">
            <a:extLst>
              <a:ext uri="{FF2B5EF4-FFF2-40B4-BE49-F238E27FC236}">
                <a16:creationId xmlns:a16="http://schemas.microsoft.com/office/drawing/2014/main" id="{8E154ACB-3269-4802-AEE0-C8BFDA53812A}"/>
              </a:ext>
            </a:extLst>
          </p:cNvPr>
          <p:cNvSpPr/>
          <p:nvPr userDrawn="1"/>
        </p:nvSpPr>
        <p:spPr>
          <a:xfrm>
            <a:off x="8479334" y="2037394"/>
            <a:ext cx="2373564" cy="1572354"/>
          </a:xfrm>
          <a:prstGeom prst="rect">
            <a:avLst/>
          </a:prstGeom>
          <a:solidFill>
            <a:srgbClr val="222933"/>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23" name="Group 47">
            <a:extLst>
              <a:ext uri="{FF2B5EF4-FFF2-40B4-BE49-F238E27FC236}">
                <a16:creationId xmlns:a16="http://schemas.microsoft.com/office/drawing/2014/main" id="{936C34FF-1BCD-4DA9-A63B-74047B551EC6}"/>
              </a:ext>
            </a:extLst>
          </p:cNvPr>
          <p:cNvGrpSpPr/>
          <p:nvPr userDrawn="1"/>
        </p:nvGrpSpPr>
        <p:grpSpPr>
          <a:xfrm>
            <a:off x="8361949" y="1610553"/>
            <a:ext cx="2607829" cy="549189"/>
            <a:chOff x="1491054" y="1804020"/>
            <a:chExt cx="2371061" cy="499328"/>
          </a:xfrm>
        </p:grpSpPr>
        <p:sp>
          <p:nvSpPr>
            <p:cNvPr id="24" name="Right Triangle 48">
              <a:extLst>
                <a:ext uri="{FF2B5EF4-FFF2-40B4-BE49-F238E27FC236}">
                  <a16:creationId xmlns:a16="http://schemas.microsoft.com/office/drawing/2014/main" id="{00983107-3218-49B2-9FCB-A846FE0AC3D7}"/>
                </a:ext>
              </a:extLst>
            </p:cNvPr>
            <p:cNvSpPr/>
            <p:nvPr/>
          </p:nvSpPr>
          <p:spPr>
            <a:xfrm flipV="1">
              <a:off x="3753680" y="2192216"/>
              <a:ext cx="106750"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25" name="Rectangle 24">
              <a:extLst>
                <a:ext uri="{FF2B5EF4-FFF2-40B4-BE49-F238E27FC236}">
                  <a16:creationId xmlns:a16="http://schemas.microsoft.com/office/drawing/2014/main" id="{1FE534D7-9FCE-4962-9C06-6E477ADF1D54}"/>
                </a:ext>
              </a:extLst>
            </p:cNvPr>
            <p:cNvSpPr/>
            <p:nvPr/>
          </p:nvSpPr>
          <p:spPr>
            <a:xfrm>
              <a:off x="1491054" y="1804020"/>
              <a:ext cx="2371061" cy="388088"/>
            </a:xfrm>
            <a:prstGeom prst="rect">
              <a:avLst/>
            </a:prstGeom>
            <a:solidFill>
              <a:srgbClr val="0090C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26" name="Right Triangle 50">
              <a:extLst>
                <a:ext uri="{FF2B5EF4-FFF2-40B4-BE49-F238E27FC236}">
                  <a16:creationId xmlns:a16="http://schemas.microsoft.com/office/drawing/2014/main" id="{FFAD07D1-974A-4900-A432-C0BCBD3EA946}"/>
                </a:ext>
              </a:extLst>
            </p:cNvPr>
            <p:cNvSpPr/>
            <p:nvPr/>
          </p:nvSpPr>
          <p:spPr>
            <a:xfrm flipH="1" flipV="1">
              <a:off x="1492267" y="2192219"/>
              <a:ext cx="107679"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sp>
        <p:nvSpPr>
          <p:cNvPr id="29" name="Rectangle 28">
            <a:extLst>
              <a:ext uri="{FF2B5EF4-FFF2-40B4-BE49-F238E27FC236}">
                <a16:creationId xmlns:a16="http://schemas.microsoft.com/office/drawing/2014/main" id="{FD9F4895-BD66-45F3-98E8-2D56F8DA2E6F}"/>
              </a:ext>
            </a:extLst>
          </p:cNvPr>
          <p:cNvSpPr/>
          <p:nvPr userDrawn="1"/>
        </p:nvSpPr>
        <p:spPr>
          <a:xfrm>
            <a:off x="2942855" y="4271804"/>
            <a:ext cx="2373564" cy="1572354"/>
          </a:xfrm>
          <a:prstGeom prst="rect">
            <a:avLst/>
          </a:prstGeom>
          <a:solidFill>
            <a:srgbClr val="222933"/>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30" name="Group 54">
            <a:extLst>
              <a:ext uri="{FF2B5EF4-FFF2-40B4-BE49-F238E27FC236}">
                <a16:creationId xmlns:a16="http://schemas.microsoft.com/office/drawing/2014/main" id="{4AF3A4A3-54A8-4E56-BE84-11BDAD45D66E}"/>
              </a:ext>
            </a:extLst>
          </p:cNvPr>
          <p:cNvGrpSpPr/>
          <p:nvPr userDrawn="1"/>
        </p:nvGrpSpPr>
        <p:grpSpPr>
          <a:xfrm>
            <a:off x="2824423" y="3844963"/>
            <a:ext cx="2609405" cy="549189"/>
            <a:chOff x="1490102" y="1804020"/>
            <a:chExt cx="2372494" cy="499328"/>
          </a:xfrm>
        </p:grpSpPr>
        <p:sp>
          <p:nvSpPr>
            <p:cNvPr id="31" name="Right Triangle 55">
              <a:extLst>
                <a:ext uri="{FF2B5EF4-FFF2-40B4-BE49-F238E27FC236}">
                  <a16:creationId xmlns:a16="http://schemas.microsoft.com/office/drawing/2014/main" id="{C77C7FC4-3D03-4371-8AD4-1D93AB01A98A}"/>
                </a:ext>
              </a:extLst>
            </p:cNvPr>
            <p:cNvSpPr/>
            <p:nvPr/>
          </p:nvSpPr>
          <p:spPr>
            <a:xfrm flipV="1">
              <a:off x="3755846" y="2192216"/>
              <a:ext cx="106750"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32" name="Rectangle 31">
              <a:extLst>
                <a:ext uri="{FF2B5EF4-FFF2-40B4-BE49-F238E27FC236}">
                  <a16:creationId xmlns:a16="http://schemas.microsoft.com/office/drawing/2014/main" id="{169DA1F4-D062-4B4A-B4DD-21C744137A39}"/>
                </a:ext>
              </a:extLst>
            </p:cNvPr>
            <p:cNvSpPr/>
            <p:nvPr/>
          </p:nvSpPr>
          <p:spPr>
            <a:xfrm>
              <a:off x="1491054" y="1804020"/>
              <a:ext cx="2371061" cy="388088"/>
            </a:xfrm>
            <a:prstGeom prst="rect">
              <a:avLst/>
            </a:prstGeom>
            <a:solidFill>
              <a:srgbClr val="0090C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33" name="Right Triangle 57">
              <a:extLst>
                <a:ext uri="{FF2B5EF4-FFF2-40B4-BE49-F238E27FC236}">
                  <a16:creationId xmlns:a16="http://schemas.microsoft.com/office/drawing/2014/main" id="{4E6609B3-5C3F-4621-BB49-FCD01F2D1C17}"/>
                </a:ext>
              </a:extLst>
            </p:cNvPr>
            <p:cNvSpPr/>
            <p:nvPr/>
          </p:nvSpPr>
          <p:spPr>
            <a:xfrm flipH="1" flipV="1">
              <a:off x="1490102" y="2192219"/>
              <a:ext cx="107679"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sp>
        <p:nvSpPr>
          <p:cNvPr id="36" name="Rectangle 35">
            <a:extLst>
              <a:ext uri="{FF2B5EF4-FFF2-40B4-BE49-F238E27FC236}">
                <a16:creationId xmlns:a16="http://schemas.microsoft.com/office/drawing/2014/main" id="{8962B40D-955D-49DF-8147-4BB26D79DF30}"/>
              </a:ext>
            </a:extLst>
          </p:cNvPr>
          <p:cNvSpPr/>
          <p:nvPr userDrawn="1"/>
        </p:nvSpPr>
        <p:spPr>
          <a:xfrm>
            <a:off x="5711094" y="4271804"/>
            <a:ext cx="2373564" cy="1572354"/>
          </a:xfrm>
          <a:prstGeom prst="rect">
            <a:avLst/>
          </a:prstGeom>
          <a:solidFill>
            <a:srgbClr val="222933"/>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37" name="Group 61">
            <a:extLst>
              <a:ext uri="{FF2B5EF4-FFF2-40B4-BE49-F238E27FC236}">
                <a16:creationId xmlns:a16="http://schemas.microsoft.com/office/drawing/2014/main" id="{FC57433E-8D0B-4B4F-8EBA-BCB6CD8F7CE8}"/>
              </a:ext>
            </a:extLst>
          </p:cNvPr>
          <p:cNvGrpSpPr/>
          <p:nvPr userDrawn="1"/>
        </p:nvGrpSpPr>
        <p:grpSpPr>
          <a:xfrm>
            <a:off x="5592663" y="3844963"/>
            <a:ext cx="2609405" cy="549189"/>
            <a:chOff x="1490102" y="1804020"/>
            <a:chExt cx="2372494" cy="499328"/>
          </a:xfrm>
        </p:grpSpPr>
        <p:sp>
          <p:nvSpPr>
            <p:cNvPr id="38" name="Right Triangle 62">
              <a:extLst>
                <a:ext uri="{FF2B5EF4-FFF2-40B4-BE49-F238E27FC236}">
                  <a16:creationId xmlns:a16="http://schemas.microsoft.com/office/drawing/2014/main" id="{2C98FE8C-58D2-4EE2-ADF8-C1F4739ED587}"/>
                </a:ext>
              </a:extLst>
            </p:cNvPr>
            <p:cNvSpPr/>
            <p:nvPr/>
          </p:nvSpPr>
          <p:spPr>
            <a:xfrm flipV="1">
              <a:off x="3755846" y="2192216"/>
              <a:ext cx="106750"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39" name="Rectangle 38">
              <a:extLst>
                <a:ext uri="{FF2B5EF4-FFF2-40B4-BE49-F238E27FC236}">
                  <a16:creationId xmlns:a16="http://schemas.microsoft.com/office/drawing/2014/main" id="{932CC033-FB7C-4F1D-8AA6-09FE4B2043A7}"/>
                </a:ext>
              </a:extLst>
            </p:cNvPr>
            <p:cNvSpPr/>
            <p:nvPr/>
          </p:nvSpPr>
          <p:spPr>
            <a:xfrm>
              <a:off x="1491054" y="1804020"/>
              <a:ext cx="2371061" cy="388088"/>
            </a:xfrm>
            <a:prstGeom prst="rect">
              <a:avLst/>
            </a:prstGeom>
            <a:solidFill>
              <a:srgbClr val="0090C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40" name="Right Triangle 64">
              <a:extLst>
                <a:ext uri="{FF2B5EF4-FFF2-40B4-BE49-F238E27FC236}">
                  <a16:creationId xmlns:a16="http://schemas.microsoft.com/office/drawing/2014/main" id="{8AFB30E6-310B-47D0-B970-041962CD946A}"/>
                </a:ext>
              </a:extLst>
            </p:cNvPr>
            <p:cNvSpPr/>
            <p:nvPr/>
          </p:nvSpPr>
          <p:spPr>
            <a:xfrm flipH="1" flipV="1">
              <a:off x="1490102" y="2192219"/>
              <a:ext cx="107679"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sp>
        <p:nvSpPr>
          <p:cNvPr id="43" name="Rectangle 42">
            <a:extLst>
              <a:ext uri="{FF2B5EF4-FFF2-40B4-BE49-F238E27FC236}">
                <a16:creationId xmlns:a16="http://schemas.microsoft.com/office/drawing/2014/main" id="{934B4FE5-0471-453E-9A12-3EDFB0B2351E}"/>
              </a:ext>
            </a:extLst>
          </p:cNvPr>
          <p:cNvSpPr/>
          <p:nvPr userDrawn="1"/>
        </p:nvSpPr>
        <p:spPr>
          <a:xfrm>
            <a:off x="8479334" y="4271804"/>
            <a:ext cx="2373564" cy="1572354"/>
          </a:xfrm>
          <a:prstGeom prst="rect">
            <a:avLst/>
          </a:prstGeom>
          <a:solidFill>
            <a:srgbClr val="222933"/>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44" name="Group 68">
            <a:extLst>
              <a:ext uri="{FF2B5EF4-FFF2-40B4-BE49-F238E27FC236}">
                <a16:creationId xmlns:a16="http://schemas.microsoft.com/office/drawing/2014/main" id="{C4F8138B-B2E1-4E82-95D9-68BF87F95C06}"/>
              </a:ext>
            </a:extLst>
          </p:cNvPr>
          <p:cNvGrpSpPr/>
          <p:nvPr userDrawn="1"/>
        </p:nvGrpSpPr>
        <p:grpSpPr>
          <a:xfrm>
            <a:off x="8360902" y="3844963"/>
            <a:ext cx="2611899" cy="549189"/>
            <a:chOff x="1490102" y="1804020"/>
            <a:chExt cx="2374761" cy="499328"/>
          </a:xfrm>
        </p:grpSpPr>
        <p:sp>
          <p:nvSpPr>
            <p:cNvPr id="45" name="Right Triangle 69">
              <a:extLst>
                <a:ext uri="{FF2B5EF4-FFF2-40B4-BE49-F238E27FC236}">
                  <a16:creationId xmlns:a16="http://schemas.microsoft.com/office/drawing/2014/main" id="{8E56636C-FF12-4365-BEE4-AED23E3A3F51}"/>
                </a:ext>
              </a:extLst>
            </p:cNvPr>
            <p:cNvSpPr/>
            <p:nvPr/>
          </p:nvSpPr>
          <p:spPr>
            <a:xfrm flipV="1">
              <a:off x="3755844" y="2192216"/>
              <a:ext cx="106750" cy="111129"/>
            </a:xfrm>
            <a:prstGeom prst="rtTriangle">
              <a:avLst/>
            </a:prstGeom>
            <a:solidFill>
              <a:srgbClr val="049EF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46" name="Rectangle 45">
              <a:extLst>
                <a:ext uri="{FF2B5EF4-FFF2-40B4-BE49-F238E27FC236}">
                  <a16:creationId xmlns:a16="http://schemas.microsoft.com/office/drawing/2014/main" id="{109F3355-6C2D-42A5-8A6D-911DD2551E77}"/>
                </a:ext>
              </a:extLst>
            </p:cNvPr>
            <p:cNvSpPr/>
            <p:nvPr/>
          </p:nvSpPr>
          <p:spPr>
            <a:xfrm>
              <a:off x="1491054" y="1804020"/>
              <a:ext cx="2373809" cy="388088"/>
            </a:xfrm>
            <a:prstGeom prst="rect">
              <a:avLst/>
            </a:prstGeom>
            <a:solidFill>
              <a:srgbClr val="55BDFD"/>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72E3A"/>
                </a:solidFill>
                <a:effectLst/>
                <a:uLnTx/>
                <a:uFillTx/>
                <a:latin typeface="Segoe UI" panose="020B0502040204020203" pitchFamily="34" charset="0"/>
                <a:ea typeface="+mn-ea"/>
                <a:cs typeface="+mn-cs"/>
              </a:endParaRPr>
            </a:p>
          </p:txBody>
        </p:sp>
        <p:sp>
          <p:nvSpPr>
            <p:cNvPr id="47" name="Right Triangle 71">
              <a:extLst>
                <a:ext uri="{FF2B5EF4-FFF2-40B4-BE49-F238E27FC236}">
                  <a16:creationId xmlns:a16="http://schemas.microsoft.com/office/drawing/2014/main" id="{4DD00F89-BC5D-4302-A7D6-941A12B77694}"/>
                </a:ext>
              </a:extLst>
            </p:cNvPr>
            <p:cNvSpPr/>
            <p:nvPr/>
          </p:nvSpPr>
          <p:spPr>
            <a:xfrm flipH="1" flipV="1">
              <a:off x="1490102" y="2192219"/>
              <a:ext cx="107679" cy="111129"/>
            </a:xfrm>
            <a:prstGeom prst="rtTriangle">
              <a:avLst/>
            </a:prstGeom>
            <a:solidFill>
              <a:srgbClr val="049EF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sp>
        <p:nvSpPr>
          <p:cNvPr id="62" name="Espace réservé du texte 3">
            <a:extLst>
              <a:ext uri="{FF2B5EF4-FFF2-40B4-BE49-F238E27FC236}">
                <a16:creationId xmlns:a16="http://schemas.microsoft.com/office/drawing/2014/main" id="{279E46CD-E707-41D4-A49D-83DF5E802DD0}"/>
              </a:ext>
            </a:extLst>
          </p:cNvPr>
          <p:cNvSpPr>
            <a:spLocks noGrp="1"/>
          </p:cNvSpPr>
          <p:nvPr>
            <p:ph type="body" sz="quarter" idx="17"/>
          </p:nvPr>
        </p:nvSpPr>
        <p:spPr>
          <a:xfrm>
            <a:off x="5810235" y="2154962"/>
            <a:ext cx="2129004" cy="1106970"/>
          </a:xfrm>
          <a:noFill/>
        </p:spPr>
        <p:txBody>
          <a:bodyPr wrap="square" rtlCol="0">
            <a:spAutoFit/>
          </a:bodyPr>
          <a:lstStyle>
            <a:lvl1pPr marL="0" indent="0">
              <a:buNone/>
              <a:defRPr lang="fr-FR" sz="1600" dirty="0" smtClean="0">
                <a:solidFill>
                  <a:schemeClr val="bg1"/>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63" name="Espace réservé du texte 3">
            <a:extLst>
              <a:ext uri="{FF2B5EF4-FFF2-40B4-BE49-F238E27FC236}">
                <a16:creationId xmlns:a16="http://schemas.microsoft.com/office/drawing/2014/main" id="{629469B9-77C0-42C5-8ED5-243EFC677FB3}"/>
              </a:ext>
            </a:extLst>
          </p:cNvPr>
          <p:cNvSpPr>
            <a:spLocks noGrp="1"/>
          </p:cNvSpPr>
          <p:nvPr>
            <p:ph type="body" sz="quarter" idx="18"/>
          </p:nvPr>
        </p:nvSpPr>
        <p:spPr>
          <a:xfrm>
            <a:off x="8590332" y="2154962"/>
            <a:ext cx="2129004" cy="1106970"/>
          </a:xfrm>
          <a:noFill/>
        </p:spPr>
        <p:txBody>
          <a:bodyPr wrap="square" rtlCol="0">
            <a:spAutoFit/>
          </a:bodyPr>
          <a:lstStyle>
            <a:lvl1pPr marL="0" indent="0">
              <a:buNone/>
              <a:defRPr lang="fr-FR" sz="1600" dirty="0" smtClean="0">
                <a:solidFill>
                  <a:schemeClr val="bg1"/>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64" name="Espace réservé du texte 3">
            <a:extLst>
              <a:ext uri="{FF2B5EF4-FFF2-40B4-BE49-F238E27FC236}">
                <a16:creationId xmlns:a16="http://schemas.microsoft.com/office/drawing/2014/main" id="{1E07DF51-9201-49C0-AE83-BFC5F7B2B16C}"/>
              </a:ext>
            </a:extLst>
          </p:cNvPr>
          <p:cNvSpPr>
            <a:spLocks noGrp="1"/>
          </p:cNvSpPr>
          <p:nvPr>
            <p:ph type="body" sz="quarter" idx="19"/>
          </p:nvPr>
        </p:nvSpPr>
        <p:spPr>
          <a:xfrm>
            <a:off x="3044576" y="4402461"/>
            <a:ext cx="2129004" cy="1106970"/>
          </a:xfrm>
          <a:noFill/>
        </p:spPr>
        <p:txBody>
          <a:bodyPr wrap="square" rtlCol="0">
            <a:spAutoFit/>
          </a:bodyPr>
          <a:lstStyle>
            <a:lvl1pPr marL="0" indent="0">
              <a:buNone/>
              <a:defRPr lang="fr-FR" sz="1600" dirty="0" smtClean="0">
                <a:solidFill>
                  <a:schemeClr val="bg1"/>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65" name="Espace réservé du texte 3">
            <a:extLst>
              <a:ext uri="{FF2B5EF4-FFF2-40B4-BE49-F238E27FC236}">
                <a16:creationId xmlns:a16="http://schemas.microsoft.com/office/drawing/2014/main" id="{99ECB4F4-B944-4CC2-BDF1-0A76F1487707}"/>
              </a:ext>
            </a:extLst>
          </p:cNvPr>
          <p:cNvSpPr>
            <a:spLocks noGrp="1"/>
          </p:cNvSpPr>
          <p:nvPr>
            <p:ph type="body" sz="quarter" idx="20"/>
          </p:nvPr>
        </p:nvSpPr>
        <p:spPr>
          <a:xfrm>
            <a:off x="5816652" y="4402461"/>
            <a:ext cx="2129004" cy="1106970"/>
          </a:xfrm>
          <a:noFill/>
        </p:spPr>
        <p:txBody>
          <a:bodyPr wrap="square" rtlCol="0">
            <a:spAutoFit/>
          </a:bodyPr>
          <a:lstStyle>
            <a:lvl1pPr marL="0" indent="0">
              <a:buNone/>
              <a:defRPr lang="fr-FR" sz="1600" dirty="0" smtClean="0">
                <a:solidFill>
                  <a:schemeClr val="bg1"/>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60" name="Espace réservé du texte 3">
            <a:extLst>
              <a:ext uri="{FF2B5EF4-FFF2-40B4-BE49-F238E27FC236}">
                <a16:creationId xmlns:a16="http://schemas.microsoft.com/office/drawing/2014/main" id="{FF339F55-0184-4D6D-83D2-FD33579B9C8B}"/>
              </a:ext>
            </a:extLst>
          </p:cNvPr>
          <p:cNvSpPr>
            <a:spLocks noGrp="1"/>
          </p:cNvSpPr>
          <p:nvPr>
            <p:ph type="body" sz="quarter" idx="16"/>
          </p:nvPr>
        </p:nvSpPr>
        <p:spPr>
          <a:xfrm>
            <a:off x="3049388" y="2154962"/>
            <a:ext cx="2129004" cy="1106970"/>
          </a:xfrm>
          <a:noFill/>
        </p:spPr>
        <p:txBody>
          <a:bodyPr wrap="square" rtlCol="0">
            <a:spAutoFit/>
          </a:bodyPr>
          <a:lstStyle>
            <a:lvl1pPr marL="0" indent="0">
              <a:buNone/>
              <a:defRPr lang="fr-FR" sz="1600" dirty="0" smtClean="0">
                <a:solidFill>
                  <a:schemeClr val="bg1"/>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66" name="Espace réservé du texte 3">
            <a:extLst>
              <a:ext uri="{FF2B5EF4-FFF2-40B4-BE49-F238E27FC236}">
                <a16:creationId xmlns:a16="http://schemas.microsoft.com/office/drawing/2014/main" id="{B852CB7D-2C33-42C3-B5B8-AF5E6F2AFF34}"/>
              </a:ext>
            </a:extLst>
          </p:cNvPr>
          <p:cNvSpPr>
            <a:spLocks noGrp="1"/>
          </p:cNvSpPr>
          <p:nvPr>
            <p:ph type="body" sz="quarter" idx="21"/>
          </p:nvPr>
        </p:nvSpPr>
        <p:spPr>
          <a:xfrm>
            <a:off x="8598353" y="4402461"/>
            <a:ext cx="2129004" cy="1106970"/>
          </a:xfrm>
          <a:noFill/>
        </p:spPr>
        <p:txBody>
          <a:bodyPr wrap="square" rtlCol="0">
            <a:spAutoFit/>
          </a:bodyPr>
          <a:lstStyle>
            <a:lvl1pPr marL="0" indent="0">
              <a:buNone/>
              <a:defRPr lang="fr-FR" sz="1600" dirty="0" smtClean="0">
                <a:solidFill>
                  <a:schemeClr val="bg1"/>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68" name="Espace réservé du texte 67">
            <a:extLst>
              <a:ext uri="{FF2B5EF4-FFF2-40B4-BE49-F238E27FC236}">
                <a16:creationId xmlns:a16="http://schemas.microsoft.com/office/drawing/2014/main" id="{B8922BB9-AB4D-43E8-B8C8-8AB6A4912A8E}"/>
              </a:ext>
            </a:extLst>
          </p:cNvPr>
          <p:cNvSpPr>
            <a:spLocks noGrp="1"/>
          </p:cNvSpPr>
          <p:nvPr>
            <p:ph type="body" sz="quarter" idx="22"/>
          </p:nvPr>
        </p:nvSpPr>
        <p:spPr>
          <a:xfrm>
            <a:off x="2896882" y="1662739"/>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
        <p:nvSpPr>
          <p:cNvPr id="69" name="Espace réservé du texte 67">
            <a:extLst>
              <a:ext uri="{FF2B5EF4-FFF2-40B4-BE49-F238E27FC236}">
                <a16:creationId xmlns:a16="http://schemas.microsoft.com/office/drawing/2014/main" id="{474F09AD-E7A5-42AB-9CEC-0EC4710A4FC3}"/>
              </a:ext>
            </a:extLst>
          </p:cNvPr>
          <p:cNvSpPr>
            <a:spLocks noGrp="1"/>
          </p:cNvSpPr>
          <p:nvPr>
            <p:ph type="body" sz="quarter" idx="23"/>
          </p:nvPr>
        </p:nvSpPr>
        <p:spPr>
          <a:xfrm>
            <a:off x="5705854" y="1662739"/>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
        <p:nvSpPr>
          <p:cNvPr id="70" name="Espace réservé du texte 67">
            <a:extLst>
              <a:ext uri="{FF2B5EF4-FFF2-40B4-BE49-F238E27FC236}">
                <a16:creationId xmlns:a16="http://schemas.microsoft.com/office/drawing/2014/main" id="{88439645-F789-4640-954B-F3BF13F79BCB}"/>
              </a:ext>
            </a:extLst>
          </p:cNvPr>
          <p:cNvSpPr>
            <a:spLocks noGrp="1"/>
          </p:cNvSpPr>
          <p:nvPr>
            <p:ph type="body" sz="quarter" idx="24"/>
          </p:nvPr>
        </p:nvSpPr>
        <p:spPr>
          <a:xfrm>
            <a:off x="8449055" y="1662739"/>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
        <p:nvSpPr>
          <p:cNvPr id="71" name="Espace réservé du texte 67">
            <a:extLst>
              <a:ext uri="{FF2B5EF4-FFF2-40B4-BE49-F238E27FC236}">
                <a16:creationId xmlns:a16="http://schemas.microsoft.com/office/drawing/2014/main" id="{6E702910-03E8-4207-9252-DB1AB1EE09F4}"/>
              </a:ext>
            </a:extLst>
          </p:cNvPr>
          <p:cNvSpPr>
            <a:spLocks noGrp="1"/>
          </p:cNvSpPr>
          <p:nvPr>
            <p:ph type="body" sz="quarter" idx="25"/>
          </p:nvPr>
        </p:nvSpPr>
        <p:spPr>
          <a:xfrm>
            <a:off x="2933779" y="3886174"/>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
        <p:nvSpPr>
          <p:cNvPr id="72" name="Espace réservé du texte 67">
            <a:extLst>
              <a:ext uri="{FF2B5EF4-FFF2-40B4-BE49-F238E27FC236}">
                <a16:creationId xmlns:a16="http://schemas.microsoft.com/office/drawing/2014/main" id="{D7FB6DD5-B6E0-4E2F-BE4C-53524B1E0735}"/>
              </a:ext>
            </a:extLst>
          </p:cNvPr>
          <p:cNvSpPr>
            <a:spLocks noGrp="1"/>
          </p:cNvSpPr>
          <p:nvPr>
            <p:ph type="body" sz="quarter" idx="26"/>
          </p:nvPr>
        </p:nvSpPr>
        <p:spPr>
          <a:xfrm>
            <a:off x="5696229" y="3886174"/>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
        <p:nvSpPr>
          <p:cNvPr id="73" name="Espace réservé du texte 67">
            <a:extLst>
              <a:ext uri="{FF2B5EF4-FFF2-40B4-BE49-F238E27FC236}">
                <a16:creationId xmlns:a16="http://schemas.microsoft.com/office/drawing/2014/main" id="{ECB94B49-C85C-41B2-80D8-D0F6B5694074}"/>
              </a:ext>
            </a:extLst>
          </p:cNvPr>
          <p:cNvSpPr>
            <a:spLocks noGrp="1"/>
          </p:cNvSpPr>
          <p:nvPr>
            <p:ph type="body" sz="quarter" idx="27"/>
          </p:nvPr>
        </p:nvSpPr>
        <p:spPr>
          <a:xfrm>
            <a:off x="8458679" y="3886174"/>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Tree>
    <p:custDataLst>
      <p:tags r:id="rId1"/>
    </p:custDataLst>
    <p:extLst>
      <p:ext uri="{BB962C8B-B14F-4D97-AF65-F5344CB8AC3E}">
        <p14:creationId xmlns:p14="http://schemas.microsoft.com/office/powerpoint/2010/main" val="303368217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accel="81000" fill="hold" nodeType="clickEffect" p14:presetBounceEnd="48000">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14:bounceEnd="48000">
                                          <p:cBhvr additive="base">
                                            <p:cTn id="7" dur="1000" fill="hold"/>
                                            <p:tgtEl>
                                              <p:spTgt spid="8"/>
                                            </p:tgtEl>
                                            <p:attrNameLst>
                                              <p:attrName>ppt_x</p:attrName>
                                            </p:attrNameLst>
                                          </p:cBhvr>
                                          <p:tavLst>
                                            <p:tav tm="0">
                                              <p:val>
                                                <p:strVal val="#ppt_x"/>
                                              </p:val>
                                            </p:tav>
                                            <p:tav tm="100000">
                                              <p:val>
                                                <p:strVal val="#ppt_x"/>
                                              </p:val>
                                            </p:tav>
                                          </p:tavLst>
                                        </p:anim>
                                        <p:anim calcmode="lin" valueType="num" p14:bounceEnd="48000">
                                          <p:cBhvr additive="base">
                                            <p:cTn id="8" dur="1000" fill="hold"/>
                                            <p:tgtEl>
                                              <p:spTgt spid="8"/>
                                            </p:tgtEl>
                                            <p:attrNameLst>
                                              <p:attrName>ppt_y</p:attrName>
                                            </p:attrNameLst>
                                          </p:cBhvr>
                                          <p:tavLst>
                                            <p:tav tm="0">
                                              <p:val>
                                                <p:strVal val="0-#ppt_h/2"/>
                                              </p:val>
                                            </p:tav>
                                            <p:tav tm="100000">
                                              <p:val>
                                                <p:strVal val="#ppt_y"/>
                                              </p:val>
                                            </p:tav>
                                          </p:tavLst>
                                        </p:anim>
                                      </p:childTnLst>
                                    </p:cTn>
                                  </p:par>
                                  <p:par>
                                    <p:cTn id="9" presetID="2" presetClass="entr" presetSubtype="1" accel="81000" fill="hold" grpId="0" nodeType="withEffect" p14:presetBounceEnd="48000">
                                      <p:stCondLst>
                                        <p:cond delay="200"/>
                                      </p:stCondLst>
                                      <p:childTnLst>
                                        <p:set>
                                          <p:cBhvr>
                                            <p:cTn id="10" dur="1" fill="hold">
                                              <p:stCondLst>
                                                <p:cond delay="0"/>
                                              </p:stCondLst>
                                            </p:cTn>
                                            <p:tgtEl>
                                              <p:spTgt spid="7"/>
                                            </p:tgtEl>
                                            <p:attrNameLst>
                                              <p:attrName>style.visibility</p:attrName>
                                            </p:attrNameLst>
                                          </p:cBhvr>
                                          <p:to>
                                            <p:strVal val="visible"/>
                                          </p:to>
                                        </p:set>
                                        <p:anim calcmode="lin" valueType="num" p14:bounceEnd="48000">
                                          <p:cBhvr additive="base">
                                            <p:cTn id="11" dur="1000" fill="hold"/>
                                            <p:tgtEl>
                                              <p:spTgt spid="7"/>
                                            </p:tgtEl>
                                            <p:attrNameLst>
                                              <p:attrName>ppt_x</p:attrName>
                                            </p:attrNameLst>
                                          </p:cBhvr>
                                          <p:tavLst>
                                            <p:tav tm="0">
                                              <p:val>
                                                <p:strVal val="#ppt_x"/>
                                              </p:val>
                                            </p:tav>
                                            <p:tav tm="100000">
                                              <p:val>
                                                <p:strVal val="#ppt_x"/>
                                              </p:val>
                                            </p:tav>
                                          </p:tavLst>
                                        </p:anim>
                                        <p:anim calcmode="lin" valueType="num" p14:bounceEnd="48000">
                                          <p:cBhvr additive="base">
                                            <p:cTn id="12" dur="1000" fill="hold"/>
                                            <p:tgtEl>
                                              <p:spTgt spid="7"/>
                                            </p:tgtEl>
                                            <p:attrNameLst>
                                              <p:attrName>ppt_y</p:attrName>
                                            </p:attrNameLst>
                                          </p:cBhvr>
                                          <p:tavLst>
                                            <p:tav tm="0">
                                              <p:val>
                                                <p:strVal val="0-#ppt_h/2"/>
                                              </p:val>
                                            </p:tav>
                                            <p:tav tm="100000">
                                              <p:val>
                                                <p:strVal val="#ppt_y"/>
                                              </p:val>
                                            </p:tav>
                                          </p:tavLst>
                                        </p:anim>
                                      </p:childTnLst>
                                    </p:cTn>
                                  </p:par>
                                  <p:par>
                                    <p:cTn id="13" presetID="10" presetClass="entr" presetSubtype="0" fill="hold" grpId="0" nodeType="withEffect">
                                      <p:stCondLst>
                                        <p:cond delay="400"/>
                                      </p:stCondLst>
                                      <p:childTnLst>
                                        <p:set>
                                          <p:cBhvr>
                                            <p:cTn id="14" dur="1" fill="hold">
                                              <p:stCondLst>
                                                <p:cond delay="0"/>
                                              </p:stCondLst>
                                            </p:cTn>
                                            <p:tgtEl>
                                              <p:spTgt spid="60"/>
                                            </p:tgtEl>
                                            <p:attrNameLst>
                                              <p:attrName>style.visibility</p:attrName>
                                            </p:attrNameLst>
                                          </p:cBhvr>
                                          <p:to>
                                            <p:strVal val="visible"/>
                                          </p:to>
                                        </p:set>
                                        <p:animEffect transition="in" filter="fade">
                                          <p:cBhvr>
                                            <p:cTn id="15" dur="500"/>
                                            <p:tgtEl>
                                              <p:spTgt spid="60"/>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1" accel="81000" fill="hold" nodeType="clickEffect" p14:presetBounceEnd="48000">
                                      <p:stCondLst>
                                        <p:cond delay="0"/>
                                      </p:stCondLst>
                                      <p:childTnLst>
                                        <p:set>
                                          <p:cBhvr>
                                            <p:cTn id="19" dur="1" fill="hold">
                                              <p:stCondLst>
                                                <p:cond delay="0"/>
                                              </p:stCondLst>
                                            </p:cTn>
                                            <p:tgtEl>
                                              <p:spTgt spid="15"/>
                                            </p:tgtEl>
                                            <p:attrNameLst>
                                              <p:attrName>style.visibility</p:attrName>
                                            </p:attrNameLst>
                                          </p:cBhvr>
                                          <p:to>
                                            <p:strVal val="visible"/>
                                          </p:to>
                                        </p:set>
                                        <p:anim calcmode="lin" valueType="num" p14:bounceEnd="48000">
                                          <p:cBhvr additive="base">
                                            <p:cTn id="20" dur="1000" fill="hold"/>
                                            <p:tgtEl>
                                              <p:spTgt spid="15"/>
                                            </p:tgtEl>
                                            <p:attrNameLst>
                                              <p:attrName>ppt_x</p:attrName>
                                            </p:attrNameLst>
                                          </p:cBhvr>
                                          <p:tavLst>
                                            <p:tav tm="0">
                                              <p:val>
                                                <p:strVal val="#ppt_x"/>
                                              </p:val>
                                            </p:tav>
                                            <p:tav tm="100000">
                                              <p:val>
                                                <p:strVal val="#ppt_x"/>
                                              </p:val>
                                            </p:tav>
                                          </p:tavLst>
                                        </p:anim>
                                        <p:anim calcmode="lin" valueType="num" p14:bounceEnd="48000">
                                          <p:cBhvr additive="base">
                                            <p:cTn id="21" dur="1000" fill="hold"/>
                                            <p:tgtEl>
                                              <p:spTgt spid="15"/>
                                            </p:tgtEl>
                                            <p:attrNameLst>
                                              <p:attrName>ppt_y</p:attrName>
                                            </p:attrNameLst>
                                          </p:cBhvr>
                                          <p:tavLst>
                                            <p:tav tm="0">
                                              <p:val>
                                                <p:strVal val="0-#ppt_h/2"/>
                                              </p:val>
                                            </p:tav>
                                            <p:tav tm="100000">
                                              <p:val>
                                                <p:strVal val="#ppt_y"/>
                                              </p:val>
                                            </p:tav>
                                          </p:tavLst>
                                        </p:anim>
                                      </p:childTnLst>
                                    </p:cTn>
                                  </p:par>
                                  <p:par>
                                    <p:cTn id="22" presetID="2" presetClass="entr" presetSubtype="1" accel="81000" fill="hold" grpId="0" nodeType="withEffect" p14:presetBounceEnd="48000">
                                      <p:stCondLst>
                                        <p:cond delay="200"/>
                                      </p:stCondLst>
                                      <p:childTnLst>
                                        <p:set>
                                          <p:cBhvr>
                                            <p:cTn id="23" dur="1" fill="hold">
                                              <p:stCondLst>
                                                <p:cond delay="0"/>
                                              </p:stCondLst>
                                            </p:cTn>
                                            <p:tgtEl>
                                              <p:spTgt spid="14"/>
                                            </p:tgtEl>
                                            <p:attrNameLst>
                                              <p:attrName>style.visibility</p:attrName>
                                            </p:attrNameLst>
                                          </p:cBhvr>
                                          <p:to>
                                            <p:strVal val="visible"/>
                                          </p:to>
                                        </p:set>
                                        <p:anim calcmode="lin" valueType="num" p14:bounceEnd="48000">
                                          <p:cBhvr additive="base">
                                            <p:cTn id="24" dur="1000" fill="hold"/>
                                            <p:tgtEl>
                                              <p:spTgt spid="14"/>
                                            </p:tgtEl>
                                            <p:attrNameLst>
                                              <p:attrName>ppt_x</p:attrName>
                                            </p:attrNameLst>
                                          </p:cBhvr>
                                          <p:tavLst>
                                            <p:tav tm="0">
                                              <p:val>
                                                <p:strVal val="#ppt_x"/>
                                              </p:val>
                                            </p:tav>
                                            <p:tav tm="100000">
                                              <p:val>
                                                <p:strVal val="#ppt_x"/>
                                              </p:val>
                                            </p:tav>
                                          </p:tavLst>
                                        </p:anim>
                                        <p:anim calcmode="lin" valueType="num" p14:bounceEnd="48000">
                                          <p:cBhvr additive="base">
                                            <p:cTn id="25" dur="1000" fill="hold"/>
                                            <p:tgtEl>
                                              <p:spTgt spid="14"/>
                                            </p:tgtEl>
                                            <p:attrNameLst>
                                              <p:attrName>ppt_y</p:attrName>
                                            </p:attrNameLst>
                                          </p:cBhvr>
                                          <p:tavLst>
                                            <p:tav tm="0">
                                              <p:val>
                                                <p:strVal val="0-#ppt_h/2"/>
                                              </p:val>
                                            </p:tav>
                                            <p:tav tm="100000">
                                              <p:val>
                                                <p:strVal val="#ppt_y"/>
                                              </p:val>
                                            </p:tav>
                                          </p:tavLst>
                                        </p:anim>
                                      </p:childTnLst>
                                    </p:cTn>
                                  </p:par>
                                  <p:par>
                                    <p:cTn id="26" presetID="10" presetClass="entr" presetSubtype="0" fill="hold" grpId="0" nodeType="withEffect">
                                      <p:stCondLst>
                                        <p:cond delay="400"/>
                                      </p:stCondLst>
                                      <p:childTnLst>
                                        <p:set>
                                          <p:cBhvr>
                                            <p:cTn id="27" dur="1" fill="hold">
                                              <p:stCondLst>
                                                <p:cond delay="0"/>
                                              </p:stCondLst>
                                            </p:cTn>
                                            <p:tgtEl>
                                              <p:spTgt spid="62"/>
                                            </p:tgtEl>
                                            <p:attrNameLst>
                                              <p:attrName>style.visibility</p:attrName>
                                            </p:attrNameLst>
                                          </p:cBhvr>
                                          <p:to>
                                            <p:strVal val="visible"/>
                                          </p:to>
                                        </p:set>
                                        <p:animEffect transition="in" filter="fade">
                                          <p:cBhvr>
                                            <p:cTn id="28" dur="500"/>
                                            <p:tgtEl>
                                              <p:spTgt spid="62"/>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1" accel="81000" fill="hold" nodeType="clickEffect" p14:presetBounceEnd="48000">
                                      <p:stCondLst>
                                        <p:cond delay="0"/>
                                      </p:stCondLst>
                                      <p:childTnLst>
                                        <p:set>
                                          <p:cBhvr>
                                            <p:cTn id="32" dur="1" fill="hold">
                                              <p:stCondLst>
                                                <p:cond delay="0"/>
                                              </p:stCondLst>
                                            </p:cTn>
                                            <p:tgtEl>
                                              <p:spTgt spid="23"/>
                                            </p:tgtEl>
                                            <p:attrNameLst>
                                              <p:attrName>style.visibility</p:attrName>
                                            </p:attrNameLst>
                                          </p:cBhvr>
                                          <p:to>
                                            <p:strVal val="visible"/>
                                          </p:to>
                                        </p:set>
                                        <p:anim calcmode="lin" valueType="num" p14:bounceEnd="48000">
                                          <p:cBhvr additive="base">
                                            <p:cTn id="33" dur="1000" fill="hold"/>
                                            <p:tgtEl>
                                              <p:spTgt spid="23"/>
                                            </p:tgtEl>
                                            <p:attrNameLst>
                                              <p:attrName>ppt_x</p:attrName>
                                            </p:attrNameLst>
                                          </p:cBhvr>
                                          <p:tavLst>
                                            <p:tav tm="0">
                                              <p:val>
                                                <p:strVal val="#ppt_x"/>
                                              </p:val>
                                            </p:tav>
                                            <p:tav tm="100000">
                                              <p:val>
                                                <p:strVal val="#ppt_x"/>
                                              </p:val>
                                            </p:tav>
                                          </p:tavLst>
                                        </p:anim>
                                        <p:anim calcmode="lin" valueType="num" p14:bounceEnd="48000">
                                          <p:cBhvr additive="base">
                                            <p:cTn id="34" dur="1000" fill="hold"/>
                                            <p:tgtEl>
                                              <p:spTgt spid="23"/>
                                            </p:tgtEl>
                                            <p:attrNameLst>
                                              <p:attrName>ppt_y</p:attrName>
                                            </p:attrNameLst>
                                          </p:cBhvr>
                                          <p:tavLst>
                                            <p:tav tm="0">
                                              <p:val>
                                                <p:strVal val="0-#ppt_h/2"/>
                                              </p:val>
                                            </p:tav>
                                            <p:tav tm="100000">
                                              <p:val>
                                                <p:strVal val="#ppt_y"/>
                                              </p:val>
                                            </p:tav>
                                          </p:tavLst>
                                        </p:anim>
                                      </p:childTnLst>
                                    </p:cTn>
                                  </p:par>
                                  <p:par>
                                    <p:cTn id="35" presetID="2" presetClass="entr" presetSubtype="1" accel="81000" fill="hold" grpId="0" nodeType="withEffect" p14:presetBounceEnd="48000">
                                      <p:stCondLst>
                                        <p:cond delay="200"/>
                                      </p:stCondLst>
                                      <p:childTnLst>
                                        <p:set>
                                          <p:cBhvr>
                                            <p:cTn id="36" dur="1" fill="hold">
                                              <p:stCondLst>
                                                <p:cond delay="0"/>
                                              </p:stCondLst>
                                            </p:cTn>
                                            <p:tgtEl>
                                              <p:spTgt spid="22"/>
                                            </p:tgtEl>
                                            <p:attrNameLst>
                                              <p:attrName>style.visibility</p:attrName>
                                            </p:attrNameLst>
                                          </p:cBhvr>
                                          <p:to>
                                            <p:strVal val="visible"/>
                                          </p:to>
                                        </p:set>
                                        <p:anim calcmode="lin" valueType="num" p14:bounceEnd="48000">
                                          <p:cBhvr additive="base">
                                            <p:cTn id="37" dur="1000" fill="hold"/>
                                            <p:tgtEl>
                                              <p:spTgt spid="22"/>
                                            </p:tgtEl>
                                            <p:attrNameLst>
                                              <p:attrName>ppt_x</p:attrName>
                                            </p:attrNameLst>
                                          </p:cBhvr>
                                          <p:tavLst>
                                            <p:tav tm="0">
                                              <p:val>
                                                <p:strVal val="#ppt_x"/>
                                              </p:val>
                                            </p:tav>
                                            <p:tav tm="100000">
                                              <p:val>
                                                <p:strVal val="#ppt_x"/>
                                              </p:val>
                                            </p:tav>
                                          </p:tavLst>
                                        </p:anim>
                                        <p:anim calcmode="lin" valueType="num" p14:bounceEnd="48000">
                                          <p:cBhvr additive="base">
                                            <p:cTn id="38" dur="1000" fill="hold"/>
                                            <p:tgtEl>
                                              <p:spTgt spid="22"/>
                                            </p:tgtEl>
                                            <p:attrNameLst>
                                              <p:attrName>ppt_y</p:attrName>
                                            </p:attrNameLst>
                                          </p:cBhvr>
                                          <p:tavLst>
                                            <p:tav tm="0">
                                              <p:val>
                                                <p:strVal val="0-#ppt_h/2"/>
                                              </p:val>
                                            </p:tav>
                                            <p:tav tm="100000">
                                              <p:val>
                                                <p:strVal val="#ppt_y"/>
                                              </p:val>
                                            </p:tav>
                                          </p:tavLst>
                                        </p:anim>
                                      </p:childTnLst>
                                    </p:cTn>
                                  </p:par>
                                  <p:par>
                                    <p:cTn id="39" presetID="10" presetClass="entr" presetSubtype="0" fill="hold" grpId="0" nodeType="withEffect">
                                      <p:stCondLst>
                                        <p:cond delay="400"/>
                                      </p:stCondLst>
                                      <p:childTnLst>
                                        <p:set>
                                          <p:cBhvr>
                                            <p:cTn id="40" dur="1" fill="hold">
                                              <p:stCondLst>
                                                <p:cond delay="0"/>
                                              </p:stCondLst>
                                            </p:cTn>
                                            <p:tgtEl>
                                              <p:spTgt spid="63"/>
                                            </p:tgtEl>
                                            <p:attrNameLst>
                                              <p:attrName>style.visibility</p:attrName>
                                            </p:attrNameLst>
                                          </p:cBhvr>
                                          <p:to>
                                            <p:strVal val="visible"/>
                                          </p:to>
                                        </p:set>
                                        <p:animEffect transition="in" filter="fade">
                                          <p:cBhvr>
                                            <p:cTn id="41" dur="500"/>
                                            <p:tgtEl>
                                              <p:spTgt spid="63"/>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accel="81000" fill="hold" nodeType="clickEffect" p14:presetBounceEnd="48000">
                                      <p:stCondLst>
                                        <p:cond delay="0"/>
                                      </p:stCondLst>
                                      <p:childTnLst>
                                        <p:set>
                                          <p:cBhvr>
                                            <p:cTn id="45" dur="1" fill="hold">
                                              <p:stCondLst>
                                                <p:cond delay="0"/>
                                              </p:stCondLst>
                                            </p:cTn>
                                            <p:tgtEl>
                                              <p:spTgt spid="30"/>
                                            </p:tgtEl>
                                            <p:attrNameLst>
                                              <p:attrName>style.visibility</p:attrName>
                                            </p:attrNameLst>
                                          </p:cBhvr>
                                          <p:to>
                                            <p:strVal val="visible"/>
                                          </p:to>
                                        </p:set>
                                        <p:anim calcmode="lin" valueType="num" p14:bounceEnd="48000">
                                          <p:cBhvr additive="base">
                                            <p:cTn id="46" dur="1000" fill="hold"/>
                                            <p:tgtEl>
                                              <p:spTgt spid="30"/>
                                            </p:tgtEl>
                                            <p:attrNameLst>
                                              <p:attrName>ppt_x</p:attrName>
                                            </p:attrNameLst>
                                          </p:cBhvr>
                                          <p:tavLst>
                                            <p:tav tm="0">
                                              <p:val>
                                                <p:strVal val="#ppt_x"/>
                                              </p:val>
                                            </p:tav>
                                            <p:tav tm="100000">
                                              <p:val>
                                                <p:strVal val="#ppt_x"/>
                                              </p:val>
                                            </p:tav>
                                          </p:tavLst>
                                        </p:anim>
                                        <p:anim calcmode="lin" valueType="num" p14:bounceEnd="48000">
                                          <p:cBhvr additive="base">
                                            <p:cTn id="47" dur="1000" fill="hold"/>
                                            <p:tgtEl>
                                              <p:spTgt spid="30"/>
                                            </p:tgtEl>
                                            <p:attrNameLst>
                                              <p:attrName>ppt_y</p:attrName>
                                            </p:attrNameLst>
                                          </p:cBhvr>
                                          <p:tavLst>
                                            <p:tav tm="0">
                                              <p:val>
                                                <p:strVal val="1+#ppt_h/2"/>
                                              </p:val>
                                            </p:tav>
                                            <p:tav tm="100000">
                                              <p:val>
                                                <p:strVal val="#ppt_y"/>
                                              </p:val>
                                            </p:tav>
                                          </p:tavLst>
                                        </p:anim>
                                      </p:childTnLst>
                                    </p:cTn>
                                  </p:par>
                                  <p:par>
                                    <p:cTn id="48" presetID="2" presetClass="entr" presetSubtype="4" accel="81000" fill="hold" grpId="0" nodeType="withEffect" p14:presetBounceEnd="48000">
                                      <p:stCondLst>
                                        <p:cond delay="200"/>
                                      </p:stCondLst>
                                      <p:childTnLst>
                                        <p:set>
                                          <p:cBhvr>
                                            <p:cTn id="49" dur="1" fill="hold">
                                              <p:stCondLst>
                                                <p:cond delay="0"/>
                                              </p:stCondLst>
                                            </p:cTn>
                                            <p:tgtEl>
                                              <p:spTgt spid="29"/>
                                            </p:tgtEl>
                                            <p:attrNameLst>
                                              <p:attrName>style.visibility</p:attrName>
                                            </p:attrNameLst>
                                          </p:cBhvr>
                                          <p:to>
                                            <p:strVal val="visible"/>
                                          </p:to>
                                        </p:set>
                                        <p:anim calcmode="lin" valueType="num" p14:bounceEnd="48000">
                                          <p:cBhvr additive="base">
                                            <p:cTn id="50" dur="1000" fill="hold"/>
                                            <p:tgtEl>
                                              <p:spTgt spid="29"/>
                                            </p:tgtEl>
                                            <p:attrNameLst>
                                              <p:attrName>ppt_x</p:attrName>
                                            </p:attrNameLst>
                                          </p:cBhvr>
                                          <p:tavLst>
                                            <p:tav tm="0">
                                              <p:val>
                                                <p:strVal val="#ppt_x"/>
                                              </p:val>
                                            </p:tav>
                                            <p:tav tm="100000">
                                              <p:val>
                                                <p:strVal val="#ppt_x"/>
                                              </p:val>
                                            </p:tav>
                                          </p:tavLst>
                                        </p:anim>
                                        <p:anim calcmode="lin" valueType="num" p14:bounceEnd="48000">
                                          <p:cBhvr additive="base">
                                            <p:cTn id="51" dur="1000" fill="hold"/>
                                            <p:tgtEl>
                                              <p:spTgt spid="29"/>
                                            </p:tgtEl>
                                            <p:attrNameLst>
                                              <p:attrName>ppt_y</p:attrName>
                                            </p:attrNameLst>
                                          </p:cBhvr>
                                          <p:tavLst>
                                            <p:tav tm="0">
                                              <p:val>
                                                <p:strVal val="1+#ppt_h/2"/>
                                              </p:val>
                                            </p:tav>
                                            <p:tav tm="100000">
                                              <p:val>
                                                <p:strVal val="#ppt_y"/>
                                              </p:val>
                                            </p:tav>
                                          </p:tavLst>
                                        </p:anim>
                                      </p:childTnLst>
                                    </p:cTn>
                                  </p:par>
                                  <p:par>
                                    <p:cTn id="52" presetID="10" presetClass="entr" presetSubtype="0" fill="hold" grpId="0" nodeType="withEffect">
                                      <p:stCondLst>
                                        <p:cond delay="400"/>
                                      </p:stCondLst>
                                      <p:childTnLst>
                                        <p:set>
                                          <p:cBhvr>
                                            <p:cTn id="53" dur="1" fill="hold">
                                              <p:stCondLst>
                                                <p:cond delay="0"/>
                                              </p:stCondLst>
                                            </p:cTn>
                                            <p:tgtEl>
                                              <p:spTgt spid="64"/>
                                            </p:tgtEl>
                                            <p:attrNameLst>
                                              <p:attrName>style.visibility</p:attrName>
                                            </p:attrNameLst>
                                          </p:cBhvr>
                                          <p:to>
                                            <p:strVal val="visible"/>
                                          </p:to>
                                        </p:set>
                                        <p:animEffect transition="in" filter="fade">
                                          <p:cBhvr>
                                            <p:cTn id="54" dur="500"/>
                                            <p:tgtEl>
                                              <p:spTgt spid="64"/>
                                            </p:tgtEl>
                                          </p:cBhvr>
                                        </p:animEffect>
                                      </p:childTnLst>
                                    </p:cTn>
                                  </p:par>
                                </p:childTnLst>
                              </p:cTn>
                            </p:par>
                          </p:childTnLst>
                        </p:cTn>
                      </p:par>
                      <p:par>
                        <p:cTn id="55" fill="hold">
                          <p:stCondLst>
                            <p:cond delay="indefinite"/>
                          </p:stCondLst>
                          <p:childTnLst>
                            <p:par>
                              <p:cTn id="56" fill="hold">
                                <p:stCondLst>
                                  <p:cond delay="0"/>
                                </p:stCondLst>
                                <p:childTnLst>
                                  <p:par>
                                    <p:cTn id="57" presetID="2" presetClass="entr" presetSubtype="4" accel="81000" fill="hold" nodeType="clickEffect" p14:presetBounceEnd="48000">
                                      <p:stCondLst>
                                        <p:cond delay="0"/>
                                      </p:stCondLst>
                                      <p:childTnLst>
                                        <p:set>
                                          <p:cBhvr>
                                            <p:cTn id="58" dur="1" fill="hold">
                                              <p:stCondLst>
                                                <p:cond delay="0"/>
                                              </p:stCondLst>
                                            </p:cTn>
                                            <p:tgtEl>
                                              <p:spTgt spid="37"/>
                                            </p:tgtEl>
                                            <p:attrNameLst>
                                              <p:attrName>style.visibility</p:attrName>
                                            </p:attrNameLst>
                                          </p:cBhvr>
                                          <p:to>
                                            <p:strVal val="visible"/>
                                          </p:to>
                                        </p:set>
                                        <p:anim calcmode="lin" valueType="num" p14:bounceEnd="48000">
                                          <p:cBhvr additive="base">
                                            <p:cTn id="59" dur="1000" fill="hold"/>
                                            <p:tgtEl>
                                              <p:spTgt spid="37"/>
                                            </p:tgtEl>
                                            <p:attrNameLst>
                                              <p:attrName>ppt_x</p:attrName>
                                            </p:attrNameLst>
                                          </p:cBhvr>
                                          <p:tavLst>
                                            <p:tav tm="0">
                                              <p:val>
                                                <p:strVal val="#ppt_x"/>
                                              </p:val>
                                            </p:tav>
                                            <p:tav tm="100000">
                                              <p:val>
                                                <p:strVal val="#ppt_x"/>
                                              </p:val>
                                            </p:tav>
                                          </p:tavLst>
                                        </p:anim>
                                        <p:anim calcmode="lin" valueType="num" p14:bounceEnd="48000">
                                          <p:cBhvr additive="base">
                                            <p:cTn id="60" dur="1000" fill="hold"/>
                                            <p:tgtEl>
                                              <p:spTgt spid="37"/>
                                            </p:tgtEl>
                                            <p:attrNameLst>
                                              <p:attrName>ppt_y</p:attrName>
                                            </p:attrNameLst>
                                          </p:cBhvr>
                                          <p:tavLst>
                                            <p:tav tm="0">
                                              <p:val>
                                                <p:strVal val="1+#ppt_h/2"/>
                                              </p:val>
                                            </p:tav>
                                            <p:tav tm="100000">
                                              <p:val>
                                                <p:strVal val="#ppt_y"/>
                                              </p:val>
                                            </p:tav>
                                          </p:tavLst>
                                        </p:anim>
                                      </p:childTnLst>
                                    </p:cTn>
                                  </p:par>
                                  <p:par>
                                    <p:cTn id="61" presetID="2" presetClass="entr" presetSubtype="4" accel="81000" fill="hold" grpId="0" nodeType="withEffect" p14:presetBounceEnd="48000">
                                      <p:stCondLst>
                                        <p:cond delay="200"/>
                                      </p:stCondLst>
                                      <p:childTnLst>
                                        <p:set>
                                          <p:cBhvr>
                                            <p:cTn id="62" dur="1" fill="hold">
                                              <p:stCondLst>
                                                <p:cond delay="0"/>
                                              </p:stCondLst>
                                            </p:cTn>
                                            <p:tgtEl>
                                              <p:spTgt spid="36"/>
                                            </p:tgtEl>
                                            <p:attrNameLst>
                                              <p:attrName>style.visibility</p:attrName>
                                            </p:attrNameLst>
                                          </p:cBhvr>
                                          <p:to>
                                            <p:strVal val="visible"/>
                                          </p:to>
                                        </p:set>
                                        <p:anim calcmode="lin" valueType="num" p14:bounceEnd="48000">
                                          <p:cBhvr additive="base">
                                            <p:cTn id="63" dur="1000" fill="hold"/>
                                            <p:tgtEl>
                                              <p:spTgt spid="36"/>
                                            </p:tgtEl>
                                            <p:attrNameLst>
                                              <p:attrName>ppt_x</p:attrName>
                                            </p:attrNameLst>
                                          </p:cBhvr>
                                          <p:tavLst>
                                            <p:tav tm="0">
                                              <p:val>
                                                <p:strVal val="#ppt_x"/>
                                              </p:val>
                                            </p:tav>
                                            <p:tav tm="100000">
                                              <p:val>
                                                <p:strVal val="#ppt_x"/>
                                              </p:val>
                                            </p:tav>
                                          </p:tavLst>
                                        </p:anim>
                                        <p:anim calcmode="lin" valueType="num" p14:bounceEnd="48000">
                                          <p:cBhvr additive="base">
                                            <p:cTn id="64" dur="1000" fill="hold"/>
                                            <p:tgtEl>
                                              <p:spTgt spid="36"/>
                                            </p:tgtEl>
                                            <p:attrNameLst>
                                              <p:attrName>ppt_y</p:attrName>
                                            </p:attrNameLst>
                                          </p:cBhvr>
                                          <p:tavLst>
                                            <p:tav tm="0">
                                              <p:val>
                                                <p:strVal val="1+#ppt_h/2"/>
                                              </p:val>
                                            </p:tav>
                                            <p:tav tm="100000">
                                              <p:val>
                                                <p:strVal val="#ppt_y"/>
                                              </p:val>
                                            </p:tav>
                                          </p:tavLst>
                                        </p:anim>
                                      </p:childTnLst>
                                    </p:cTn>
                                  </p:par>
                                  <p:par>
                                    <p:cTn id="65" presetID="10" presetClass="entr" presetSubtype="0" fill="hold" grpId="0" nodeType="withEffect">
                                      <p:stCondLst>
                                        <p:cond delay="400"/>
                                      </p:stCondLst>
                                      <p:childTnLst>
                                        <p:set>
                                          <p:cBhvr>
                                            <p:cTn id="66" dur="1" fill="hold">
                                              <p:stCondLst>
                                                <p:cond delay="0"/>
                                              </p:stCondLst>
                                            </p:cTn>
                                            <p:tgtEl>
                                              <p:spTgt spid="65"/>
                                            </p:tgtEl>
                                            <p:attrNameLst>
                                              <p:attrName>style.visibility</p:attrName>
                                            </p:attrNameLst>
                                          </p:cBhvr>
                                          <p:to>
                                            <p:strVal val="visible"/>
                                          </p:to>
                                        </p:set>
                                        <p:animEffect transition="in" filter="fade">
                                          <p:cBhvr>
                                            <p:cTn id="67" dur="500"/>
                                            <p:tgtEl>
                                              <p:spTgt spid="65"/>
                                            </p:tgtEl>
                                          </p:cBhvr>
                                        </p:animEffect>
                                      </p:childTnLst>
                                    </p:cTn>
                                  </p:par>
                                </p:childTnLst>
                              </p:cTn>
                            </p:par>
                          </p:childTnLst>
                        </p:cTn>
                      </p:par>
                      <p:par>
                        <p:cTn id="68" fill="hold">
                          <p:stCondLst>
                            <p:cond delay="indefinite"/>
                          </p:stCondLst>
                          <p:childTnLst>
                            <p:par>
                              <p:cTn id="69" fill="hold">
                                <p:stCondLst>
                                  <p:cond delay="0"/>
                                </p:stCondLst>
                                <p:childTnLst>
                                  <p:par>
                                    <p:cTn id="70" presetID="2" presetClass="entr" presetSubtype="4" accel="81000" fill="hold" nodeType="clickEffect" p14:presetBounceEnd="48000">
                                      <p:stCondLst>
                                        <p:cond delay="0"/>
                                      </p:stCondLst>
                                      <p:childTnLst>
                                        <p:set>
                                          <p:cBhvr>
                                            <p:cTn id="71" dur="1" fill="hold">
                                              <p:stCondLst>
                                                <p:cond delay="0"/>
                                              </p:stCondLst>
                                            </p:cTn>
                                            <p:tgtEl>
                                              <p:spTgt spid="44"/>
                                            </p:tgtEl>
                                            <p:attrNameLst>
                                              <p:attrName>style.visibility</p:attrName>
                                            </p:attrNameLst>
                                          </p:cBhvr>
                                          <p:to>
                                            <p:strVal val="visible"/>
                                          </p:to>
                                        </p:set>
                                        <p:anim calcmode="lin" valueType="num" p14:bounceEnd="48000">
                                          <p:cBhvr additive="base">
                                            <p:cTn id="72" dur="1000" fill="hold"/>
                                            <p:tgtEl>
                                              <p:spTgt spid="44"/>
                                            </p:tgtEl>
                                            <p:attrNameLst>
                                              <p:attrName>ppt_x</p:attrName>
                                            </p:attrNameLst>
                                          </p:cBhvr>
                                          <p:tavLst>
                                            <p:tav tm="0">
                                              <p:val>
                                                <p:strVal val="#ppt_x"/>
                                              </p:val>
                                            </p:tav>
                                            <p:tav tm="100000">
                                              <p:val>
                                                <p:strVal val="#ppt_x"/>
                                              </p:val>
                                            </p:tav>
                                          </p:tavLst>
                                        </p:anim>
                                        <p:anim calcmode="lin" valueType="num" p14:bounceEnd="48000">
                                          <p:cBhvr additive="base">
                                            <p:cTn id="73" dur="1000" fill="hold"/>
                                            <p:tgtEl>
                                              <p:spTgt spid="44"/>
                                            </p:tgtEl>
                                            <p:attrNameLst>
                                              <p:attrName>ppt_y</p:attrName>
                                            </p:attrNameLst>
                                          </p:cBhvr>
                                          <p:tavLst>
                                            <p:tav tm="0">
                                              <p:val>
                                                <p:strVal val="1+#ppt_h/2"/>
                                              </p:val>
                                            </p:tav>
                                            <p:tav tm="100000">
                                              <p:val>
                                                <p:strVal val="#ppt_y"/>
                                              </p:val>
                                            </p:tav>
                                          </p:tavLst>
                                        </p:anim>
                                      </p:childTnLst>
                                    </p:cTn>
                                  </p:par>
                                  <p:par>
                                    <p:cTn id="74" presetID="2" presetClass="entr" presetSubtype="4" accel="81000" fill="hold" grpId="0" nodeType="withEffect" p14:presetBounceEnd="48000">
                                      <p:stCondLst>
                                        <p:cond delay="200"/>
                                      </p:stCondLst>
                                      <p:childTnLst>
                                        <p:set>
                                          <p:cBhvr>
                                            <p:cTn id="75" dur="1" fill="hold">
                                              <p:stCondLst>
                                                <p:cond delay="0"/>
                                              </p:stCondLst>
                                            </p:cTn>
                                            <p:tgtEl>
                                              <p:spTgt spid="43"/>
                                            </p:tgtEl>
                                            <p:attrNameLst>
                                              <p:attrName>style.visibility</p:attrName>
                                            </p:attrNameLst>
                                          </p:cBhvr>
                                          <p:to>
                                            <p:strVal val="visible"/>
                                          </p:to>
                                        </p:set>
                                        <p:anim calcmode="lin" valueType="num" p14:bounceEnd="48000">
                                          <p:cBhvr additive="base">
                                            <p:cTn id="76" dur="1000" fill="hold"/>
                                            <p:tgtEl>
                                              <p:spTgt spid="43"/>
                                            </p:tgtEl>
                                            <p:attrNameLst>
                                              <p:attrName>ppt_x</p:attrName>
                                            </p:attrNameLst>
                                          </p:cBhvr>
                                          <p:tavLst>
                                            <p:tav tm="0">
                                              <p:val>
                                                <p:strVal val="#ppt_x"/>
                                              </p:val>
                                            </p:tav>
                                            <p:tav tm="100000">
                                              <p:val>
                                                <p:strVal val="#ppt_x"/>
                                              </p:val>
                                            </p:tav>
                                          </p:tavLst>
                                        </p:anim>
                                        <p:anim calcmode="lin" valueType="num" p14:bounceEnd="48000">
                                          <p:cBhvr additive="base">
                                            <p:cTn id="77" dur="1000" fill="hold"/>
                                            <p:tgtEl>
                                              <p:spTgt spid="43"/>
                                            </p:tgtEl>
                                            <p:attrNameLst>
                                              <p:attrName>ppt_y</p:attrName>
                                            </p:attrNameLst>
                                          </p:cBhvr>
                                          <p:tavLst>
                                            <p:tav tm="0">
                                              <p:val>
                                                <p:strVal val="1+#ppt_h/2"/>
                                              </p:val>
                                            </p:tav>
                                            <p:tav tm="100000">
                                              <p:val>
                                                <p:strVal val="#ppt_y"/>
                                              </p:val>
                                            </p:tav>
                                          </p:tavLst>
                                        </p:anim>
                                      </p:childTnLst>
                                    </p:cTn>
                                  </p:par>
                                  <p:par>
                                    <p:cTn id="78" presetID="10" presetClass="entr" presetSubtype="0" fill="hold" grpId="0" nodeType="withEffect">
                                      <p:stCondLst>
                                        <p:cond delay="400"/>
                                      </p:stCondLst>
                                      <p:childTnLst>
                                        <p:set>
                                          <p:cBhvr>
                                            <p:cTn id="79" dur="1" fill="hold">
                                              <p:stCondLst>
                                                <p:cond delay="0"/>
                                              </p:stCondLst>
                                            </p:cTn>
                                            <p:tgtEl>
                                              <p:spTgt spid="66"/>
                                            </p:tgtEl>
                                            <p:attrNameLst>
                                              <p:attrName>style.visibility</p:attrName>
                                            </p:attrNameLst>
                                          </p:cBhvr>
                                          <p:to>
                                            <p:strVal val="visible"/>
                                          </p:to>
                                        </p:set>
                                        <p:animEffect transition="in" filter="fade">
                                          <p:cBhvr>
                                            <p:cTn id="80"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animBg="1"/>
          <p:bldP spid="22" grpId="0" animBg="1"/>
          <p:bldP spid="29" grpId="0" animBg="1"/>
          <p:bldP spid="36" grpId="0" animBg="1"/>
          <p:bldP spid="43" grpId="0" animBg="1"/>
          <p:bldP spid="62" grpId="0">
            <p:tmplLst>
              <p:tmpl>
                <p:tnLst>
                  <p:par>
                    <p:cTn presetID="10" presetClass="entr" presetSubtype="0" fill="hold" nodeType="withEffect">
                      <p:stCondLst>
                        <p:cond delay="400"/>
                      </p:stCondLst>
                      <p:childTnLst>
                        <p:set>
                          <p:cBhvr>
                            <p:cTn dur="1" fill="hold">
                              <p:stCondLst>
                                <p:cond delay="0"/>
                              </p:stCondLst>
                            </p:cTn>
                            <p:tgtEl>
                              <p:spTgt spid="62"/>
                            </p:tgtEl>
                            <p:attrNameLst>
                              <p:attrName>style.visibility</p:attrName>
                            </p:attrNameLst>
                          </p:cBhvr>
                          <p:to>
                            <p:strVal val="visible"/>
                          </p:to>
                        </p:set>
                        <p:animEffect transition="in" filter="fade">
                          <p:cBhvr>
                            <p:cTn dur="500"/>
                            <p:tgtEl>
                              <p:spTgt spid="62"/>
                            </p:tgtEl>
                          </p:cBhvr>
                        </p:animEffect>
                      </p:childTnLst>
                    </p:cTn>
                  </p:par>
                </p:tnLst>
              </p:tmpl>
            </p:tmplLst>
          </p:bldP>
          <p:bldP spid="63" grpId="0">
            <p:tmplLst>
              <p:tmpl>
                <p:tnLst>
                  <p:par>
                    <p:cTn presetID="10" presetClass="entr" presetSubtype="0" fill="hold" nodeType="withEffect">
                      <p:stCondLst>
                        <p:cond delay="400"/>
                      </p:stCondLst>
                      <p:childTnLst>
                        <p:set>
                          <p:cBhvr>
                            <p:cTn dur="1" fill="hold">
                              <p:stCondLst>
                                <p:cond delay="0"/>
                              </p:stCondLst>
                            </p:cTn>
                            <p:tgtEl>
                              <p:spTgt spid="63"/>
                            </p:tgtEl>
                            <p:attrNameLst>
                              <p:attrName>style.visibility</p:attrName>
                            </p:attrNameLst>
                          </p:cBhvr>
                          <p:to>
                            <p:strVal val="visible"/>
                          </p:to>
                        </p:set>
                        <p:animEffect transition="in" filter="fade">
                          <p:cBhvr>
                            <p:cTn dur="500"/>
                            <p:tgtEl>
                              <p:spTgt spid="63"/>
                            </p:tgtEl>
                          </p:cBhvr>
                        </p:animEffect>
                      </p:childTnLst>
                    </p:cTn>
                  </p:par>
                </p:tnLst>
              </p:tmpl>
            </p:tmplLst>
          </p:bldP>
          <p:bldP spid="64" grpId="0">
            <p:tmplLst>
              <p:tmpl>
                <p:tnLst>
                  <p:par>
                    <p:cTn presetID="10" presetClass="entr" presetSubtype="0" fill="hold" nodeType="withEffect">
                      <p:stCondLst>
                        <p:cond delay="40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p:tmplLst>
              <p:tmpl>
                <p:tnLst>
                  <p:par>
                    <p:cTn presetID="10" presetClass="entr" presetSubtype="0" fill="hold" nodeType="withEffect">
                      <p:stCondLst>
                        <p:cond delay="40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0" grpId="0">
            <p:tmplLst>
              <p:tmpl>
                <p:tnLst>
                  <p:par>
                    <p:cTn presetID="10" presetClass="entr" presetSubtype="0" fill="hold" nodeType="withEffect">
                      <p:stCondLst>
                        <p:cond delay="400"/>
                      </p:stCondLst>
                      <p:childTnLst>
                        <p:set>
                          <p:cBhvr>
                            <p:cTn dur="1" fill="hold">
                              <p:stCondLst>
                                <p:cond delay="0"/>
                              </p:stCondLst>
                            </p:cTn>
                            <p:tgtEl>
                              <p:spTgt spid="60"/>
                            </p:tgtEl>
                            <p:attrNameLst>
                              <p:attrName>style.visibility</p:attrName>
                            </p:attrNameLst>
                          </p:cBhvr>
                          <p:to>
                            <p:strVal val="visible"/>
                          </p:to>
                        </p:set>
                        <p:animEffect transition="in" filter="fade">
                          <p:cBhvr>
                            <p:cTn dur="500"/>
                            <p:tgtEl>
                              <p:spTgt spid="60"/>
                            </p:tgtEl>
                          </p:cBhvr>
                        </p:animEffect>
                      </p:childTnLst>
                    </p:cTn>
                  </p:par>
                </p:tnLst>
              </p:tmpl>
            </p:tmplLst>
          </p:bldP>
          <p:bldP spid="66" grpId="0">
            <p:tmplLst>
              <p:tmpl>
                <p:tnLst>
                  <p:par>
                    <p:cTn presetID="10" presetClass="entr" presetSubtype="0" fill="hold" nodeType="withEffect">
                      <p:stCondLst>
                        <p:cond delay="40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accel="8100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ppt_x"/>
                                              </p:val>
                                            </p:tav>
                                            <p:tav tm="100000">
                                              <p:val>
                                                <p:strVal val="#ppt_x"/>
                                              </p:val>
                                            </p:tav>
                                          </p:tavLst>
                                        </p:anim>
                                        <p:anim calcmode="lin" valueType="num">
                                          <p:cBhvr additive="base">
                                            <p:cTn id="8" dur="1000" fill="hold"/>
                                            <p:tgtEl>
                                              <p:spTgt spid="8"/>
                                            </p:tgtEl>
                                            <p:attrNameLst>
                                              <p:attrName>ppt_y</p:attrName>
                                            </p:attrNameLst>
                                          </p:cBhvr>
                                          <p:tavLst>
                                            <p:tav tm="0">
                                              <p:val>
                                                <p:strVal val="0-#ppt_h/2"/>
                                              </p:val>
                                            </p:tav>
                                            <p:tav tm="100000">
                                              <p:val>
                                                <p:strVal val="#ppt_y"/>
                                              </p:val>
                                            </p:tav>
                                          </p:tavLst>
                                        </p:anim>
                                      </p:childTnLst>
                                    </p:cTn>
                                  </p:par>
                                  <p:par>
                                    <p:cTn id="9" presetID="2" presetClass="entr" presetSubtype="1" accel="81000" fill="hold" grpId="0" nodeType="withEffect">
                                      <p:stCondLst>
                                        <p:cond delay="20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000" fill="hold"/>
                                            <p:tgtEl>
                                              <p:spTgt spid="7"/>
                                            </p:tgtEl>
                                            <p:attrNameLst>
                                              <p:attrName>ppt_x</p:attrName>
                                            </p:attrNameLst>
                                          </p:cBhvr>
                                          <p:tavLst>
                                            <p:tav tm="0">
                                              <p:val>
                                                <p:strVal val="#ppt_x"/>
                                              </p:val>
                                            </p:tav>
                                            <p:tav tm="100000">
                                              <p:val>
                                                <p:strVal val="#ppt_x"/>
                                              </p:val>
                                            </p:tav>
                                          </p:tavLst>
                                        </p:anim>
                                        <p:anim calcmode="lin" valueType="num">
                                          <p:cBhvr additive="base">
                                            <p:cTn id="12" dur="1000" fill="hold"/>
                                            <p:tgtEl>
                                              <p:spTgt spid="7"/>
                                            </p:tgtEl>
                                            <p:attrNameLst>
                                              <p:attrName>ppt_y</p:attrName>
                                            </p:attrNameLst>
                                          </p:cBhvr>
                                          <p:tavLst>
                                            <p:tav tm="0">
                                              <p:val>
                                                <p:strVal val="0-#ppt_h/2"/>
                                              </p:val>
                                            </p:tav>
                                            <p:tav tm="100000">
                                              <p:val>
                                                <p:strVal val="#ppt_y"/>
                                              </p:val>
                                            </p:tav>
                                          </p:tavLst>
                                        </p:anim>
                                      </p:childTnLst>
                                    </p:cTn>
                                  </p:par>
                                  <p:par>
                                    <p:cTn id="13" presetID="10" presetClass="entr" presetSubtype="0" fill="hold" grpId="0" nodeType="withEffect">
                                      <p:stCondLst>
                                        <p:cond delay="400"/>
                                      </p:stCondLst>
                                      <p:childTnLst>
                                        <p:set>
                                          <p:cBhvr>
                                            <p:cTn id="14" dur="1" fill="hold">
                                              <p:stCondLst>
                                                <p:cond delay="0"/>
                                              </p:stCondLst>
                                            </p:cTn>
                                            <p:tgtEl>
                                              <p:spTgt spid="60"/>
                                            </p:tgtEl>
                                            <p:attrNameLst>
                                              <p:attrName>style.visibility</p:attrName>
                                            </p:attrNameLst>
                                          </p:cBhvr>
                                          <p:to>
                                            <p:strVal val="visible"/>
                                          </p:to>
                                        </p:set>
                                        <p:animEffect transition="in" filter="fade">
                                          <p:cBhvr>
                                            <p:cTn id="15" dur="500"/>
                                            <p:tgtEl>
                                              <p:spTgt spid="60"/>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1" accel="81000" fill="hold" nodeType="clickEffect">
                                      <p:stCondLst>
                                        <p:cond delay="0"/>
                                      </p:stCondLst>
                                      <p:childTnLst>
                                        <p:set>
                                          <p:cBhvr>
                                            <p:cTn id="19" dur="1" fill="hold">
                                              <p:stCondLst>
                                                <p:cond delay="0"/>
                                              </p:stCondLst>
                                            </p:cTn>
                                            <p:tgtEl>
                                              <p:spTgt spid="15"/>
                                            </p:tgtEl>
                                            <p:attrNameLst>
                                              <p:attrName>style.visibility</p:attrName>
                                            </p:attrNameLst>
                                          </p:cBhvr>
                                          <p:to>
                                            <p:strVal val="visible"/>
                                          </p:to>
                                        </p:set>
                                        <p:anim calcmode="lin" valueType="num">
                                          <p:cBhvr additive="base">
                                            <p:cTn id="20" dur="1000" fill="hold"/>
                                            <p:tgtEl>
                                              <p:spTgt spid="15"/>
                                            </p:tgtEl>
                                            <p:attrNameLst>
                                              <p:attrName>ppt_x</p:attrName>
                                            </p:attrNameLst>
                                          </p:cBhvr>
                                          <p:tavLst>
                                            <p:tav tm="0">
                                              <p:val>
                                                <p:strVal val="#ppt_x"/>
                                              </p:val>
                                            </p:tav>
                                            <p:tav tm="100000">
                                              <p:val>
                                                <p:strVal val="#ppt_x"/>
                                              </p:val>
                                            </p:tav>
                                          </p:tavLst>
                                        </p:anim>
                                        <p:anim calcmode="lin" valueType="num">
                                          <p:cBhvr additive="base">
                                            <p:cTn id="21" dur="1000" fill="hold"/>
                                            <p:tgtEl>
                                              <p:spTgt spid="15"/>
                                            </p:tgtEl>
                                            <p:attrNameLst>
                                              <p:attrName>ppt_y</p:attrName>
                                            </p:attrNameLst>
                                          </p:cBhvr>
                                          <p:tavLst>
                                            <p:tav tm="0">
                                              <p:val>
                                                <p:strVal val="0-#ppt_h/2"/>
                                              </p:val>
                                            </p:tav>
                                            <p:tav tm="100000">
                                              <p:val>
                                                <p:strVal val="#ppt_y"/>
                                              </p:val>
                                            </p:tav>
                                          </p:tavLst>
                                        </p:anim>
                                      </p:childTnLst>
                                    </p:cTn>
                                  </p:par>
                                  <p:par>
                                    <p:cTn id="22" presetID="2" presetClass="entr" presetSubtype="1" accel="81000" fill="hold" grpId="0" nodeType="withEffect">
                                      <p:stCondLst>
                                        <p:cond delay="200"/>
                                      </p:stCondLst>
                                      <p:childTnLst>
                                        <p:set>
                                          <p:cBhvr>
                                            <p:cTn id="23" dur="1" fill="hold">
                                              <p:stCondLst>
                                                <p:cond delay="0"/>
                                              </p:stCondLst>
                                            </p:cTn>
                                            <p:tgtEl>
                                              <p:spTgt spid="14"/>
                                            </p:tgtEl>
                                            <p:attrNameLst>
                                              <p:attrName>style.visibility</p:attrName>
                                            </p:attrNameLst>
                                          </p:cBhvr>
                                          <p:to>
                                            <p:strVal val="visible"/>
                                          </p:to>
                                        </p:set>
                                        <p:anim calcmode="lin" valueType="num">
                                          <p:cBhvr additive="base">
                                            <p:cTn id="24" dur="1000" fill="hold"/>
                                            <p:tgtEl>
                                              <p:spTgt spid="14"/>
                                            </p:tgtEl>
                                            <p:attrNameLst>
                                              <p:attrName>ppt_x</p:attrName>
                                            </p:attrNameLst>
                                          </p:cBhvr>
                                          <p:tavLst>
                                            <p:tav tm="0">
                                              <p:val>
                                                <p:strVal val="#ppt_x"/>
                                              </p:val>
                                            </p:tav>
                                            <p:tav tm="100000">
                                              <p:val>
                                                <p:strVal val="#ppt_x"/>
                                              </p:val>
                                            </p:tav>
                                          </p:tavLst>
                                        </p:anim>
                                        <p:anim calcmode="lin" valueType="num">
                                          <p:cBhvr additive="base">
                                            <p:cTn id="25" dur="1000" fill="hold"/>
                                            <p:tgtEl>
                                              <p:spTgt spid="14"/>
                                            </p:tgtEl>
                                            <p:attrNameLst>
                                              <p:attrName>ppt_y</p:attrName>
                                            </p:attrNameLst>
                                          </p:cBhvr>
                                          <p:tavLst>
                                            <p:tav tm="0">
                                              <p:val>
                                                <p:strVal val="0-#ppt_h/2"/>
                                              </p:val>
                                            </p:tav>
                                            <p:tav tm="100000">
                                              <p:val>
                                                <p:strVal val="#ppt_y"/>
                                              </p:val>
                                            </p:tav>
                                          </p:tavLst>
                                        </p:anim>
                                      </p:childTnLst>
                                    </p:cTn>
                                  </p:par>
                                  <p:par>
                                    <p:cTn id="26" presetID="10" presetClass="entr" presetSubtype="0" fill="hold" grpId="0" nodeType="withEffect">
                                      <p:stCondLst>
                                        <p:cond delay="400"/>
                                      </p:stCondLst>
                                      <p:childTnLst>
                                        <p:set>
                                          <p:cBhvr>
                                            <p:cTn id="27" dur="1" fill="hold">
                                              <p:stCondLst>
                                                <p:cond delay="0"/>
                                              </p:stCondLst>
                                            </p:cTn>
                                            <p:tgtEl>
                                              <p:spTgt spid="62"/>
                                            </p:tgtEl>
                                            <p:attrNameLst>
                                              <p:attrName>style.visibility</p:attrName>
                                            </p:attrNameLst>
                                          </p:cBhvr>
                                          <p:to>
                                            <p:strVal val="visible"/>
                                          </p:to>
                                        </p:set>
                                        <p:animEffect transition="in" filter="fade">
                                          <p:cBhvr>
                                            <p:cTn id="28" dur="500"/>
                                            <p:tgtEl>
                                              <p:spTgt spid="62"/>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1" accel="81000" fill="hold" nodeType="clickEffect">
                                      <p:stCondLst>
                                        <p:cond delay="0"/>
                                      </p:stCondLst>
                                      <p:childTnLst>
                                        <p:set>
                                          <p:cBhvr>
                                            <p:cTn id="32" dur="1" fill="hold">
                                              <p:stCondLst>
                                                <p:cond delay="0"/>
                                              </p:stCondLst>
                                            </p:cTn>
                                            <p:tgtEl>
                                              <p:spTgt spid="23"/>
                                            </p:tgtEl>
                                            <p:attrNameLst>
                                              <p:attrName>style.visibility</p:attrName>
                                            </p:attrNameLst>
                                          </p:cBhvr>
                                          <p:to>
                                            <p:strVal val="visible"/>
                                          </p:to>
                                        </p:set>
                                        <p:anim calcmode="lin" valueType="num">
                                          <p:cBhvr additive="base">
                                            <p:cTn id="33" dur="1000" fill="hold"/>
                                            <p:tgtEl>
                                              <p:spTgt spid="23"/>
                                            </p:tgtEl>
                                            <p:attrNameLst>
                                              <p:attrName>ppt_x</p:attrName>
                                            </p:attrNameLst>
                                          </p:cBhvr>
                                          <p:tavLst>
                                            <p:tav tm="0">
                                              <p:val>
                                                <p:strVal val="#ppt_x"/>
                                              </p:val>
                                            </p:tav>
                                            <p:tav tm="100000">
                                              <p:val>
                                                <p:strVal val="#ppt_x"/>
                                              </p:val>
                                            </p:tav>
                                          </p:tavLst>
                                        </p:anim>
                                        <p:anim calcmode="lin" valueType="num">
                                          <p:cBhvr additive="base">
                                            <p:cTn id="34" dur="1000" fill="hold"/>
                                            <p:tgtEl>
                                              <p:spTgt spid="23"/>
                                            </p:tgtEl>
                                            <p:attrNameLst>
                                              <p:attrName>ppt_y</p:attrName>
                                            </p:attrNameLst>
                                          </p:cBhvr>
                                          <p:tavLst>
                                            <p:tav tm="0">
                                              <p:val>
                                                <p:strVal val="0-#ppt_h/2"/>
                                              </p:val>
                                            </p:tav>
                                            <p:tav tm="100000">
                                              <p:val>
                                                <p:strVal val="#ppt_y"/>
                                              </p:val>
                                            </p:tav>
                                          </p:tavLst>
                                        </p:anim>
                                      </p:childTnLst>
                                    </p:cTn>
                                  </p:par>
                                  <p:par>
                                    <p:cTn id="35" presetID="2" presetClass="entr" presetSubtype="1" accel="81000" fill="hold" grpId="0" nodeType="withEffect">
                                      <p:stCondLst>
                                        <p:cond delay="200"/>
                                      </p:stCondLst>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1000" fill="hold"/>
                                            <p:tgtEl>
                                              <p:spTgt spid="22"/>
                                            </p:tgtEl>
                                            <p:attrNameLst>
                                              <p:attrName>ppt_x</p:attrName>
                                            </p:attrNameLst>
                                          </p:cBhvr>
                                          <p:tavLst>
                                            <p:tav tm="0">
                                              <p:val>
                                                <p:strVal val="#ppt_x"/>
                                              </p:val>
                                            </p:tav>
                                            <p:tav tm="100000">
                                              <p:val>
                                                <p:strVal val="#ppt_x"/>
                                              </p:val>
                                            </p:tav>
                                          </p:tavLst>
                                        </p:anim>
                                        <p:anim calcmode="lin" valueType="num">
                                          <p:cBhvr additive="base">
                                            <p:cTn id="38" dur="1000" fill="hold"/>
                                            <p:tgtEl>
                                              <p:spTgt spid="22"/>
                                            </p:tgtEl>
                                            <p:attrNameLst>
                                              <p:attrName>ppt_y</p:attrName>
                                            </p:attrNameLst>
                                          </p:cBhvr>
                                          <p:tavLst>
                                            <p:tav tm="0">
                                              <p:val>
                                                <p:strVal val="0-#ppt_h/2"/>
                                              </p:val>
                                            </p:tav>
                                            <p:tav tm="100000">
                                              <p:val>
                                                <p:strVal val="#ppt_y"/>
                                              </p:val>
                                            </p:tav>
                                          </p:tavLst>
                                        </p:anim>
                                      </p:childTnLst>
                                    </p:cTn>
                                  </p:par>
                                  <p:par>
                                    <p:cTn id="39" presetID="10" presetClass="entr" presetSubtype="0" fill="hold" grpId="0" nodeType="withEffect">
                                      <p:stCondLst>
                                        <p:cond delay="400"/>
                                      </p:stCondLst>
                                      <p:childTnLst>
                                        <p:set>
                                          <p:cBhvr>
                                            <p:cTn id="40" dur="1" fill="hold">
                                              <p:stCondLst>
                                                <p:cond delay="0"/>
                                              </p:stCondLst>
                                            </p:cTn>
                                            <p:tgtEl>
                                              <p:spTgt spid="63"/>
                                            </p:tgtEl>
                                            <p:attrNameLst>
                                              <p:attrName>style.visibility</p:attrName>
                                            </p:attrNameLst>
                                          </p:cBhvr>
                                          <p:to>
                                            <p:strVal val="visible"/>
                                          </p:to>
                                        </p:set>
                                        <p:animEffect transition="in" filter="fade">
                                          <p:cBhvr>
                                            <p:cTn id="41" dur="500"/>
                                            <p:tgtEl>
                                              <p:spTgt spid="63"/>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accel="81000" fill="hold" nodeType="clickEffect">
                                      <p:stCondLst>
                                        <p:cond delay="0"/>
                                      </p:stCondLst>
                                      <p:childTnLst>
                                        <p:set>
                                          <p:cBhvr>
                                            <p:cTn id="45" dur="1" fill="hold">
                                              <p:stCondLst>
                                                <p:cond delay="0"/>
                                              </p:stCondLst>
                                            </p:cTn>
                                            <p:tgtEl>
                                              <p:spTgt spid="30"/>
                                            </p:tgtEl>
                                            <p:attrNameLst>
                                              <p:attrName>style.visibility</p:attrName>
                                            </p:attrNameLst>
                                          </p:cBhvr>
                                          <p:to>
                                            <p:strVal val="visible"/>
                                          </p:to>
                                        </p:set>
                                        <p:anim calcmode="lin" valueType="num">
                                          <p:cBhvr additive="base">
                                            <p:cTn id="46" dur="1000" fill="hold"/>
                                            <p:tgtEl>
                                              <p:spTgt spid="30"/>
                                            </p:tgtEl>
                                            <p:attrNameLst>
                                              <p:attrName>ppt_x</p:attrName>
                                            </p:attrNameLst>
                                          </p:cBhvr>
                                          <p:tavLst>
                                            <p:tav tm="0">
                                              <p:val>
                                                <p:strVal val="#ppt_x"/>
                                              </p:val>
                                            </p:tav>
                                            <p:tav tm="100000">
                                              <p:val>
                                                <p:strVal val="#ppt_x"/>
                                              </p:val>
                                            </p:tav>
                                          </p:tavLst>
                                        </p:anim>
                                        <p:anim calcmode="lin" valueType="num">
                                          <p:cBhvr additive="base">
                                            <p:cTn id="47" dur="1000" fill="hold"/>
                                            <p:tgtEl>
                                              <p:spTgt spid="30"/>
                                            </p:tgtEl>
                                            <p:attrNameLst>
                                              <p:attrName>ppt_y</p:attrName>
                                            </p:attrNameLst>
                                          </p:cBhvr>
                                          <p:tavLst>
                                            <p:tav tm="0">
                                              <p:val>
                                                <p:strVal val="1+#ppt_h/2"/>
                                              </p:val>
                                            </p:tav>
                                            <p:tav tm="100000">
                                              <p:val>
                                                <p:strVal val="#ppt_y"/>
                                              </p:val>
                                            </p:tav>
                                          </p:tavLst>
                                        </p:anim>
                                      </p:childTnLst>
                                    </p:cTn>
                                  </p:par>
                                  <p:par>
                                    <p:cTn id="48" presetID="2" presetClass="entr" presetSubtype="4" accel="81000" fill="hold" grpId="0" nodeType="withEffect">
                                      <p:stCondLst>
                                        <p:cond delay="200"/>
                                      </p:stCondLst>
                                      <p:childTnLst>
                                        <p:set>
                                          <p:cBhvr>
                                            <p:cTn id="49" dur="1" fill="hold">
                                              <p:stCondLst>
                                                <p:cond delay="0"/>
                                              </p:stCondLst>
                                            </p:cTn>
                                            <p:tgtEl>
                                              <p:spTgt spid="29"/>
                                            </p:tgtEl>
                                            <p:attrNameLst>
                                              <p:attrName>style.visibility</p:attrName>
                                            </p:attrNameLst>
                                          </p:cBhvr>
                                          <p:to>
                                            <p:strVal val="visible"/>
                                          </p:to>
                                        </p:set>
                                        <p:anim calcmode="lin" valueType="num">
                                          <p:cBhvr additive="base">
                                            <p:cTn id="50" dur="1000" fill="hold"/>
                                            <p:tgtEl>
                                              <p:spTgt spid="29"/>
                                            </p:tgtEl>
                                            <p:attrNameLst>
                                              <p:attrName>ppt_x</p:attrName>
                                            </p:attrNameLst>
                                          </p:cBhvr>
                                          <p:tavLst>
                                            <p:tav tm="0">
                                              <p:val>
                                                <p:strVal val="#ppt_x"/>
                                              </p:val>
                                            </p:tav>
                                            <p:tav tm="100000">
                                              <p:val>
                                                <p:strVal val="#ppt_x"/>
                                              </p:val>
                                            </p:tav>
                                          </p:tavLst>
                                        </p:anim>
                                        <p:anim calcmode="lin" valueType="num">
                                          <p:cBhvr additive="base">
                                            <p:cTn id="51" dur="1000" fill="hold"/>
                                            <p:tgtEl>
                                              <p:spTgt spid="29"/>
                                            </p:tgtEl>
                                            <p:attrNameLst>
                                              <p:attrName>ppt_y</p:attrName>
                                            </p:attrNameLst>
                                          </p:cBhvr>
                                          <p:tavLst>
                                            <p:tav tm="0">
                                              <p:val>
                                                <p:strVal val="1+#ppt_h/2"/>
                                              </p:val>
                                            </p:tav>
                                            <p:tav tm="100000">
                                              <p:val>
                                                <p:strVal val="#ppt_y"/>
                                              </p:val>
                                            </p:tav>
                                          </p:tavLst>
                                        </p:anim>
                                      </p:childTnLst>
                                    </p:cTn>
                                  </p:par>
                                  <p:par>
                                    <p:cTn id="52" presetID="10" presetClass="entr" presetSubtype="0" fill="hold" grpId="0" nodeType="withEffect">
                                      <p:stCondLst>
                                        <p:cond delay="400"/>
                                      </p:stCondLst>
                                      <p:childTnLst>
                                        <p:set>
                                          <p:cBhvr>
                                            <p:cTn id="53" dur="1" fill="hold">
                                              <p:stCondLst>
                                                <p:cond delay="0"/>
                                              </p:stCondLst>
                                            </p:cTn>
                                            <p:tgtEl>
                                              <p:spTgt spid="64"/>
                                            </p:tgtEl>
                                            <p:attrNameLst>
                                              <p:attrName>style.visibility</p:attrName>
                                            </p:attrNameLst>
                                          </p:cBhvr>
                                          <p:to>
                                            <p:strVal val="visible"/>
                                          </p:to>
                                        </p:set>
                                        <p:animEffect transition="in" filter="fade">
                                          <p:cBhvr>
                                            <p:cTn id="54" dur="500"/>
                                            <p:tgtEl>
                                              <p:spTgt spid="64"/>
                                            </p:tgtEl>
                                          </p:cBhvr>
                                        </p:animEffect>
                                      </p:childTnLst>
                                    </p:cTn>
                                  </p:par>
                                </p:childTnLst>
                              </p:cTn>
                            </p:par>
                          </p:childTnLst>
                        </p:cTn>
                      </p:par>
                      <p:par>
                        <p:cTn id="55" fill="hold">
                          <p:stCondLst>
                            <p:cond delay="indefinite"/>
                          </p:stCondLst>
                          <p:childTnLst>
                            <p:par>
                              <p:cTn id="56" fill="hold">
                                <p:stCondLst>
                                  <p:cond delay="0"/>
                                </p:stCondLst>
                                <p:childTnLst>
                                  <p:par>
                                    <p:cTn id="57" presetID="2" presetClass="entr" presetSubtype="4" accel="81000" fill="hold" nodeType="clickEffect">
                                      <p:stCondLst>
                                        <p:cond delay="0"/>
                                      </p:stCondLst>
                                      <p:childTnLst>
                                        <p:set>
                                          <p:cBhvr>
                                            <p:cTn id="58" dur="1" fill="hold">
                                              <p:stCondLst>
                                                <p:cond delay="0"/>
                                              </p:stCondLst>
                                            </p:cTn>
                                            <p:tgtEl>
                                              <p:spTgt spid="37"/>
                                            </p:tgtEl>
                                            <p:attrNameLst>
                                              <p:attrName>style.visibility</p:attrName>
                                            </p:attrNameLst>
                                          </p:cBhvr>
                                          <p:to>
                                            <p:strVal val="visible"/>
                                          </p:to>
                                        </p:set>
                                        <p:anim calcmode="lin" valueType="num">
                                          <p:cBhvr additive="base">
                                            <p:cTn id="59" dur="1000" fill="hold"/>
                                            <p:tgtEl>
                                              <p:spTgt spid="37"/>
                                            </p:tgtEl>
                                            <p:attrNameLst>
                                              <p:attrName>ppt_x</p:attrName>
                                            </p:attrNameLst>
                                          </p:cBhvr>
                                          <p:tavLst>
                                            <p:tav tm="0">
                                              <p:val>
                                                <p:strVal val="#ppt_x"/>
                                              </p:val>
                                            </p:tav>
                                            <p:tav tm="100000">
                                              <p:val>
                                                <p:strVal val="#ppt_x"/>
                                              </p:val>
                                            </p:tav>
                                          </p:tavLst>
                                        </p:anim>
                                        <p:anim calcmode="lin" valueType="num">
                                          <p:cBhvr additive="base">
                                            <p:cTn id="60" dur="1000" fill="hold"/>
                                            <p:tgtEl>
                                              <p:spTgt spid="37"/>
                                            </p:tgtEl>
                                            <p:attrNameLst>
                                              <p:attrName>ppt_y</p:attrName>
                                            </p:attrNameLst>
                                          </p:cBhvr>
                                          <p:tavLst>
                                            <p:tav tm="0">
                                              <p:val>
                                                <p:strVal val="1+#ppt_h/2"/>
                                              </p:val>
                                            </p:tav>
                                            <p:tav tm="100000">
                                              <p:val>
                                                <p:strVal val="#ppt_y"/>
                                              </p:val>
                                            </p:tav>
                                          </p:tavLst>
                                        </p:anim>
                                      </p:childTnLst>
                                    </p:cTn>
                                  </p:par>
                                  <p:par>
                                    <p:cTn id="61" presetID="2" presetClass="entr" presetSubtype="4" accel="81000" fill="hold" grpId="0" nodeType="withEffect">
                                      <p:stCondLst>
                                        <p:cond delay="200"/>
                                      </p:stCondLst>
                                      <p:childTnLst>
                                        <p:set>
                                          <p:cBhvr>
                                            <p:cTn id="62" dur="1" fill="hold">
                                              <p:stCondLst>
                                                <p:cond delay="0"/>
                                              </p:stCondLst>
                                            </p:cTn>
                                            <p:tgtEl>
                                              <p:spTgt spid="36"/>
                                            </p:tgtEl>
                                            <p:attrNameLst>
                                              <p:attrName>style.visibility</p:attrName>
                                            </p:attrNameLst>
                                          </p:cBhvr>
                                          <p:to>
                                            <p:strVal val="visible"/>
                                          </p:to>
                                        </p:set>
                                        <p:anim calcmode="lin" valueType="num">
                                          <p:cBhvr additive="base">
                                            <p:cTn id="63" dur="1000" fill="hold"/>
                                            <p:tgtEl>
                                              <p:spTgt spid="36"/>
                                            </p:tgtEl>
                                            <p:attrNameLst>
                                              <p:attrName>ppt_x</p:attrName>
                                            </p:attrNameLst>
                                          </p:cBhvr>
                                          <p:tavLst>
                                            <p:tav tm="0">
                                              <p:val>
                                                <p:strVal val="#ppt_x"/>
                                              </p:val>
                                            </p:tav>
                                            <p:tav tm="100000">
                                              <p:val>
                                                <p:strVal val="#ppt_x"/>
                                              </p:val>
                                            </p:tav>
                                          </p:tavLst>
                                        </p:anim>
                                        <p:anim calcmode="lin" valueType="num">
                                          <p:cBhvr additive="base">
                                            <p:cTn id="64" dur="1000" fill="hold"/>
                                            <p:tgtEl>
                                              <p:spTgt spid="36"/>
                                            </p:tgtEl>
                                            <p:attrNameLst>
                                              <p:attrName>ppt_y</p:attrName>
                                            </p:attrNameLst>
                                          </p:cBhvr>
                                          <p:tavLst>
                                            <p:tav tm="0">
                                              <p:val>
                                                <p:strVal val="1+#ppt_h/2"/>
                                              </p:val>
                                            </p:tav>
                                            <p:tav tm="100000">
                                              <p:val>
                                                <p:strVal val="#ppt_y"/>
                                              </p:val>
                                            </p:tav>
                                          </p:tavLst>
                                        </p:anim>
                                      </p:childTnLst>
                                    </p:cTn>
                                  </p:par>
                                  <p:par>
                                    <p:cTn id="65" presetID="10" presetClass="entr" presetSubtype="0" fill="hold" grpId="0" nodeType="withEffect">
                                      <p:stCondLst>
                                        <p:cond delay="400"/>
                                      </p:stCondLst>
                                      <p:childTnLst>
                                        <p:set>
                                          <p:cBhvr>
                                            <p:cTn id="66" dur="1" fill="hold">
                                              <p:stCondLst>
                                                <p:cond delay="0"/>
                                              </p:stCondLst>
                                            </p:cTn>
                                            <p:tgtEl>
                                              <p:spTgt spid="65"/>
                                            </p:tgtEl>
                                            <p:attrNameLst>
                                              <p:attrName>style.visibility</p:attrName>
                                            </p:attrNameLst>
                                          </p:cBhvr>
                                          <p:to>
                                            <p:strVal val="visible"/>
                                          </p:to>
                                        </p:set>
                                        <p:animEffect transition="in" filter="fade">
                                          <p:cBhvr>
                                            <p:cTn id="67" dur="500"/>
                                            <p:tgtEl>
                                              <p:spTgt spid="65"/>
                                            </p:tgtEl>
                                          </p:cBhvr>
                                        </p:animEffect>
                                      </p:childTnLst>
                                    </p:cTn>
                                  </p:par>
                                </p:childTnLst>
                              </p:cTn>
                            </p:par>
                          </p:childTnLst>
                        </p:cTn>
                      </p:par>
                      <p:par>
                        <p:cTn id="68" fill="hold">
                          <p:stCondLst>
                            <p:cond delay="indefinite"/>
                          </p:stCondLst>
                          <p:childTnLst>
                            <p:par>
                              <p:cTn id="69" fill="hold">
                                <p:stCondLst>
                                  <p:cond delay="0"/>
                                </p:stCondLst>
                                <p:childTnLst>
                                  <p:par>
                                    <p:cTn id="70" presetID="2" presetClass="entr" presetSubtype="4" accel="81000" fill="hold" nodeType="clickEffect">
                                      <p:stCondLst>
                                        <p:cond delay="0"/>
                                      </p:stCondLst>
                                      <p:childTnLst>
                                        <p:set>
                                          <p:cBhvr>
                                            <p:cTn id="71" dur="1" fill="hold">
                                              <p:stCondLst>
                                                <p:cond delay="0"/>
                                              </p:stCondLst>
                                            </p:cTn>
                                            <p:tgtEl>
                                              <p:spTgt spid="44"/>
                                            </p:tgtEl>
                                            <p:attrNameLst>
                                              <p:attrName>style.visibility</p:attrName>
                                            </p:attrNameLst>
                                          </p:cBhvr>
                                          <p:to>
                                            <p:strVal val="visible"/>
                                          </p:to>
                                        </p:set>
                                        <p:anim calcmode="lin" valueType="num">
                                          <p:cBhvr additive="base">
                                            <p:cTn id="72" dur="1000" fill="hold"/>
                                            <p:tgtEl>
                                              <p:spTgt spid="44"/>
                                            </p:tgtEl>
                                            <p:attrNameLst>
                                              <p:attrName>ppt_x</p:attrName>
                                            </p:attrNameLst>
                                          </p:cBhvr>
                                          <p:tavLst>
                                            <p:tav tm="0">
                                              <p:val>
                                                <p:strVal val="#ppt_x"/>
                                              </p:val>
                                            </p:tav>
                                            <p:tav tm="100000">
                                              <p:val>
                                                <p:strVal val="#ppt_x"/>
                                              </p:val>
                                            </p:tav>
                                          </p:tavLst>
                                        </p:anim>
                                        <p:anim calcmode="lin" valueType="num">
                                          <p:cBhvr additive="base">
                                            <p:cTn id="73" dur="1000" fill="hold"/>
                                            <p:tgtEl>
                                              <p:spTgt spid="44"/>
                                            </p:tgtEl>
                                            <p:attrNameLst>
                                              <p:attrName>ppt_y</p:attrName>
                                            </p:attrNameLst>
                                          </p:cBhvr>
                                          <p:tavLst>
                                            <p:tav tm="0">
                                              <p:val>
                                                <p:strVal val="1+#ppt_h/2"/>
                                              </p:val>
                                            </p:tav>
                                            <p:tav tm="100000">
                                              <p:val>
                                                <p:strVal val="#ppt_y"/>
                                              </p:val>
                                            </p:tav>
                                          </p:tavLst>
                                        </p:anim>
                                      </p:childTnLst>
                                    </p:cTn>
                                  </p:par>
                                  <p:par>
                                    <p:cTn id="74" presetID="2" presetClass="entr" presetSubtype="4" accel="81000" fill="hold" grpId="0" nodeType="withEffect">
                                      <p:stCondLst>
                                        <p:cond delay="200"/>
                                      </p:stCondLst>
                                      <p:childTnLst>
                                        <p:set>
                                          <p:cBhvr>
                                            <p:cTn id="75" dur="1" fill="hold">
                                              <p:stCondLst>
                                                <p:cond delay="0"/>
                                              </p:stCondLst>
                                            </p:cTn>
                                            <p:tgtEl>
                                              <p:spTgt spid="43"/>
                                            </p:tgtEl>
                                            <p:attrNameLst>
                                              <p:attrName>style.visibility</p:attrName>
                                            </p:attrNameLst>
                                          </p:cBhvr>
                                          <p:to>
                                            <p:strVal val="visible"/>
                                          </p:to>
                                        </p:set>
                                        <p:anim calcmode="lin" valueType="num">
                                          <p:cBhvr additive="base">
                                            <p:cTn id="76" dur="1000" fill="hold"/>
                                            <p:tgtEl>
                                              <p:spTgt spid="43"/>
                                            </p:tgtEl>
                                            <p:attrNameLst>
                                              <p:attrName>ppt_x</p:attrName>
                                            </p:attrNameLst>
                                          </p:cBhvr>
                                          <p:tavLst>
                                            <p:tav tm="0">
                                              <p:val>
                                                <p:strVal val="#ppt_x"/>
                                              </p:val>
                                            </p:tav>
                                            <p:tav tm="100000">
                                              <p:val>
                                                <p:strVal val="#ppt_x"/>
                                              </p:val>
                                            </p:tav>
                                          </p:tavLst>
                                        </p:anim>
                                        <p:anim calcmode="lin" valueType="num">
                                          <p:cBhvr additive="base">
                                            <p:cTn id="77" dur="1000" fill="hold"/>
                                            <p:tgtEl>
                                              <p:spTgt spid="43"/>
                                            </p:tgtEl>
                                            <p:attrNameLst>
                                              <p:attrName>ppt_y</p:attrName>
                                            </p:attrNameLst>
                                          </p:cBhvr>
                                          <p:tavLst>
                                            <p:tav tm="0">
                                              <p:val>
                                                <p:strVal val="1+#ppt_h/2"/>
                                              </p:val>
                                            </p:tav>
                                            <p:tav tm="100000">
                                              <p:val>
                                                <p:strVal val="#ppt_y"/>
                                              </p:val>
                                            </p:tav>
                                          </p:tavLst>
                                        </p:anim>
                                      </p:childTnLst>
                                    </p:cTn>
                                  </p:par>
                                  <p:par>
                                    <p:cTn id="78" presetID="10" presetClass="entr" presetSubtype="0" fill="hold" grpId="0" nodeType="withEffect">
                                      <p:stCondLst>
                                        <p:cond delay="400"/>
                                      </p:stCondLst>
                                      <p:childTnLst>
                                        <p:set>
                                          <p:cBhvr>
                                            <p:cTn id="79" dur="1" fill="hold">
                                              <p:stCondLst>
                                                <p:cond delay="0"/>
                                              </p:stCondLst>
                                            </p:cTn>
                                            <p:tgtEl>
                                              <p:spTgt spid="66"/>
                                            </p:tgtEl>
                                            <p:attrNameLst>
                                              <p:attrName>style.visibility</p:attrName>
                                            </p:attrNameLst>
                                          </p:cBhvr>
                                          <p:to>
                                            <p:strVal val="visible"/>
                                          </p:to>
                                        </p:set>
                                        <p:animEffect transition="in" filter="fade">
                                          <p:cBhvr>
                                            <p:cTn id="80"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animBg="1"/>
          <p:bldP spid="22" grpId="0" animBg="1"/>
          <p:bldP spid="29" grpId="0" animBg="1"/>
          <p:bldP spid="36" grpId="0" animBg="1"/>
          <p:bldP spid="43" grpId="0" animBg="1"/>
          <p:bldP spid="62" grpId="0">
            <p:tmplLst>
              <p:tmpl>
                <p:tnLst>
                  <p:par>
                    <p:cTn presetID="10" presetClass="entr" presetSubtype="0" fill="hold" nodeType="withEffect">
                      <p:stCondLst>
                        <p:cond delay="400"/>
                      </p:stCondLst>
                      <p:childTnLst>
                        <p:set>
                          <p:cBhvr>
                            <p:cTn dur="1" fill="hold">
                              <p:stCondLst>
                                <p:cond delay="0"/>
                              </p:stCondLst>
                            </p:cTn>
                            <p:tgtEl>
                              <p:spTgt spid="62"/>
                            </p:tgtEl>
                            <p:attrNameLst>
                              <p:attrName>style.visibility</p:attrName>
                            </p:attrNameLst>
                          </p:cBhvr>
                          <p:to>
                            <p:strVal val="visible"/>
                          </p:to>
                        </p:set>
                        <p:animEffect transition="in" filter="fade">
                          <p:cBhvr>
                            <p:cTn dur="500"/>
                            <p:tgtEl>
                              <p:spTgt spid="62"/>
                            </p:tgtEl>
                          </p:cBhvr>
                        </p:animEffect>
                      </p:childTnLst>
                    </p:cTn>
                  </p:par>
                </p:tnLst>
              </p:tmpl>
            </p:tmplLst>
          </p:bldP>
          <p:bldP spid="63" grpId="0">
            <p:tmplLst>
              <p:tmpl>
                <p:tnLst>
                  <p:par>
                    <p:cTn presetID="10" presetClass="entr" presetSubtype="0" fill="hold" nodeType="withEffect">
                      <p:stCondLst>
                        <p:cond delay="400"/>
                      </p:stCondLst>
                      <p:childTnLst>
                        <p:set>
                          <p:cBhvr>
                            <p:cTn dur="1" fill="hold">
                              <p:stCondLst>
                                <p:cond delay="0"/>
                              </p:stCondLst>
                            </p:cTn>
                            <p:tgtEl>
                              <p:spTgt spid="63"/>
                            </p:tgtEl>
                            <p:attrNameLst>
                              <p:attrName>style.visibility</p:attrName>
                            </p:attrNameLst>
                          </p:cBhvr>
                          <p:to>
                            <p:strVal val="visible"/>
                          </p:to>
                        </p:set>
                        <p:animEffect transition="in" filter="fade">
                          <p:cBhvr>
                            <p:cTn dur="500"/>
                            <p:tgtEl>
                              <p:spTgt spid="63"/>
                            </p:tgtEl>
                          </p:cBhvr>
                        </p:animEffect>
                      </p:childTnLst>
                    </p:cTn>
                  </p:par>
                </p:tnLst>
              </p:tmpl>
            </p:tmplLst>
          </p:bldP>
          <p:bldP spid="64" grpId="0">
            <p:tmplLst>
              <p:tmpl>
                <p:tnLst>
                  <p:par>
                    <p:cTn presetID="10" presetClass="entr" presetSubtype="0" fill="hold" nodeType="withEffect">
                      <p:stCondLst>
                        <p:cond delay="40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p:tmplLst>
              <p:tmpl>
                <p:tnLst>
                  <p:par>
                    <p:cTn presetID="10" presetClass="entr" presetSubtype="0" fill="hold" nodeType="withEffect">
                      <p:stCondLst>
                        <p:cond delay="40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0" grpId="0">
            <p:tmplLst>
              <p:tmpl>
                <p:tnLst>
                  <p:par>
                    <p:cTn presetID="10" presetClass="entr" presetSubtype="0" fill="hold" nodeType="withEffect">
                      <p:stCondLst>
                        <p:cond delay="400"/>
                      </p:stCondLst>
                      <p:childTnLst>
                        <p:set>
                          <p:cBhvr>
                            <p:cTn dur="1" fill="hold">
                              <p:stCondLst>
                                <p:cond delay="0"/>
                              </p:stCondLst>
                            </p:cTn>
                            <p:tgtEl>
                              <p:spTgt spid="60"/>
                            </p:tgtEl>
                            <p:attrNameLst>
                              <p:attrName>style.visibility</p:attrName>
                            </p:attrNameLst>
                          </p:cBhvr>
                          <p:to>
                            <p:strVal val="visible"/>
                          </p:to>
                        </p:set>
                        <p:animEffect transition="in" filter="fade">
                          <p:cBhvr>
                            <p:cTn dur="500"/>
                            <p:tgtEl>
                              <p:spTgt spid="60"/>
                            </p:tgtEl>
                          </p:cBhvr>
                        </p:animEffect>
                      </p:childTnLst>
                    </p:cTn>
                  </p:par>
                </p:tnLst>
              </p:tmpl>
            </p:tmplLst>
          </p:bldP>
          <p:bldP spid="66" grpId="0">
            <p:tmplLst>
              <p:tmpl>
                <p:tnLst>
                  <p:par>
                    <p:cTn presetID="10" presetClass="entr" presetSubtype="0" fill="hold" nodeType="withEffect">
                      <p:stCondLst>
                        <p:cond delay="40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p:bg>
      <p:bgPr>
        <a:solidFill>
          <a:srgbClr val="222933"/>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2363787" y="204440"/>
            <a:ext cx="9144000" cy="448377"/>
          </a:xfrm>
        </p:spPr>
        <p:txBody>
          <a:bodyPr lIns="0" tIns="0" rIns="0" bIns="0" anchor="t" anchorCtr="0">
            <a:norm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1" y="1085848"/>
            <a:ext cx="12203574" cy="4294222"/>
          </a:xfrm>
        </p:spPr>
        <p:txBody>
          <a:bodyPr anchor="ctr" anchorCtr="0">
            <a:noAutofit/>
          </a:bodyPr>
          <a:lstStyle>
            <a:lvl1pPr marL="0" indent="0" algn="ctr">
              <a:buNone/>
              <a:defRPr sz="7200" b="0">
                <a:solidFill>
                  <a:srgbClr val="55BDFD"/>
                </a:solidFill>
                <a:latin typeface="Segoe UI Light" panose="020B0502040204020203" pitchFamily="34" charset="0"/>
                <a:cs typeface="Segoe UI Light" panose="020B0502040204020203" pitchFamily="34" charset="0"/>
              </a:defRPr>
            </a:lvl1pPr>
          </a:lstStyle>
          <a:p>
            <a:pPr lvl="0"/>
            <a:r>
              <a:rPr lang="fr-FR" dirty="0"/>
              <a:t>titre</a:t>
            </a:r>
          </a:p>
        </p:txBody>
      </p:sp>
    </p:spTree>
    <p:custDataLst>
      <p:tags r:id="rId1"/>
    </p:custDataLst>
    <p:extLst>
      <p:ext uri="{BB962C8B-B14F-4D97-AF65-F5344CB8AC3E}">
        <p14:creationId xmlns:p14="http://schemas.microsoft.com/office/powerpoint/2010/main" val="333476911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SECTION">
    <p:bg>
      <p:bgPr>
        <a:solidFill>
          <a:srgbClr val="222933"/>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2363787" y="204440"/>
            <a:ext cx="9144000" cy="448377"/>
          </a:xfrm>
        </p:spPr>
        <p:txBody>
          <a:bodyPr lIns="0" tIns="0" rIns="0" bIns="0" anchor="t" anchorCtr="0">
            <a:norm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3962400" y="1281889"/>
            <a:ext cx="7553326" cy="2747186"/>
          </a:xfrm>
        </p:spPr>
        <p:txBody>
          <a:bodyPr anchor="ctr" anchorCtr="0">
            <a:noAutofit/>
          </a:bodyPr>
          <a:lstStyle>
            <a:lvl1pPr marL="0" indent="0" algn="ctr">
              <a:buNone/>
              <a:defRPr sz="7200" b="0">
                <a:solidFill>
                  <a:srgbClr val="55BDFD"/>
                </a:solidFill>
                <a:latin typeface="Segoe UI Light" panose="020B0502040204020203" pitchFamily="34" charset="0"/>
                <a:cs typeface="Segoe UI Light" panose="020B0502040204020203" pitchFamily="34" charset="0"/>
              </a:defRPr>
            </a:lvl1pPr>
          </a:lstStyle>
          <a:p>
            <a:pPr lvl="0"/>
            <a:r>
              <a:rPr lang="fr-FR" dirty="0"/>
              <a:t>titre</a:t>
            </a:r>
          </a:p>
        </p:txBody>
      </p:sp>
      <p:sp>
        <p:nvSpPr>
          <p:cNvPr id="5" name="Ellipse 4">
            <a:extLst>
              <a:ext uri="{FF2B5EF4-FFF2-40B4-BE49-F238E27FC236}">
                <a16:creationId xmlns:a16="http://schemas.microsoft.com/office/drawing/2014/main" id="{7CD49A98-A8A2-40A5-8DA0-3BF448AB9F52}"/>
              </a:ext>
            </a:extLst>
          </p:cNvPr>
          <p:cNvSpPr/>
          <p:nvPr userDrawn="1"/>
        </p:nvSpPr>
        <p:spPr>
          <a:xfrm>
            <a:off x="386999" y="1827000"/>
            <a:ext cx="3204000" cy="3204000"/>
          </a:xfrm>
          <a:prstGeom prst="ellipse">
            <a:avLst/>
          </a:pr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panose="020B0502040204020203" pitchFamily="34" charset="0"/>
              <a:ea typeface="+mn-ea"/>
              <a:cs typeface="+mn-cs"/>
            </a:endParaRPr>
          </a:p>
        </p:txBody>
      </p:sp>
      <p:grpSp>
        <p:nvGrpSpPr>
          <p:cNvPr id="7" name="Groupe 6">
            <a:extLst>
              <a:ext uri="{FF2B5EF4-FFF2-40B4-BE49-F238E27FC236}">
                <a16:creationId xmlns:a16="http://schemas.microsoft.com/office/drawing/2014/main" id="{360F2B7D-207E-4365-B457-1BBE558BCCE0}"/>
              </a:ext>
            </a:extLst>
          </p:cNvPr>
          <p:cNvGrpSpPr/>
          <p:nvPr userDrawn="1"/>
        </p:nvGrpSpPr>
        <p:grpSpPr>
          <a:xfrm>
            <a:off x="930652" y="2470100"/>
            <a:ext cx="2116695" cy="1917801"/>
            <a:chOff x="899308" y="2083928"/>
            <a:chExt cx="2116695" cy="1917801"/>
          </a:xfrm>
        </p:grpSpPr>
        <p:grpSp>
          <p:nvGrpSpPr>
            <p:cNvPr id="8" name="Graphique 4">
              <a:extLst>
                <a:ext uri="{FF2B5EF4-FFF2-40B4-BE49-F238E27FC236}">
                  <a16:creationId xmlns:a16="http://schemas.microsoft.com/office/drawing/2014/main" id="{558ABC15-95E3-41C5-9B09-A4063C6750D2}"/>
                </a:ext>
              </a:extLst>
            </p:cNvPr>
            <p:cNvGrpSpPr/>
            <p:nvPr/>
          </p:nvGrpSpPr>
          <p:grpSpPr>
            <a:xfrm>
              <a:off x="899308" y="2083928"/>
              <a:ext cx="2116695" cy="1917801"/>
              <a:chOff x="916083" y="130368"/>
              <a:chExt cx="1446253" cy="1194329"/>
            </a:xfrm>
            <a:noFill/>
          </p:grpSpPr>
          <p:sp>
            <p:nvSpPr>
              <p:cNvPr id="11" name="Forme libre : forme 10">
                <a:extLst>
                  <a:ext uri="{FF2B5EF4-FFF2-40B4-BE49-F238E27FC236}">
                    <a16:creationId xmlns:a16="http://schemas.microsoft.com/office/drawing/2014/main" id="{8DCF87C1-1F7A-4A93-8AF2-6E7977129A49}"/>
                  </a:ext>
                </a:extLst>
              </p:cNvPr>
              <p:cNvSpPr/>
              <p:nvPr/>
            </p:nvSpPr>
            <p:spPr>
              <a:xfrm>
                <a:off x="916083" y="130368"/>
                <a:ext cx="1446253" cy="1194329"/>
              </a:xfrm>
              <a:custGeom>
                <a:avLst/>
                <a:gdLst>
                  <a:gd name="connsiteX0" fmla="*/ 1445904 w 1446253"/>
                  <a:gd name="connsiteY0" fmla="*/ 931734 h 1194329"/>
                  <a:gd name="connsiteX1" fmla="*/ 1445904 w 1446253"/>
                  <a:gd name="connsiteY1" fmla="*/ 64604 h 1194329"/>
                  <a:gd name="connsiteX2" fmla="*/ 1410048 w 1446253"/>
                  <a:gd name="connsiteY2" fmla="*/ 0 h 1194329"/>
                  <a:gd name="connsiteX3" fmla="*/ 44279 w 1446253"/>
                  <a:gd name="connsiteY3" fmla="*/ 0 h 1194329"/>
                  <a:gd name="connsiteX4" fmla="*/ 583 w 1446253"/>
                  <a:gd name="connsiteY4" fmla="*/ 64604 h 1194329"/>
                  <a:gd name="connsiteX5" fmla="*/ 583 w 1446253"/>
                  <a:gd name="connsiteY5" fmla="*/ 931734 h 1194329"/>
                  <a:gd name="connsiteX6" fmla="*/ 46997 w 1446253"/>
                  <a:gd name="connsiteY6" fmla="*/ 996337 h 1194329"/>
                  <a:gd name="connsiteX7" fmla="*/ 629370 w 1446253"/>
                  <a:gd name="connsiteY7" fmla="*/ 996337 h 1194329"/>
                  <a:gd name="connsiteX8" fmla="*/ 547832 w 1446253"/>
                  <a:gd name="connsiteY8" fmla="*/ 1168613 h 1194329"/>
                  <a:gd name="connsiteX9" fmla="*/ 507585 w 1446253"/>
                  <a:gd name="connsiteY9" fmla="*/ 1168613 h 1194329"/>
                  <a:gd name="connsiteX10" fmla="*/ 485632 w 1446253"/>
                  <a:gd name="connsiteY10" fmla="*/ 1181471 h 1194329"/>
                  <a:gd name="connsiteX11" fmla="*/ 506435 w 1446253"/>
                  <a:gd name="connsiteY11" fmla="*/ 1194329 h 1194329"/>
                  <a:gd name="connsiteX12" fmla="*/ 939007 w 1446253"/>
                  <a:gd name="connsiteY12" fmla="*/ 1194329 h 1194329"/>
                  <a:gd name="connsiteX13" fmla="*/ 960960 w 1446253"/>
                  <a:gd name="connsiteY13" fmla="*/ 1181471 h 1194329"/>
                  <a:gd name="connsiteX14" fmla="*/ 937857 w 1446253"/>
                  <a:gd name="connsiteY14" fmla="*/ 1168613 h 1194329"/>
                  <a:gd name="connsiteX15" fmla="*/ 898760 w 1446253"/>
                  <a:gd name="connsiteY15" fmla="*/ 1168613 h 1194329"/>
                  <a:gd name="connsiteX16" fmla="*/ 821090 w 1446253"/>
                  <a:gd name="connsiteY16" fmla="*/ 996337 h 1194329"/>
                  <a:gd name="connsiteX17" fmla="*/ 1391545 w 1446253"/>
                  <a:gd name="connsiteY17" fmla="*/ 996337 h 1194329"/>
                  <a:gd name="connsiteX18" fmla="*/ 1445904 w 1446253"/>
                  <a:gd name="connsiteY18" fmla="*/ 931734 h 1194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446253" h="1194329">
                    <a:moveTo>
                      <a:pt x="1445904" y="931734"/>
                    </a:moveTo>
                    <a:lnTo>
                      <a:pt x="1445904" y="64604"/>
                    </a:lnTo>
                    <a:cubicBezTo>
                      <a:pt x="1445904" y="29061"/>
                      <a:pt x="1449145" y="0"/>
                      <a:pt x="1410048" y="0"/>
                    </a:cubicBezTo>
                    <a:lnTo>
                      <a:pt x="44279" y="0"/>
                    </a:lnTo>
                    <a:cubicBezTo>
                      <a:pt x="-2344" y="3554"/>
                      <a:pt x="583" y="29061"/>
                      <a:pt x="583" y="64604"/>
                    </a:cubicBezTo>
                    <a:lnTo>
                      <a:pt x="583" y="931734"/>
                    </a:lnTo>
                    <a:cubicBezTo>
                      <a:pt x="583" y="967276"/>
                      <a:pt x="-8721" y="996337"/>
                      <a:pt x="46997" y="996337"/>
                    </a:cubicBezTo>
                    <a:lnTo>
                      <a:pt x="629370" y="996337"/>
                    </a:lnTo>
                    <a:lnTo>
                      <a:pt x="547832" y="1168613"/>
                    </a:lnTo>
                    <a:lnTo>
                      <a:pt x="507585" y="1168613"/>
                    </a:lnTo>
                    <a:cubicBezTo>
                      <a:pt x="487514" y="1168613"/>
                      <a:pt x="485632" y="1174467"/>
                      <a:pt x="485632" y="1181471"/>
                    </a:cubicBezTo>
                    <a:cubicBezTo>
                      <a:pt x="485632" y="1188580"/>
                      <a:pt x="486260" y="1194329"/>
                      <a:pt x="506435" y="1194329"/>
                    </a:cubicBezTo>
                    <a:lnTo>
                      <a:pt x="939007" y="1194329"/>
                    </a:lnTo>
                    <a:cubicBezTo>
                      <a:pt x="959078" y="1194329"/>
                      <a:pt x="960960" y="1188475"/>
                      <a:pt x="960960" y="1181471"/>
                    </a:cubicBezTo>
                    <a:cubicBezTo>
                      <a:pt x="960960" y="1174363"/>
                      <a:pt x="957928" y="1168613"/>
                      <a:pt x="937857" y="1168613"/>
                    </a:cubicBezTo>
                    <a:lnTo>
                      <a:pt x="898760" y="1168613"/>
                    </a:lnTo>
                    <a:lnTo>
                      <a:pt x="821090" y="996337"/>
                    </a:lnTo>
                    <a:lnTo>
                      <a:pt x="1391545" y="996337"/>
                    </a:lnTo>
                    <a:cubicBezTo>
                      <a:pt x="1454058" y="996337"/>
                      <a:pt x="1445904" y="967276"/>
                      <a:pt x="1445904" y="931734"/>
                    </a:cubicBezTo>
                    <a:close/>
                  </a:path>
                </a:pathLst>
              </a:custGeom>
              <a:solidFill>
                <a:schemeClr val="bg1"/>
              </a:solidFill>
              <a:ln w="25400" cap="flat">
                <a:solidFill>
                  <a:srgbClr val="222933"/>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Segoe UI" panose="020B0502040204020203" pitchFamily="34" charset="0"/>
                  <a:ea typeface="+mn-ea"/>
                  <a:cs typeface="+mn-cs"/>
                </a:endParaRPr>
              </a:p>
            </p:txBody>
          </p:sp>
          <p:sp>
            <p:nvSpPr>
              <p:cNvPr id="12" name="Forme libre : forme 11">
                <a:extLst>
                  <a:ext uri="{FF2B5EF4-FFF2-40B4-BE49-F238E27FC236}">
                    <a16:creationId xmlns:a16="http://schemas.microsoft.com/office/drawing/2014/main" id="{CD2A0502-0169-418F-A7BD-614AE3E87E2A}"/>
                  </a:ext>
                </a:extLst>
              </p:cNvPr>
              <p:cNvSpPr/>
              <p:nvPr/>
            </p:nvSpPr>
            <p:spPr>
              <a:xfrm>
                <a:off x="976461" y="196121"/>
                <a:ext cx="1325522" cy="840055"/>
              </a:xfrm>
              <a:custGeom>
                <a:avLst/>
                <a:gdLst>
                  <a:gd name="connsiteX0" fmla="*/ 1325418 w 1325522"/>
                  <a:gd name="connsiteY0" fmla="*/ 795000 h 840055"/>
                  <a:gd name="connsiteX1" fmla="*/ 1281513 w 1325522"/>
                  <a:gd name="connsiteY1" fmla="*/ 840055 h 840055"/>
                  <a:gd name="connsiteX2" fmla="*/ 43905 w 1325522"/>
                  <a:gd name="connsiteY2" fmla="*/ 840055 h 840055"/>
                  <a:gd name="connsiteX3" fmla="*/ 0 w 1325522"/>
                  <a:gd name="connsiteY3" fmla="*/ 795000 h 840055"/>
                  <a:gd name="connsiteX4" fmla="*/ 0 w 1325522"/>
                  <a:gd name="connsiteY4" fmla="*/ 45055 h 840055"/>
                  <a:gd name="connsiteX5" fmla="*/ 43905 w 1325522"/>
                  <a:gd name="connsiteY5" fmla="*/ 0 h 840055"/>
                  <a:gd name="connsiteX6" fmla="*/ 1281617 w 1325522"/>
                  <a:gd name="connsiteY6" fmla="*/ 0 h 840055"/>
                  <a:gd name="connsiteX7" fmla="*/ 1325523 w 1325522"/>
                  <a:gd name="connsiteY7" fmla="*/ 45055 h 840055"/>
                  <a:gd name="connsiteX8" fmla="*/ 1325523 w 1325522"/>
                  <a:gd name="connsiteY8" fmla="*/ 795000 h 840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25522" h="840055">
                    <a:moveTo>
                      <a:pt x="1325418" y="795000"/>
                    </a:moveTo>
                    <a:cubicBezTo>
                      <a:pt x="1325418" y="819775"/>
                      <a:pt x="1305661" y="840055"/>
                      <a:pt x="1281513" y="840055"/>
                    </a:cubicBezTo>
                    <a:lnTo>
                      <a:pt x="43905" y="840055"/>
                    </a:lnTo>
                    <a:cubicBezTo>
                      <a:pt x="19757" y="840055"/>
                      <a:pt x="0" y="819775"/>
                      <a:pt x="0" y="795000"/>
                    </a:cubicBezTo>
                    <a:lnTo>
                      <a:pt x="0" y="45055"/>
                    </a:lnTo>
                    <a:cubicBezTo>
                      <a:pt x="0" y="20280"/>
                      <a:pt x="19757" y="0"/>
                      <a:pt x="43905" y="0"/>
                    </a:cubicBezTo>
                    <a:lnTo>
                      <a:pt x="1281617" y="0"/>
                    </a:lnTo>
                    <a:cubicBezTo>
                      <a:pt x="1305765" y="0"/>
                      <a:pt x="1325523" y="20280"/>
                      <a:pt x="1325523" y="45055"/>
                    </a:cubicBezTo>
                    <a:lnTo>
                      <a:pt x="1325523" y="795000"/>
                    </a:lnTo>
                    <a:close/>
                  </a:path>
                </a:pathLst>
              </a:custGeom>
              <a:noFill/>
              <a:ln w="25400" cap="flat">
                <a:solidFill>
                  <a:srgbClr val="0090CD"/>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Segoe UI" panose="020B0502040204020203" pitchFamily="34" charset="0"/>
                  <a:ea typeface="+mn-ea"/>
                  <a:cs typeface="+mn-cs"/>
                </a:endParaRPr>
              </a:p>
            </p:txBody>
          </p:sp>
        </p:grpSp>
        <p:sp>
          <p:nvSpPr>
            <p:cNvPr id="9" name="ZoneTexte 8">
              <a:extLst>
                <a:ext uri="{FF2B5EF4-FFF2-40B4-BE49-F238E27FC236}">
                  <a16:creationId xmlns:a16="http://schemas.microsoft.com/office/drawing/2014/main" id="{A5455719-149A-4E22-8F4D-4F0F366D8AB2}"/>
                </a:ext>
              </a:extLst>
            </p:cNvPr>
            <p:cNvSpPr txBox="1"/>
            <p:nvPr/>
          </p:nvSpPr>
          <p:spPr>
            <a:xfrm>
              <a:off x="1130402" y="2635044"/>
              <a:ext cx="1632155" cy="521110"/>
            </a:xfrm>
            <a:prstGeom prst="rect">
              <a:avLst/>
            </a:prstGeom>
          </p:spPr>
          <p:txBody>
            <a:bodyPr vert="horz" wrap="square" lIns="91440" tIns="45720" rIns="91440" bIns="45720" rtlCol="0" anchor="b">
              <a:normAutofit fontScale="92500" lnSpcReduction="100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err="1">
                  <a:ln>
                    <a:noFill/>
                  </a:ln>
                  <a:solidFill>
                    <a:srgbClr val="222933"/>
                  </a:solidFill>
                  <a:effectLst/>
                  <a:uLnTx/>
                  <a:uFillTx/>
                  <a:latin typeface="Segoe UI" panose="020B0502040204020203" pitchFamily="34" charset="0"/>
                  <a:ea typeface="+mn-ea"/>
                  <a:cs typeface="Segoe UI" panose="020B0502040204020203" pitchFamily="34" charset="0"/>
                </a:rPr>
                <a:t>Démo</a:t>
              </a:r>
              <a:endParaRPr kumimoji="0" lang="en-US" sz="3200" b="0" i="0" u="none" strike="noStrike" kern="1200" cap="none" spc="0" normalizeH="0" baseline="0" noProof="0" dirty="0">
                <a:ln>
                  <a:noFill/>
                </a:ln>
                <a:solidFill>
                  <a:srgbClr val="222933"/>
                </a:solidFill>
                <a:effectLst/>
                <a:uLnTx/>
                <a:uFillTx/>
                <a:latin typeface="Segoe UI" panose="020B0502040204020203" pitchFamily="34" charset="0"/>
                <a:ea typeface="+mn-ea"/>
                <a:cs typeface="Segoe UI" panose="020B0502040204020203" pitchFamily="34" charset="0"/>
              </a:endParaRPr>
            </a:p>
          </p:txBody>
        </p:sp>
        <p:pic>
          <p:nvPicPr>
            <p:cNvPr id="10" name="Graphique 9" descr="Curseur">
              <a:extLst>
                <a:ext uri="{FF2B5EF4-FFF2-40B4-BE49-F238E27FC236}">
                  <a16:creationId xmlns:a16="http://schemas.microsoft.com/office/drawing/2014/main" id="{FAB0D4EA-764B-4B41-ACA9-9EBC6964072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73918" y="3052152"/>
              <a:ext cx="521110" cy="521110"/>
            </a:xfrm>
            <a:prstGeom prst="rect">
              <a:avLst/>
            </a:prstGeom>
          </p:spPr>
        </p:pic>
      </p:grpSp>
      <p:cxnSp>
        <p:nvCxnSpPr>
          <p:cNvPr id="13" name="Connecteur droit 12">
            <a:extLst>
              <a:ext uri="{FF2B5EF4-FFF2-40B4-BE49-F238E27FC236}">
                <a16:creationId xmlns:a16="http://schemas.microsoft.com/office/drawing/2014/main" id="{B5E3B66A-2DA5-402D-BB07-281EFA11CDA2}"/>
              </a:ext>
            </a:extLst>
          </p:cNvPr>
          <p:cNvCxnSpPr>
            <a:cxnSpLocks/>
          </p:cNvCxnSpPr>
          <p:nvPr userDrawn="1"/>
        </p:nvCxnSpPr>
        <p:spPr>
          <a:xfrm>
            <a:off x="1988999" y="-295275"/>
            <a:ext cx="0" cy="2146260"/>
          </a:xfrm>
          <a:prstGeom prst="line">
            <a:avLst/>
          </a:prstGeom>
          <a:ln w="127000">
            <a:solidFill>
              <a:srgbClr val="55BDFD"/>
            </a:solidFill>
          </a:ln>
        </p:spPr>
        <p:style>
          <a:lnRef idx="1">
            <a:schemeClr val="accent1"/>
          </a:lnRef>
          <a:fillRef idx="0">
            <a:schemeClr val="accent1"/>
          </a:fillRef>
          <a:effectRef idx="0">
            <a:schemeClr val="accent1"/>
          </a:effectRef>
          <a:fontRef idx="minor">
            <a:schemeClr val="tx1"/>
          </a:fontRef>
        </p:style>
      </p:cxnSp>
      <p:sp>
        <p:nvSpPr>
          <p:cNvPr id="16" name="Espace réservé du contenu 15">
            <a:extLst>
              <a:ext uri="{FF2B5EF4-FFF2-40B4-BE49-F238E27FC236}">
                <a16:creationId xmlns:a16="http://schemas.microsoft.com/office/drawing/2014/main" id="{2D3A8F0F-39AA-4A8E-AE8C-D41545F6DA41}"/>
              </a:ext>
            </a:extLst>
          </p:cNvPr>
          <p:cNvSpPr>
            <a:spLocks noGrp="1"/>
          </p:cNvSpPr>
          <p:nvPr>
            <p:ph sz="quarter" idx="15"/>
          </p:nvPr>
        </p:nvSpPr>
        <p:spPr>
          <a:xfrm>
            <a:off x="3971924" y="4114799"/>
            <a:ext cx="7572375" cy="227647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Tree>
    <p:custDataLst>
      <p:tags r:id="rId1"/>
    </p:custDataLst>
    <p:extLst>
      <p:ext uri="{BB962C8B-B14F-4D97-AF65-F5344CB8AC3E}">
        <p14:creationId xmlns:p14="http://schemas.microsoft.com/office/powerpoint/2010/main" val="227582199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1000"/>
                                        <p:tgtEl>
                                          <p:spTgt spid="13"/>
                                        </p:tgtEl>
                                      </p:cBhvr>
                                    </p:animEffect>
                                  </p:childTnLst>
                                </p:cTn>
                              </p:par>
                            </p:childTnLst>
                          </p:cTn>
                        </p:par>
                        <p:par>
                          <p:cTn id="8" fill="hold">
                            <p:stCondLst>
                              <p:cond delay="1000"/>
                            </p:stCondLst>
                            <p:childTnLst>
                              <p:par>
                                <p:cTn id="9" presetID="45"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ppt_w</p:attrName>
                                        </p:attrNameLst>
                                      </p:cBhvr>
                                      <p:tavLst>
                                        <p:tav tm="0" fmla="#ppt_w*sin(2.5*pi*$)">
                                          <p:val>
                                            <p:fltVal val="0"/>
                                          </p:val>
                                        </p:tav>
                                        <p:tav tm="100000">
                                          <p:val>
                                            <p:fltVal val="1"/>
                                          </p:val>
                                        </p:tav>
                                      </p:tavLst>
                                    </p:anim>
                                    <p:anim calcmode="lin" valueType="num">
                                      <p:cBhvr>
                                        <p:cTn id="13" dur="1000" fill="hold"/>
                                        <p:tgtEl>
                                          <p:spTgt spid="5"/>
                                        </p:tgtEl>
                                        <p:attrNameLst>
                                          <p:attrName>ppt_h</p:attrName>
                                        </p:attrNameLst>
                                      </p:cBhvr>
                                      <p:tavLst>
                                        <p:tav tm="0">
                                          <p:val>
                                            <p:strVal val="#ppt_h"/>
                                          </p:val>
                                        </p:tav>
                                        <p:tav tm="100000">
                                          <p:val>
                                            <p:strVal val="#ppt_h"/>
                                          </p:val>
                                        </p:tav>
                                      </p:tavLst>
                                    </p:anim>
                                  </p:childTnLst>
                                </p:cTn>
                              </p:par>
                              <p:par>
                                <p:cTn id="14" presetID="45" presetClass="entr" presetSubtype="0" fill="hold" nodeType="withEffect">
                                  <p:stCondLst>
                                    <p:cond delay="25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000"/>
                                        <p:tgtEl>
                                          <p:spTgt spid="7"/>
                                        </p:tgtEl>
                                      </p:cBhvr>
                                    </p:animEffect>
                                    <p:anim calcmode="lin" valueType="num">
                                      <p:cBhvr>
                                        <p:cTn id="17" dur="1000" fill="hold"/>
                                        <p:tgtEl>
                                          <p:spTgt spid="7"/>
                                        </p:tgtEl>
                                        <p:attrNameLst>
                                          <p:attrName>ppt_w</p:attrName>
                                        </p:attrNameLst>
                                      </p:cBhvr>
                                      <p:tavLst>
                                        <p:tav tm="0" fmla="#ppt_w*sin(2.5*pi*$)">
                                          <p:val>
                                            <p:fltVal val="0"/>
                                          </p:val>
                                        </p:tav>
                                        <p:tav tm="100000">
                                          <p:val>
                                            <p:fltVal val="1"/>
                                          </p:val>
                                        </p:tav>
                                      </p:tavLst>
                                    </p:anim>
                                    <p:anim calcmode="lin" valueType="num">
                                      <p:cBhvr>
                                        <p:cTn id="18" dur="1000" fill="hold"/>
                                        <p:tgtEl>
                                          <p:spTgt spid="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SOUS-SECTION">
    <p:bg>
      <p:bgPr>
        <a:solidFill>
          <a:srgbClr val="222933"/>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2392362" y="204440"/>
            <a:ext cx="9144000" cy="448377"/>
          </a:xfrm>
        </p:spPr>
        <p:txBody>
          <a:bodyPr lIns="0" tIns="0" rIns="0" bIns="0" anchor="t" anchorCtr="0">
            <a:norm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5412143" y="1281889"/>
            <a:ext cx="6126269" cy="4294222"/>
          </a:xfrm>
        </p:spPr>
        <p:txBody>
          <a:bodyPr anchor="ctr" anchorCtr="0">
            <a:noAutofit/>
          </a:bodyPr>
          <a:lstStyle>
            <a:lvl1pPr marL="0" indent="0" algn="ctr">
              <a:buNone/>
              <a:defRPr sz="5400" b="0">
                <a:solidFill>
                  <a:schemeClr val="bg1"/>
                </a:solidFill>
                <a:latin typeface="Segoe UI Light" panose="020B0502040204020203" pitchFamily="34" charset="0"/>
                <a:cs typeface="Segoe UI Light" panose="020B0502040204020203" pitchFamily="34" charset="0"/>
              </a:defRPr>
            </a:lvl1pPr>
          </a:lstStyle>
          <a:p>
            <a:pPr lvl="0"/>
            <a:r>
              <a:rPr lang="fr-FR" dirty="0"/>
              <a:t>titre</a:t>
            </a:r>
          </a:p>
        </p:txBody>
      </p:sp>
      <p:sp>
        <p:nvSpPr>
          <p:cNvPr id="7" name="Rectangle 6">
            <a:extLst>
              <a:ext uri="{FF2B5EF4-FFF2-40B4-BE49-F238E27FC236}">
                <a16:creationId xmlns:a16="http://schemas.microsoft.com/office/drawing/2014/main" id="{169E6561-74E0-4321-B4B5-72F5CA43D810}"/>
              </a:ext>
            </a:extLst>
          </p:cNvPr>
          <p:cNvSpPr/>
          <p:nvPr userDrawn="1"/>
        </p:nvSpPr>
        <p:spPr>
          <a:xfrm>
            <a:off x="0" y="0"/>
            <a:ext cx="4882155" cy="6858000"/>
          </a:xfrm>
          <a:prstGeom prst="rect">
            <a:avLst/>
          </a:prstGeom>
          <a:solidFill>
            <a:srgbClr val="55BDFD"/>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Tree>
    <p:custDataLst>
      <p:tags r:id="rId1"/>
    </p:custDataLst>
    <p:extLst>
      <p:ext uri="{BB962C8B-B14F-4D97-AF65-F5344CB8AC3E}">
        <p14:creationId xmlns:p14="http://schemas.microsoft.com/office/powerpoint/2010/main" val="99637685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extLst>
    <p:ext uri="{DCECCB84-F9BA-43D5-87BE-67443E8EF086}">
      <p15:sldGuideLst xmlns:p15="http://schemas.microsoft.com/office/powerpoint/2012/main">
        <p15:guide id="1" orient="horz" pos="2160">
          <p15:clr>
            <a:srgbClr val="FBAE40"/>
          </p15:clr>
        </p15:guide>
        <p15:guide id="2" pos="7265">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SOUS-SECTION">
    <p:bg>
      <p:bgPr>
        <a:solidFill>
          <a:srgbClr val="222933"/>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2392362" y="204440"/>
            <a:ext cx="9144000" cy="448377"/>
          </a:xfrm>
        </p:spPr>
        <p:txBody>
          <a:bodyPr lIns="0" tIns="0" rIns="0" bIns="0" anchor="t" anchorCtr="0">
            <a:norm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5406919" y="1281889"/>
            <a:ext cx="6126269" cy="4294222"/>
          </a:xfrm>
        </p:spPr>
        <p:txBody>
          <a:bodyPr anchor="ctr" anchorCtr="0">
            <a:noAutofit/>
          </a:bodyPr>
          <a:lstStyle>
            <a:lvl1pPr marL="0" indent="0" algn="ctr">
              <a:buNone/>
              <a:defRPr sz="5400" b="0">
                <a:solidFill>
                  <a:schemeClr val="bg1"/>
                </a:solidFill>
                <a:latin typeface="Segoe UI Light" panose="020B0502040204020203" pitchFamily="34" charset="0"/>
                <a:cs typeface="Segoe UI Light" panose="020B0502040204020203" pitchFamily="34" charset="0"/>
              </a:defRPr>
            </a:lvl1pPr>
          </a:lstStyle>
          <a:p>
            <a:pPr lvl="0"/>
            <a:r>
              <a:rPr lang="fr-FR" dirty="0"/>
              <a:t>titre</a:t>
            </a:r>
          </a:p>
        </p:txBody>
      </p:sp>
      <p:sp>
        <p:nvSpPr>
          <p:cNvPr id="7" name="Rectangle 6">
            <a:extLst>
              <a:ext uri="{FF2B5EF4-FFF2-40B4-BE49-F238E27FC236}">
                <a16:creationId xmlns:a16="http://schemas.microsoft.com/office/drawing/2014/main" id="{169E6561-74E0-4321-B4B5-72F5CA43D810}"/>
              </a:ext>
            </a:extLst>
          </p:cNvPr>
          <p:cNvSpPr/>
          <p:nvPr userDrawn="1"/>
        </p:nvSpPr>
        <p:spPr>
          <a:xfrm>
            <a:off x="0" y="0"/>
            <a:ext cx="4882155" cy="6858000"/>
          </a:xfrm>
          <a:prstGeom prst="rect">
            <a:avLst/>
          </a:prstGeom>
          <a:solidFill>
            <a:srgbClr val="00738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Tree>
    <p:custDataLst>
      <p:tags r:id="rId1"/>
    </p:custDataLst>
    <p:extLst>
      <p:ext uri="{BB962C8B-B14F-4D97-AF65-F5344CB8AC3E}">
        <p14:creationId xmlns:p14="http://schemas.microsoft.com/office/powerpoint/2010/main" val="334511816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extLst>
    <p:ext uri="{DCECCB84-F9BA-43D5-87BE-67443E8EF086}">
      <p15:sldGuideLst xmlns:p15="http://schemas.microsoft.com/office/powerpoint/2012/main">
        <p15:guide id="1" orient="horz" pos="2160">
          <p15:clr>
            <a:srgbClr val="FBAE40"/>
          </p15:clr>
        </p15:guide>
        <p15:guide id="2" pos="7265">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_SOUS-SECTION">
    <p:bg>
      <p:bgPr>
        <a:solidFill>
          <a:srgbClr val="222933"/>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2392362" y="204440"/>
            <a:ext cx="9144000" cy="448377"/>
          </a:xfrm>
        </p:spPr>
        <p:txBody>
          <a:bodyPr lIns="0" tIns="0" rIns="0" bIns="0" anchor="t" anchorCtr="0">
            <a:norm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5406919" y="1281889"/>
            <a:ext cx="6126269" cy="4294222"/>
          </a:xfrm>
        </p:spPr>
        <p:txBody>
          <a:bodyPr anchor="ctr" anchorCtr="0">
            <a:noAutofit/>
          </a:bodyPr>
          <a:lstStyle>
            <a:lvl1pPr marL="0" indent="0" algn="ctr">
              <a:buNone/>
              <a:defRPr sz="5400" b="0">
                <a:solidFill>
                  <a:schemeClr val="bg1"/>
                </a:solidFill>
                <a:latin typeface="Segoe UI Light" panose="020B0502040204020203" pitchFamily="34" charset="0"/>
                <a:cs typeface="Segoe UI Light" panose="020B0502040204020203" pitchFamily="34" charset="0"/>
              </a:defRPr>
            </a:lvl1pPr>
          </a:lstStyle>
          <a:p>
            <a:pPr lvl="0"/>
            <a:r>
              <a:rPr lang="fr-FR" dirty="0"/>
              <a:t>titre</a:t>
            </a:r>
          </a:p>
        </p:txBody>
      </p:sp>
      <p:sp>
        <p:nvSpPr>
          <p:cNvPr id="7" name="Rectangle 6">
            <a:extLst>
              <a:ext uri="{FF2B5EF4-FFF2-40B4-BE49-F238E27FC236}">
                <a16:creationId xmlns:a16="http://schemas.microsoft.com/office/drawing/2014/main" id="{169E6561-74E0-4321-B4B5-72F5CA43D810}"/>
              </a:ext>
            </a:extLst>
          </p:cNvPr>
          <p:cNvSpPr/>
          <p:nvPr userDrawn="1"/>
        </p:nvSpPr>
        <p:spPr>
          <a:xfrm>
            <a:off x="0" y="0"/>
            <a:ext cx="4882155" cy="6858000"/>
          </a:xfrm>
          <a:prstGeom prst="rect">
            <a:avLst/>
          </a:prstGeom>
          <a:solidFill>
            <a:srgbClr val="0090CC"/>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Tree>
    <p:custDataLst>
      <p:tags r:id="rId1"/>
    </p:custDataLst>
    <p:extLst>
      <p:ext uri="{BB962C8B-B14F-4D97-AF65-F5344CB8AC3E}">
        <p14:creationId xmlns:p14="http://schemas.microsoft.com/office/powerpoint/2010/main" val="257920603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extLst>
    <p:ext uri="{DCECCB84-F9BA-43D5-87BE-67443E8EF086}">
      <p15:sldGuideLst xmlns:p15="http://schemas.microsoft.com/office/powerpoint/2012/main">
        <p15:guide id="1" orient="horz" pos="2160">
          <p15:clr>
            <a:srgbClr val="FBAE40"/>
          </p15:clr>
        </p15:guide>
        <p15:guide id="2" pos="7265">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4_SOUS-SECTION">
    <p:bg>
      <p:bgPr>
        <a:solidFill>
          <a:srgbClr val="222933"/>
        </a:solidFill>
        <a:effectLst/>
      </p:bgPr>
    </p:bg>
    <p:spTree>
      <p:nvGrpSpPr>
        <p:cNvPr id="1" name=""/>
        <p:cNvGrpSpPr/>
        <p:nvPr/>
      </p:nvGrpSpPr>
      <p:grpSpPr>
        <a:xfrm>
          <a:off x="0" y="0"/>
          <a:ext cx="0" cy="0"/>
          <a:chOff x="0" y="0"/>
          <a:chExt cx="0" cy="0"/>
        </a:xfrm>
      </p:grpSpPr>
      <p:sp>
        <p:nvSpPr>
          <p:cNvPr id="4" name="Espace réservé pour une image  3">
            <a:extLst>
              <a:ext uri="{FF2B5EF4-FFF2-40B4-BE49-F238E27FC236}">
                <a16:creationId xmlns:a16="http://schemas.microsoft.com/office/drawing/2014/main" id="{D34C8417-E0C7-45D4-9690-EB124F878954}"/>
              </a:ext>
            </a:extLst>
          </p:cNvPr>
          <p:cNvSpPr>
            <a:spLocks noGrp="1"/>
          </p:cNvSpPr>
          <p:nvPr>
            <p:ph type="pic" sz="quarter" idx="15"/>
          </p:nvPr>
        </p:nvSpPr>
        <p:spPr>
          <a:xfrm>
            <a:off x="0" y="0"/>
            <a:ext cx="5377758" cy="6858000"/>
          </a:xfrm>
        </p:spPr>
        <p:txBody>
          <a:bodyPr/>
          <a:lstStyle/>
          <a:p>
            <a:endParaRPr lang="fr-FR"/>
          </a:p>
        </p:txBody>
      </p:sp>
      <p:sp>
        <p:nvSpPr>
          <p:cNvPr id="2" name="Titre 1"/>
          <p:cNvSpPr>
            <a:spLocks noGrp="1"/>
          </p:cNvSpPr>
          <p:nvPr>
            <p:ph type="ctrTitle" hasCustomPrompt="1"/>
          </p:nvPr>
        </p:nvSpPr>
        <p:spPr>
          <a:xfrm>
            <a:off x="2375362" y="204440"/>
            <a:ext cx="9144000" cy="448377"/>
          </a:xfrm>
        </p:spPr>
        <p:txBody>
          <a:bodyPr lIns="0" tIns="0" rIns="0" bIns="0" anchor="t" anchorCtr="0">
            <a:norm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5719017" y="1299995"/>
            <a:ext cx="6126269" cy="4294222"/>
          </a:xfrm>
        </p:spPr>
        <p:txBody>
          <a:bodyPr anchor="ctr" anchorCtr="0">
            <a:noAutofit/>
          </a:bodyPr>
          <a:lstStyle>
            <a:lvl1pPr marL="0" indent="0" algn="ctr">
              <a:buNone/>
              <a:defRPr sz="5400" b="0">
                <a:solidFill>
                  <a:schemeClr val="bg1"/>
                </a:solidFill>
                <a:latin typeface="Segoe UI Light" panose="020B0502040204020203" pitchFamily="34" charset="0"/>
                <a:cs typeface="Segoe UI Light" panose="020B0502040204020203" pitchFamily="34" charset="0"/>
              </a:defRPr>
            </a:lvl1pPr>
          </a:lstStyle>
          <a:p>
            <a:pPr lvl="0"/>
            <a:r>
              <a:rPr lang="fr-FR" dirty="0"/>
              <a:t>titre</a:t>
            </a:r>
          </a:p>
        </p:txBody>
      </p:sp>
    </p:spTree>
    <p:custDataLst>
      <p:tags r:id="rId1"/>
    </p:custDataLst>
    <p:extLst>
      <p:ext uri="{BB962C8B-B14F-4D97-AF65-F5344CB8AC3E}">
        <p14:creationId xmlns:p14="http://schemas.microsoft.com/office/powerpoint/2010/main" val="139071015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SECTION">
    <p:bg>
      <p:bgPr>
        <a:solidFill>
          <a:srgbClr val="55BDFD"/>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2363787" y="204440"/>
            <a:ext cx="9144000" cy="448377"/>
          </a:xfrm>
        </p:spPr>
        <p:txBody>
          <a:bodyPr lIns="0" tIns="0" rIns="0" bIns="0" anchor="t" anchorCtr="0">
            <a:norm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222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3962400" y="1281889"/>
            <a:ext cx="7553326" cy="2747186"/>
          </a:xfrm>
        </p:spPr>
        <p:txBody>
          <a:bodyPr anchor="ctr" anchorCtr="0">
            <a:noAutofit/>
          </a:bodyPr>
          <a:lstStyle>
            <a:lvl1pPr marL="0" indent="0" algn="ctr">
              <a:buNone/>
              <a:defRPr sz="7200" b="0">
                <a:solidFill>
                  <a:srgbClr val="222933"/>
                </a:solidFill>
                <a:latin typeface="Segoe UI Light" panose="020B0502040204020203" pitchFamily="34" charset="0"/>
                <a:cs typeface="Segoe UI Light" panose="020B0502040204020203" pitchFamily="34" charset="0"/>
              </a:defRPr>
            </a:lvl1pPr>
          </a:lstStyle>
          <a:p>
            <a:pPr lvl="0"/>
            <a:r>
              <a:rPr lang="fr-FR" dirty="0"/>
              <a:t>titre</a:t>
            </a:r>
          </a:p>
        </p:txBody>
      </p:sp>
      <p:sp>
        <p:nvSpPr>
          <p:cNvPr id="5" name="Ellipse 4">
            <a:extLst>
              <a:ext uri="{FF2B5EF4-FFF2-40B4-BE49-F238E27FC236}">
                <a16:creationId xmlns:a16="http://schemas.microsoft.com/office/drawing/2014/main" id="{7CD49A98-A8A2-40A5-8DA0-3BF448AB9F52}"/>
              </a:ext>
            </a:extLst>
          </p:cNvPr>
          <p:cNvSpPr/>
          <p:nvPr userDrawn="1"/>
        </p:nvSpPr>
        <p:spPr>
          <a:xfrm>
            <a:off x="386999" y="1827000"/>
            <a:ext cx="3204000" cy="3204000"/>
          </a:xfrm>
          <a:prstGeom prst="ellipse">
            <a:avLst/>
          </a:prstGeom>
          <a:solidFill>
            <a:srgbClr val="222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panose="020B0502040204020203" pitchFamily="34" charset="0"/>
              <a:ea typeface="+mn-ea"/>
              <a:cs typeface="+mn-cs"/>
            </a:endParaRPr>
          </a:p>
        </p:txBody>
      </p:sp>
      <p:cxnSp>
        <p:nvCxnSpPr>
          <p:cNvPr id="13" name="Connecteur droit 12">
            <a:extLst>
              <a:ext uri="{FF2B5EF4-FFF2-40B4-BE49-F238E27FC236}">
                <a16:creationId xmlns:a16="http://schemas.microsoft.com/office/drawing/2014/main" id="{B5E3B66A-2DA5-402D-BB07-281EFA11CDA2}"/>
              </a:ext>
            </a:extLst>
          </p:cNvPr>
          <p:cNvCxnSpPr>
            <a:cxnSpLocks/>
          </p:cNvCxnSpPr>
          <p:nvPr userDrawn="1"/>
        </p:nvCxnSpPr>
        <p:spPr>
          <a:xfrm>
            <a:off x="1988999" y="-295275"/>
            <a:ext cx="0" cy="2146260"/>
          </a:xfrm>
          <a:prstGeom prst="line">
            <a:avLst/>
          </a:prstGeom>
          <a:ln w="127000">
            <a:solidFill>
              <a:srgbClr val="222933"/>
            </a:solidFill>
          </a:ln>
        </p:spPr>
        <p:style>
          <a:lnRef idx="1">
            <a:schemeClr val="accent1"/>
          </a:lnRef>
          <a:fillRef idx="0">
            <a:schemeClr val="accent1"/>
          </a:fillRef>
          <a:effectRef idx="0">
            <a:schemeClr val="accent1"/>
          </a:effectRef>
          <a:fontRef idx="minor">
            <a:schemeClr val="tx1"/>
          </a:fontRef>
        </p:style>
      </p:cxnSp>
      <p:sp>
        <p:nvSpPr>
          <p:cNvPr id="16" name="Espace réservé du contenu 15">
            <a:extLst>
              <a:ext uri="{FF2B5EF4-FFF2-40B4-BE49-F238E27FC236}">
                <a16:creationId xmlns:a16="http://schemas.microsoft.com/office/drawing/2014/main" id="{2D3A8F0F-39AA-4A8E-AE8C-D41545F6DA41}"/>
              </a:ext>
            </a:extLst>
          </p:cNvPr>
          <p:cNvSpPr>
            <a:spLocks noGrp="1"/>
          </p:cNvSpPr>
          <p:nvPr>
            <p:ph sz="quarter" idx="15"/>
          </p:nvPr>
        </p:nvSpPr>
        <p:spPr>
          <a:xfrm>
            <a:off x="3971924" y="4114799"/>
            <a:ext cx="7572375" cy="227647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pic>
        <p:nvPicPr>
          <p:cNvPr id="15" name="Graphique 14">
            <a:extLst>
              <a:ext uri="{FF2B5EF4-FFF2-40B4-BE49-F238E27FC236}">
                <a16:creationId xmlns:a16="http://schemas.microsoft.com/office/drawing/2014/main" id="{04D7BC0A-7482-4C8F-93EB-BDE762F9E59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323337" y="2226891"/>
            <a:ext cx="1522796" cy="1933438"/>
          </a:xfrm>
          <a:prstGeom prst="rect">
            <a:avLst/>
          </a:prstGeom>
        </p:spPr>
      </p:pic>
      <p:sp>
        <p:nvSpPr>
          <p:cNvPr id="17" name="Rectangle 16">
            <a:extLst>
              <a:ext uri="{FF2B5EF4-FFF2-40B4-BE49-F238E27FC236}">
                <a16:creationId xmlns:a16="http://schemas.microsoft.com/office/drawing/2014/main" id="{8DF9F895-EC7D-4544-B9AE-D81AA9FCDC78}"/>
              </a:ext>
            </a:extLst>
          </p:cNvPr>
          <p:cNvSpPr/>
          <p:nvPr userDrawn="1"/>
        </p:nvSpPr>
        <p:spPr>
          <a:xfrm>
            <a:off x="1795036" y="4342834"/>
            <a:ext cx="387927" cy="430887"/>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2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TP</a:t>
            </a:r>
            <a:endParaRPr kumimoji="0" lang="en-US" sz="2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Tree>
    <p:custDataLst>
      <p:tags r:id="rId1"/>
    </p:custDataLst>
    <p:extLst>
      <p:ext uri="{BB962C8B-B14F-4D97-AF65-F5344CB8AC3E}">
        <p14:creationId xmlns:p14="http://schemas.microsoft.com/office/powerpoint/2010/main" val="322782240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1000"/>
                                        <p:tgtEl>
                                          <p:spTgt spid="13"/>
                                        </p:tgtEl>
                                      </p:cBhvr>
                                    </p:animEffect>
                                  </p:childTnLst>
                                </p:cTn>
                              </p:par>
                            </p:childTnLst>
                          </p:cTn>
                        </p:par>
                        <p:par>
                          <p:cTn id="8" fill="hold">
                            <p:stCondLst>
                              <p:cond delay="1000"/>
                            </p:stCondLst>
                            <p:childTnLst>
                              <p:par>
                                <p:cTn id="9" presetID="45"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ppt_w</p:attrName>
                                        </p:attrNameLst>
                                      </p:cBhvr>
                                      <p:tavLst>
                                        <p:tav tm="0" fmla="#ppt_w*sin(2.5*pi*$)">
                                          <p:val>
                                            <p:fltVal val="0"/>
                                          </p:val>
                                        </p:tav>
                                        <p:tav tm="100000">
                                          <p:val>
                                            <p:fltVal val="1"/>
                                          </p:val>
                                        </p:tav>
                                      </p:tavLst>
                                    </p:anim>
                                    <p:anim calcmode="lin" valueType="num">
                                      <p:cBhvr>
                                        <p:cTn id="13" dur="1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SECTION">
    <p:spTree>
      <p:nvGrpSpPr>
        <p:cNvPr id="1" name=""/>
        <p:cNvGrpSpPr/>
        <p:nvPr/>
      </p:nvGrpSpPr>
      <p:grpSpPr>
        <a:xfrm>
          <a:off x="0" y="0"/>
          <a:ext cx="0" cy="0"/>
          <a:chOff x="0" y="0"/>
          <a:chExt cx="0" cy="0"/>
        </a:xfrm>
      </p:grpSpPr>
      <p:sp>
        <p:nvSpPr>
          <p:cNvPr id="8" name="Rectangle 7"/>
          <p:cNvSpPr/>
          <p:nvPr userDrawn="1"/>
        </p:nvSpPr>
        <p:spPr>
          <a:xfrm>
            <a:off x="0" y="0"/>
            <a:ext cx="12192000" cy="6858000"/>
          </a:xfrm>
          <a:prstGeom prst="rect">
            <a:avLst/>
          </a:prstGeom>
          <a:solidFill>
            <a:srgbClr val="22293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 name="Titre 1"/>
          <p:cNvSpPr>
            <a:spLocks noGrp="1"/>
          </p:cNvSpPr>
          <p:nvPr>
            <p:ph type="ctrTitle" hasCustomPrompt="1"/>
          </p:nvPr>
        </p:nvSpPr>
        <p:spPr>
          <a:xfrm>
            <a:off x="2363787" y="204440"/>
            <a:ext cx="9144000" cy="448377"/>
          </a:xfrm>
        </p:spPr>
        <p:txBody>
          <a:bodyPr lIns="0" tIns="0" rIns="0" bIns="0" anchor="t" anchorCtr="0">
            <a:norm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1" y="1085848"/>
            <a:ext cx="12203574" cy="4294222"/>
          </a:xfrm>
        </p:spPr>
        <p:txBody>
          <a:bodyPr anchor="ctr" anchorCtr="0">
            <a:noAutofit/>
          </a:bodyPr>
          <a:lstStyle>
            <a:lvl1pPr marL="0" indent="0" algn="ctr">
              <a:buNone/>
              <a:defRPr sz="7200" b="0">
                <a:solidFill>
                  <a:srgbClr val="55BDFD"/>
                </a:solidFill>
                <a:latin typeface="Segoe UI Light" panose="020B0502040204020203" pitchFamily="34" charset="0"/>
                <a:cs typeface="Segoe UI Light" panose="020B0502040204020203" pitchFamily="34" charset="0"/>
              </a:defRPr>
            </a:lvl1pPr>
          </a:lstStyle>
          <a:p>
            <a:pPr lvl="0"/>
            <a:r>
              <a:rPr lang="fr-FR"/>
              <a:t>titre</a:t>
            </a:r>
          </a:p>
        </p:txBody>
      </p:sp>
    </p:spTree>
    <p:custDataLst>
      <p:tags r:id="rId1"/>
    </p:custDataLst>
    <p:extLst>
      <p:ext uri="{BB962C8B-B14F-4D97-AF65-F5344CB8AC3E}">
        <p14:creationId xmlns:p14="http://schemas.microsoft.com/office/powerpoint/2010/main" val="158190859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ublic">
    <p:bg>
      <p:bgPr>
        <a:solidFill>
          <a:srgbClr val="55BDFD"/>
        </a:solidFill>
        <a:effectLst/>
      </p:bgPr>
    </p:bg>
    <p:spTree>
      <p:nvGrpSpPr>
        <p:cNvPr id="1" name=""/>
        <p:cNvGrpSpPr/>
        <p:nvPr/>
      </p:nvGrpSpPr>
      <p:grpSpPr>
        <a:xfrm>
          <a:off x="0" y="0"/>
          <a:ext cx="0" cy="0"/>
          <a:chOff x="0" y="0"/>
          <a:chExt cx="0" cy="0"/>
        </a:xfrm>
      </p:grpSpPr>
      <p:pic>
        <p:nvPicPr>
          <p:cNvPr id="8" name="Graphique 7" descr="Public cible">
            <a:extLst>
              <a:ext uri="{FF2B5EF4-FFF2-40B4-BE49-F238E27FC236}">
                <a16:creationId xmlns:a16="http://schemas.microsoft.com/office/drawing/2014/main" id="{C9F8EA7E-F213-431A-A3FB-E1E1F8C7278E}"/>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55515" y="1020197"/>
            <a:ext cx="627927" cy="627927"/>
          </a:xfrm>
          <a:prstGeom prst="rect">
            <a:avLst/>
          </a:prstGeom>
        </p:spPr>
      </p:pic>
      <p:sp>
        <p:nvSpPr>
          <p:cNvPr id="2" name="Titre 1"/>
          <p:cNvSpPr>
            <a:spLocks noGrp="1"/>
          </p:cNvSpPr>
          <p:nvPr>
            <p:ph type="ctrTitle" hasCustomPrompt="1"/>
          </p:nvPr>
        </p:nvSpPr>
        <p:spPr>
          <a:xfrm>
            <a:off x="2363787" y="204440"/>
            <a:ext cx="9144000" cy="448377"/>
          </a:xfrm>
        </p:spPr>
        <p:txBody>
          <a:bodyPr lIns="0" tIns="0" rIns="0" bIns="0" anchor="t" anchorCtr="0">
            <a:norm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404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5" name="Espace réservé du texte 4">
            <a:extLst>
              <a:ext uri="{FF2B5EF4-FFF2-40B4-BE49-F238E27FC236}">
                <a16:creationId xmlns:a16="http://schemas.microsoft.com/office/drawing/2014/main" id="{2B6266F0-30FC-4A85-96A7-F7D4EC024678}"/>
              </a:ext>
            </a:extLst>
          </p:cNvPr>
          <p:cNvSpPr>
            <a:spLocks noGrp="1"/>
          </p:cNvSpPr>
          <p:nvPr>
            <p:ph type="body" sz="quarter" idx="13"/>
          </p:nvPr>
        </p:nvSpPr>
        <p:spPr>
          <a:xfrm>
            <a:off x="2083442" y="1739309"/>
            <a:ext cx="9435920" cy="2554880"/>
          </a:xfrm>
        </p:spPr>
        <p:txBody>
          <a:bodyPr>
            <a:noAutofit/>
          </a:bodyPr>
          <a:lstStyle>
            <a:lvl1pPr>
              <a:defRPr sz="2400">
                <a:solidFill>
                  <a:schemeClr val="bg1"/>
                </a:solidFill>
                <a:latin typeface="Segoe UI" panose="020B0502040204020203" pitchFamily="34" charset="0"/>
                <a:cs typeface="Segoe UI" panose="020B0502040204020203" pitchFamily="34" charset="0"/>
              </a:defRPr>
            </a:lvl1pPr>
            <a:lvl2pPr>
              <a:defRPr sz="2000">
                <a:solidFill>
                  <a:schemeClr val="bg1"/>
                </a:solidFill>
                <a:latin typeface="Segoe UI" panose="020B0502040204020203" pitchFamily="34" charset="0"/>
                <a:cs typeface="Segoe UI" panose="020B0502040204020203" pitchFamily="34" charset="0"/>
              </a:defRPr>
            </a:lvl2pPr>
            <a:lvl3pPr>
              <a:defRPr sz="1800">
                <a:solidFill>
                  <a:schemeClr val="bg1"/>
                </a:solidFill>
                <a:latin typeface="Segoe UI" panose="020B0502040204020203" pitchFamily="34" charset="0"/>
                <a:cs typeface="Segoe UI" panose="020B0502040204020203" pitchFamily="34" charset="0"/>
              </a:defRPr>
            </a:lvl3pPr>
            <a:lvl4pPr>
              <a:defRPr sz="1600">
                <a:solidFill>
                  <a:schemeClr val="bg1"/>
                </a:solidFill>
                <a:latin typeface="Segoe UI" panose="020B0502040204020203" pitchFamily="34" charset="0"/>
                <a:cs typeface="Segoe UI" panose="020B0502040204020203" pitchFamily="34" charset="0"/>
              </a:defRPr>
            </a:lvl4pPr>
            <a:lvl5pPr>
              <a:defRPr sz="1400">
                <a:solidFill>
                  <a:schemeClr val="bg1"/>
                </a:solidFill>
                <a:latin typeface="Segoe UI" panose="020B0502040204020203" pitchFamily="34" charset="0"/>
                <a:cs typeface="Segoe UI" panose="020B0502040204020203"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2083443" y="1085849"/>
            <a:ext cx="3668362" cy="542925"/>
          </a:xfrm>
        </p:spPr>
        <p:txBody>
          <a:bodyPr/>
          <a:lstStyle>
            <a:lvl1pPr marL="0" indent="0">
              <a:buNone/>
              <a:defRPr b="1">
                <a:solidFill>
                  <a:srgbClr val="40404C"/>
                </a:solidFill>
                <a:latin typeface="Segoe UI" panose="020B0502040204020203" pitchFamily="34" charset="0"/>
                <a:cs typeface="Segoe UI" panose="020B0502040204020203" pitchFamily="34" charset="0"/>
              </a:defRPr>
            </a:lvl1pPr>
          </a:lstStyle>
          <a:p>
            <a:pPr lvl="0"/>
            <a:r>
              <a:rPr lang="fr-FR" dirty="0"/>
              <a:t>titre</a:t>
            </a:r>
          </a:p>
        </p:txBody>
      </p:sp>
    </p:spTree>
    <p:custDataLst>
      <p:tags r:id="rId1"/>
    </p:custDataLst>
    <p:extLst>
      <p:ext uri="{BB962C8B-B14F-4D97-AF65-F5344CB8AC3E}">
        <p14:creationId xmlns:p14="http://schemas.microsoft.com/office/powerpoint/2010/main" val="8232417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U">
    <p:bg>
      <p:bgPr>
        <a:solidFill>
          <a:srgbClr val="222933"/>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339365" y="204441"/>
            <a:ext cx="11168422" cy="283239"/>
          </a:xfrm>
        </p:spPr>
        <p:txBody>
          <a:bodyPr lIns="0" tIns="0" rIns="0" bIns="0" anchor="t" anchorCtr="0">
            <a:no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5" name="Espace réservé du texte 4">
            <a:extLst>
              <a:ext uri="{FF2B5EF4-FFF2-40B4-BE49-F238E27FC236}">
                <a16:creationId xmlns:a16="http://schemas.microsoft.com/office/drawing/2014/main" id="{2B6266F0-30FC-4A85-96A7-F7D4EC024678}"/>
              </a:ext>
            </a:extLst>
          </p:cNvPr>
          <p:cNvSpPr>
            <a:spLocks noGrp="1"/>
          </p:cNvSpPr>
          <p:nvPr>
            <p:ph type="body" sz="quarter" idx="13"/>
          </p:nvPr>
        </p:nvSpPr>
        <p:spPr>
          <a:xfrm>
            <a:off x="2083443" y="1765298"/>
            <a:ext cx="9435919" cy="3933860"/>
          </a:xfrm>
        </p:spPr>
        <p:txBody>
          <a:bodyPr>
            <a:noAutofit/>
          </a:bodyPr>
          <a:lstStyle>
            <a:lvl1pPr>
              <a:defRPr sz="2400">
                <a:solidFill>
                  <a:schemeClr val="bg1"/>
                </a:solidFill>
                <a:latin typeface="Segoe UI" panose="020B0502040204020203" pitchFamily="34" charset="0"/>
                <a:cs typeface="Segoe UI" panose="020B0502040204020203" pitchFamily="34" charset="0"/>
              </a:defRPr>
            </a:lvl1pPr>
            <a:lvl2pPr>
              <a:defRPr sz="2000">
                <a:solidFill>
                  <a:schemeClr val="bg1"/>
                </a:solidFill>
                <a:latin typeface="Segoe UI" panose="020B0502040204020203" pitchFamily="34" charset="0"/>
                <a:cs typeface="Segoe UI" panose="020B0502040204020203" pitchFamily="34" charset="0"/>
              </a:defRPr>
            </a:lvl2pPr>
            <a:lvl3pPr>
              <a:defRPr sz="1800">
                <a:solidFill>
                  <a:schemeClr val="bg1"/>
                </a:solidFill>
                <a:latin typeface="Segoe UI" panose="020B0502040204020203" pitchFamily="34" charset="0"/>
                <a:cs typeface="Segoe UI" panose="020B0502040204020203" pitchFamily="34" charset="0"/>
              </a:defRPr>
            </a:lvl3pPr>
            <a:lvl4pPr>
              <a:defRPr sz="1600">
                <a:solidFill>
                  <a:schemeClr val="bg1"/>
                </a:solidFill>
                <a:latin typeface="Segoe UI" panose="020B0502040204020203" pitchFamily="34" charset="0"/>
                <a:cs typeface="Segoe UI" panose="020B0502040204020203" pitchFamily="34" charset="0"/>
              </a:defRPr>
            </a:lvl4pPr>
            <a:lvl5pPr>
              <a:defRPr sz="1400">
                <a:solidFill>
                  <a:schemeClr val="bg1"/>
                </a:solidFill>
                <a:latin typeface="Segoe UI" panose="020B0502040204020203" pitchFamily="34" charset="0"/>
                <a:cs typeface="Segoe UI" panose="020B0502040204020203"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339365" y="487681"/>
            <a:ext cx="11179997" cy="396209"/>
          </a:xfrm>
        </p:spPr>
        <p:txBody>
          <a:bodyPr lIns="0" tIns="0" rIns="0" bIns="0">
            <a:noAutofit/>
          </a:bodyPr>
          <a:lstStyle>
            <a:lvl1pPr marL="0" indent="0" algn="r">
              <a:buNone/>
              <a:defRPr sz="2000" b="1">
                <a:solidFill>
                  <a:srgbClr val="55BDFD"/>
                </a:solidFill>
                <a:latin typeface="Segoe UI" panose="020B0502040204020203" pitchFamily="34" charset="0"/>
                <a:cs typeface="Segoe UI" panose="020B0502040204020203" pitchFamily="34" charset="0"/>
              </a:defRPr>
            </a:lvl1pPr>
          </a:lstStyle>
          <a:p>
            <a:pPr lvl="0"/>
            <a:r>
              <a:rPr lang="fr-FR" dirty="0"/>
              <a:t>titre</a:t>
            </a:r>
          </a:p>
        </p:txBody>
      </p:sp>
    </p:spTree>
    <p:custDataLst>
      <p:tags r:id="rId1"/>
    </p:custDataLst>
    <p:extLst>
      <p:ext uri="{BB962C8B-B14F-4D97-AF65-F5344CB8AC3E}">
        <p14:creationId xmlns:p14="http://schemas.microsoft.com/office/powerpoint/2010/main" val="339946317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CONTENU">
    <p:bg>
      <p:bgPr>
        <a:solidFill>
          <a:srgbClr val="222933"/>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339365" y="204441"/>
            <a:ext cx="11168422" cy="283239"/>
          </a:xfrm>
        </p:spPr>
        <p:txBody>
          <a:bodyPr lIns="0" tIns="0" rIns="0" bIns="0" anchor="t" anchorCtr="0">
            <a:no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339365" y="487681"/>
            <a:ext cx="11179997" cy="396209"/>
          </a:xfrm>
        </p:spPr>
        <p:txBody>
          <a:bodyPr lIns="0" tIns="0" rIns="0" bIns="0">
            <a:noAutofit/>
          </a:bodyPr>
          <a:lstStyle>
            <a:lvl1pPr marL="0" indent="0" algn="r">
              <a:buNone/>
              <a:defRPr sz="2000" b="1">
                <a:solidFill>
                  <a:srgbClr val="55BDFD"/>
                </a:solidFill>
                <a:latin typeface="Segoe UI" panose="020B0502040204020203" pitchFamily="34" charset="0"/>
                <a:cs typeface="Segoe UI" panose="020B0502040204020203" pitchFamily="34" charset="0"/>
              </a:defRPr>
            </a:lvl1pPr>
          </a:lstStyle>
          <a:p>
            <a:pPr lvl="0"/>
            <a:r>
              <a:rPr lang="fr-FR" dirty="0"/>
              <a:t>titre</a:t>
            </a:r>
          </a:p>
        </p:txBody>
      </p:sp>
      <p:sp>
        <p:nvSpPr>
          <p:cNvPr id="15" name="Rectangle 14">
            <a:extLst>
              <a:ext uri="{FF2B5EF4-FFF2-40B4-BE49-F238E27FC236}">
                <a16:creationId xmlns:a16="http://schemas.microsoft.com/office/drawing/2014/main" id="{49AFB75E-599E-45D6-A646-58F59470A008}"/>
              </a:ext>
            </a:extLst>
          </p:cNvPr>
          <p:cNvSpPr/>
          <p:nvPr userDrawn="1"/>
        </p:nvSpPr>
        <p:spPr>
          <a:xfrm>
            <a:off x="702620" y="1359206"/>
            <a:ext cx="423541" cy="5174102"/>
          </a:xfrm>
          <a:custGeom>
            <a:avLst/>
            <a:gdLst>
              <a:gd name="connsiteX0" fmla="*/ 0 w 695325"/>
              <a:gd name="connsiteY0" fmla="*/ 0 h 5229225"/>
              <a:gd name="connsiteX1" fmla="*/ 695325 w 695325"/>
              <a:gd name="connsiteY1" fmla="*/ 0 h 5229225"/>
              <a:gd name="connsiteX2" fmla="*/ 695325 w 695325"/>
              <a:gd name="connsiteY2" fmla="*/ 5229225 h 5229225"/>
              <a:gd name="connsiteX3" fmla="*/ 0 w 695325"/>
              <a:gd name="connsiteY3" fmla="*/ 5229225 h 5229225"/>
              <a:gd name="connsiteX4" fmla="*/ 0 w 695325"/>
              <a:gd name="connsiteY4" fmla="*/ 0 h 5229225"/>
              <a:gd name="connsiteX0" fmla="*/ 0 w 695325"/>
              <a:gd name="connsiteY0" fmla="*/ 466725 h 5695950"/>
              <a:gd name="connsiteX1" fmla="*/ 685800 w 695325"/>
              <a:gd name="connsiteY1" fmla="*/ 0 h 5695950"/>
              <a:gd name="connsiteX2" fmla="*/ 695325 w 695325"/>
              <a:gd name="connsiteY2" fmla="*/ 5695950 h 5695950"/>
              <a:gd name="connsiteX3" fmla="*/ 0 w 695325"/>
              <a:gd name="connsiteY3" fmla="*/ 5695950 h 5695950"/>
              <a:gd name="connsiteX4" fmla="*/ 0 w 695325"/>
              <a:gd name="connsiteY4" fmla="*/ 466725 h 5695950"/>
              <a:gd name="connsiteX0" fmla="*/ 0 w 685800"/>
              <a:gd name="connsiteY0" fmla="*/ 466725 h 5695950"/>
              <a:gd name="connsiteX1" fmla="*/ 685800 w 685800"/>
              <a:gd name="connsiteY1" fmla="*/ 0 h 5695950"/>
              <a:gd name="connsiteX2" fmla="*/ 638175 w 685800"/>
              <a:gd name="connsiteY2" fmla="*/ 4257675 h 5695950"/>
              <a:gd name="connsiteX3" fmla="*/ 0 w 685800"/>
              <a:gd name="connsiteY3" fmla="*/ 5695950 h 5695950"/>
              <a:gd name="connsiteX4" fmla="*/ 0 w 685800"/>
              <a:gd name="connsiteY4" fmla="*/ 466725 h 5695950"/>
              <a:gd name="connsiteX0" fmla="*/ 0 w 704850"/>
              <a:gd name="connsiteY0" fmla="*/ 466725 h 5695950"/>
              <a:gd name="connsiteX1" fmla="*/ 685800 w 704850"/>
              <a:gd name="connsiteY1" fmla="*/ 0 h 5695950"/>
              <a:gd name="connsiteX2" fmla="*/ 704850 w 704850"/>
              <a:gd name="connsiteY2" fmla="*/ 5229225 h 5695950"/>
              <a:gd name="connsiteX3" fmla="*/ 0 w 704850"/>
              <a:gd name="connsiteY3" fmla="*/ 5695950 h 5695950"/>
              <a:gd name="connsiteX4" fmla="*/ 0 w 704850"/>
              <a:gd name="connsiteY4" fmla="*/ 466725 h 5695950"/>
              <a:gd name="connsiteX0" fmla="*/ 0 w 695325"/>
              <a:gd name="connsiteY0" fmla="*/ 466725 h 5695950"/>
              <a:gd name="connsiteX1" fmla="*/ 685800 w 695325"/>
              <a:gd name="connsiteY1" fmla="*/ 0 h 5695950"/>
              <a:gd name="connsiteX2" fmla="*/ 695325 w 695325"/>
              <a:gd name="connsiteY2" fmla="*/ 5210175 h 5695950"/>
              <a:gd name="connsiteX3" fmla="*/ 0 w 695325"/>
              <a:gd name="connsiteY3" fmla="*/ 5695950 h 5695950"/>
              <a:gd name="connsiteX4" fmla="*/ 0 w 695325"/>
              <a:gd name="connsiteY4" fmla="*/ 466725 h 5695950"/>
              <a:gd name="connsiteX0" fmla="*/ 0 w 692128"/>
              <a:gd name="connsiteY0" fmla="*/ 466725 h 5695950"/>
              <a:gd name="connsiteX1" fmla="*/ 685800 w 692128"/>
              <a:gd name="connsiteY1" fmla="*/ 0 h 5695950"/>
              <a:gd name="connsiteX2" fmla="*/ 692128 w 692128"/>
              <a:gd name="connsiteY2" fmla="*/ 5229358 h 5695950"/>
              <a:gd name="connsiteX3" fmla="*/ 0 w 692128"/>
              <a:gd name="connsiteY3" fmla="*/ 5695950 h 5695950"/>
              <a:gd name="connsiteX4" fmla="*/ 0 w 692128"/>
              <a:gd name="connsiteY4" fmla="*/ 466725 h 5695950"/>
              <a:gd name="connsiteX0" fmla="*/ 0 w 695325"/>
              <a:gd name="connsiteY0" fmla="*/ 457133 h 5695950"/>
              <a:gd name="connsiteX1" fmla="*/ 688997 w 695325"/>
              <a:gd name="connsiteY1" fmla="*/ 0 h 5695950"/>
              <a:gd name="connsiteX2" fmla="*/ 695325 w 695325"/>
              <a:gd name="connsiteY2" fmla="*/ 5229358 h 5695950"/>
              <a:gd name="connsiteX3" fmla="*/ 3197 w 695325"/>
              <a:gd name="connsiteY3" fmla="*/ 5695950 h 5695950"/>
              <a:gd name="connsiteX4" fmla="*/ 0 w 695325"/>
              <a:gd name="connsiteY4" fmla="*/ 457133 h 5695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5" h="5695950">
                <a:moveTo>
                  <a:pt x="0" y="457133"/>
                </a:moveTo>
                <a:lnTo>
                  <a:pt x="688997" y="0"/>
                </a:lnTo>
                <a:cubicBezTo>
                  <a:pt x="691106" y="1743119"/>
                  <a:pt x="693216" y="3486239"/>
                  <a:pt x="695325" y="5229358"/>
                </a:cubicBezTo>
                <a:lnTo>
                  <a:pt x="3197" y="5695950"/>
                </a:lnTo>
                <a:cubicBezTo>
                  <a:pt x="2131" y="3949678"/>
                  <a:pt x="1066" y="2203405"/>
                  <a:pt x="0" y="457133"/>
                </a:cubicBezTo>
                <a:close/>
              </a:path>
            </a:pathLst>
          </a:custGeom>
          <a:solidFill>
            <a:srgbClr val="294C8E">
              <a:alpha val="7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13" name="Rectangle 12">
            <a:extLst>
              <a:ext uri="{FF2B5EF4-FFF2-40B4-BE49-F238E27FC236}">
                <a16:creationId xmlns:a16="http://schemas.microsoft.com/office/drawing/2014/main" id="{81B396CF-C6F8-484A-890D-0C64E0CCC012}"/>
              </a:ext>
            </a:extLst>
          </p:cNvPr>
          <p:cNvSpPr/>
          <p:nvPr userDrawn="1"/>
        </p:nvSpPr>
        <p:spPr>
          <a:xfrm rot="10800000">
            <a:off x="393241" y="1561739"/>
            <a:ext cx="312437" cy="4971660"/>
          </a:xfrm>
          <a:custGeom>
            <a:avLst/>
            <a:gdLst>
              <a:gd name="connsiteX0" fmla="*/ 0 w 400050"/>
              <a:gd name="connsiteY0" fmla="*/ 0 h 5267325"/>
              <a:gd name="connsiteX1" fmla="*/ 400050 w 400050"/>
              <a:gd name="connsiteY1" fmla="*/ 0 h 5267325"/>
              <a:gd name="connsiteX2" fmla="*/ 400050 w 400050"/>
              <a:gd name="connsiteY2" fmla="*/ 5267325 h 5267325"/>
              <a:gd name="connsiteX3" fmla="*/ 0 w 400050"/>
              <a:gd name="connsiteY3" fmla="*/ 5267325 h 5267325"/>
              <a:gd name="connsiteX4" fmla="*/ 0 w 400050"/>
              <a:gd name="connsiteY4" fmla="*/ 0 h 5267325"/>
              <a:gd name="connsiteX0" fmla="*/ 0 w 400050"/>
              <a:gd name="connsiteY0" fmla="*/ 0 h 5524500"/>
              <a:gd name="connsiteX1" fmla="*/ 400050 w 400050"/>
              <a:gd name="connsiteY1" fmla="*/ 257175 h 5524500"/>
              <a:gd name="connsiteX2" fmla="*/ 400050 w 400050"/>
              <a:gd name="connsiteY2" fmla="*/ 5524500 h 5524500"/>
              <a:gd name="connsiteX3" fmla="*/ 0 w 400050"/>
              <a:gd name="connsiteY3" fmla="*/ 5524500 h 5524500"/>
              <a:gd name="connsiteX4" fmla="*/ 0 w 400050"/>
              <a:gd name="connsiteY4" fmla="*/ 0 h 5524500"/>
              <a:gd name="connsiteX0" fmla="*/ 9525 w 409575"/>
              <a:gd name="connsiteY0" fmla="*/ 0 h 5524500"/>
              <a:gd name="connsiteX1" fmla="*/ 409575 w 409575"/>
              <a:gd name="connsiteY1" fmla="*/ 257175 h 5524500"/>
              <a:gd name="connsiteX2" fmla="*/ 409575 w 409575"/>
              <a:gd name="connsiteY2" fmla="*/ 5524500 h 5524500"/>
              <a:gd name="connsiteX3" fmla="*/ 0 w 409575"/>
              <a:gd name="connsiteY3" fmla="*/ 5019675 h 5524500"/>
              <a:gd name="connsiteX4" fmla="*/ 9525 w 409575"/>
              <a:gd name="connsiteY4" fmla="*/ 0 h 5524500"/>
              <a:gd name="connsiteX0" fmla="*/ 9525 w 409575"/>
              <a:gd name="connsiteY0" fmla="*/ 0 h 5524500"/>
              <a:gd name="connsiteX1" fmla="*/ 409575 w 409575"/>
              <a:gd name="connsiteY1" fmla="*/ 257175 h 5524500"/>
              <a:gd name="connsiteX2" fmla="*/ 409575 w 409575"/>
              <a:gd name="connsiteY2" fmla="*/ 5524500 h 5524500"/>
              <a:gd name="connsiteX3" fmla="*/ 0 w 409575"/>
              <a:gd name="connsiteY3" fmla="*/ 5276850 h 5524500"/>
              <a:gd name="connsiteX4" fmla="*/ 9525 w 409575"/>
              <a:gd name="connsiteY4" fmla="*/ 0 h 5524500"/>
              <a:gd name="connsiteX0" fmla="*/ 9525 w 442363"/>
              <a:gd name="connsiteY0" fmla="*/ 0 h 5433424"/>
              <a:gd name="connsiteX1" fmla="*/ 409575 w 442363"/>
              <a:gd name="connsiteY1" fmla="*/ 257175 h 5433424"/>
              <a:gd name="connsiteX2" fmla="*/ 442363 w 442363"/>
              <a:gd name="connsiteY2" fmla="*/ 5433424 h 5433424"/>
              <a:gd name="connsiteX3" fmla="*/ 0 w 442363"/>
              <a:gd name="connsiteY3" fmla="*/ 5276850 h 5433424"/>
              <a:gd name="connsiteX4" fmla="*/ 9525 w 442363"/>
              <a:gd name="connsiteY4" fmla="*/ 0 h 5433424"/>
              <a:gd name="connsiteX0" fmla="*/ 9525 w 413218"/>
              <a:gd name="connsiteY0" fmla="*/ 0 h 5520857"/>
              <a:gd name="connsiteX1" fmla="*/ 409575 w 413218"/>
              <a:gd name="connsiteY1" fmla="*/ 257175 h 5520857"/>
              <a:gd name="connsiteX2" fmla="*/ 413218 w 413218"/>
              <a:gd name="connsiteY2" fmla="*/ 5520857 h 5520857"/>
              <a:gd name="connsiteX3" fmla="*/ 0 w 413218"/>
              <a:gd name="connsiteY3" fmla="*/ 5276850 h 5520857"/>
              <a:gd name="connsiteX4" fmla="*/ 9525 w 413218"/>
              <a:gd name="connsiteY4" fmla="*/ 0 h 5520857"/>
              <a:gd name="connsiteX0" fmla="*/ 38669 w 413218"/>
              <a:gd name="connsiteY0" fmla="*/ 0 h 5473498"/>
              <a:gd name="connsiteX1" fmla="*/ 409575 w 413218"/>
              <a:gd name="connsiteY1" fmla="*/ 209816 h 5473498"/>
              <a:gd name="connsiteX2" fmla="*/ 413218 w 413218"/>
              <a:gd name="connsiteY2" fmla="*/ 5473498 h 5473498"/>
              <a:gd name="connsiteX3" fmla="*/ 0 w 413218"/>
              <a:gd name="connsiteY3" fmla="*/ 5229491 h 5473498"/>
              <a:gd name="connsiteX4" fmla="*/ 38669 w 413218"/>
              <a:gd name="connsiteY4" fmla="*/ 0 h 5473498"/>
              <a:gd name="connsiteX0" fmla="*/ 13168 w 413218"/>
              <a:gd name="connsiteY0" fmla="*/ 0 h 5509928"/>
              <a:gd name="connsiteX1" fmla="*/ 409575 w 413218"/>
              <a:gd name="connsiteY1" fmla="*/ 246246 h 5509928"/>
              <a:gd name="connsiteX2" fmla="*/ 413218 w 413218"/>
              <a:gd name="connsiteY2" fmla="*/ 5509928 h 5509928"/>
              <a:gd name="connsiteX3" fmla="*/ 0 w 413218"/>
              <a:gd name="connsiteY3" fmla="*/ 5265921 h 5509928"/>
              <a:gd name="connsiteX4" fmla="*/ 13168 w 413218"/>
              <a:gd name="connsiteY4" fmla="*/ 0 h 5509928"/>
              <a:gd name="connsiteX0" fmla="*/ 13168 w 413218"/>
              <a:gd name="connsiteY0" fmla="*/ 0 h 5509928"/>
              <a:gd name="connsiteX1" fmla="*/ 409575 w 413218"/>
              <a:gd name="connsiteY1" fmla="*/ 246246 h 5509928"/>
              <a:gd name="connsiteX2" fmla="*/ 413218 w 413218"/>
              <a:gd name="connsiteY2" fmla="*/ 5509928 h 5509928"/>
              <a:gd name="connsiteX3" fmla="*/ 0 w 413218"/>
              <a:gd name="connsiteY3" fmla="*/ 5265921 h 5509928"/>
              <a:gd name="connsiteX4" fmla="*/ 13168 w 413218"/>
              <a:gd name="connsiteY4" fmla="*/ 0 h 5509928"/>
              <a:gd name="connsiteX0" fmla="*/ 605 w 400655"/>
              <a:gd name="connsiteY0" fmla="*/ 0 h 5509928"/>
              <a:gd name="connsiteX1" fmla="*/ 397012 w 400655"/>
              <a:gd name="connsiteY1" fmla="*/ 246246 h 5509928"/>
              <a:gd name="connsiteX2" fmla="*/ 400655 w 400655"/>
              <a:gd name="connsiteY2" fmla="*/ 5509928 h 5509928"/>
              <a:gd name="connsiteX3" fmla="*/ 12938 w 400655"/>
              <a:gd name="connsiteY3" fmla="*/ 5171203 h 5509928"/>
              <a:gd name="connsiteX4" fmla="*/ 605 w 400655"/>
              <a:gd name="connsiteY4" fmla="*/ 0 h 5509928"/>
              <a:gd name="connsiteX0" fmla="*/ 20454 w 420504"/>
              <a:gd name="connsiteY0" fmla="*/ 0 h 5509928"/>
              <a:gd name="connsiteX1" fmla="*/ 416861 w 420504"/>
              <a:gd name="connsiteY1" fmla="*/ 246246 h 5509928"/>
              <a:gd name="connsiteX2" fmla="*/ 420504 w 420504"/>
              <a:gd name="connsiteY2" fmla="*/ 5509928 h 5509928"/>
              <a:gd name="connsiteX3" fmla="*/ 0 w 420504"/>
              <a:gd name="connsiteY3" fmla="*/ 5273208 h 5509928"/>
              <a:gd name="connsiteX4" fmla="*/ 20454 w 420504"/>
              <a:gd name="connsiteY4" fmla="*/ 0 h 5509928"/>
              <a:gd name="connsiteX0" fmla="*/ 3520 w 420504"/>
              <a:gd name="connsiteY0" fmla="*/ 0 h 5514623"/>
              <a:gd name="connsiteX1" fmla="*/ 416861 w 420504"/>
              <a:gd name="connsiteY1" fmla="*/ 250941 h 5514623"/>
              <a:gd name="connsiteX2" fmla="*/ 420504 w 420504"/>
              <a:gd name="connsiteY2" fmla="*/ 5514623 h 5514623"/>
              <a:gd name="connsiteX3" fmla="*/ 0 w 420504"/>
              <a:gd name="connsiteY3" fmla="*/ 5277903 h 5514623"/>
              <a:gd name="connsiteX4" fmla="*/ 3520 w 420504"/>
              <a:gd name="connsiteY4" fmla="*/ 0 h 5514623"/>
              <a:gd name="connsiteX0" fmla="*/ 3520 w 420504"/>
              <a:gd name="connsiteY0" fmla="*/ 0 h 5514623"/>
              <a:gd name="connsiteX1" fmla="*/ 416861 w 420504"/>
              <a:gd name="connsiteY1" fmla="*/ 250941 h 5514623"/>
              <a:gd name="connsiteX2" fmla="*/ 420504 w 420504"/>
              <a:gd name="connsiteY2" fmla="*/ 5514623 h 5514623"/>
              <a:gd name="connsiteX3" fmla="*/ 0 w 420504"/>
              <a:gd name="connsiteY3" fmla="*/ 5277903 h 5514623"/>
              <a:gd name="connsiteX4" fmla="*/ 3520 w 420504"/>
              <a:gd name="connsiteY4" fmla="*/ 0 h 5514623"/>
              <a:gd name="connsiteX0" fmla="*/ 3770 w 420754"/>
              <a:gd name="connsiteY0" fmla="*/ 0 h 5514623"/>
              <a:gd name="connsiteX1" fmla="*/ 417111 w 420754"/>
              <a:gd name="connsiteY1" fmla="*/ 250941 h 5514623"/>
              <a:gd name="connsiteX2" fmla="*/ 420754 w 420754"/>
              <a:gd name="connsiteY2" fmla="*/ 5514623 h 5514623"/>
              <a:gd name="connsiteX3" fmla="*/ 250 w 420754"/>
              <a:gd name="connsiteY3" fmla="*/ 5277903 h 5514623"/>
              <a:gd name="connsiteX4" fmla="*/ 3770 w 420754"/>
              <a:gd name="connsiteY4" fmla="*/ 0 h 5514623"/>
              <a:gd name="connsiteX0" fmla="*/ 3770 w 420754"/>
              <a:gd name="connsiteY0" fmla="*/ 0 h 5514623"/>
              <a:gd name="connsiteX1" fmla="*/ 412878 w 420754"/>
              <a:gd name="connsiteY1" fmla="*/ 368333 h 5514623"/>
              <a:gd name="connsiteX2" fmla="*/ 420754 w 420754"/>
              <a:gd name="connsiteY2" fmla="*/ 5514623 h 5514623"/>
              <a:gd name="connsiteX3" fmla="*/ 250 w 420754"/>
              <a:gd name="connsiteY3" fmla="*/ 5277903 h 5514623"/>
              <a:gd name="connsiteX4" fmla="*/ 3770 w 420754"/>
              <a:gd name="connsiteY4" fmla="*/ 0 h 5514623"/>
              <a:gd name="connsiteX0" fmla="*/ 3770 w 420754"/>
              <a:gd name="connsiteY0" fmla="*/ 0 h 5514623"/>
              <a:gd name="connsiteX1" fmla="*/ 417112 w 420754"/>
              <a:gd name="connsiteY1" fmla="*/ 288506 h 5514623"/>
              <a:gd name="connsiteX2" fmla="*/ 420754 w 420754"/>
              <a:gd name="connsiteY2" fmla="*/ 5514623 h 5514623"/>
              <a:gd name="connsiteX3" fmla="*/ 250 w 420754"/>
              <a:gd name="connsiteY3" fmla="*/ 5277903 h 5514623"/>
              <a:gd name="connsiteX4" fmla="*/ 3770 w 420754"/>
              <a:gd name="connsiteY4" fmla="*/ 0 h 5514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0754" h="5514623">
                <a:moveTo>
                  <a:pt x="3770" y="0"/>
                </a:moveTo>
                <a:cubicBezTo>
                  <a:pt x="135906" y="82082"/>
                  <a:pt x="284976" y="206424"/>
                  <a:pt x="417112" y="288506"/>
                </a:cubicBezTo>
                <a:cubicBezTo>
                  <a:pt x="418326" y="2043067"/>
                  <a:pt x="419540" y="3760062"/>
                  <a:pt x="420754" y="5514623"/>
                </a:cubicBezTo>
                <a:lnTo>
                  <a:pt x="250" y="5277903"/>
                </a:lnTo>
                <a:cubicBezTo>
                  <a:pt x="4639" y="3522596"/>
                  <a:pt x="-4852" y="1764699"/>
                  <a:pt x="3770" y="0"/>
                </a:cubicBezTo>
                <a:close/>
              </a:path>
            </a:pathLst>
          </a:custGeom>
          <a:solidFill>
            <a:srgbClr val="294C8E">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4" name="Rectangle 3">
            <a:extLst>
              <a:ext uri="{FF2B5EF4-FFF2-40B4-BE49-F238E27FC236}">
                <a16:creationId xmlns:a16="http://schemas.microsoft.com/office/drawing/2014/main" id="{FEEF4693-8790-4943-8E99-AF28DE698865}"/>
              </a:ext>
            </a:extLst>
          </p:cNvPr>
          <p:cNvSpPr/>
          <p:nvPr userDrawn="1"/>
        </p:nvSpPr>
        <p:spPr>
          <a:xfrm>
            <a:off x="1111585" y="1360493"/>
            <a:ext cx="4984415" cy="4732194"/>
          </a:xfrm>
          <a:prstGeom prst="rect">
            <a:avLst/>
          </a:prstGeom>
          <a:solidFill>
            <a:srgbClr val="294C8E"/>
          </a:solidFill>
          <a:ln>
            <a:solidFill>
              <a:srgbClr val="294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5" name="Espace réservé du texte 4">
            <a:extLst>
              <a:ext uri="{FF2B5EF4-FFF2-40B4-BE49-F238E27FC236}">
                <a16:creationId xmlns:a16="http://schemas.microsoft.com/office/drawing/2014/main" id="{2B6266F0-30FC-4A85-96A7-F7D4EC024678}"/>
              </a:ext>
            </a:extLst>
          </p:cNvPr>
          <p:cNvSpPr>
            <a:spLocks noGrp="1"/>
          </p:cNvSpPr>
          <p:nvPr>
            <p:ph type="body" sz="quarter" idx="13"/>
          </p:nvPr>
        </p:nvSpPr>
        <p:spPr>
          <a:xfrm>
            <a:off x="1371601" y="1642271"/>
            <a:ext cx="4502426" cy="4213534"/>
          </a:xfrm>
        </p:spPr>
        <p:txBody>
          <a:bodyPr>
            <a:noAutofit/>
          </a:bodyPr>
          <a:lstStyle>
            <a:lvl1pPr>
              <a:defRPr sz="2400">
                <a:solidFill>
                  <a:schemeClr val="bg1"/>
                </a:solidFill>
                <a:latin typeface="Segoe UI" panose="020B0502040204020203" pitchFamily="34" charset="0"/>
                <a:cs typeface="Segoe UI" panose="020B0502040204020203" pitchFamily="34" charset="0"/>
              </a:defRPr>
            </a:lvl1pPr>
            <a:lvl2pPr>
              <a:defRPr sz="2000">
                <a:solidFill>
                  <a:schemeClr val="bg1"/>
                </a:solidFill>
                <a:latin typeface="Segoe UI" panose="020B0502040204020203" pitchFamily="34" charset="0"/>
                <a:cs typeface="Segoe UI" panose="020B0502040204020203" pitchFamily="34" charset="0"/>
              </a:defRPr>
            </a:lvl2pPr>
            <a:lvl3pPr>
              <a:defRPr sz="1800">
                <a:solidFill>
                  <a:schemeClr val="bg1"/>
                </a:solidFill>
                <a:latin typeface="Segoe UI" panose="020B0502040204020203" pitchFamily="34" charset="0"/>
                <a:cs typeface="Segoe UI" panose="020B0502040204020203" pitchFamily="34" charset="0"/>
              </a:defRPr>
            </a:lvl3pPr>
            <a:lvl4pPr>
              <a:defRPr sz="1600">
                <a:solidFill>
                  <a:schemeClr val="bg1"/>
                </a:solidFill>
                <a:latin typeface="Segoe UI" panose="020B0502040204020203" pitchFamily="34" charset="0"/>
                <a:cs typeface="Segoe UI" panose="020B0502040204020203" pitchFamily="34" charset="0"/>
              </a:defRPr>
            </a:lvl4pPr>
            <a:lvl5pPr>
              <a:defRPr sz="1400">
                <a:solidFill>
                  <a:schemeClr val="bg1"/>
                </a:solidFill>
                <a:latin typeface="Segoe UI" panose="020B0502040204020203" pitchFamily="34" charset="0"/>
                <a:cs typeface="Segoe UI" panose="020B0502040204020203"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3" name="Rectangle 2">
            <a:extLst>
              <a:ext uri="{FF2B5EF4-FFF2-40B4-BE49-F238E27FC236}">
                <a16:creationId xmlns:a16="http://schemas.microsoft.com/office/drawing/2014/main" id="{C714DE01-9D29-407E-8F1D-B88870E1854C}"/>
              </a:ext>
            </a:extLst>
          </p:cNvPr>
          <p:cNvSpPr/>
          <p:nvPr userDrawn="1"/>
        </p:nvSpPr>
        <p:spPr>
          <a:xfrm>
            <a:off x="0" y="1568746"/>
            <a:ext cx="396016" cy="4684955"/>
          </a:xfrm>
          <a:prstGeom prst="rect">
            <a:avLst/>
          </a:prstGeom>
          <a:solidFill>
            <a:srgbClr val="294C8E"/>
          </a:solidFill>
          <a:ln>
            <a:solidFill>
              <a:srgbClr val="294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12" name="Espace réservé du texte 4">
            <a:extLst>
              <a:ext uri="{FF2B5EF4-FFF2-40B4-BE49-F238E27FC236}">
                <a16:creationId xmlns:a16="http://schemas.microsoft.com/office/drawing/2014/main" id="{25BDD473-7A71-4504-B4BB-1EC7685186AC}"/>
              </a:ext>
            </a:extLst>
          </p:cNvPr>
          <p:cNvSpPr>
            <a:spLocks noGrp="1"/>
          </p:cNvSpPr>
          <p:nvPr>
            <p:ph type="body" sz="quarter" idx="15"/>
          </p:nvPr>
        </p:nvSpPr>
        <p:spPr>
          <a:xfrm>
            <a:off x="6619461" y="1642271"/>
            <a:ext cx="4893366" cy="4213534"/>
          </a:xfrm>
        </p:spPr>
        <p:txBody>
          <a:bodyPr>
            <a:noAutofit/>
          </a:bodyPr>
          <a:lstStyle>
            <a:lvl1pPr>
              <a:defRPr sz="2400">
                <a:solidFill>
                  <a:schemeClr val="bg1"/>
                </a:solidFill>
                <a:latin typeface="Segoe UI" panose="020B0502040204020203" pitchFamily="34" charset="0"/>
                <a:cs typeface="Segoe UI" panose="020B0502040204020203" pitchFamily="34" charset="0"/>
              </a:defRPr>
            </a:lvl1pPr>
            <a:lvl2pPr>
              <a:defRPr sz="2000">
                <a:solidFill>
                  <a:schemeClr val="bg1"/>
                </a:solidFill>
                <a:latin typeface="Segoe UI" panose="020B0502040204020203" pitchFamily="34" charset="0"/>
                <a:cs typeface="Segoe UI" panose="020B0502040204020203" pitchFamily="34" charset="0"/>
              </a:defRPr>
            </a:lvl2pPr>
            <a:lvl3pPr>
              <a:defRPr sz="1800">
                <a:solidFill>
                  <a:schemeClr val="bg1"/>
                </a:solidFill>
                <a:latin typeface="Segoe UI" panose="020B0502040204020203" pitchFamily="34" charset="0"/>
                <a:cs typeface="Segoe UI" panose="020B0502040204020203" pitchFamily="34" charset="0"/>
              </a:defRPr>
            </a:lvl3pPr>
            <a:lvl4pPr>
              <a:defRPr sz="1600">
                <a:solidFill>
                  <a:schemeClr val="bg1"/>
                </a:solidFill>
                <a:latin typeface="Segoe UI" panose="020B0502040204020203" pitchFamily="34" charset="0"/>
                <a:cs typeface="Segoe UI" panose="020B0502040204020203" pitchFamily="34" charset="0"/>
              </a:defRPr>
            </a:lvl4pPr>
            <a:lvl5pPr>
              <a:defRPr sz="1400">
                <a:solidFill>
                  <a:schemeClr val="bg1"/>
                </a:solidFill>
                <a:latin typeface="Segoe UI" panose="020B0502040204020203" pitchFamily="34" charset="0"/>
                <a:cs typeface="Segoe UI" panose="020B0502040204020203"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Tree>
    <p:custDataLst>
      <p:tags r:id="rId1"/>
    </p:custDataLst>
    <p:extLst>
      <p:ext uri="{BB962C8B-B14F-4D97-AF65-F5344CB8AC3E}">
        <p14:creationId xmlns:p14="http://schemas.microsoft.com/office/powerpoint/2010/main" val="238326782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ONTENU">
    <p:bg>
      <p:bgPr>
        <a:solidFill>
          <a:srgbClr val="222933"/>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339365" y="204441"/>
            <a:ext cx="11168422" cy="283239"/>
          </a:xfrm>
        </p:spPr>
        <p:txBody>
          <a:bodyPr lIns="0" tIns="0" rIns="0" bIns="0" anchor="t" anchorCtr="0">
            <a:no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339365" y="487681"/>
            <a:ext cx="11179997" cy="396209"/>
          </a:xfrm>
        </p:spPr>
        <p:txBody>
          <a:bodyPr lIns="0" tIns="0" rIns="0" bIns="0">
            <a:noAutofit/>
          </a:bodyPr>
          <a:lstStyle>
            <a:lvl1pPr marL="0" indent="0" algn="r">
              <a:buNone/>
              <a:defRPr sz="2000" b="1">
                <a:solidFill>
                  <a:srgbClr val="55BDFD"/>
                </a:solidFill>
                <a:latin typeface="Segoe UI" panose="020B0502040204020203" pitchFamily="34" charset="0"/>
                <a:cs typeface="Segoe UI" panose="020B0502040204020203" pitchFamily="34" charset="0"/>
              </a:defRPr>
            </a:lvl1pPr>
          </a:lstStyle>
          <a:p>
            <a:pPr lvl="0"/>
            <a:r>
              <a:rPr lang="fr-FR" dirty="0"/>
              <a:t>titre</a:t>
            </a:r>
          </a:p>
        </p:txBody>
      </p:sp>
      <p:sp>
        <p:nvSpPr>
          <p:cNvPr id="7" name="Rectangle 6">
            <a:extLst>
              <a:ext uri="{FF2B5EF4-FFF2-40B4-BE49-F238E27FC236}">
                <a16:creationId xmlns:a16="http://schemas.microsoft.com/office/drawing/2014/main" id="{DFA190B8-A5FA-4AFB-AC0F-68554F49B082}"/>
              </a:ext>
            </a:extLst>
          </p:cNvPr>
          <p:cNvSpPr/>
          <p:nvPr userDrawn="1"/>
        </p:nvSpPr>
        <p:spPr>
          <a:xfrm>
            <a:off x="8596055" y="3863495"/>
            <a:ext cx="2628000" cy="1908000"/>
          </a:xfrm>
          <a:prstGeom prst="rect">
            <a:avLst/>
          </a:prstGeom>
          <a:solidFill>
            <a:srgbClr val="018FA5"/>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72E3A"/>
              </a:solidFill>
              <a:effectLst/>
              <a:uLnTx/>
              <a:uFillTx/>
              <a:latin typeface="Segoe UI" panose="020B0502040204020203" pitchFamily="34" charset="0"/>
              <a:ea typeface="+mn-ea"/>
              <a:cs typeface="+mn-cs"/>
            </a:endParaRPr>
          </a:p>
        </p:txBody>
      </p:sp>
      <p:sp>
        <p:nvSpPr>
          <p:cNvPr id="8" name="Text Placeholder 7">
            <a:extLst>
              <a:ext uri="{FF2B5EF4-FFF2-40B4-BE49-F238E27FC236}">
                <a16:creationId xmlns:a16="http://schemas.microsoft.com/office/drawing/2014/main" id="{1A50C758-C34B-4DA4-85A1-734EE6B8AE0C}"/>
              </a:ext>
            </a:extLst>
          </p:cNvPr>
          <p:cNvSpPr txBox="1">
            <a:spLocks/>
          </p:cNvSpPr>
          <p:nvPr userDrawn="1"/>
        </p:nvSpPr>
        <p:spPr>
          <a:xfrm>
            <a:off x="9159428" y="4417834"/>
            <a:ext cx="1501255" cy="79932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chemeClr val="accent4"/>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6000" b="0" dirty="0">
                <a:solidFill>
                  <a:schemeClr val="bg1"/>
                </a:solidFill>
                <a:latin typeface="Segoe UI" panose="020B0502040204020203" pitchFamily="34" charset="0"/>
              </a:rPr>
              <a:t>04</a:t>
            </a:r>
          </a:p>
        </p:txBody>
      </p:sp>
      <p:sp>
        <p:nvSpPr>
          <p:cNvPr id="9" name="Rectangle 8">
            <a:extLst>
              <a:ext uri="{FF2B5EF4-FFF2-40B4-BE49-F238E27FC236}">
                <a16:creationId xmlns:a16="http://schemas.microsoft.com/office/drawing/2014/main" id="{1236BD15-4542-4494-858F-7FE9DE2FEDF9}"/>
              </a:ext>
            </a:extLst>
          </p:cNvPr>
          <p:cNvSpPr/>
          <p:nvPr userDrawn="1"/>
        </p:nvSpPr>
        <p:spPr>
          <a:xfrm>
            <a:off x="5950013" y="1947934"/>
            <a:ext cx="2628000" cy="1908000"/>
          </a:xfrm>
          <a:prstGeom prst="rect">
            <a:avLst/>
          </a:prstGeom>
          <a:solidFill>
            <a:srgbClr val="55BDFD"/>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72E3A"/>
              </a:solidFill>
              <a:effectLst/>
              <a:uLnTx/>
              <a:uFillTx/>
              <a:latin typeface="Segoe UI" panose="020B0502040204020203" pitchFamily="34" charset="0"/>
              <a:ea typeface="+mn-ea"/>
              <a:cs typeface="+mn-cs"/>
            </a:endParaRPr>
          </a:p>
        </p:txBody>
      </p:sp>
      <p:sp>
        <p:nvSpPr>
          <p:cNvPr id="10" name="Text Placeholder 7">
            <a:extLst>
              <a:ext uri="{FF2B5EF4-FFF2-40B4-BE49-F238E27FC236}">
                <a16:creationId xmlns:a16="http://schemas.microsoft.com/office/drawing/2014/main" id="{78996BC2-F9D2-4FB0-84B0-D6EB8D52C1A7}"/>
              </a:ext>
            </a:extLst>
          </p:cNvPr>
          <p:cNvSpPr txBox="1">
            <a:spLocks/>
          </p:cNvSpPr>
          <p:nvPr userDrawn="1"/>
        </p:nvSpPr>
        <p:spPr>
          <a:xfrm>
            <a:off x="6513386" y="2502274"/>
            <a:ext cx="1501255" cy="799321"/>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chemeClr val="accent4"/>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6000" b="0" dirty="0">
                <a:solidFill>
                  <a:schemeClr val="bg1"/>
                </a:solidFill>
                <a:latin typeface="Segoe UI" panose="020B0502040204020203" pitchFamily="34" charset="0"/>
              </a:rPr>
              <a:t>03</a:t>
            </a:r>
          </a:p>
        </p:txBody>
      </p:sp>
      <p:sp>
        <p:nvSpPr>
          <p:cNvPr id="11" name="Rectangle 10">
            <a:extLst>
              <a:ext uri="{FF2B5EF4-FFF2-40B4-BE49-F238E27FC236}">
                <a16:creationId xmlns:a16="http://schemas.microsoft.com/office/drawing/2014/main" id="{8986C061-208B-4EFA-B6FB-DFA4182FEFB2}"/>
              </a:ext>
            </a:extLst>
          </p:cNvPr>
          <p:cNvSpPr/>
          <p:nvPr userDrawn="1"/>
        </p:nvSpPr>
        <p:spPr>
          <a:xfrm>
            <a:off x="3300914" y="3863495"/>
            <a:ext cx="2628000" cy="1908000"/>
          </a:xfrm>
          <a:prstGeom prst="rect">
            <a:avLst/>
          </a:prstGeom>
          <a:solidFill>
            <a:srgbClr val="07D3A2"/>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72E3A"/>
              </a:solidFill>
              <a:effectLst/>
              <a:uLnTx/>
              <a:uFillTx/>
              <a:latin typeface="Segoe UI" panose="020B0502040204020203" pitchFamily="34" charset="0"/>
              <a:ea typeface="+mn-ea"/>
              <a:cs typeface="+mn-cs"/>
            </a:endParaRPr>
          </a:p>
        </p:txBody>
      </p:sp>
      <p:sp>
        <p:nvSpPr>
          <p:cNvPr id="12" name="Text Placeholder 7">
            <a:extLst>
              <a:ext uri="{FF2B5EF4-FFF2-40B4-BE49-F238E27FC236}">
                <a16:creationId xmlns:a16="http://schemas.microsoft.com/office/drawing/2014/main" id="{9B2F77B0-A62C-4C31-BEE9-7C33DCD416DE}"/>
              </a:ext>
            </a:extLst>
          </p:cNvPr>
          <p:cNvSpPr txBox="1">
            <a:spLocks/>
          </p:cNvSpPr>
          <p:nvPr userDrawn="1"/>
        </p:nvSpPr>
        <p:spPr>
          <a:xfrm>
            <a:off x="3864287" y="4417834"/>
            <a:ext cx="1501255" cy="79932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chemeClr val="accent4"/>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6000" b="0" dirty="0">
                <a:solidFill>
                  <a:schemeClr val="bg1"/>
                </a:solidFill>
                <a:latin typeface="Segoe UI" panose="020B0502040204020203" pitchFamily="34" charset="0"/>
              </a:rPr>
              <a:t>02</a:t>
            </a:r>
          </a:p>
        </p:txBody>
      </p:sp>
      <p:sp>
        <p:nvSpPr>
          <p:cNvPr id="13" name="Rectangle 12">
            <a:extLst>
              <a:ext uri="{FF2B5EF4-FFF2-40B4-BE49-F238E27FC236}">
                <a16:creationId xmlns:a16="http://schemas.microsoft.com/office/drawing/2014/main" id="{4123D5A4-D127-4535-9583-4AB1DDDC3C2B}"/>
              </a:ext>
            </a:extLst>
          </p:cNvPr>
          <p:cNvSpPr/>
          <p:nvPr userDrawn="1"/>
        </p:nvSpPr>
        <p:spPr>
          <a:xfrm>
            <a:off x="665967" y="1947934"/>
            <a:ext cx="2628000" cy="1908000"/>
          </a:xfrm>
          <a:prstGeom prst="rect">
            <a:avLst/>
          </a:prstGeom>
          <a:solidFill>
            <a:srgbClr val="0090CC"/>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Segoe UI" panose="020B0502040204020203" pitchFamily="34" charset="0"/>
              <a:ea typeface="+mn-ea"/>
              <a:cs typeface="+mn-cs"/>
            </a:endParaRPr>
          </a:p>
        </p:txBody>
      </p:sp>
      <p:sp>
        <p:nvSpPr>
          <p:cNvPr id="14" name="Text Placeholder 7">
            <a:extLst>
              <a:ext uri="{FF2B5EF4-FFF2-40B4-BE49-F238E27FC236}">
                <a16:creationId xmlns:a16="http://schemas.microsoft.com/office/drawing/2014/main" id="{4C8323E8-4EDB-46D3-989D-92A0D4B69809}"/>
              </a:ext>
            </a:extLst>
          </p:cNvPr>
          <p:cNvSpPr txBox="1">
            <a:spLocks/>
          </p:cNvSpPr>
          <p:nvPr userDrawn="1"/>
        </p:nvSpPr>
        <p:spPr>
          <a:xfrm>
            <a:off x="1229340" y="2502274"/>
            <a:ext cx="1501255" cy="799321"/>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chemeClr val="accent4"/>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6000" b="0" dirty="0">
                <a:solidFill>
                  <a:schemeClr val="bg1"/>
                </a:solidFill>
                <a:latin typeface="Segoe UI" panose="020B0502040204020203" pitchFamily="34" charset="0"/>
              </a:rPr>
              <a:t>01</a:t>
            </a:r>
          </a:p>
        </p:txBody>
      </p:sp>
      <p:sp>
        <p:nvSpPr>
          <p:cNvPr id="33" name="Espace réservé du texte 32">
            <a:extLst>
              <a:ext uri="{FF2B5EF4-FFF2-40B4-BE49-F238E27FC236}">
                <a16:creationId xmlns:a16="http://schemas.microsoft.com/office/drawing/2014/main" id="{A7A6BAB5-DFD6-4F34-8196-7DC0BFCDC9A6}"/>
              </a:ext>
            </a:extLst>
          </p:cNvPr>
          <p:cNvSpPr>
            <a:spLocks noGrp="1"/>
          </p:cNvSpPr>
          <p:nvPr>
            <p:ph type="body" sz="quarter" idx="16"/>
          </p:nvPr>
        </p:nvSpPr>
        <p:spPr>
          <a:xfrm>
            <a:off x="3300914" y="1947934"/>
            <a:ext cx="2628000" cy="1908000"/>
          </a:xfrm>
        </p:spPr>
        <p:txBody>
          <a:bodyPr anchor="ctr" anchorCtr="0"/>
          <a:lstStyle>
            <a:lvl1pPr marL="0" indent="0" algn="ctr">
              <a:buNone/>
              <a:defRPr sz="2400">
                <a:solidFill>
                  <a:schemeClr val="bg1"/>
                </a:solidFill>
              </a:defRPr>
            </a:lvl1pPr>
          </a:lstStyle>
          <a:p>
            <a:pPr lvl="0"/>
            <a:r>
              <a:rPr lang="fr-FR" dirty="0"/>
              <a:t>Cliquez pour modifier les styles du texte du masque</a:t>
            </a:r>
          </a:p>
        </p:txBody>
      </p:sp>
      <p:sp>
        <p:nvSpPr>
          <p:cNvPr id="34" name="Espace réservé du texte 32">
            <a:extLst>
              <a:ext uri="{FF2B5EF4-FFF2-40B4-BE49-F238E27FC236}">
                <a16:creationId xmlns:a16="http://schemas.microsoft.com/office/drawing/2014/main" id="{51A52C0A-9935-4B4F-88E3-B265AD472538}"/>
              </a:ext>
            </a:extLst>
          </p:cNvPr>
          <p:cNvSpPr>
            <a:spLocks noGrp="1"/>
          </p:cNvSpPr>
          <p:nvPr>
            <p:ph type="body" sz="quarter" idx="17"/>
          </p:nvPr>
        </p:nvSpPr>
        <p:spPr>
          <a:xfrm>
            <a:off x="8596055" y="1947934"/>
            <a:ext cx="2628000" cy="1908000"/>
          </a:xfrm>
        </p:spPr>
        <p:txBody>
          <a:bodyPr anchor="ctr" anchorCtr="0"/>
          <a:lstStyle>
            <a:lvl1pPr marL="0" indent="0" algn="ctr">
              <a:buNone/>
              <a:defRPr sz="2400">
                <a:solidFill>
                  <a:schemeClr val="bg1"/>
                </a:solidFill>
              </a:defRPr>
            </a:lvl1pPr>
          </a:lstStyle>
          <a:p>
            <a:pPr lvl="0"/>
            <a:r>
              <a:rPr lang="fr-FR" dirty="0"/>
              <a:t>Cliquez pour modifier les styles du texte du masque</a:t>
            </a:r>
          </a:p>
        </p:txBody>
      </p:sp>
      <p:sp>
        <p:nvSpPr>
          <p:cNvPr id="35" name="Espace réservé du texte 32">
            <a:extLst>
              <a:ext uri="{FF2B5EF4-FFF2-40B4-BE49-F238E27FC236}">
                <a16:creationId xmlns:a16="http://schemas.microsoft.com/office/drawing/2014/main" id="{BEF8B20A-6FE8-4FC6-AE78-091FABE02DA8}"/>
              </a:ext>
            </a:extLst>
          </p:cNvPr>
          <p:cNvSpPr>
            <a:spLocks noGrp="1"/>
          </p:cNvSpPr>
          <p:nvPr>
            <p:ph type="body" sz="quarter" idx="18"/>
          </p:nvPr>
        </p:nvSpPr>
        <p:spPr>
          <a:xfrm>
            <a:off x="665967" y="3863495"/>
            <a:ext cx="2628000" cy="1908000"/>
          </a:xfrm>
        </p:spPr>
        <p:txBody>
          <a:bodyPr anchor="ctr" anchorCtr="0"/>
          <a:lstStyle>
            <a:lvl1pPr marL="0" indent="0" algn="ctr">
              <a:buNone/>
              <a:defRPr sz="2400">
                <a:solidFill>
                  <a:schemeClr val="bg1"/>
                </a:solidFill>
              </a:defRPr>
            </a:lvl1pPr>
          </a:lstStyle>
          <a:p>
            <a:pPr lvl="0"/>
            <a:r>
              <a:rPr lang="fr-FR" dirty="0"/>
              <a:t>Cliquez pour modifier les styles du texte du masque</a:t>
            </a:r>
          </a:p>
        </p:txBody>
      </p:sp>
      <p:sp>
        <p:nvSpPr>
          <p:cNvPr id="37" name="Espace réservé du texte 32">
            <a:extLst>
              <a:ext uri="{FF2B5EF4-FFF2-40B4-BE49-F238E27FC236}">
                <a16:creationId xmlns:a16="http://schemas.microsoft.com/office/drawing/2014/main" id="{CA6FD0DE-2758-4152-BAF6-DC053DCD46C6}"/>
              </a:ext>
            </a:extLst>
          </p:cNvPr>
          <p:cNvSpPr>
            <a:spLocks noGrp="1"/>
          </p:cNvSpPr>
          <p:nvPr>
            <p:ph type="body" sz="quarter" idx="16"/>
          </p:nvPr>
        </p:nvSpPr>
        <p:spPr>
          <a:xfrm>
            <a:off x="5950013" y="3863495"/>
            <a:ext cx="2628000" cy="1908000"/>
          </a:xfrm>
        </p:spPr>
        <p:txBody>
          <a:bodyPr vert="horz" lIns="91440" tIns="45720" rIns="91440" bIns="45720" rtlCol="0" anchor="ctr" anchorCtr="0">
            <a:normAutofit/>
          </a:bodyPr>
          <a:lstStyle>
            <a:lvl1pPr>
              <a:defRPr lang="fr-FR" sz="2400" dirty="0">
                <a:solidFill>
                  <a:schemeClr val="bg1"/>
                </a:solidFill>
              </a:defRPr>
            </a:lvl1pPr>
          </a:lstStyle>
          <a:p>
            <a:pPr marL="0" lvl="0" indent="0" algn="ctr">
              <a:buNone/>
            </a:pPr>
            <a:r>
              <a:rPr lang="fr-FR" dirty="0"/>
              <a:t>Cliquez pour modifier les styles du texte du masque</a:t>
            </a:r>
          </a:p>
        </p:txBody>
      </p:sp>
    </p:spTree>
    <p:custDataLst>
      <p:tags r:id="rId1"/>
    </p:custDataLst>
    <p:extLst>
      <p:ext uri="{BB962C8B-B14F-4D97-AF65-F5344CB8AC3E}">
        <p14:creationId xmlns:p14="http://schemas.microsoft.com/office/powerpoint/2010/main" val="282532722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1000" fill="hold"/>
                                        <p:tgtEl>
                                          <p:spTgt spid="13"/>
                                        </p:tgtEl>
                                        <p:attrNameLst>
                                          <p:attrName>ppt_x</p:attrName>
                                        </p:attrNameLst>
                                      </p:cBhvr>
                                      <p:tavLst>
                                        <p:tav tm="0">
                                          <p:val>
                                            <p:strVal val="0-#ppt_w/2"/>
                                          </p:val>
                                        </p:tav>
                                        <p:tav tm="100000">
                                          <p:val>
                                            <p:strVal val="#ppt_x"/>
                                          </p:val>
                                        </p:tav>
                                      </p:tavLst>
                                    </p:anim>
                                    <p:anim calcmode="lin" valueType="num">
                                      <p:cBhvr additive="base">
                                        <p:cTn id="8" dur="10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3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6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1000" fill="hold"/>
                                        <p:tgtEl>
                                          <p:spTgt spid="9"/>
                                        </p:tgtEl>
                                        <p:attrNameLst>
                                          <p:attrName>ppt_x</p:attrName>
                                        </p:attrNameLst>
                                      </p:cBhvr>
                                      <p:tavLst>
                                        <p:tav tm="0">
                                          <p:val>
                                            <p:strVal val="0-#ppt_w/2"/>
                                          </p:val>
                                        </p:tav>
                                        <p:tav tm="100000">
                                          <p:val>
                                            <p:strVal val="#ppt_x"/>
                                          </p:val>
                                        </p:tav>
                                      </p:tavLst>
                                    </p:anim>
                                    <p:anim calcmode="lin" valueType="num">
                                      <p:cBhvr additive="base">
                                        <p:cTn id="16" dur="1000" fill="hold"/>
                                        <p:tgtEl>
                                          <p:spTgt spid="9"/>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90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1000" fill="hold"/>
                                        <p:tgtEl>
                                          <p:spTgt spid="7"/>
                                        </p:tgtEl>
                                        <p:attrNameLst>
                                          <p:attrName>ppt_x</p:attrName>
                                        </p:attrNameLst>
                                      </p:cBhvr>
                                      <p:tavLst>
                                        <p:tav tm="0">
                                          <p:val>
                                            <p:strVal val="0-#ppt_w/2"/>
                                          </p:val>
                                        </p:tav>
                                        <p:tav tm="100000">
                                          <p:val>
                                            <p:strVal val="#ppt_x"/>
                                          </p:val>
                                        </p:tav>
                                      </p:tavLst>
                                    </p:anim>
                                    <p:anim calcmode="lin" valueType="num">
                                      <p:cBhvr additive="base">
                                        <p:cTn id="20" dur="1000" fill="hold"/>
                                        <p:tgtEl>
                                          <p:spTgt spid="7"/>
                                        </p:tgtEl>
                                        <p:attrNameLst>
                                          <p:attrName>ppt_y</p:attrName>
                                        </p:attrNameLst>
                                      </p:cBhvr>
                                      <p:tavLst>
                                        <p:tav tm="0">
                                          <p:val>
                                            <p:strVal val="#ppt_y"/>
                                          </p:val>
                                        </p:tav>
                                        <p:tav tm="100000">
                                          <p:val>
                                            <p:strVal val="#ppt_y"/>
                                          </p:val>
                                        </p:tav>
                                      </p:tavLst>
                                    </p:anim>
                                  </p:childTnLst>
                                </p:cTn>
                              </p:par>
                              <p:par>
                                <p:cTn id="21" presetID="10" presetClass="entr" presetSubtype="0" fill="hold" grpId="0" nodeType="withEffect">
                                  <p:stCondLst>
                                    <p:cond delay="50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500"/>
                                        <p:tgtEl>
                                          <p:spTgt spid="35"/>
                                        </p:tgtEl>
                                      </p:cBhvr>
                                    </p:animEffect>
                                  </p:childTnLst>
                                </p:cTn>
                              </p:par>
                              <p:par>
                                <p:cTn id="24" presetID="10" presetClass="entr" presetSubtype="0" fill="hold" grpId="0" nodeType="withEffect">
                                  <p:stCondLst>
                                    <p:cond delay="1000"/>
                                  </p:stCondLst>
                                  <p:childTnLst>
                                    <p:set>
                                      <p:cBhvr>
                                        <p:cTn id="25" dur="1" fill="hold">
                                          <p:stCondLst>
                                            <p:cond delay="0"/>
                                          </p:stCondLst>
                                        </p:cTn>
                                        <p:tgtEl>
                                          <p:spTgt spid="33"/>
                                        </p:tgtEl>
                                        <p:attrNameLst>
                                          <p:attrName>style.visibility</p:attrName>
                                        </p:attrNameLst>
                                      </p:cBhvr>
                                      <p:to>
                                        <p:strVal val="visible"/>
                                      </p:to>
                                    </p:set>
                                    <p:animEffect transition="in" filter="fade">
                                      <p:cBhvr>
                                        <p:cTn id="26" dur="500"/>
                                        <p:tgtEl>
                                          <p:spTgt spid="33"/>
                                        </p:tgtEl>
                                      </p:cBhvr>
                                    </p:animEffect>
                                  </p:childTnLst>
                                </p:cTn>
                              </p:par>
                              <p:par>
                                <p:cTn id="27" presetID="10" presetClass="entr" presetSubtype="0" fill="hold" grpId="0" nodeType="withEffect">
                                  <p:stCondLst>
                                    <p:cond delay="1500"/>
                                  </p:stCondLst>
                                  <p:childTnLst>
                                    <p:set>
                                      <p:cBhvr>
                                        <p:cTn id="28" dur="1" fill="hold">
                                          <p:stCondLst>
                                            <p:cond delay="0"/>
                                          </p:stCondLst>
                                        </p:cTn>
                                        <p:tgtEl>
                                          <p:spTgt spid="37"/>
                                        </p:tgtEl>
                                        <p:attrNameLst>
                                          <p:attrName>style.visibility</p:attrName>
                                        </p:attrNameLst>
                                      </p:cBhvr>
                                      <p:to>
                                        <p:strVal val="visible"/>
                                      </p:to>
                                    </p:set>
                                    <p:animEffect transition="in" filter="fade">
                                      <p:cBhvr>
                                        <p:cTn id="29" dur="500"/>
                                        <p:tgtEl>
                                          <p:spTgt spid="37"/>
                                        </p:tgtEl>
                                      </p:cBhvr>
                                    </p:animEffect>
                                  </p:childTnLst>
                                </p:cTn>
                              </p:par>
                              <p:par>
                                <p:cTn id="30" presetID="10" presetClass="entr" presetSubtype="0" fill="hold" grpId="0" nodeType="withEffect">
                                  <p:stCondLst>
                                    <p:cond delay="2000"/>
                                  </p:stCondLst>
                                  <p:childTnLst>
                                    <p:set>
                                      <p:cBhvr>
                                        <p:cTn id="31" dur="1" fill="hold">
                                          <p:stCondLst>
                                            <p:cond delay="0"/>
                                          </p:stCondLst>
                                        </p:cTn>
                                        <p:tgtEl>
                                          <p:spTgt spid="34"/>
                                        </p:tgtEl>
                                        <p:attrNameLst>
                                          <p:attrName>style.visibility</p:attrName>
                                        </p:attrNameLst>
                                      </p:cBhvr>
                                      <p:to>
                                        <p:strVal val="visible"/>
                                      </p:to>
                                    </p:set>
                                    <p:animEffect transition="in" filter="fade">
                                      <p:cBhvr>
                                        <p:cTn id="3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1" grpId="0" animBg="1"/>
      <p:bldP spid="13" grpId="0" animBg="1"/>
      <p:bldP spid="33" grpId="0">
        <p:tmplLst>
          <p:tmpl>
            <p:tnLst>
              <p:par>
                <p:cTn presetID="10" presetClass="entr" presetSubtype="0" fill="hold" nodeType="withEffect">
                  <p:stCondLst>
                    <p:cond delay="100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p:tmplLst>
          <p:tmpl>
            <p:tnLst>
              <p:par>
                <p:cTn presetID="10" presetClass="entr" presetSubtype="0" fill="hold" nodeType="withEffect">
                  <p:stCondLst>
                    <p:cond delay="200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5" grpId="0">
        <p:tmplLst>
          <p:tmpl>
            <p:tnLst>
              <p:par>
                <p:cTn presetID="10" presetClass="entr" presetSubtype="0" fill="hold" nodeType="withEffect">
                  <p:stCondLst>
                    <p:cond delay="50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7" grpId="0">
        <p:tmplLst>
          <p:tmpl>
            <p:tnLst>
              <p:par>
                <p:cTn presetID="10" presetClass="entr" presetSubtype="0" fill="hold" nodeType="withEffect">
                  <p:stCondLst>
                    <p:cond delay="150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Lst>
  </p:timing>
  <p:extLst>
    <p:ext uri="{DCECCB84-F9BA-43D5-87BE-67443E8EF086}">
      <p15:sldGuideLst xmlns:p15="http://schemas.microsoft.com/office/powerpoint/2012/main">
        <p15:guide id="1" orient="horz" pos="2160">
          <p15:clr>
            <a:srgbClr val="FBAE40"/>
          </p15:clr>
        </p15:guide>
        <p15:guide id="2" pos="3840">
          <p15:clr>
            <a:srgbClr val="FBAE40"/>
          </p15:clr>
        </p15:guide>
        <p15:guide id="3" pos="211" userDrawn="1">
          <p15:clr>
            <a:srgbClr val="FBAE40"/>
          </p15:clr>
        </p15:guide>
        <p15:guide id="4" pos="7265"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NTENU">
    <p:bg>
      <p:bgPr>
        <a:solidFill>
          <a:srgbClr val="222933"/>
        </a:solidFill>
        <a:effectLst/>
      </p:bgPr>
    </p:bg>
    <p:spTree>
      <p:nvGrpSpPr>
        <p:cNvPr id="1" name=""/>
        <p:cNvGrpSpPr/>
        <p:nvPr/>
      </p:nvGrpSpPr>
      <p:grpSpPr>
        <a:xfrm>
          <a:off x="0" y="0"/>
          <a:ext cx="0" cy="0"/>
          <a:chOff x="0" y="0"/>
          <a:chExt cx="0" cy="0"/>
        </a:xfrm>
      </p:grpSpPr>
      <p:sp>
        <p:nvSpPr>
          <p:cNvPr id="7" name="Parallelogram 13">
            <a:extLst>
              <a:ext uri="{FF2B5EF4-FFF2-40B4-BE49-F238E27FC236}">
                <a16:creationId xmlns:a16="http://schemas.microsoft.com/office/drawing/2014/main" id="{65BB2DDD-F5FC-4ACD-B826-BDD780E846C4}"/>
              </a:ext>
            </a:extLst>
          </p:cNvPr>
          <p:cNvSpPr/>
          <p:nvPr userDrawn="1"/>
        </p:nvSpPr>
        <p:spPr>
          <a:xfrm flipV="1">
            <a:off x="1" y="445"/>
            <a:ext cx="8389074" cy="6857107"/>
          </a:xfrm>
          <a:prstGeom prst="parallelogram">
            <a:avLst>
              <a:gd name="adj" fmla="val 74668"/>
            </a:avLst>
          </a:prstGeom>
          <a:solidFill>
            <a:srgbClr val="55BDFD"/>
          </a:solidFill>
          <a:ln>
            <a:solidFill>
              <a:srgbClr val="55BDF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latin typeface="Segoe UI" panose="020B0502040204020203" pitchFamily="34" charset="0"/>
            </a:endParaRPr>
          </a:p>
        </p:txBody>
      </p:sp>
      <p:sp>
        <p:nvSpPr>
          <p:cNvPr id="2" name="Titre 1"/>
          <p:cNvSpPr>
            <a:spLocks noGrp="1"/>
          </p:cNvSpPr>
          <p:nvPr>
            <p:ph type="ctrTitle" hasCustomPrompt="1"/>
          </p:nvPr>
        </p:nvSpPr>
        <p:spPr>
          <a:xfrm>
            <a:off x="339365" y="204441"/>
            <a:ext cx="11168422" cy="283239"/>
          </a:xfrm>
        </p:spPr>
        <p:txBody>
          <a:bodyPr lIns="0" tIns="0" rIns="0" bIns="0" anchor="t" anchorCtr="0">
            <a:no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5" name="Espace réservé du texte 4">
            <a:extLst>
              <a:ext uri="{FF2B5EF4-FFF2-40B4-BE49-F238E27FC236}">
                <a16:creationId xmlns:a16="http://schemas.microsoft.com/office/drawing/2014/main" id="{2B6266F0-30FC-4A85-96A7-F7D4EC024678}"/>
              </a:ext>
            </a:extLst>
          </p:cNvPr>
          <p:cNvSpPr>
            <a:spLocks noGrp="1"/>
          </p:cNvSpPr>
          <p:nvPr>
            <p:ph type="body" sz="quarter" idx="13"/>
          </p:nvPr>
        </p:nvSpPr>
        <p:spPr>
          <a:xfrm>
            <a:off x="2083443" y="1765298"/>
            <a:ext cx="9435919" cy="3933860"/>
          </a:xfrm>
        </p:spPr>
        <p:txBody>
          <a:bodyPr>
            <a:noAutofit/>
          </a:bodyPr>
          <a:lstStyle>
            <a:lvl1pPr>
              <a:defRPr sz="2400">
                <a:solidFill>
                  <a:schemeClr val="bg1"/>
                </a:solidFill>
                <a:latin typeface="Segoe UI" panose="020B0502040204020203" pitchFamily="34" charset="0"/>
                <a:cs typeface="Segoe UI" panose="020B0502040204020203" pitchFamily="34" charset="0"/>
              </a:defRPr>
            </a:lvl1pPr>
            <a:lvl2pPr>
              <a:defRPr sz="2000">
                <a:solidFill>
                  <a:schemeClr val="bg1"/>
                </a:solidFill>
                <a:latin typeface="Segoe UI" panose="020B0502040204020203" pitchFamily="34" charset="0"/>
                <a:cs typeface="Segoe UI" panose="020B0502040204020203" pitchFamily="34" charset="0"/>
              </a:defRPr>
            </a:lvl2pPr>
            <a:lvl3pPr>
              <a:defRPr sz="1800">
                <a:solidFill>
                  <a:schemeClr val="bg1"/>
                </a:solidFill>
                <a:latin typeface="Segoe UI" panose="020B0502040204020203" pitchFamily="34" charset="0"/>
                <a:cs typeface="Segoe UI" panose="020B0502040204020203" pitchFamily="34" charset="0"/>
              </a:defRPr>
            </a:lvl3pPr>
            <a:lvl4pPr>
              <a:defRPr sz="1600">
                <a:solidFill>
                  <a:schemeClr val="bg1"/>
                </a:solidFill>
                <a:latin typeface="Segoe UI" panose="020B0502040204020203" pitchFamily="34" charset="0"/>
                <a:cs typeface="Segoe UI" panose="020B0502040204020203" pitchFamily="34" charset="0"/>
              </a:defRPr>
            </a:lvl4pPr>
            <a:lvl5pPr>
              <a:defRPr sz="1400">
                <a:solidFill>
                  <a:schemeClr val="bg1"/>
                </a:solidFill>
                <a:latin typeface="Segoe UI" panose="020B0502040204020203" pitchFamily="34" charset="0"/>
                <a:cs typeface="Segoe UI" panose="020B0502040204020203"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339365" y="487681"/>
            <a:ext cx="11179997" cy="396209"/>
          </a:xfrm>
        </p:spPr>
        <p:txBody>
          <a:bodyPr lIns="0" tIns="0" rIns="0" bIns="0">
            <a:noAutofit/>
          </a:bodyPr>
          <a:lstStyle>
            <a:lvl1pPr marL="0" indent="0" algn="r">
              <a:buNone/>
              <a:defRPr sz="2000" b="1">
                <a:solidFill>
                  <a:srgbClr val="55BDFD"/>
                </a:solidFill>
                <a:latin typeface="Segoe UI" panose="020B0502040204020203" pitchFamily="34" charset="0"/>
                <a:cs typeface="Segoe UI" panose="020B0502040204020203" pitchFamily="34" charset="0"/>
              </a:defRPr>
            </a:lvl1pPr>
          </a:lstStyle>
          <a:p>
            <a:pPr lvl="0"/>
            <a:r>
              <a:rPr lang="fr-FR" dirty="0"/>
              <a:t>titre</a:t>
            </a:r>
          </a:p>
        </p:txBody>
      </p:sp>
    </p:spTree>
    <p:custDataLst>
      <p:tags r:id="rId1"/>
    </p:custDataLst>
    <p:extLst>
      <p:ext uri="{BB962C8B-B14F-4D97-AF65-F5344CB8AC3E}">
        <p14:creationId xmlns:p14="http://schemas.microsoft.com/office/powerpoint/2010/main" val="233572707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500" fill="hold"/>
                                        <p:tgtEl>
                                          <p:spTgt spid="7"/>
                                        </p:tgtEl>
                                        <p:attrNameLst>
                                          <p:attrName>ppt_x</p:attrName>
                                        </p:attrNameLst>
                                      </p:cBhvr>
                                      <p:tavLst>
                                        <p:tav tm="0">
                                          <p:val>
                                            <p:strVal val="0-#ppt_w/2"/>
                                          </p:val>
                                        </p:tav>
                                        <p:tav tm="100000">
                                          <p:val>
                                            <p:strVal val="#ppt_x"/>
                                          </p:val>
                                        </p:tav>
                                      </p:tavLst>
                                    </p:anim>
                                    <p:anim calcmode="lin" valueType="num">
                                      <p:cBhvr additive="base">
                                        <p:cTn id="8" dur="1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U BLC">
    <p:bg>
      <p:bgPr>
        <a:solidFill>
          <a:schemeClr val="bg1"/>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339365" y="204441"/>
            <a:ext cx="11168422" cy="283239"/>
          </a:xfrm>
        </p:spPr>
        <p:txBody>
          <a:bodyPr lIns="0" tIns="0" rIns="0" bIns="0" anchor="t" anchorCtr="0">
            <a:noAutofit/>
          </a:bodyPr>
          <a:lstStyle>
            <a:lvl1pPr algn="r">
              <a:defRPr sz="2000">
                <a:solidFill>
                  <a:srgbClr val="222933"/>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5" name="Espace réservé du texte 4">
            <a:extLst>
              <a:ext uri="{FF2B5EF4-FFF2-40B4-BE49-F238E27FC236}">
                <a16:creationId xmlns:a16="http://schemas.microsoft.com/office/drawing/2014/main" id="{2B6266F0-30FC-4A85-96A7-F7D4EC024678}"/>
              </a:ext>
            </a:extLst>
          </p:cNvPr>
          <p:cNvSpPr>
            <a:spLocks noGrp="1"/>
          </p:cNvSpPr>
          <p:nvPr>
            <p:ph type="body" sz="quarter" idx="13"/>
          </p:nvPr>
        </p:nvSpPr>
        <p:spPr>
          <a:xfrm>
            <a:off x="2083443" y="1765298"/>
            <a:ext cx="9435919" cy="3933860"/>
          </a:xfrm>
        </p:spPr>
        <p:txBody>
          <a:bodyPr>
            <a:noAutofit/>
          </a:bodyPr>
          <a:lstStyle>
            <a:lvl1pPr>
              <a:defRPr sz="2400">
                <a:solidFill>
                  <a:srgbClr val="222933"/>
                </a:solidFill>
                <a:latin typeface="Segoe UI" panose="020B0502040204020203" pitchFamily="34" charset="0"/>
                <a:cs typeface="Segoe UI" panose="020B0502040204020203" pitchFamily="34" charset="0"/>
              </a:defRPr>
            </a:lvl1pPr>
            <a:lvl2pPr>
              <a:defRPr sz="2000">
                <a:solidFill>
                  <a:srgbClr val="222933"/>
                </a:solidFill>
                <a:latin typeface="Segoe UI" panose="020B0502040204020203" pitchFamily="34" charset="0"/>
                <a:cs typeface="Segoe UI" panose="020B0502040204020203" pitchFamily="34" charset="0"/>
              </a:defRPr>
            </a:lvl2pPr>
            <a:lvl3pPr>
              <a:defRPr sz="1800">
                <a:solidFill>
                  <a:srgbClr val="222933"/>
                </a:solidFill>
                <a:latin typeface="Segoe UI" panose="020B0502040204020203" pitchFamily="34" charset="0"/>
                <a:cs typeface="Segoe UI" panose="020B0502040204020203" pitchFamily="34" charset="0"/>
              </a:defRPr>
            </a:lvl3pPr>
            <a:lvl4pPr>
              <a:defRPr sz="1600">
                <a:solidFill>
                  <a:srgbClr val="222933"/>
                </a:solidFill>
                <a:latin typeface="Segoe UI" panose="020B0502040204020203" pitchFamily="34" charset="0"/>
                <a:cs typeface="Segoe UI" panose="020B0502040204020203" pitchFamily="34" charset="0"/>
              </a:defRPr>
            </a:lvl4pPr>
            <a:lvl5pPr>
              <a:defRPr sz="1400">
                <a:solidFill>
                  <a:srgbClr val="222933"/>
                </a:solidFill>
                <a:latin typeface="Segoe UI" panose="020B0502040204020203" pitchFamily="34" charset="0"/>
                <a:cs typeface="Segoe UI" panose="020B0502040204020203"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339365" y="487681"/>
            <a:ext cx="11179997" cy="396209"/>
          </a:xfrm>
        </p:spPr>
        <p:txBody>
          <a:bodyPr lIns="0" tIns="0" rIns="0" bIns="0">
            <a:noAutofit/>
          </a:bodyPr>
          <a:lstStyle>
            <a:lvl1pPr marL="0" indent="0" algn="r">
              <a:buNone/>
              <a:defRPr sz="2000" b="1">
                <a:solidFill>
                  <a:srgbClr val="55BDFD"/>
                </a:solidFill>
                <a:latin typeface="Segoe UI" panose="020B0502040204020203" pitchFamily="34" charset="0"/>
                <a:cs typeface="Segoe UI" panose="020B0502040204020203" pitchFamily="34" charset="0"/>
              </a:defRPr>
            </a:lvl1pPr>
          </a:lstStyle>
          <a:p>
            <a:pPr lvl="0"/>
            <a:r>
              <a:rPr lang="fr-FR" dirty="0"/>
              <a:t>titre</a:t>
            </a:r>
          </a:p>
        </p:txBody>
      </p:sp>
    </p:spTree>
    <p:custDataLst>
      <p:tags r:id="rId1"/>
    </p:custDataLst>
    <p:extLst>
      <p:ext uri="{BB962C8B-B14F-4D97-AF65-F5344CB8AC3E}">
        <p14:creationId xmlns:p14="http://schemas.microsoft.com/office/powerpoint/2010/main" val="142872385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2.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18" Type="http://schemas.openxmlformats.org/officeDocument/2006/relationships/slideLayout" Target="../slideLayouts/slideLayout3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17" Type="http://schemas.openxmlformats.org/officeDocument/2006/relationships/slideLayout" Target="../slideLayouts/slideLayout38.xml"/><Relationship Id="rId2" Type="http://schemas.openxmlformats.org/officeDocument/2006/relationships/slideLayout" Target="../slideLayouts/slideLayout23.xml"/><Relationship Id="rId16" Type="http://schemas.openxmlformats.org/officeDocument/2006/relationships/slideLayout" Target="../slideLayouts/slideLayout37.xml"/><Relationship Id="rId20" Type="http://schemas.openxmlformats.org/officeDocument/2006/relationships/tags" Target="../tags/tag24.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5" Type="http://schemas.openxmlformats.org/officeDocument/2006/relationships/slideLayout" Target="../slideLayouts/slideLayout36.xml"/><Relationship Id="rId10" Type="http://schemas.openxmlformats.org/officeDocument/2006/relationships/slideLayout" Target="../slideLayouts/slideLayout31.xml"/><Relationship Id="rId19" Type="http://schemas.openxmlformats.org/officeDocument/2006/relationships/theme" Target="../theme/theme2.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custDataLst>
      <p:tags r:id="rId23"/>
    </p:custDataLst>
    <p:extLst>
      <p:ext uri="{BB962C8B-B14F-4D97-AF65-F5344CB8AC3E}">
        <p14:creationId xmlns:p14="http://schemas.microsoft.com/office/powerpoint/2010/main" val="434602358"/>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19" r:id="rId4"/>
    <p:sldLayoutId id="2147483703" r:id="rId5"/>
    <p:sldLayoutId id="2147483704" r:id="rId6"/>
    <p:sldLayoutId id="2147483705" r:id="rId7"/>
    <p:sldLayoutId id="2147483706" r:id="rId8"/>
    <p:sldLayoutId id="2147483707" r:id="rId9"/>
    <p:sldLayoutId id="2147483720" r:id="rId10"/>
    <p:sldLayoutId id="2147483721" r:id="rId11"/>
    <p:sldLayoutId id="2147483708" r:id="rId12"/>
    <p:sldLayoutId id="2147483709" r:id="rId13"/>
    <p:sldLayoutId id="2147483710" r:id="rId14"/>
    <p:sldLayoutId id="2147483711" r:id="rId15"/>
    <p:sldLayoutId id="2147483712" r:id="rId16"/>
    <p:sldLayoutId id="2147483713" r:id="rId17"/>
    <p:sldLayoutId id="2147483714" r:id="rId18"/>
    <p:sldLayoutId id="2147483715" r:id="rId19"/>
    <p:sldLayoutId id="2147483718" r:id="rId20"/>
    <p:sldLayoutId id="2147483694" r:id="rId21"/>
  </p:sldLayoutIdLst>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hf sldNum="0" hdr="0" ftr="0" dt="0"/>
  <p:txStyles>
    <p:titleStyle>
      <a:lvl1pPr algn="l" defTabSz="914400" rtl="0" eaLnBrk="1" latinLnBrk="0" hangingPunct="1">
        <a:lnSpc>
          <a:spcPct val="90000"/>
        </a:lnSpc>
        <a:spcBef>
          <a:spcPct val="0"/>
        </a:spcBef>
        <a:buNone/>
        <a:defRPr sz="4400" kern="1200">
          <a:solidFill>
            <a:schemeClr val="tx1"/>
          </a:solidFill>
          <a:latin typeface="Segoe UI" panose="020B0502040204020203"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panose="020B05020402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panose="020B050204020402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panose="020B050204020402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custDataLst>
      <p:tags r:id="rId20"/>
    </p:custDataLst>
    <p:extLst>
      <p:ext uri="{BB962C8B-B14F-4D97-AF65-F5344CB8AC3E}">
        <p14:creationId xmlns:p14="http://schemas.microsoft.com/office/powerpoint/2010/main" val="2156710518"/>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 id="2147483735" r:id="rId13"/>
    <p:sldLayoutId id="2147483736" r:id="rId14"/>
    <p:sldLayoutId id="2147483737" r:id="rId15"/>
    <p:sldLayoutId id="2147483738" r:id="rId16"/>
    <p:sldLayoutId id="2147483739" r:id="rId17"/>
    <p:sldLayoutId id="2147483740" r:id="rId18"/>
  </p:sldLayoutIdLst>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hf sldNum="0" hdr="0" ftr="0" dt="0"/>
  <p:txStyles>
    <p:titleStyle>
      <a:lvl1pPr algn="l" defTabSz="914400" rtl="0" eaLnBrk="1" latinLnBrk="0" hangingPunct="1">
        <a:lnSpc>
          <a:spcPct val="90000"/>
        </a:lnSpc>
        <a:spcBef>
          <a:spcPct val="0"/>
        </a:spcBef>
        <a:buNone/>
        <a:defRPr sz="4400" kern="1200">
          <a:solidFill>
            <a:schemeClr val="tx1"/>
          </a:solidFill>
          <a:latin typeface="Segoe UI" panose="020B0502040204020203"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panose="020B05020402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panose="020B050204020402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panose="020B050204020402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comments" Target="../comments/comment1.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tags" Target="../tags/tag102.xml"/><Relationship Id="rId7" Type="http://schemas.openxmlformats.org/officeDocument/2006/relationships/notesSlide" Target="../notesSlides/notesSlide9.xml"/><Relationship Id="rId2" Type="http://schemas.openxmlformats.org/officeDocument/2006/relationships/tags" Target="../tags/tag101.xml"/><Relationship Id="rId1" Type="http://schemas.openxmlformats.org/officeDocument/2006/relationships/tags" Target="../tags/tag100.xml"/><Relationship Id="rId6" Type="http://schemas.openxmlformats.org/officeDocument/2006/relationships/slideLayout" Target="../slideLayouts/slideLayout5.xml"/><Relationship Id="rId5" Type="http://schemas.openxmlformats.org/officeDocument/2006/relationships/tags" Target="../tags/tag104.xml"/><Relationship Id="rId4" Type="http://schemas.openxmlformats.org/officeDocument/2006/relationships/tags" Target="../tags/tag103.xml"/></Relationships>
</file>

<file path=ppt/slides/_rels/slide1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tags" Target="../tags/tag107.xml"/><Relationship Id="rId7" Type="http://schemas.openxmlformats.org/officeDocument/2006/relationships/notesSlide" Target="../notesSlides/notesSlide10.xml"/><Relationship Id="rId2" Type="http://schemas.openxmlformats.org/officeDocument/2006/relationships/tags" Target="../tags/tag106.xml"/><Relationship Id="rId1" Type="http://schemas.openxmlformats.org/officeDocument/2006/relationships/tags" Target="../tags/tag105.xml"/><Relationship Id="rId6" Type="http://schemas.openxmlformats.org/officeDocument/2006/relationships/slideLayout" Target="../slideLayouts/slideLayout5.xml"/><Relationship Id="rId5" Type="http://schemas.openxmlformats.org/officeDocument/2006/relationships/tags" Target="../tags/tag109.xml"/><Relationship Id="rId4" Type="http://schemas.openxmlformats.org/officeDocument/2006/relationships/tags" Target="../tags/tag108.xml"/></Relationships>
</file>

<file path=ppt/slides/_rels/slide12.xml.rels><?xml version="1.0" encoding="UTF-8" standalone="yes"?>
<Relationships xmlns="http://schemas.openxmlformats.org/package/2006/relationships"><Relationship Id="rId8" Type="http://schemas.openxmlformats.org/officeDocument/2006/relationships/tags" Target="../tags/tag117.xml"/><Relationship Id="rId13" Type="http://schemas.openxmlformats.org/officeDocument/2006/relationships/tags" Target="../tags/tag122.xml"/><Relationship Id="rId18" Type="http://schemas.openxmlformats.org/officeDocument/2006/relationships/notesSlide" Target="../notesSlides/notesSlide11.xml"/><Relationship Id="rId3" Type="http://schemas.openxmlformats.org/officeDocument/2006/relationships/tags" Target="../tags/tag112.xml"/><Relationship Id="rId7" Type="http://schemas.openxmlformats.org/officeDocument/2006/relationships/tags" Target="../tags/tag116.xml"/><Relationship Id="rId12" Type="http://schemas.openxmlformats.org/officeDocument/2006/relationships/tags" Target="../tags/tag121.xml"/><Relationship Id="rId17" Type="http://schemas.openxmlformats.org/officeDocument/2006/relationships/slideLayout" Target="../slideLayouts/slideLayout5.xml"/><Relationship Id="rId2" Type="http://schemas.openxmlformats.org/officeDocument/2006/relationships/tags" Target="../tags/tag111.xml"/><Relationship Id="rId16" Type="http://schemas.openxmlformats.org/officeDocument/2006/relationships/tags" Target="../tags/tag125.xml"/><Relationship Id="rId1" Type="http://schemas.openxmlformats.org/officeDocument/2006/relationships/tags" Target="../tags/tag110.xml"/><Relationship Id="rId6" Type="http://schemas.openxmlformats.org/officeDocument/2006/relationships/tags" Target="../tags/tag115.xml"/><Relationship Id="rId11" Type="http://schemas.openxmlformats.org/officeDocument/2006/relationships/tags" Target="../tags/tag120.xml"/><Relationship Id="rId5" Type="http://schemas.openxmlformats.org/officeDocument/2006/relationships/tags" Target="../tags/tag114.xml"/><Relationship Id="rId15" Type="http://schemas.openxmlformats.org/officeDocument/2006/relationships/tags" Target="../tags/tag124.xml"/><Relationship Id="rId10" Type="http://schemas.openxmlformats.org/officeDocument/2006/relationships/tags" Target="../tags/tag119.xml"/><Relationship Id="rId19" Type="http://schemas.openxmlformats.org/officeDocument/2006/relationships/image" Target="../media/image16.png"/><Relationship Id="rId4" Type="http://schemas.openxmlformats.org/officeDocument/2006/relationships/tags" Target="../tags/tag113.xml"/><Relationship Id="rId9" Type="http://schemas.openxmlformats.org/officeDocument/2006/relationships/tags" Target="../tags/tag118.xml"/><Relationship Id="rId14" Type="http://schemas.openxmlformats.org/officeDocument/2006/relationships/tags" Target="../tags/tag123.xml"/></Relationships>
</file>

<file path=ppt/slides/_rels/slide13.xml.rels><?xml version="1.0" encoding="UTF-8" standalone="yes"?>
<Relationships xmlns="http://schemas.openxmlformats.org/package/2006/relationships"><Relationship Id="rId8" Type="http://schemas.openxmlformats.org/officeDocument/2006/relationships/notesSlide" Target="../notesSlides/notesSlide12.xml"/><Relationship Id="rId3" Type="http://schemas.openxmlformats.org/officeDocument/2006/relationships/tags" Target="../tags/tag128.xml"/><Relationship Id="rId7" Type="http://schemas.openxmlformats.org/officeDocument/2006/relationships/slideLayout" Target="../slideLayouts/slideLayout5.xml"/><Relationship Id="rId2" Type="http://schemas.openxmlformats.org/officeDocument/2006/relationships/tags" Target="../tags/tag127.xml"/><Relationship Id="rId1" Type="http://schemas.openxmlformats.org/officeDocument/2006/relationships/tags" Target="../tags/tag126.xml"/><Relationship Id="rId6" Type="http://schemas.openxmlformats.org/officeDocument/2006/relationships/tags" Target="../tags/tag131.xml"/><Relationship Id="rId5" Type="http://schemas.openxmlformats.org/officeDocument/2006/relationships/tags" Target="../tags/tag130.xml"/><Relationship Id="rId4" Type="http://schemas.openxmlformats.org/officeDocument/2006/relationships/tags" Target="../tags/tag129.xml"/></Relationships>
</file>

<file path=ppt/slides/_rels/slide14.xml.rels><?xml version="1.0" encoding="UTF-8" standalone="yes"?>
<Relationships xmlns="http://schemas.openxmlformats.org/package/2006/relationships"><Relationship Id="rId8" Type="http://schemas.openxmlformats.org/officeDocument/2006/relationships/notesSlide" Target="../notesSlides/notesSlide13.xml"/><Relationship Id="rId3" Type="http://schemas.openxmlformats.org/officeDocument/2006/relationships/tags" Target="../tags/tag134.xml"/><Relationship Id="rId7" Type="http://schemas.openxmlformats.org/officeDocument/2006/relationships/slideLayout" Target="../slideLayouts/slideLayout9.xml"/><Relationship Id="rId2" Type="http://schemas.openxmlformats.org/officeDocument/2006/relationships/tags" Target="../tags/tag133.xml"/><Relationship Id="rId1" Type="http://schemas.openxmlformats.org/officeDocument/2006/relationships/tags" Target="../tags/tag132.xml"/><Relationship Id="rId6" Type="http://schemas.openxmlformats.org/officeDocument/2006/relationships/tags" Target="../tags/tag137.xml"/><Relationship Id="rId5" Type="http://schemas.openxmlformats.org/officeDocument/2006/relationships/tags" Target="../tags/tag136.xml"/><Relationship Id="rId4" Type="http://schemas.openxmlformats.org/officeDocument/2006/relationships/tags" Target="../tags/tag135.xml"/><Relationship Id="rId9" Type="http://schemas.openxmlformats.org/officeDocument/2006/relationships/image" Target="../media/image17.png"/></Relationships>
</file>

<file path=ppt/slides/_rels/slide15.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tags" Target="../tags/tag140.xml"/><Relationship Id="rId7" Type="http://schemas.openxmlformats.org/officeDocument/2006/relationships/tags" Target="../tags/tag144.xml"/><Relationship Id="rId2" Type="http://schemas.openxmlformats.org/officeDocument/2006/relationships/tags" Target="../tags/tag139.xml"/><Relationship Id="rId1" Type="http://schemas.openxmlformats.org/officeDocument/2006/relationships/tags" Target="../tags/tag138.xml"/><Relationship Id="rId6" Type="http://schemas.openxmlformats.org/officeDocument/2006/relationships/tags" Target="../tags/tag143.xml"/><Relationship Id="rId11" Type="http://schemas.openxmlformats.org/officeDocument/2006/relationships/image" Target="../media/image19.png"/><Relationship Id="rId5" Type="http://schemas.openxmlformats.org/officeDocument/2006/relationships/tags" Target="../tags/tag142.xml"/><Relationship Id="rId10" Type="http://schemas.openxmlformats.org/officeDocument/2006/relationships/image" Target="../media/image18.png"/><Relationship Id="rId4" Type="http://schemas.openxmlformats.org/officeDocument/2006/relationships/tags" Target="../tags/tag141.xml"/><Relationship Id="rId9"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8" Type="http://schemas.openxmlformats.org/officeDocument/2006/relationships/notesSlide" Target="../notesSlides/notesSlide15.xml"/><Relationship Id="rId3" Type="http://schemas.openxmlformats.org/officeDocument/2006/relationships/tags" Target="../tags/tag147.xml"/><Relationship Id="rId7" Type="http://schemas.openxmlformats.org/officeDocument/2006/relationships/slideLayout" Target="../slideLayouts/slideLayout9.xml"/><Relationship Id="rId2" Type="http://schemas.openxmlformats.org/officeDocument/2006/relationships/tags" Target="../tags/tag146.xml"/><Relationship Id="rId1" Type="http://schemas.openxmlformats.org/officeDocument/2006/relationships/tags" Target="../tags/tag145.xml"/><Relationship Id="rId6" Type="http://schemas.openxmlformats.org/officeDocument/2006/relationships/tags" Target="../tags/tag150.xml"/><Relationship Id="rId5" Type="http://schemas.openxmlformats.org/officeDocument/2006/relationships/tags" Target="../tags/tag149.xml"/><Relationship Id="rId4" Type="http://schemas.openxmlformats.org/officeDocument/2006/relationships/tags" Target="../tags/tag148.xml"/><Relationship Id="rId9" Type="http://schemas.openxmlformats.org/officeDocument/2006/relationships/image" Target="../media/image20.png"/></Relationships>
</file>

<file path=ppt/slides/_rels/slide17.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tags" Target="../tags/tag153.xml"/><Relationship Id="rId7" Type="http://schemas.openxmlformats.org/officeDocument/2006/relationships/tags" Target="../tags/tag157.xml"/><Relationship Id="rId2" Type="http://schemas.openxmlformats.org/officeDocument/2006/relationships/tags" Target="../tags/tag152.xml"/><Relationship Id="rId1" Type="http://schemas.openxmlformats.org/officeDocument/2006/relationships/tags" Target="../tags/tag151.xml"/><Relationship Id="rId6" Type="http://schemas.openxmlformats.org/officeDocument/2006/relationships/tags" Target="../tags/tag156.xml"/><Relationship Id="rId5" Type="http://schemas.openxmlformats.org/officeDocument/2006/relationships/tags" Target="../tags/tag155.xml"/><Relationship Id="rId10" Type="http://schemas.openxmlformats.org/officeDocument/2006/relationships/image" Target="../media/image21.png"/><Relationship Id="rId4" Type="http://schemas.openxmlformats.org/officeDocument/2006/relationships/tags" Target="../tags/tag154.xml"/><Relationship Id="rId9"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8" Type="http://schemas.openxmlformats.org/officeDocument/2006/relationships/tags" Target="../tags/tag165.xml"/><Relationship Id="rId3" Type="http://schemas.openxmlformats.org/officeDocument/2006/relationships/tags" Target="../tags/tag160.xml"/><Relationship Id="rId7" Type="http://schemas.openxmlformats.org/officeDocument/2006/relationships/tags" Target="../tags/tag164.xml"/><Relationship Id="rId2" Type="http://schemas.openxmlformats.org/officeDocument/2006/relationships/tags" Target="../tags/tag159.xml"/><Relationship Id="rId1" Type="http://schemas.openxmlformats.org/officeDocument/2006/relationships/tags" Target="../tags/tag158.xml"/><Relationship Id="rId6" Type="http://schemas.openxmlformats.org/officeDocument/2006/relationships/tags" Target="../tags/tag163.xml"/><Relationship Id="rId5" Type="http://schemas.openxmlformats.org/officeDocument/2006/relationships/tags" Target="../tags/tag162.xml"/><Relationship Id="rId10" Type="http://schemas.openxmlformats.org/officeDocument/2006/relationships/notesSlide" Target="../notesSlides/notesSlide17.xml"/><Relationship Id="rId4" Type="http://schemas.openxmlformats.org/officeDocument/2006/relationships/tags" Target="../tags/tag161.xml"/><Relationship Id="rId9"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tags" Target="../tags/tag168.xml"/><Relationship Id="rId7" Type="http://schemas.openxmlformats.org/officeDocument/2006/relationships/notesSlide" Target="../notesSlides/notesSlide18.xml"/><Relationship Id="rId2" Type="http://schemas.openxmlformats.org/officeDocument/2006/relationships/tags" Target="../tags/tag167.xml"/><Relationship Id="rId1" Type="http://schemas.openxmlformats.org/officeDocument/2006/relationships/tags" Target="../tags/tag166.xml"/><Relationship Id="rId6" Type="http://schemas.openxmlformats.org/officeDocument/2006/relationships/slideLayout" Target="../slideLayouts/slideLayout9.xml"/><Relationship Id="rId5" Type="http://schemas.openxmlformats.org/officeDocument/2006/relationships/tags" Target="../tags/tag170.xml"/><Relationship Id="rId4" Type="http://schemas.openxmlformats.org/officeDocument/2006/relationships/tags" Target="../tags/tag169.xml"/></Relationships>
</file>

<file path=ppt/slides/_rels/slide2.xml.rels><?xml version="1.0" encoding="UTF-8" standalone="yes"?>
<Relationships xmlns="http://schemas.openxmlformats.org/package/2006/relationships"><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notesSlide" Target="../notesSlides/notesSlide2.xml"/><Relationship Id="rId5" Type="http://schemas.openxmlformats.org/officeDocument/2006/relationships/slideLayout" Target="../slideLayouts/slideLayout3.xml"/><Relationship Id="rId4" Type="http://schemas.openxmlformats.org/officeDocument/2006/relationships/tags" Target="../tags/tag49.xml"/></Relationships>
</file>

<file path=ppt/slides/_rels/slide20.xml.rels><?xml version="1.0" encoding="UTF-8" standalone="yes"?>
<Relationships xmlns="http://schemas.openxmlformats.org/package/2006/relationships"><Relationship Id="rId8" Type="http://schemas.openxmlformats.org/officeDocument/2006/relationships/tags" Target="../tags/tag178.xml"/><Relationship Id="rId3" Type="http://schemas.openxmlformats.org/officeDocument/2006/relationships/tags" Target="../tags/tag173.xml"/><Relationship Id="rId7" Type="http://schemas.openxmlformats.org/officeDocument/2006/relationships/tags" Target="../tags/tag177.xml"/><Relationship Id="rId12" Type="http://schemas.openxmlformats.org/officeDocument/2006/relationships/image" Target="../media/image23.png"/><Relationship Id="rId2" Type="http://schemas.openxmlformats.org/officeDocument/2006/relationships/tags" Target="../tags/tag172.xml"/><Relationship Id="rId1" Type="http://schemas.openxmlformats.org/officeDocument/2006/relationships/tags" Target="../tags/tag171.xml"/><Relationship Id="rId6" Type="http://schemas.openxmlformats.org/officeDocument/2006/relationships/tags" Target="../tags/tag176.xml"/><Relationship Id="rId11" Type="http://schemas.openxmlformats.org/officeDocument/2006/relationships/notesSlide" Target="../notesSlides/notesSlide19.xml"/><Relationship Id="rId5" Type="http://schemas.openxmlformats.org/officeDocument/2006/relationships/tags" Target="../tags/tag175.xml"/><Relationship Id="rId10" Type="http://schemas.openxmlformats.org/officeDocument/2006/relationships/slideLayout" Target="../slideLayouts/slideLayout9.xml"/><Relationship Id="rId4" Type="http://schemas.openxmlformats.org/officeDocument/2006/relationships/tags" Target="../tags/tag174.xml"/><Relationship Id="rId9" Type="http://schemas.openxmlformats.org/officeDocument/2006/relationships/tags" Target="../tags/tag179.xml"/></Relationships>
</file>

<file path=ppt/slides/_rels/slide21.xml.rels><?xml version="1.0" encoding="UTF-8" standalone="yes"?>
<Relationships xmlns="http://schemas.openxmlformats.org/package/2006/relationships"><Relationship Id="rId8" Type="http://schemas.openxmlformats.org/officeDocument/2006/relationships/tags" Target="../tags/tag187.xml"/><Relationship Id="rId13" Type="http://schemas.openxmlformats.org/officeDocument/2006/relationships/tags" Target="../tags/tag192.xml"/><Relationship Id="rId18" Type="http://schemas.openxmlformats.org/officeDocument/2006/relationships/image" Target="../media/image25.png"/><Relationship Id="rId3" Type="http://schemas.openxmlformats.org/officeDocument/2006/relationships/tags" Target="../tags/tag182.xml"/><Relationship Id="rId7" Type="http://schemas.openxmlformats.org/officeDocument/2006/relationships/tags" Target="../tags/tag186.xml"/><Relationship Id="rId12" Type="http://schemas.openxmlformats.org/officeDocument/2006/relationships/tags" Target="../tags/tag191.xml"/><Relationship Id="rId17" Type="http://schemas.openxmlformats.org/officeDocument/2006/relationships/image" Target="../media/image24.png"/><Relationship Id="rId2" Type="http://schemas.openxmlformats.org/officeDocument/2006/relationships/tags" Target="../tags/tag181.xml"/><Relationship Id="rId16" Type="http://schemas.openxmlformats.org/officeDocument/2006/relationships/notesSlide" Target="../notesSlides/notesSlide20.xml"/><Relationship Id="rId1" Type="http://schemas.openxmlformats.org/officeDocument/2006/relationships/tags" Target="../tags/tag180.xml"/><Relationship Id="rId6" Type="http://schemas.openxmlformats.org/officeDocument/2006/relationships/tags" Target="../tags/tag185.xml"/><Relationship Id="rId11" Type="http://schemas.openxmlformats.org/officeDocument/2006/relationships/tags" Target="../tags/tag190.xml"/><Relationship Id="rId5" Type="http://schemas.openxmlformats.org/officeDocument/2006/relationships/tags" Target="../tags/tag184.xml"/><Relationship Id="rId15" Type="http://schemas.openxmlformats.org/officeDocument/2006/relationships/slideLayout" Target="../slideLayouts/slideLayout9.xml"/><Relationship Id="rId10" Type="http://schemas.openxmlformats.org/officeDocument/2006/relationships/tags" Target="../tags/tag189.xml"/><Relationship Id="rId4" Type="http://schemas.openxmlformats.org/officeDocument/2006/relationships/tags" Target="../tags/tag183.xml"/><Relationship Id="rId9" Type="http://schemas.openxmlformats.org/officeDocument/2006/relationships/tags" Target="../tags/tag188.xml"/><Relationship Id="rId14" Type="http://schemas.openxmlformats.org/officeDocument/2006/relationships/tags" Target="../tags/tag193.xml"/></Relationships>
</file>

<file path=ppt/slides/_rels/slide22.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tags" Target="../tags/tag196.xml"/><Relationship Id="rId7" Type="http://schemas.openxmlformats.org/officeDocument/2006/relationships/notesSlide" Target="../notesSlides/notesSlide21.xml"/><Relationship Id="rId2" Type="http://schemas.openxmlformats.org/officeDocument/2006/relationships/tags" Target="../tags/tag195.xml"/><Relationship Id="rId1" Type="http://schemas.openxmlformats.org/officeDocument/2006/relationships/tags" Target="../tags/tag194.xml"/><Relationship Id="rId6" Type="http://schemas.openxmlformats.org/officeDocument/2006/relationships/slideLayout" Target="../slideLayouts/slideLayout9.xml"/><Relationship Id="rId5" Type="http://schemas.openxmlformats.org/officeDocument/2006/relationships/tags" Target="../tags/tag198.xml"/><Relationship Id="rId4" Type="http://schemas.openxmlformats.org/officeDocument/2006/relationships/tags" Target="../tags/tag197.xml"/></Relationships>
</file>

<file path=ppt/slides/_rels/slide23.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tags" Target="../tags/tag201.xml"/><Relationship Id="rId7" Type="http://schemas.openxmlformats.org/officeDocument/2006/relationships/tags" Target="../tags/tag205.xml"/><Relationship Id="rId2" Type="http://schemas.openxmlformats.org/officeDocument/2006/relationships/tags" Target="../tags/tag200.xml"/><Relationship Id="rId1" Type="http://schemas.openxmlformats.org/officeDocument/2006/relationships/tags" Target="../tags/tag199.xml"/><Relationship Id="rId6" Type="http://schemas.openxmlformats.org/officeDocument/2006/relationships/tags" Target="../tags/tag204.xml"/><Relationship Id="rId5" Type="http://schemas.openxmlformats.org/officeDocument/2006/relationships/tags" Target="../tags/tag203.xml"/><Relationship Id="rId10" Type="http://schemas.openxmlformats.org/officeDocument/2006/relationships/image" Target="../media/image27.png"/><Relationship Id="rId4" Type="http://schemas.openxmlformats.org/officeDocument/2006/relationships/tags" Target="../tags/tag202.xml"/><Relationship Id="rId9"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tags" Target="../tags/tag208.xml"/><Relationship Id="rId7" Type="http://schemas.openxmlformats.org/officeDocument/2006/relationships/tags" Target="../tags/tag212.xml"/><Relationship Id="rId2" Type="http://schemas.openxmlformats.org/officeDocument/2006/relationships/tags" Target="../tags/tag207.xml"/><Relationship Id="rId1" Type="http://schemas.openxmlformats.org/officeDocument/2006/relationships/tags" Target="../tags/tag206.xml"/><Relationship Id="rId6" Type="http://schemas.openxmlformats.org/officeDocument/2006/relationships/tags" Target="../tags/tag211.xml"/><Relationship Id="rId5" Type="http://schemas.openxmlformats.org/officeDocument/2006/relationships/tags" Target="../tags/tag210.xml"/><Relationship Id="rId10" Type="http://schemas.openxmlformats.org/officeDocument/2006/relationships/image" Target="../media/image28.png"/><Relationship Id="rId4" Type="http://schemas.openxmlformats.org/officeDocument/2006/relationships/tags" Target="../tags/tag209.xml"/><Relationship Id="rId9"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8" Type="http://schemas.openxmlformats.org/officeDocument/2006/relationships/notesSlide" Target="../notesSlides/notesSlide24.xml"/><Relationship Id="rId3" Type="http://schemas.openxmlformats.org/officeDocument/2006/relationships/tags" Target="../tags/tag215.xml"/><Relationship Id="rId7" Type="http://schemas.openxmlformats.org/officeDocument/2006/relationships/slideLayout" Target="../slideLayouts/slideLayout9.xml"/><Relationship Id="rId2" Type="http://schemas.openxmlformats.org/officeDocument/2006/relationships/tags" Target="../tags/tag214.xml"/><Relationship Id="rId1" Type="http://schemas.openxmlformats.org/officeDocument/2006/relationships/tags" Target="../tags/tag213.xml"/><Relationship Id="rId6" Type="http://schemas.openxmlformats.org/officeDocument/2006/relationships/tags" Target="../tags/tag218.xml"/><Relationship Id="rId5" Type="http://schemas.openxmlformats.org/officeDocument/2006/relationships/tags" Target="../tags/tag217.xml"/><Relationship Id="rId4" Type="http://schemas.openxmlformats.org/officeDocument/2006/relationships/tags" Target="../tags/tag216.xml"/><Relationship Id="rId9"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tags" Target="../tags/tag221.xml"/><Relationship Id="rId2" Type="http://schemas.openxmlformats.org/officeDocument/2006/relationships/tags" Target="../tags/tag220.xml"/><Relationship Id="rId1" Type="http://schemas.openxmlformats.org/officeDocument/2006/relationships/tags" Target="../tags/tag219.xml"/><Relationship Id="rId4"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224.xml"/><Relationship Id="rId7" Type="http://schemas.openxmlformats.org/officeDocument/2006/relationships/notesSlide" Target="../notesSlides/notesSlide25.xml"/><Relationship Id="rId2" Type="http://schemas.openxmlformats.org/officeDocument/2006/relationships/tags" Target="../tags/tag223.xml"/><Relationship Id="rId1" Type="http://schemas.openxmlformats.org/officeDocument/2006/relationships/tags" Target="../tags/tag222.xml"/><Relationship Id="rId6" Type="http://schemas.openxmlformats.org/officeDocument/2006/relationships/slideLayout" Target="../slideLayouts/slideLayout3.xml"/><Relationship Id="rId5" Type="http://schemas.openxmlformats.org/officeDocument/2006/relationships/tags" Target="../tags/tag226.xml"/><Relationship Id="rId4" Type="http://schemas.openxmlformats.org/officeDocument/2006/relationships/tags" Target="../tags/tag225.xml"/><Relationship Id="rId9" Type="http://schemas.openxmlformats.org/officeDocument/2006/relationships/image" Target="../media/image2.svg"/></Relationships>
</file>

<file path=ppt/slides/_rels/slide28.xml.rels><?xml version="1.0" encoding="UTF-8" standalone="yes"?>
<Relationships xmlns="http://schemas.openxmlformats.org/package/2006/relationships"><Relationship Id="rId8" Type="http://schemas.openxmlformats.org/officeDocument/2006/relationships/tags" Target="../tags/tag234.xml"/><Relationship Id="rId13" Type="http://schemas.openxmlformats.org/officeDocument/2006/relationships/image" Target="../media/image32.png"/><Relationship Id="rId3" Type="http://schemas.openxmlformats.org/officeDocument/2006/relationships/tags" Target="../tags/tag229.xml"/><Relationship Id="rId7" Type="http://schemas.openxmlformats.org/officeDocument/2006/relationships/tags" Target="../tags/tag233.xml"/><Relationship Id="rId12" Type="http://schemas.openxmlformats.org/officeDocument/2006/relationships/image" Target="../media/image31.png"/><Relationship Id="rId2" Type="http://schemas.openxmlformats.org/officeDocument/2006/relationships/tags" Target="../tags/tag228.xml"/><Relationship Id="rId1" Type="http://schemas.openxmlformats.org/officeDocument/2006/relationships/tags" Target="../tags/tag227.xml"/><Relationship Id="rId6" Type="http://schemas.openxmlformats.org/officeDocument/2006/relationships/tags" Target="../tags/tag232.xml"/><Relationship Id="rId11" Type="http://schemas.openxmlformats.org/officeDocument/2006/relationships/image" Target="../media/image30.png"/><Relationship Id="rId5" Type="http://schemas.openxmlformats.org/officeDocument/2006/relationships/tags" Target="../tags/tag231.xml"/><Relationship Id="rId10" Type="http://schemas.openxmlformats.org/officeDocument/2006/relationships/notesSlide" Target="../notesSlides/notesSlide26.xml"/><Relationship Id="rId4" Type="http://schemas.openxmlformats.org/officeDocument/2006/relationships/tags" Target="../tags/tag230.xml"/><Relationship Id="rId9" Type="http://schemas.openxmlformats.org/officeDocument/2006/relationships/slideLayout" Target="../slideLayouts/slideLayout9.xml"/><Relationship Id="rId14" Type="http://schemas.openxmlformats.org/officeDocument/2006/relationships/image" Target="../media/image33.png"/></Relationships>
</file>

<file path=ppt/slides/_rels/slide29.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tags" Target="../tags/tag237.xml"/><Relationship Id="rId7" Type="http://schemas.openxmlformats.org/officeDocument/2006/relationships/tags" Target="../tags/tag241.xml"/><Relationship Id="rId2" Type="http://schemas.openxmlformats.org/officeDocument/2006/relationships/tags" Target="../tags/tag236.xml"/><Relationship Id="rId1" Type="http://schemas.openxmlformats.org/officeDocument/2006/relationships/tags" Target="../tags/tag235.xml"/><Relationship Id="rId6" Type="http://schemas.openxmlformats.org/officeDocument/2006/relationships/tags" Target="../tags/tag240.xml"/><Relationship Id="rId5" Type="http://schemas.openxmlformats.org/officeDocument/2006/relationships/tags" Target="../tags/tag239.xml"/><Relationship Id="rId10" Type="http://schemas.openxmlformats.org/officeDocument/2006/relationships/image" Target="../media/image34.png"/><Relationship Id="rId4" Type="http://schemas.openxmlformats.org/officeDocument/2006/relationships/tags" Target="../tags/tag238.xml"/><Relationship Id="rId9"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8" Type="http://schemas.openxmlformats.org/officeDocument/2006/relationships/tags" Target="../tags/tag57.xml"/><Relationship Id="rId13" Type="http://schemas.openxmlformats.org/officeDocument/2006/relationships/slideLayout" Target="../slideLayouts/slideLayout5.xml"/><Relationship Id="rId3" Type="http://schemas.openxmlformats.org/officeDocument/2006/relationships/tags" Target="../tags/tag52.xml"/><Relationship Id="rId7" Type="http://schemas.openxmlformats.org/officeDocument/2006/relationships/tags" Target="../tags/tag56.xml"/><Relationship Id="rId12" Type="http://schemas.openxmlformats.org/officeDocument/2006/relationships/tags" Target="../tags/tag61.xml"/><Relationship Id="rId17" Type="http://schemas.openxmlformats.org/officeDocument/2006/relationships/image" Target="../media/image11.png"/><Relationship Id="rId2" Type="http://schemas.openxmlformats.org/officeDocument/2006/relationships/tags" Target="../tags/tag51.xml"/><Relationship Id="rId16" Type="http://schemas.openxmlformats.org/officeDocument/2006/relationships/image" Target="../media/image10.png"/><Relationship Id="rId1" Type="http://schemas.openxmlformats.org/officeDocument/2006/relationships/tags" Target="../tags/tag50.xml"/><Relationship Id="rId6" Type="http://schemas.openxmlformats.org/officeDocument/2006/relationships/tags" Target="../tags/tag55.xml"/><Relationship Id="rId11" Type="http://schemas.openxmlformats.org/officeDocument/2006/relationships/tags" Target="../tags/tag60.xml"/><Relationship Id="rId5" Type="http://schemas.openxmlformats.org/officeDocument/2006/relationships/tags" Target="../tags/tag54.xml"/><Relationship Id="rId15" Type="http://schemas.openxmlformats.org/officeDocument/2006/relationships/image" Target="../media/image9.png"/><Relationship Id="rId10" Type="http://schemas.openxmlformats.org/officeDocument/2006/relationships/tags" Target="../tags/tag59.xml"/><Relationship Id="rId4" Type="http://schemas.openxmlformats.org/officeDocument/2006/relationships/tags" Target="../tags/tag53.xml"/><Relationship Id="rId9" Type="http://schemas.openxmlformats.org/officeDocument/2006/relationships/tags" Target="../tags/tag58.xml"/><Relationship Id="rId14"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8" Type="http://schemas.openxmlformats.org/officeDocument/2006/relationships/tags" Target="../tags/tag249.xml"/><Relationship Id="rId3" Type="http://schemas.openxmlformats.org/officeDocument/2006/relationships/tags" Target="../tags/tag244.xml"/><Relationship Id="rId7" Type="http://schemas.openxmlformats.org/officeDocument/2006/relationships/tags" Target="../tags/tag248.xml"/><Relationship Id="rId12" Type="http://schemas.openxmlformats.org/officeDocument/2006/relationships/image" Target="../media/image35.png"/><Relationship Id="rId2" Type="http://schemas.openxmlformats.org/officeDocument/2006/relationships/tags" Target="../tags/tag243.xml"/><Relationship Id="rId1" Type="http://schemas.openxmlformats.org/officeDocument/2006/relationships/tags" Target="../tags/tag242.xml"/><Relationship Id="rId6" Type="http://schemas.openxmlformats.org/officeDocument/2006/relationships/tags" Target="../tags/tag247.xml"/><Relationship Id="rId11" Type="http://schemas.openxmlformats.org/officeDocument/2006/relationships/notesSlide" Target="../notesSlides/notesSlide28.xml"/><Relationship Id="rId5" Type="http://schemas.openxmlformats.org/officeDocument/2006/relationships/tags" Target="../tags/tag246.xml"/><Relationship Id="rId10" Type="http://schemas.openxmlformats.org/officeDocument/2006/relationships/slideLayout" Target="../slideLayouts/slideLayout9.xml"/><Relationship Id="rId4" Type="http://schemas.openxmlformats.org/officeDocument/2006/relationships/tags" Target="../tags/tag245.xml"/><Relationship Id="rId9" Type="http://schemas.openxmlformats.org/officeDocument/2006/relationships/tags" Target="../tags/tag250.xml"/></Relationships>
</file>

<file path=ppt/slides/_rels/slide31.xml.rels><?xml version="1.0" encoding="UTF-8" standalone="yes"?>
<Relationships xmlns="http://schemas.openxmlformats.org/package/2006/relationships"><Relationship Id="rId8" Type="http://schemas.openxmlformats.org/officeDocument/2006/relationships/tags" Target="../tags/tag258.xml"/><Relationship Id="rId3" Type="http://schemas.openxmlformats.org/officeDocument/2006/relationships/tags" Target="../tags/tag253.xml"/><Relationship Id="rId7" Type="http://schemas.openxmlformats.org/officeDocument/2006/relationships/tags" Target="../tags/tag257.xml"/><Relationship Id="rId2" Type="http://schemas.openxmlformats.org/officeDocument/2006/relationships/tags" Target="../tags/tag252.xml"/><Relationship Id="rId1" Type="http://schemas.openxmlformats.org/officeDocument/2006/relationships/tags" Target="../tags/tag251.xml"/><Relationship Id="rId6" Type="http://schemas.openxmlformats.org/officeDocument/2006/relationships/tags" Target="../tags/tag256.xml"/><Relationship Id="rId11" Type="http://schemas.openxmlformats.org/officeDocument/2006/relationships/image" Target="../media/image36.png"/><Relationship Id="rId5" Type="http://schemas.openxmlformats.org/officeDocument/2006/relationships/tags" Target="../tags/tag255.xml"/><Relationship Id="rId10" Type="http://schemas.openxmlformats.org/officeDocument/2006/relationships/notesSlide" Target="../notesSlides/notesSlide29.xml"/><Relationship Id="rId4" Type="http://schemas.openxmlformats.org/officeDocument/2006/relationships/tags" Target="../tags/tag254.xml"/><Relationship Id="rId9"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8" Type="http://schemas.openxmlformats.org/officeDocument/2006/relationships/tags" Target="../tags/tag266.xml"/><Relationship Id="rId3" Type="http://schemas.openxmlformats.org/officeDocument/2006/relationships/tags" Target="../tags/tag261.xml"/><Relationship Id="rId7" Type="http://schemas.openxmlformats.org/officeDocument/2006/relationships/tags" Target="../tags/tag265.xml"/><Relationship Id="rId2" Type="http://schemas.openxmlformats.org/officeDocument/2006/relationships/tags" Target="../tags/tag260.xml"/><Relationship Id="rId1" Type="http://schemas.openxmlformats.org/officeDocument/2006/relationships/tags" Target="../tags/tag259.xml"/><Relationship Id="rId6" Type="http://schemas.openxmlformats.org/officeDocument/2006/relationships/tags" Target="../tags/tag264.xml"/><Relationship Id="rId11" Type="http://schemas.openxmlformats.org/officeDocument/2006/relationships/image" Target="../media/image37.png"/><Relationship Id="rId5" Type="http://schemas.openxmlformats.org/officeDocument/2006/relationships/tags" Target="../tags/tag263.xml"/><Relationship Id="rId10" Type="http://schemas.openxmlformats.org/officeDocument/2006/relationships/notesSlide" Target="../notesSlides/notesSlide30.xml"/><Relationship Id="rId4" Type="http://schemas.openxmlformats.org/officeDocument/2006/relationships/tags" Target="../tags/tag262.xml"/><Relationship Id="rId9"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8" Type="http://schemas.openxmlformats.org/officeDocument/2006/relationships/tags" Target="../tags/tag274.xml"/><Relationship Id="rId3" Type="http://schemas.openxmlformats.org/officeDocument/2006/relationships/tags" Target="../tags/tag269.xml"/><Relationship Id="rId7" Type="http://schemas.openxmlformats.org/officeDocument/2006/relationships/tags" Target="../tags/tag273.xml"/><Relationship Id="rId2" Type="http://schemas.openxmlformats.org/officeDocument/2006/relationships/tags" Target="../tags/tag268.xml"/><Relationship Id="rId1" Type="http://schemas.openxmlformats.org/officeDocument/2006/relationships/tags" Target="../tags/tag267.xml"/><Relationship Id="rId6" Type="http://schemas.openxmlformats.org/officeDocument/2006/relationships/tags" Target="../tags/tag272.xml"/><Relationship Id="rId11" Type="http://schemas.openxmlformats.org/officeDocument/2006/relationships/image" Target="../media/image38.png"/><Relationship Id="rId5" Type="http://schemas.openxmlformats.org/officeDocument/2006/relationships/tags" Target="../tags/tag271.xml"/><Relationship Id="rId10" Type="http://schemas.openxmlformats.org/officeDocument/2006/relationships/notesSlide" Target="../notesSlides/notesSlide31.xml"/><Relationship Id="rId4" Type="http://schemas.openxmlformats.org/officeDocument/2006/relationships/tags" Target="../tags/tag270.xml"/><Relationship Id="rId9"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8" Type="http://schemas.openxmlformats.org/officeDocument/2006/relationships/tags" Target="../tags/tag282.xml"/><Relationship Id="rId3" Type="http://schemas.openxmlformats.org/officeDocument/2006/relationships/tags" Target="../tags/tag277.xml"/><Relationship Id="rId7" Type="http://schemas.openxmlformats.org/officeDocument/2006/relationships/tags" Target="../tags/tag281.xml"/><Relationship Id="rId2" Type="http://schemas.openxmlformats.org/officeDocument/2006/relationships/tags" Target="../tags/tag276.xml"/><Relationship Id="rId1" Type="http://schemas.openxmlformats.org/officeDocument/2006/relationships/tags" Target="../tags/tag275.xml"/><Relationship Id="rId6" Type="http://schemas.openxmlformats.org/officeDocument/2006/relationships/tags" Target="../tags/tag280.xml"/><Relationship Id="rId11" Type="http://schemas.openxmlformats.org/officeDocument/2006/relationships/image" Target="../media/image39.png"/><Relationship Id="rId5" Type="http://schemas.openxmlformats.org/officeDocument/2006/relationships/tags" Target="../tags/tag279.xml"/><Relationship Id="rId10" Type="http://schemas.openxmlformats.org/officeDocument/2006/relationships/notesSlide" Target="../notesSlides/notesSlide32.xml"/><Relationship Id="rId4" Type="http://schemas.openxmlformats.org/officeDocument/2006/relationships/tags" Target="../tags/tag278.xml"/><Relationship Id="rId9"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8" Type="http://schemas.openxmlformats.org/officeDocument/2006/relationships/tags" Target="../tags/tag290.xml"/><Relationship Id="rId13" Type="http://schemas.openxmlformats.org/officeDocument/2006/relationships/image" Target="../media/image40.png"/><Relationship Id="rId3" Type="http://schemas.openxmlformats.org/officeDocument/2006/relationships/tags" Target="../tags/tag285.xml"/><Relationship Id="rId7" Type="http://schemas.openxmlformats.org/officeDocument/2006/relationships/tags" Target="../tags/tag289.xml"/><Relationship Id="rId12" Type="http://schemas.openxmlformats.org/officeDocument/2006/relationships/notesSlide" Target="../notesSlides/notesSlide33.xml"/><Relationship Id="rId2" Type="http://schemas.openxmlformats.org/officeDocument/2006/relationships/tags" Target="../tags/tag284.xml"/><Relationship Id="rId1" Type="http://schemas.openxmlformats.org/officeDocument/2006/relationships/tags" Target="../tags/tag283.xml"/><Relationship Id="rId6" Type="http://schemas.openxmlformats.org/officeDocument/2006/relationships/tags" Target="../tags/tag288.xml"/><Relationship Id="rId11" Type="http://schemas.openxmlformats.org/officeDocument/2006/relationships/slideLayout" Target="../slideLayouts/slideLayout5.xml"/><Relationship Id="rId5" Type="http://schemas.openxmlformats.org/officeDocument/2006/relationships/tags" Target="../tags/tag287.xml"/><Relationship Id="rId10" Type="http://schemas.openxmlformats.org/officeDocument/2006/relationships/tags" Target="../tags/tag292.xml"/><Relationship Id="rId4" Type="http://schemas.openxmlformats.org/officeDocument/2006/relationships/tags" Target="../tags/tag286.xml"/><Relationship Id="rId9" Type="http://schemas.openxmlformats.org/officeDocument/2006/relationships/tags" Target="../tags/tag291.xml"/></Relationships>
</file>

<file path=ppt/slides/_rels/slide36.xml.rels><?xml version="1.0" encoding="UTF-8" standalone="yes"?>
<Relationships xmlns="http://schemas.openxmlformats.org/package/2006/relationships"><Relationship Id="rId8" Type="http://schemas.openxmlformats.org/officeDocument/2006/relationships/slideLayout" Target="../slideLayouts/slideLayout5.xml"/><Relationship Id="rId3" Type="http://schemas.openxmlformats.org/officeDocument/2006/relationships/tags" Target="../tags/tag295.xml"/><Relationship Id="rId7" Type="http://schemas.openxmlformats.org/officeDocument/2006/relationships/tags" Target="../tags/tag299.xml"/><Relationship Id="rId2" Type="http://schemas.openxmlformats.org/officeDocument/2006/relationships/tags" Target="../tags/tag294.xml"/><Relationship Id="rId1" Type="http://schemas.openxmlformats.org/officeDocument/2006/relationships/tags" Target="../tags/tag293.xml"/><Relationship Id="rId6" Type="http://schemas.openxmlformats.org/officeDocument/2006/relationships/tags" Target="../tags/tag298.xml"/><Relationship Id="rId5" Type="http://schemas.openxmlformats.org/officeDocument/2006/relationships/tags" Target="../tags/tag297.xml"/><Relationship Id="rId10" Type="http://schemas.openxmlformats.org/officeDocument/2006/relationships/image" Target="../media/image41.png"/><Relationship Id="rId4" Type="http://schemas.openxmlformats.org/officeDocument/2006/relationships/tags" Target="../tags/tag296.xml"/><Relationship Id="rId9" Type="http://schemas.openxmlformats.org/officeDocument/2006/relationships/notesSlide" Target="../notesSlides/notesSlide34.xml"/></Relationships>
</file>

<file path=ppt/slides/_rels/slide37.xml.rels><?xml version="1.0" encoding="UTF-8" standalone="yes"?>
<Relationships xmlns="http://schemas.openxmlformats.org/package/2006/relationships"><Relationship Id="rId3" Type="http://schemas.openxmlformats.org/officeDocument/2006/relationships/tags" Target="../tags/tag302.xml"/><Relationship Id="rId2" Type="http://schemas.openxmlformats.org/officeDocument/2006/relationships/tags" Target="../tags/tag301.xml"/><Relationship Id="rId1" Type="http://schemas.openxmlformats.org/officeDocument/2006/relationships/tags" Target="../tags/tag300.xml"/><Relationship Id="rId4"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305.xml"/><Relationship Id="rId7" Type="http://schemas.openxmlformats.org/officeDocument/2006/relationships/notesSlide" Target="../notesSlides/notesSlide35.xml"/><Relationship Id="rId2" Type="http://schemas.openxmlformats.org/officeDocument/2006/relationships/tags" Target="../tags/tag304.xml"/><Relationship Id="rId1" Type="http://schemas.openxmlformats.org/officeDocument/2006/relationships/tags" Target="../tags/tag303.xml"/><Relationship Id="rId6" Type="http://schemas.openxmlformats.org/officeDocument/2006/relationships/slideLayout" Target="../slideLayouts/slideLayout3.xml"/><Relationship Id="rId5" Type="http://schemas.openxmlformats.org/officeDocument/2006/relationships/tags" Target="../tags/tag307.xml"/><Relationship Id="rId4" Type="http://schemas.openxmlformats.org/officeDocument/2006/relationships/tags" Target="../tags/tag306.xml"/><Relationship Id="rId9" Type="http://schemas.openxmlformats.org/officeDocument/2006/relationships/image" Target="../media/image2.svg"/></Relationships>
</file>

<file path=ppt/slides/_rels/slide39.xml.rels><?xml version="1.0" encoding="UTF-8" standalone="yes"?>
<Relationships xmlns="http://schemas.openxmlformats.org/package/2006/relationships"><Relationship Id="rId8" Type="http://schemas.openxmlformats.org/officeDocument/2006/relationships/tags" Target="../tags/tag315.xml"/><Relationship Id="rId13" Type="http://schemas.openxmlformats.org/officeDocument/2006/relationships/image" Target="../media/image42.png"/><Relationship Id="rId3" Type="http://schemas.openxmlformats.org/officeDocument/2006/relationships/tags" Target="../tags/tag310.xml"/><Relationship Id="rId7" Type="http://schemas.openxmlformats.org/officeDocument/2006/relationships/tags" Target="../tags/tag314.xml"/><Relationship Id="rId12" Type="http://schemas.openxmlformats.org/officeDocument/2006/relationships/notesSlide" Target="../notesSlides/notesSlide36.xml"/><Relationship Id="rId2" Type="http://schemas.openxmlformats.org/officeDocument/2006/relationships/tags" Target="../tags/tag309.xml"/><Relationship Id="rId1" Type="http://schemas.openxmlformats.org/officeDocument/2006/relationships/tags" Target="../tags/tag308.xml"/><Relationship Id="rId6" Type="http://schemas.openxmlformats.org/officeDocument/2006/relationships/tags" Target="../tags/tag313.xml"/><Relationship Id="rId11" Type="http://schemas.openxmlformats.org/officeDocument/2006/relationships/slideLayout" Target="../slideLayouts/slideLayout9.xml"/><Relationship Id="rId5" Type="http://schemas.openxmlformats.org/officeDocument/2006/relationships/tags" Target="../tags/tag312.xml"/><Relationship Id="rId10" Type="http://schemas.openxmlformats.org/officeDocument/2006/relationships/tags" Target="../tags/tag317.xml"/><Relationship Id="rId4" Type="http://schemas.openxmlformats.org/officeDocument/2006/relationships/tags" Target="../tags/tag311.xml"/><Relationship Id="rId9" Type="http://schemas.openxmlformats.org/officeDocument/2006/relationships/tags" Target="../tags/tag316.xml"/></Relationships>
</file>

<file path=ppt/slides/_rels/slide4.xml.rels><?xml version="1.0" encoding="UTF-8" standalone="yes"?>
<Relationships xmlns="http://schemas.openxmlformats.org/package/2006/relationships"><Relationship Id="rId8" Type="http://schemas.openxmlformats.org/officeDocument/2006/relationships/tags" Target="../tags/tag69.xml"/><Relationship Id="rId3" Type="http://schemas.openxmlformats.org/officeDocument/2006/relationships/tags" Target="../tags/tag64.xml"/><Relationship Id="rId7" Type="http://schemas.openxmlformats.org/officeDocument/2006/relationships/tags" Target="../tags/tag68.xml"/><Relationship Id="rId2" Type="http://schemas.openxmlformats.org/officeDocument/2006/relationships/tags" Target="../tags/tag63.xml"/><Relationship Id="rId1" Type="http://schemas.openxmlformats.org/officeDocument/2006/relationships/tags" Target="../tags/tag62.xml"/><Relationship Id="rId6" Type="http://schemas.openxmlformats.org/officeDocument/2006/relationships/tags" Target="../tags/tag67.xml"/><Relationship Id="rId11" Type="http://schemas.openxmlformats.org/officeDocument/2006/relationships/notesSlide" Target="../notesSlides/notesSlide4.xml"/><Relationship Id="rId5" Type="http://schemas.openxmlformats.org/officeDocument/2006/relationships/tags" Target="../tags/tag66.xml"/><Relationship Id="rId10" Type="http://schemas.openxmlformats.org/officeDocument/2006/relationships/slideLayout" Target="../slideLayouts/slideLayout5.xml"/><Relationship Id="rId4" Type="http://schemas.openxmlformats.org/officeDocument/2006/relationships/tags" Target="../tags/tag65.xml"/><Relationship Id="rId9" Type="http://schemas.openxmlformats.org/officeDocument/2006/relationships/tags" Target="../tags/tag70.xml"/></Relationships>
</file>

<file path=ppt/slides/_rels/slide40.xml.rels><?xml version="1.0" encoding="UTF-8" standalone="yes"?>
<Relationships xmlns="http://schemas.openxmlformats.org/package/2006/relationships"><Relationship Id="rId8" Type="http://schemas.openxmlformats.org/officeDocument/2006/relationships/tags" Target="../tags/tag325.xml"/><Relationship Id="rId13" Type="http://schemas.openxmlformats.org/officeDocument/2006/relationships/tags" Target="../tags/tag330.xml"/><Relationship Id="rId3" Type="http://schemas.openxmlformats.org/officeDocument/2006/relationships/tags" Target="../tags/tag320.xml"/><Relationship Id="rId7" Type="http://schemas.openxmlformats.org/officeDocument/2006/relationships/tags" Target="../tags/tag324.xml"/><Relationship Id="rId12" Type="http://schemas.openxmlformats.org/officeDocument/2006/relationships/tags" Target="../tags/tag329.xml"/><Relationship Id="rId2" Type="http://schemas.openxmlformats.org/officeDocument/2006/relationships/tags" Target="../tags/tag319.xml"/><Relationship Id="rId16" Type="http://schemas.openxmlformats.org/officeDocument/2006/relationships/image" Target="../media/image43.png"/><Relationship Id="rId1" Type="http://schemas.openxmlformats.org/officeDocument/2006/relationships/tags" Target="../tags/tag318.xml"/><Relationship Id="rId6" Type="http://schemas.openxmlformats.org/officeDocument/2006/relationships/tags" Target="../tags/tag323.xml"/><Relationship Id="rId11" Type="http://schemas.openxmlformats.org/officeDocument/2006/relationships/tags" Target="../tags/tag328.xml"/><Relationship Id="rId5" Type="http://schemas.openxmlformats.org/officeDocument/2006/relationships/tags" Target="../tags/tag322.xml"/><Relationship Id="rId15" Type="http://schemas.openxmlformats.org/officeDocument/2006/relationships/notesSlide" Target="../notesSlides/notesSlide37.xml"/><Relationship Id="rId10" Type="http://schemas.openxmlformats.org/officeDocument/2006/relationships/tags" Target="../tags/tag327.xml"/><Relationship Id="rId4" Type="http://schemas.openxmlformats.org/officeDocument/2006/relationships/tags" Target="../tags/tag321.xml"/><Relationship Id="rId9" Type="http://schemas.openxmlformats.org/officeDocument/2006/relationships/tags" Target="../tags/tag326.xml"/><Relationship Id="rId14"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8" Type="http://schemas.openxmlformats.org/officeDocument/2006/relationships/notesSlide" Target="../notesSlides/notesSlide38.xml"/><Relationship Id="rId3" Type="http://schemas.openxmlformats.org/officeDocument/2006/relationships/tags" Target="../tags/tag333.xml"/><Relationship Id="rId7" Type="http://schemas.openxmlformats.org/officeDocument/2006/relationships/slideLayout" Target="../slideLayouts/slideLayout5.xml"/><Relationship Id="rId2" Type="http://schemas.openxmlformats.org/officeDocument/2006/relationships/tags" Target="../tags/tag332.xml"/><Relationship Id="rId1" Type="http://schemas.openxmlformats.org/officeDocument/2006/relationships/tags" Target="../tags/tag331.xml"/><Relationship Id="rId6" Type="http://schemas.openxmlformats.org/officeDocument/2006/relationships/tags" Target="../tags/tag336.xml"/><Relationship Id="rId5" Type="http://schemas.openxmlformats.org/officeDocument/2006/relationships/tags" Target="../tags/tag335.xml"/><Relationship Id="rId4" Type="http://schemas.openxmlformats.org/officeDocument/2006/relationships/tags" Target="../tags/tag334.xml"/><Relationship Id="rId9" Type="http://schemas.openxmlformats.org/officeDocument/2006/relationships/image" Target="../media/image44.png"/></Relationships>
</file>

<file path=ppt/slides/_rels/slide42.xml.rels><?xml version="1.0" encoding="UTF-8" standalone="yes"?>
<Relationships xmlns="http://schemas.openxmlformats.org/package/2006/relationships"><Relationship Id="rId8" Type="http://schemas.openxmlformats.org/officeDocument/2006/relationships/tags" Target="../tags/tag344.xml"/><Relationship Id="rId13" Type="http://schemas.openxmlformats.org/officeDocument/2006/relationships/notesSlide" Target="../notesSlides/notesSlide39.xml"/><Relationship Id="rId3" Type="http://schemas.openxmlformats.org/officeDocument/2006/relationships/tags" Target="../tags/tag339.xml"/><Relationship Id="rId7" Type="http://schemas.openxmlformats.org/officeDocument/2006/relationships/tags" Target="../tags/tag343.xml"/><Relationship Id="rId12" Type="http://schemas.openxmlformats.org/officeDocument/2006/relationships/slideLayout" Target="../slideLayouts/slideLayout5.xml"/><Relationship Id="rId2" Type="http://schemas.openxmlformats.org/officeDocument/2006/relationships/tags" Target="../tags/tag338.xml"/><Relationship Id="rId1" Type="http://schemas.openxmlformats.org/officeDocument/2006/relationships/tags" Target="../tags/tag337.xml"/><Relationship Id="rId6" Type="http://schemas.openxmlformats.org/officeDocument/2006/relationships/tags" Target="../tags/tag342.xml"/><Relationship Id="rId11" Type="http://schemas.openxmlformats.org/officeDocument/2006/relationships/tags" Target="../tags/tag347.xml"/><Relationship Id="rId5" Type="http://schemas.openxmlformats.org/officeDocument/2006/relationships/tags" Target="../tags/tag341.xml"/><Relationship Id="rId10" Type="http://schemas.openxmlformats.org/officeDocument/2006/relationships/tags" Target="../tags/tag346.xml"/><Relationship Id="rId4" Type="http://schemas.openxmlformats.org/officeDocument/2006/relationships/tags" Target="../tags/tag340.xml"/><Relationship Id="rId9" Type="http://schemas.openxmlformats.org/officeDocument/2006/relationships/tags" Target="../tags/tag345.xml"/><Relationship Id="rId14" Type="http://schemas.openxmlformats.org/officeDocument/2006/relationships/image" Target="../media/image45.png"/></Relationships>
</file>

<file path=ppt/slides/_rels/slide43.xml.rels><?xml version="1.0" encoding="UTF-8" standalone="yes"?>
<Relationships xmlns="http://schemas.openxmlformats.org/package/2006/relationships"><Relationship Id="rId8" Type="http://schemas.openxmlformats.org/officeDocument/2006/relationships/tags" Target="../tags/tag355.xml"/><Relationship Id="rId3" Type="http://schemas.openxmlformats.org/officeDocument/2006/relationships/tags" Target="../tags/tag350.xml"/><Relationship Id="rId7" Type="http://schemas.openxmlformats.org/officeDocument/2006/relationships/tags" Target="../tags/tag354.xml"/><Relationship Id="rId2" Type="http://schemas.openxmlformats.org/officeDocument/2006/relationships/tags" Target="../tags/tag349.xml"/><Relationship Id="rId1" Type="http://schemas.openxmlformats.org/officeDocument/2006/relationships/tags" Target="../tags/tag348.xml"/><Relationship Id="rId6" Type="http://schemas.openxmlformats.org/officeDocument/2006/relationships/tags" Target="../tags/tag353.xml"/><Relationship Id="rId11" Type="http://schemas.openxmlformats.org/officeDocument/2006/relationships/image" Target="../media/image46.png"/><Relationship Id="rId5" Type="http://schemas.openxmlformats.org/officeDocument/2006/relationships/tags" Target="../tags/tag352.xml"/><Relationship Id="rId10" Type="http://schemas.openxmlformats.org/officeDocument/2006/relationships/notesSlide" Target="../notesSlides/notesSlide40.xml"/><Relationship Id="rId4" Type="http://schemas.openxmlformats.org/officeDocument/2006/relationships/tags" Target="../tags/tag351.xml"/><Relationship Id="rId9"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8" Type="http://schemas.openxmlformats.org/officeDocument/2006/relationships/tags" Target="../tags/tag363.xml"/><Relationship Id="rId13" Type="http://schemas.openxmlformats.org/officeDocument/2006/relationships/image" Target="../media/image47.png"/><Relationship Id="rId3" Type="http://schemas.openxmlformats.org/officeDocument/2006/relationships/tags" Target="../tags/tag358.xml"/><Relationship Id="rId7" Type="http://schemas.openxmlformats.org/officeDocument/2006/relationships/tags" Target="../tags/tag362.xml"/><Relationship Id="rId12" Type="http://schemas.openxmlformats.org/officeDocument/2006/relationships/notesSlide" Target="../notesSlides/notesSlide41.xml"/><Relationship Id="rId2" Type="http://schemas.openxmlformats.org/officeDocument/2006/relationships/tags" Target="../tags/tag357.xml"/><Relationship Id="rId1" Type="http://schemas.openxmlformats.org/officeDocument/2006/relationships/tags" Target="../tags/tag356.xml"/><Relationship Id="rId6" Type="http://schemas.openxmlformats.org/officeDocument/2006/relationships/tags" Target="../tags/tag361.xml"/><Relationship Id="rId11" Type="http://schemas.openxmlformats.org/officeDocument/2006/relationships/slideLayout" Target="../slideLayouts/slideLayout9.xml"/><Relationship Id="rId5" Type="http://schemas.openxmlformats.org/officeDocument/2006/relationships/tags" Target="../tags/tag360.xml"/><Relationship Id="rId10" Type="http://schemas.openxmlformats.org/officeDocument/2006/relationships/tags" Target="../tags/tag365.xml"/><Relationship Id="rId4" Type="http://schemas.openxmlformats.org/officeDocument/2006/relationships/tags" Target="../tags/tag359.xml"/><Relationship Id="rId9" Type="http://schemas.openxmlformats.org/officeDocument/2006/relationships/tags" Target="../tags/tag364.xml"/></Relationships>
</file>

<file path=ppt/slides/_rels/slide45.xml.rels><?xml version="1.0" encoding="UTF-8" standalone="yes"?>
<Relationships xmlns="http://schemas.openxmlformats.org/package/2006/relationships"><Relationship Id="rId8" Type="http://schemas.openxmlformats.org/officeDocument/2006/relationships/tags" Target="../tags/tag373.xml"/><Relationship Id="rId3" Type="http://schemas.openxmlformats.org/officeDocument/2006/relationships/tags" Target="../tags/tag368.xml"/><Relationship Id="rId7" Type="http://schemas.openxmlformats.org/officeDocument/2006/relationships/tags" Target="../tags/tag372.xml"/><Relationship Id="rId12" Type="http://schemas.openxmlformats.org/officeDocument/2006/relationships/image" Target="../media/image48.png"/><Relationship Id="rId2" Type="http://schemas.openxmlformats.org/officeDocument/2006/relationships/tags" Target="../tags/tag367.xml"/><Relationship Id="rId1" Type="http://schemas.openxmlformats.org/officeDocument/2006/relationships/tags" Target="../tags/tag366.xml"/><Relationship Id="rId6" Type="http://schemas.openxmlformats.org/officeDocument/2006/relationships/tags" Target="../tags/tag371.xml"/><Relationship Id="rId11" Type="http://schemas.openxmlformats.org/officeDocument/2006/relationships/notesSlide" Target="../notesSlides/notesSlide42.xml"/><Relationship Id="rId5" Type="http://schemas.openxmlformats.org/officeDocument/2006/relationships/tags" Target="../tags/tag370.xml"/><Relationship Id="rId10" Type="http://schemas.openxmlformats.org/officeDocument/2006/relationships/slideLayout" Target="../slideLayouts/slideLayout9.xml"/><Relationship Id="rId4" Type="http://schemas.openxmlformats.org/officeDocument/2006/relationships/tags" Target="../tags/tag369.xml"/><Relationship Id="rId9" Type="http://schemas.openxmlformats.org/officeDocument/2006/relationships/tags" Target="../tags/tag374.xml"/></Relationships>
</file>

<file path=ppt/slides/_rels/slide46.xml.rels><?xml version="1.0" encoding="UTF-8" standalone="yes"?>
<Relationships xmlns="http://schemas.openxmlformats.org/package/2006/relationships"><Relationship Id="rId3" Type="http://schemas.openxmlformats.org/officeDocument/2006/relationships/tags" Target="../tags/tag377.xml"/><Relationship Id="rId2" Type="http://schemas.openxmlformats.org/officeDocument/2006/relationships/tags" Target="../tags/tag376.xml"/><Relationship Id="rId1" Type="http://schemas.openxmlformats.org/officeDocument/2006/relationships/tags" Target="../tags/tag375.xml"/><Relationship Id="rId6" Type="http://schemas.openxmlformats.org/officeDocument/2006/relationships/notesSlide" Target="../notesSlides/notesSlide43.xml"/><Relationship Id="rId5" Type="http://schemas.openxmlformats.org/officeDocument/2006/relationships/slideLayout" Target="../slideLayouts/slideLayout15.xml"/><Relationship Id="rId4" Type="http://schemas.openxmlformats.org/officeDocument/2006/relationships/tags" Target="../tags/tag378.xml"/></Relationships>
</file>

<file path=ppt/slides/_rels/slide47.xml.rels><?xml version="1.0" encoding="UTF-8" standalone="yes"?>
<Relationships xmlns="http://schemas.openxmlformats.org/package/2006/relationships"><Relationship Id="rId3" Type="http://schemas.openxmlformats.org/officeDocument/2006/relationships/tags" Target="../tags/tag381.xml"/><Relationship Id="rId2" Type="http://schemas.openxmlformats.org/officeDocument/2006/relationships/tags" Target="../tags/tag380.xml"/><Relationship Id="rId1" Type="http://schemas.openxmlformats.org/officeDocument/2006/relationships/tags" Target="../tags/tag379.xml"/><Relationship Id="rId6" Type="http://schemas.openxmlformats.org/officeDocument/2006/relationships/notesSlide" Target="../notesSlides/notesSlide44.xml"/><Relationship Id="rId5" Type="http://schemas.openxmlformats.org/officeDocument/2006/relationships/slideLayout" Target="../slideLayouts/slideLayout15.xml"/><Relationship Id="rId4" Type="http://schemas.openxmlformats.org/officeDocument/2006/relationships/tags" Target="../tags/tag382.xml"/></Relationships>
</file>

<file path=ppt/slides/_rels/slide48.xml.rels><?xml version="1.0" encoding="UTF-8" standalone="yes"?>
<Relationships xmlns="http://schemas.openxmlformats.org/package/2006/relationships"><Relationship Id="rId3" Type="http://schemas.openxmlformats.org/officeDocument/2006/relationships/tags" Target="../tags/tag385.xml"/><Relationship Id="rId2" Type="http://schemas.openxmlformats.org/officeDocument/2006/relationships/tags" Target="../tags/tag384.xml"/><Relationship Id="rId1" Type="http://schemas.openxmlformats.org/officeDocument/2006/relationships/tags" Target="../tags/tag383.xml"/><Relationship Id="rId5" Type="http://schemas.openxmlformats.org/officeDocument/2006/relationships/slideLayout" Target="../slideLayouts/slideLayout38.xml"/><Relationship Id="rId4" Type="http://schemas.openxmlformats.org/officeDocument/2006/relationships/tags" Target="../tags/tag386.xml"/></Relationships>
</file>

<file path=ppt/slides/_rels/slide49.xml.rels><?xml version="1.0" encoding="UTF-8" standalone="yes"?>
<Relationships xmlns="http://schemas.openxmlformats.org/package/2006/relationships"><Relationship Id="rId3" Type="http://schemas.openxmlformats.org/officeDocument/2006/relationships/tags" Target="../tags/tag389.xml"/><Relationship Id="rId2" Type="http://schemas.openxmlformats.org/officeDocument/2006/relationships/tags" Target="../tags/tag388.xml"/><Relationship Id="rId1" Type="http://schemas.openxmlformats.org/officeDocument/2006/relationships/tags" Target="../tags/tag387.xml"/><Relationship Id="rId5" Type="http://schemas.openxmlformats.org/officeDocument/2006/relationships/slideLayout" Target="../slideLayouts/slideLayout38.xml"/><Relationship Id="rId4" Type="http://schemas.openxmlformats.org/officeDocument/2006/relationships/tags" Target="../tags/tag390.xml"/></Relationships>
</file>

<file path=ppt/slides/_rels/slide5.xml.rels><?xml version="1.0" encoding="UTF-8" standalone="yes"?>
<Relationships xmlns="http://schemas.openxmlformats.org/package/2006/relationships"><Relationship Id="rId8" Type="http://schemas.openxmlformats.org/officeDocument/2006/relationships/slideLayout" Target="../slideLayouts/slideLayout5.xml"/><Relationship Id="rId3" Type="http://schemas.openxmlformats.org/officeDocument/2006/relationships/tags" Target="../tags/tag73.xml"/><Relationship Id="rId7" Type="http://schemas.openxmlformats.org/officeDocument/2006/relationships/tags" Target="../tags/tag77.xml"/><Relationship Id="rId2" Type="http://schemas.openxmlformats.org/officeDocument/2006/relationships/tags" Target="../tags/tag72.xml"/><Relationship Id="rId1" Type="http://schemas.openxmlformats.org/officeDocument/2006/relationships/tags" Target="../tags/tag71.xml"/><Relationship Id="rId6" Type="http://schemas.openxmlformats.org/officeDocument/2006/relationships/tags" Target="../tags/tag76.xml"/><Relationship Id="rId5" Type="http://schemas.openxmlformats.org/officeDocument/2006/relationships/tags" Target="../tags/tag75.xml"/><Relationship Id="rId4" Type="http://schemas.openxmlformats.org/officeDocument/2006/relationships/tags" Target="../tags/tag74.xml"/><Relationship Id="rId9"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3" Type="http://schemas.openxmlformats.org/officeDocument/2006/relationships/tags" Target="../tags/tag393.xml"/><Relationship Id="rId7" Type="http://schemas.openxmlformats.org/officeDocument/2006/relationships/image" Target="../media/image49.jpg"/><Relationship Id="rId2" Type="http://schemas.openxmlformats.org/officeDocument/2006/relationships/tags" Target="../tags/tag392.xml"/><Relationship Id="rId1" Type="http://schemas.openxmlformats.org/officeDocument/2006/relationships/tags" Target="../tags/tag391.xml"/><Relationship Id="rId6" Type="http://schemas.openxmlformats.org/officeDocument/2006/relationships/notesSlide" Target="../notesSlides/notesSlide45.xml"/><Relationship Id="rId5" Type="http://schemas.openxmlformats.org/officeDocument/2006/relationships/slideLayout" Target="../slideLayouts/slideLayout19.xml"/><Relationship Id="rId4" Type="http://schemas.openxmlformats.org/officeDocument/2006/relationships/tags" Target="../tags/tag394.xml"/></Relationships>
</file>

<file path=ppt/slides/_rels/slide6.xml.rels><?xml version="1.0" encoding="UTF-8" standalone="yes"?>
<Relationships xmlns="http://schemas.openxmlformats.org/package/2006/relationships"><Relationship Id="rId8" Type="http://schemas.openxmlformats.org/officeDocument/2006/relationships/tags" Target="../tags/tag85.xml"/><Relationship Id="rId3" Type="http://schemas.openxmlformats.org/officeDocument/2006/relationships/tags" Target="../tags/tag80.xml"/><Relationship Id="rId7" Type="http://schemas.openxmlformats.org/officeDocument/2006/relationships/tags" Target="../tags/tag84.xml"/><Relationship Id="rId12" Type="http://schemas.openxmlformats.org/officeDocument/2006/relationships/notesSlide" Target="../notesSlides/notesSlide6.xml"/><Relationship Id="rId2" Type="http://schemas.openxmlformats.org/officeDocument/2006/relationships/tags" Target="../tags/tag79.xml"/><Relationship Id="rId1" Type="http://schemas.openxmlformats.org/officeDocument/2006/relationships/tags" Target="../tags/tag78.xml"/><Relationship Id="rId6" Type="http://schemas.openxmlformats.org/officeDocument/2006/relationships/tags" Target="../tags/tag83.xml"/><Relationship Id="rId11" Type="http://schemas.openxmlformats.org/officeDocument/2006/relationships/slideLayout" Target="../slideLayouts/slideLayout9.xml"/><Relationship Id="rId5" Type="http://schemas.openxmlformats.org/officeDocument/2006/relationships/tags" Target="../tags/tag82.xml"/><Relationship Id="rId10" Type="http://schemas.openxmlformats.org/officeDocument/2006/relationships/tags" Target="../tags/tag87.xml"/><Relationship Id="rId4" Type="http://schemas.openxmlformats.org/officeDocument/2006/relationships/tags" Target="../tags/tag81.xml"/><Relationship Id="rId9" Type="http://schemas.openxmlformats.org/officeDocument/2006/relationships/tags" Target="../tags/tag86.xml"/></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90.xml"/><Relationship Id="rId7" Type="http://schemas.openxmlformats.org/officeDocument/2006/relationships/notesSlide" Target="../notesSlides/notesSlide7.xml"/><Relationship Id="rId2" Type="http://schemas.openxmlformats.org/officeDocument/2006/relationships/tags" Target="../tags/tag89.xml"/><Relationship Id="rId1" Type="http://schemas.openxmlformats.org/officeDocument/2006/relationships/tags" Target="../tags/tag88.xml"/><Relationship Id="rId6" Type="http://schemas.openxmlformats.org/officeDocument/2006/relationships/slideLayout" Target="../slideLayouts/slideLayout9.xml"/><Relationship Id="rId5" Type="http://schemas.openxmlformats.org/officeDocument/2006/relationships/tags" Target="../tags/tag92.xml"/><Relationship Id="rId4" Type="http://schemas.openxmlformats.org/officeDocument/2006/relationships/tags" Target="../tags/tag91.xml"/><Relationship Id="rId9"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tags" Target="../tags/tag95.xml"/><Relationship Id="rId2" Type="http://schemas.openxmlformats.org/officeDocument/2006/relationships/tags" Target="../tags/tag94.xml"/><Relationship Id="rId1" Type="http://schemas.openxmlformats.org/officeDocument/2006/relationships/tags" Target="../tags/tag93.xml"/><Relationship Id="rId4"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tags" Target="../tags/tag98.xml"/><Relationship Id="rId2" Type="http://schemas.openxmlformats.org/officeDocument/2006/relationships/tags" Target="../tags/tag97.xml"/><Relationship Id="rId1" Type="http://schemas.openxmlformats.org/officeDocument/2006/relationships/tags" Target="../tags/tag96.xml"/><Relationship Id="rId6" Type="http://schemas.openxmlformats.org/officeDocument/2006/relationships/notesSlide" Target="../notesSlides/notesSlide8.xml"/><Relationship Id="rId5" Type="http://schemas.openxmlformats.org/officeDocument/2006/relationships/slideLayout" Target="../slideLayouts/slideLayout3.xml"/><Relationship Id="rId4" Type="http://schemas.openxmlformats.org/officeDocument/2006/relationships/tags" Target="../tags/tag9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FA20465-108C-484C-98C8-D5CC05D665E3}"/>
              </a:ext>
            </a:extLst>
          </p:cNvPr>
          <p:cNvSpPr>
            <a:spLocks noGrp="1"/>
          </p:cNvSpPr>
          <p:nvPr>
            <p:ph type="ctrTitle"/>
            <p:custDataLst>
              <p:tags r:id="rId2"/>
            </p:custDataLst>
          </p:nvPr>
        </p:nvSpPr>
        <p:spPr/>
        <p:txBody>
          <a:bodyPr>
            <a:normAutofit fontScale="90000"/>
          </a:bodyPr>
          <a:lstStyle/>
          <a:p>
            <a:r>
              <a:rPr lang="fr-FR" dirty="0"/>
              <a:t>Le développement </a:t>
            </a:r>
            <a:br>
              <a:rPr lang="fr-FR" dirty="0"/>
            </a:br>
            <a:r>
              <a:rPr lang="fr-FR" dirty="0"/>
              <a:t>d’une application mobile </a:t>
            </a:r>
            <a:br>
              <a:rPr lang="fr-FR" dirty="0"/>
            </a:br>
            <a:r>
              <a:rPr lang="fr-FR" dirty="0"/>
              <a:t>sous Android</a:t>
            </a:r>
          </a:p>
        </p:txBody>
      </p:sp>
      <p:sp>
        <p:nvSpPr>
          <p:cNvPr id="3" name="Sous-titre 2">
            <a:extLst>
              <a:ext uri="{FF2B5EF4-FFF2-40B4-BE49-F238E27FC236}">
                <a16:creationId xmlns:a16="http://schemas.microsoft.com/office/drawing/2014/main" id="{82D9C71C-7792-488F-828F-F9378DF293F0}"/>
              </a:ext>
            </a:extLst>
          </p:cNvPr>
          <p:cNvSpPr>
            <a:spLocks noGrp="1"/>
          </p:cNvSpPr>
          <p:nvPr>
            <p:ph type="subTitle" idx="1"/>
            <p:custDataLst>
              <p:tags r:id="rId3"/>
            </p:custDataLst>
          </p:nvPr>
        </p:nvSpPr>
        <p:spPr/>
        <p:txBody>
          <a:bodyPr/>
          <a:lstStyle/>
          <a:p>
            <a:r>
              <a:rPr lang="fr-FR" dirty="0"/>
              <a:t>Module 03 – Découverte de Kotlin</a:t>
            </a:r>
          </a:p>
        </p:txBody>
      </p:sp>
    </p:spTree>
    <p:custDataLst>
      <p:tags r:id="rId1"/>
    </p:custDataLst>
    <p:extLst>
      <p:ext uri="{BB962C8B-B14F-4D97-AF65-F5344CB8AC3E}">
        <p14:creationId xmlns:p14="http://schemas.microsoft.com/office/powerpoint/2010/main" val="21235128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1F35146F-713E-4BDB-B6CE-ECE88A9BC591}"/>
              </a:ext>
            </a:extLst>
          </p:cNvPr>
          <p:cNvSpPr>
            <a:spLocks noGrp="1"/>
          </p:cNvSpPr>
          <p:nvPr>
            <p:ph type="ctrTitle"/>
            <p:custDataLst>
              <p:tags r:id="rId2"/>
            </p:custDataLst>
          </p:nvPr>
        </p:nvSpPr>
        <p:spPr/>
        <p:txBody>
          <a:bodyPr/>
          <a:lstStyle/>
          <a:p>
            <a:r>
              <a:rPr lang="fr-FR" dirty="0"/>
              <a:t>Découverte de Kotlin</a:t>
            </a:r>
          </a:p>
        </p:txBody>
      </p:sp>
      <p:sp>
        <p:nvSpPr>
          <p:cNvPr id="2" name="Espace réservé du texte 1">
            <a:extLst>
              <a:ext uri="{FF2B5EF4-FFF2-40B4-BE49-F238E27FC236}">
                <a16:creationId xmlns:a16="http://schemas.microsoft.com/office/drawing/2014/main" id="{F0BC84D5-8537-4F83-8401-6133EDD55661}"/>
              </a:ext>
            </a:extLst>
          </p:cNvPr>
          <p:cNvSpPr>
            <a:spLocks noGrp="1"/>
          </p:cNvSpPr>
          <p:nvPr>
            <p:ph type="body" sz="quarter" idx="13"/>
            <p:custDataLst>
              <p:tags r:id="rId3"/>
            </p:custDataLst>
          </p:nvPr>
        </p:nvSpPr>
        <p:spPr/>
        <p:txBody>
          <a:bodyPr/>
          <a:lstStyle/>
          <a:p>
            <a:pPr marL="0" indent="0">
              <a:buNone/>
            </a:pPr>
            <a:r>
              <a:rPr lang="en-US" b="1"/>
              <a:t>Main</a:t>
            </a:r>
          </a:p>
        </p:txBody>
      </p:sp>
      <p:sp>
        <p:nvSpPr>
          <p:cNvPr id="7" name="Espace réservé du texte 6">
            <a:extLst>
              <a:ext uri="{FF2B5EF4-FFF2-40B4-BE49-F238E27FC236}">
                <a16:creationId xmlns:a16="http://schemas.microsoft.com/office/drawing/2014/main" id="{D19BB623-3B45-4E7C-A362-4093C2C60BDC}"/>
              </a:ext>
            </a:extLst>
          </p:cNvPr>
          <p:cNvSpPr>
            <a:spLocks noGrp="1"/>
          </p:cNvSpPr>
          <p:nvPr>
            <p:ph type="body" sz="quarter" idx="14"/>
            <p:custDataLst>
              <p:tags r:id="rId4"/>
            </p:custDataLst>
          </p:nvPr>
        </p:nvSpPr>
        <p:spPr/>
        <p:txBody>
          <a:bodyPr/>
          <a:lstStyle/>
          <a:p>
            <a:r>
              <a:rPr lang="fr-FR"/>
              <a:t>Les fondamentaux</a:t>
            </a:r>
            <a:endParaRPr lang="fr-FR" dirty="0"/>
          </a:p>
        </p:txBody>
      </p:sp>
      <p:pic>
        <p:nvPicPr>
          <p:cNvPr id="23" name="Image 22">
            <a:extLst>
              <a:ext uri="{FF2B5EF4-FFF2-40B4-BE49-F238E27FC236}">
                <a16:creationId xmlns:a16="http://schemas.microsoft.com/office/drawing/2014/main" id="{2C62AA62-E498-495A-A97B-E28839383F41}"/>
              </a:ext>
            </a:extLst>
          </p:cNvPr>
          <p:cNvPicPr>
            <a:picLocks noChangeAspect="1"/>
          </p:cNvPicPr>
          <p:nvPr>
            <p:custDataLst>
              <p:tags r:id="rId5"/>
            </p:custDataLst>
          </p:nvPr>
        </p:nvPicPr>
        <p:blipFill>
          <a:blip r:embed="rId8"/>
          <a:stretch>
            <a:fillRect/>
          </a:stretch>
        </p:blipFill>
        <p:spPr>
          <a:xfrm>
            <a:off x="2519093" y="3061828"/>
            <a:ext cx="6775861" cy="947918"/>
          </a:xfrm>
          <a:prstGeom prst="rect">
            <a:avLst/>
          </a:prstGeom>
        </p:spPr>
      </p:pic>
    </p:spTree>
    <p:custDataLst>
      <p:tags r:id="rId1"/>
    </p:custDataLst>
    <p:extLst>
      <p:ext uri="{BB962C8B-B14F-4D97-AF65-F5344CB8AC3E}">
        <p14:creationId xmlns:p14="http://schemas.microsoft.com/office/powerpoint/2010/main" val="361670584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1F35146F-713E-4BDB-B6CE-ECE88A9BC591}"/>
              </a:ext>
            </a:extLst>
          </p:cNvPr>
          <p:cNvSpPr>
            <a:spLocks noGrp="1"/>
          </p:cNvSpPr>
          <p:nvPr>
            <p:ph type="ctrTitle"/>
            <p:custDataLst>
              <p:tags r:id="rId2"/>
            </p:custDataLst>
          </p:nvPr>
        </p:nvSpPr>
        <p:spPr/>
        <p:txBody>
          <a:bodyPr/>
          <a:lstStyle/>
          <a:p>
            <a:r>
              <a:rPr lang="fr-FR" dirty="0"/>
              <a:t>Découverte de Kotlin</a:t>
            </a:r>
          </a:p>
        </p:txBody>
      </p:sp>
      <p:sp>
        <p:nvSpPr>
          <p:cNvPr id="2" name="Espace réservé du texte 1">
            <a:extLst>
              <a:ext uri="{FF2B5EF4-FFF2-40B4-BE49-F238E27FC236}">
                <a16:creationId xmlns:a16="http://schemas.microsoft.com/office/drawing/2014/main" id="{8EDE56BA-B1D3-43FE-BAE0-18567E05A028}"/>
              </a:ext>
            </a:extLst>
          </p:cNvPr>
          <p:cNvSpPr>
            <a:spLocks noGrp="1"/>
          </p:cNvSpPr>
          <p:nvPr>
            <p:ph type="body" sz="quarter" idx="13"/>
            <p:custDataLst>
              <p:tags r:id="rId3"/>
            </p:custDataLst>
          </p:nvPr>
        </p:nvSpPr>
        <p:spPr/>
        <p:txBody>
          <a:bodyPr/>
          <a:lstStyle/>
          <a:p>
            <a:pPr marL="0" indent="0">
              <a:buNone/>
            </a:pPr>
            <a:r>
              <a:rPr lang="en-US" b="1"/>
              <a:t>Scope</a:t>
            </a:r>
          </a:p>
        </p:txBody>
      </p:sp>
      <p:sp>
        <p:nvSpPr>
          <p:cNvPr id="7" name="Espace réservé du texte 6">
            <a:extLst>
              <a:ext uri="{FF2B5EF4-FFF2-40B4-BE49-F238E27FC236}">
                <a16:creationId xmlns:a16="http://schemas.microsoft.com/office/drawing/2014/main" id="{D19BB623-3B45-4E7C-A362-4093C2C60BDC}"/>
              </a:ext>
            </a:extLst>
          </p:cNvPr>
          <p:cNvSpPr>
            <a:spLocks noGrp="1"/>
          </p:cNvSpPr>
          <p:nvPr>
            <p:ph type="body" sz="quarter" idx="14"/>
            <p:custDataLst>
              <p:tags r:id="rId4"/>
            </p:custDataLst>
          </p:nvPr>
        </p:nvSpPr>
        <p:spPr/>
        <p:txBody>
          <a:bodyPr/>
          <a:lstStyle/>
          <a:p>
            <a:r>
              <a:rPr lang="fr-FR"/>
              <a:t>Les fondamentaux</a:t>
            </a:r>
            <a:endParaRPr lang="fr-FR" dirty="0"/>
          </a:p>
        </p:txBody>
      </p:sp>
      <p:pic>
        <p:nvPicPr>
          <p:cNvPr id="19" name="Image 18">
            <a:extLst>
              <a:ext uri="{FF2B5EF4-FFF2-40B4-BE49-F238E27FC236}">
                <a16:creationId xmlns:a16="http://schemas.microsoft.com/office/drawing/2014/main" id="{41B999D2-C4F8-4A2A-85B9-E60327A44702}"/>
              </a:ext>
            </a:extLst>
          </p:cNvPr>
          <p:cNvPicPr>
            <a:picLocks noChangeAspect="1"/>
          </p:cNvPicPr>
          <p:nvPr>
            <p:custDataLst>
              <p:tags r:id="rId5"/>
            </p:custDataLst>
          </p:nvPr>
        </p:nvPicPr>
        <p:blipFill>
          <a:blip r:embed="rId8"/>
          <a:stretch>
            <a:fillRect/>
          </a:stretch>
        </p:blipFill>
        <p:spPr>
          <a:xfrm>
            <a:off x="3567024" y="2490166"/>
            <a:ext cx="4680000" cy="2129713"/>
          </a:xfrm>
          <a:prstGeom prst="rect">
            <a:avLst/>
          </a:prstGeom>
        </p:spPr>
      </p:pic>
    </p:spTree>
    <p:custDataLst>
      <p:tags r:id="rId1"/>
    </p:custDataLst>
    <p:extLst>
      <p:ext uri="{BB962C8B-B14F-4D97-AF65-F5344CB8AC3E}">
        <p14:creationId xmlns:p14="http://schemas.microsoft.com/office/powerpoint/2010/main" val="145689268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1F35146F-713E-4BDB-B6CE-ECE88A9BC591}"/>
              </a:ext>
            </a:extLst>
          </p:cNvPr>
          <p:cNvSpPr>
            <a:spLocks noGrp="1"/>
          </p:cNvSpPr>
          <p:nvPr>
            <p:ph type="ctrTitle"/>
            <p:custDataLst>
              <p:tags r:id="rId2"/>
            </p:custDataLst>
          </p:nvPr>
        </p:nvSpPr>
        <p:spPr/>
        <p:txBody>
          <a:bodyPr/>
          <a:lstStyle/>
          <a:p>
            <a:r>
              <a:rPr lang="fr-FR" dirty="0"/>
              <a:t>Découverte de Kotlin</a:t>
            </a:r>
          </a:p>
        </p:txBody>
      </p:sp>
      <p:sp>
        <p:nvSpPr>
          <p:cNvPr id="2" name="Espace réservé du texte 1">
            <a:extLst>
              <a:ext uri="{FF2B5EF4-FFF2-40B4-BE49-F238E27FC236}">
                <a16:creationId xmlns:a16="http://schemas.microsoft.com/office/drawing/2014/main" id="{8421C1AA-D178-4C6C-AE7F-E2B46244DCBA}"/>
              </a:ext>
            </a:extLst>
          </p:cNvPr>
          <p:cNvSpPr>
            <a:spLocks noGrp="1"/>
          </p:cNvSpPr>
          <p:nvPr>
            <p:ph type="body" sz="quarter" idx="13"/>
            <p:custDataLst>
              <p:tags r:id="rId3"/>
            </p:custDataLst>
          </p:nvPr>
        </p:nvSpPr>
        <p:spPr/>
        <p:txBody>
          <a:bodyPr/>
          <a:lstStyle/>
          <a:p>
            <a:pPr marL="0" indent="0">
              <a:buNone/>
            </a:pPr>
            <a:r>
              <a:rPr lang="en-US" b="1" dirty="0"/>
              <a:t>Types de variables</a:t>
            </a:r>
          </a:p>
        </p:txBody>
      </p:sp>
      <p:sp>
        <p:nvSpPr>
          <p:cNvPr id="7" name="Espace réservé du texte 6">
            <a:extLst>
              <a:ext uri="{FF2B5EF4-FFF2-40B4-BE49-F238E27FC236}">
                <a16:creationId xmlns:a16="http://schemas.microsoft.com/office/drawing/2014/main" id="{D19BB623-3B45-4E7C-A362-4093C2C60BDC}"/>
              </a:ext>
            </a:extLst>
          </p:cNvPr>
          <p:cNvSpPr>
            <a:spLocks noGrp="1"/>
          </p:cNvSpPr>
          <p:nvPr>
            <p:ph type="body" sz="quarter" idx="14"/>
            <p:custDataLst>
              <p:tags r:id="rId4"/>
            </p:custDataLst>
          </p:nvPr>
        </p:nvSpPr>
        <p:spPr/>
        <p:txBody>
          <a:bodyPr/>
          <a:lstStyle/>
          <a:p>
            <a:r>
              <a:rPr lang="fr-FR"/>
              <a:t>Les fondamentaux</a:t>
            </a:r>
            <a:endParaRPr lang="fr-FR" dirty="0"/>
          </a:p>
        </p:txBody>
      </p:sp>
      <p:sp>
        <p:nvSpPr>
          <p:cNvPr id="23" name="Rectangle 22">
            <a:extLst>
              <a:ext uri="{FF2B5EF4-FFF2-40B4-BE49-F238E27FC236}">
                <a16:creationId xmlns:a16="http://schemas.microsoft.com/office/drawing/2014/main" id="{0CABC1DE-0E79-449B-8278-C32CE7F4930F}"/>
              </a:ext>
            </a:extLst>
          </p:cNvPr>
          <p:cNvSpPr/>
          <p:nvPr>
            <p:custDataLst>
              <p:tags r:id="rId5"/>
            </p:custDataLst>
          </p:nvPr>
        </p:nvSpPr>
        <p:spPr>
          <a:xfrm>
            <a:off x="8640216" y="2474764"/>
            <a:ext cx="2008776" cy="8100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latin typeface="Segoe UI Semilight" panose="020B0402040204020203" pitchFamily="34" charset="0"/>
                <a:cs typeface="Segoe UI Semilight" panose="020B0402040204020203" pitchFamily="34" charset="0"/>
              </a:rPr>
              <a:t>Int </a:t>
            </a:r>
          </a:p>
        </p:txBody>
      </p:sp>
      <p:sp>
        <p:nvSpPr>
          <p:cNvPr id="24" name="Rectangle 23">
            <a:extLst>
              <a:ext uri="{FF2B5EF4-FFF2-40B4-BE49-F238E27FC236}">
                <a16:creationId xmlns:a16="http://schemas.microsoft.com/office/drawing/2014/main" id="{E8D15E94-D5B8-4FC0-B26C-FCFAEC5BF321}"/>
              </a:ext>
            </a:extLst>
          </p:cNvPr>
          <p:cNvSpPr/>
          <p:nvPr>
            <p:custDataLst>
              <p:tags r:id="rId6"/>
            </p:custDataLst>
          </p:nvPr>
        </p:nvSpPr>
        <p:spPr>
          <a:xfrm>
            <a:off x="4274477" y="2474764"/>
            <a:ext cx="2008776" cy="8100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latin typeface="Segoe UI Semilight" panose="020B0402040204020203" pitchFamily="34" charset="0"/>
                <a:cs typeface="Segoe UI Semilight" panose="020B0402040204020203" pitchFamily="34" charset="0"/>
              </a:rPr>
              <a:t>Byte</a:t>
            </a:r>
          </a:p>
        </p:txBody>
      </p:sp>
      <p:sp>
        <p:nvSpPr>
          <p:cNvPr id="25" name="Rectangle 24">
            <a:extLst>
              <a:ext uri="{FF2B5EF4-FFF2-40B4-BE49-F238E27FC236}">
                <a16:creationId xmlns:a16="http://schemas.microsoft.com/office/drawing/2014/main" id="{2AA7F0F1-8FDD-440F-B252-9E71C66B4204}"/>
              </a:ext>
            </a:extLst>
          </p:cNvPr>
          <p:cNvSpPr/>
          <p:nvPr>
            <p:custDataLst>
              <p:tags r:id="rId7"/>
            </p:custDataLst>
          </p:nvPr>
        </p:nvSpPr>
        <p:spPr>
          <a:xfrm>
            <a:off x="6468980" y="2474764"/>
            <a:ext cx="2008776" cy="8100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latin typeface="Segoe UI Semilight" panose="020B0402040204020203" pitchFamily="34" charset="0"/>
                <a:cs typeface="Segoe UI Semilight" panose="020B0402040204020203" pitchFamily="34" charset="0"/>
              </a:rPr>
              <a:t>Short</a:t>
            </a:r>
          </a:p>
        </p:txBody>
      </p:sp>
      <p:sp>
        <p:nvSpPr>
          <p:cNvPr id="26" name="Rectangle 25">
            <a:extLst>
              <a:ext uri="{FF2B5EF4-FFF2-40B4-BE49-F238E27FC236}">
                <a16:creationId xmlns:a16="http://schemas.microsoft.com/office/drawing/2014/main" id="{1027AD74-2E41-4403-B31C-80F23908891F}"/>
              </a:ext>
            </a:extLst>
          </p:cNvPr>
          <p:cNvSpPr/>
          <p:nvPr>
            <p:custDataLst>
              <p:tags r:id="rId8"/>
            </p:custDataLst>
          </p:nvPr>
        </p:nvSpPr>
        <p:spPr>
          <a:xfrm>
            <a:off x="2099408" y="3504492"/>
            <a:ext cx="2008776" cy="8100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latin typeface="Segoe UI Semilight" panose="020B0402040204020203" pitchFamily="34" charset="0"/>
                <a:cs typeface="Segoe UI Semilight" panose="020B0402040204020203" pitchFamily="34" charset="0"/>
              </a:rPr>
              <a:t>Long </a:t>
            </a:r>
          </a:p>
        </p:txBody>
      </p:sp>
      <p:sp>
        <p:nvSpPr>
          <p:cNvPr id="27" name="Rectangle 26">
            <a:extLst>
              <a:ext uri="{FF2B5EF4-FFF2-40B4-BE49-F238E27FC236}">
                <a16:creationId xmlns:a16="http://schemas.microsoft.com/office/drawing/2014/main" id="{0AE8D904-2B30-430B-8EFF-002A0E9F0926}"/>
              </a:ext>
            </a:extLst>
          </p:cNvPr>
          <p:cNvSpPr/>
          <p:nvPr>
            <p:custDataLst>
              <p:tags r:id="rId9"/>
            </p:custDataLst>
          </p:nvPr>
        </p:nvSpPr>
        <p:spPr>
          <a:xfrm>
            <a:off x="2099408" y="2474764"/>
            <a:ext cx="2008776" cy="810090"/>
          </a:xfrm>
          <a:prstGeom prst="rect">
            <a:avLst/>
          </a:prstGeom>
          <a:solidFill>
            <a:srgbClr val="D600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latin typeface="Segoe UI Semilight" panose="020B0402040204020203" pitchFamily="34" charset="0"/>
                <a:cs typeface="Segoe UI Semilight" panose="020B0402040204020203" pitchFamily="34" charset="0"/>
              </a:rPr>
              <a:t>Tout est objet</a:t>
            </a:r>
          </a:p>
        </p:txBody>
      </p:sp>
      <p:sp>
        <p:nvSpPr>
          <p:cNvPr id="28" name="Rectangle 27">
            <a:extLst>
              <a:ext uri="{FF2B5EF4-FFF2-40B4-BE49-F238E27FC236}">
                <a16:creationId xmlns:a16="http://schemas.microsoft.com/office/drawing/2014/main" id="{6EB98967-2965-4BC3-B2B0-28A07832555E}"/>
              </a:ext>
            </a:extLst>
          </p:cNvPr>
          <p:cNvSpPr/>
          <p:nvPr>
            <p:custDataLst>
              <p:tags r:id="rId10"/>
            </p:custDataLst>
          </p:nvPr>
        </p:nvSpPr>
        <p:spPr>
          <a:xfrm>
            <a:off x="4274477" y="3504492"/>
            <a:ext cx="2008776" cy="8100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latin typeface="Segoe UI Semilight" panose="020B0402040204020203" pitchFamily="34" charset="0"/>
                <a:cs typeface="Segoe UI Semilight" panose="020B0402040204020203" pitchFamily="34" charset="0"/>
              </a:rPr>
              <a:t>Float </a:t>
            </a:r>
          </a:p>
        </p:txBody>
      </p:sp>
      <p:sp>
        <p:nvSpPr>
          <p:cNvPr id="29" name="Rectangle 28">
            <a:extLst>
              <a:ext uri="{FF2B5EF4-FFF2-40B4-BE49-F238E27FC236}">
                <a16:creationId xmlns:a16="http://schemas.microsoft.com/office/drawing/2014/main" id="{54759384-6C53-4564-85BA-262674EC3086}"/>
              </a:ext>
            </a:extLst>
          </p:cNvPr>
          <p:cNvSpPr/>
          <p:nvPr>
            <p:custDataLst>
              <p:tags r:id="rId11"/>
            </p:custDataLst>
          </p:nvPr>
        </p:nvSpPr>
        <p:spPr>
          <a:xfrm>
            <a:off x="6468980" y="3500878"/>
            <a:ext cx="2008776" cy="8100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latin typeface="Segoe UI Semilight" panose="020B0402040204020203" pitchFamily="34" charset="0"/>
                <a:cs typeface="Segoe UI Semilight" panose="020B0402040204020203" pitchFamily="34" charset="0"/>
              </a:rPr>
              <a:t>Double </a:t>
            </a:r>
          </a:p>
        </p:txBody>
      </p:sp>
      <p:sp>
        <p:nvSpPr>
          <p:cNvPr id="30" name="Rectangle 29">
            <a:extLst>
              <a:ext uri="{FF2B5EF4-FFF2-40B4-BE49-F238E27FC236}">
                <a16:creationId xmlns:a16="http://schemas.microsoft.com/office/drawing/2014/main" id="{0C5CCCE3-791B-400A-8DFE-DFEBEBD2B78E}"/>
              </a:ext>
            </a:extLst>
          </p:cNvPr>
          <p:cNvSpPr/>
          <p:nvPr>
            <p:custDataLst>
              <p:tags r:id="rId12"/>
            </p:custDataLst>
          </p:nvPr>
        </p:nvSpPr>
        <p:spPr>
          <a:xfrm>
            <a:off x="8640216" y="3500878"/>
            <a:ext cx="2008776" cy="810090"/>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latin typeface="Segoe UI Semilight" panose="020B0402040204020203" pitchFamily="34" charset="0"/>
                <a:cs typeface="Segoe UI Semilight" panose="020B0402040204020203" pitchFamily="34" charset="0"/>
              </a:rPr>
              <a:t>Char </a:t>
            </a:r>
          </a:p>
        </p:txBody>
      </p:sp>
      <p:sp>
        <p:nvSpPr>
          <p:cNvPr id="31" name="Rectangle 30">
            <a:extLst>
              <a:ext uri="{FF2B5EF4-FFF2-40B4-BE49-F238E27FC236}">
                <a16:creationId xmlns:a16="http://schemas.microsoft.com/office/drawing/2014/main" id="{3792AC9F-97EF-4018-AC83-7A05AE21C957}"/>
              </a:ext>
            </a:extLst>
          </p:cNvPr>
          <p:cNvSpPr/>
          <p:nvPr>
            <p:custDataLst>
              <p:tags r:id="rId13"/>
            </p:custDataLst>
          </p:nvPr>
        </p:nvSpPr>
        <p:spPr>
          <a:xfrm>
            <a:off x="2099408" y="4541266"/>
            <a:ext cx="2008776" cy="81009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dirty="0">
              <a:latin typeface="Segoe UI Semilight" panose="020B0402040204020203" pitchFamily="34" charset="0"/>
              <a:cs typeface="Segoe UI Semilight" panose="020B0402040204020203" pitchFamily="34" charset="0"/>
            </a:endParaRPr>
          </a:p>
          <a:p>
            <a:pPr algn="ctr"/>
            <a:r>
              <a:rPr lang="fr-FR" sz="2400" dirty="0">
                <a:latin typeface="Segoe UI Semilight" panose="020B0402040204020203" pitchFamily="34" charset="0"/>
                <a:cs typeface="Segoe UI Semilight" panose="020B0402040204020203" pitchFamily="34" charset="0"/>
              </a:rPr>
              <a:t>Boolean</a:t>
            </a:r>
          </a:p>
          <a:p>
            <a:pPr algn="ctr"/>
            <a:endParaRPr lang="fr-FR" sz="2400" dirty="0">
              <a:latin typeface="Segoe UI Semilight" panose="020B0402040204020203" pitchFamily="34" charset="0"/>
              <a:cs typeface="Segoe UI Semilight" panose="020B0402040204020203" pitchFamily="34" charset="0"/>
            </a:endParaRPr>
          </a:p>
        </p:txBody>
      </p:sp>
      <p:sp>
        <p:nvSpPr>
          <p:cNvPr id="32" name="Rectangle 31">
            <a:extLst>
              <a:ext uri="{FF2B5EF4-FFF2-40B4-BE49-F238E27FC236}">
                <a16:creationId xmlns:a16="http://schemas.microsoft.com/office/drawing/2014/main" id="{F41B3D54-109B-426F-A298-4EF58A3F8D42}"/>
              </a:ext>
            </a:extLst>
          </p:cNvPr>
          <p:cNvSpPr/>
          <p:nvPr>
            <p:custDataLst>
              <p:tags r:id="rId14"/>
            </p:custDataLst>
          </p:nvPr>
        </p:nvSpPr>
        <p:spPr>
          <a:xfrm>
            <a:off x="4270644" y="4541266"/>
            <a:ext cx="2012609" cy="81009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latin typeface="Segoe UI Semilight" panose="020B0402040204020203" pitchFamily="34" charset="0"/>
                <a:cs typeface="Segoe UI Semilight" panose="020B0402040204020203" pitchFamily="34" charset="0"/>
              </a:rPr>
              <a:t>Array</a:t>
            </a:r>
          </a:p>
        </p:txBody>
      </p:sp>
      <p:sp>
        <p:nvSpPr>
          <p:cNvPr id="33" name="Rectangle 32">
            <a:extLst>
              <a:ext uri="{FF2B5EF4-FFF2-40B4-BE49-F238E27FC236}">
                <a16:creationId xmlns:a16="http://schemas.microsoft.com/office/drawing/2014/main" id="{EF4882CE-783A-451D-97DD-A4AA95788243}"/>
              </a:ext>
            </a:extLst>
          </p:cNvPr>
          <p:cNvSpPr/>
          <p:nvPr>
            <p:custDataLst>
              <p:tags r:id="rId15"/>
            </p:custDataLst>
          </p:nvPr>
        </p:nvSpPr>
        <p:spPr>
          <a:xfrm>
            <a:off x="6471312" y="4526992"/>
            <a:ext cx="2008776" cy="810090"/>
          </a:xfrm>
          <a:prstGeom prst="rect">
            <a:avLst/>
          </a:prstGeom>
          <a:solidFill>
            <a:srgbClr val="D600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latin typeface="Segoe UI Semilight" panose="020B0402040204020203" pitchFamily="34" charset="0"/>
                <a:cs typeface="Segoe UI Semilight" panose="020B0402040204020203" pitchFamily="34" charset="0"/>
              </a:rPr>
              <a:t>String</a:t>
            </a:r>
          </a:p>
        </p:txBody>
      </p:sp>
      <p:pic>
        <p:nvPicPr>
          <p:cNvPr id="34" name="Image 33">
            <a:extLst>
              <a:ext uri="{FF2B5EF4-FFF2-40B4-BE49-F238E27FC236}">
                <a16:creationId xmlns:a16="http://schemas.microsoft.com/office/drawing/2014/main" id="{FCDA2BF7-4601-4913-A45A-295A479E3612}"/>
              </a:ext>
            </a:extLst>
          </p:cNvPr>
          <p:cNvPicPr>
            <a:picLocks noChangeAspect="1"/>
          </p:cNvPicPr>
          <p:nvPr>
            <p:custDataLst>
              <p:tags r:id="rId16"/>
            </p:custDataLst>
          </p:nvPr>
        </p:nvPicPr>
        <p:blipFill>
          <a:blip r:embed="rId19"/>
          <a:stretch>
            <a:fillRect/>
          </a:stretch>
        </p:blipFill>
        <p:spPr>
          <a:xfrm>
            <a:off x="8640216" y="4526992"/>
            <a:ext cx="3384376" cy="1897781"/>
          </a:xfrm>
          <a:prstGeom prst="rect">
            <a:avLst/>
          </a:prstGeom>
          <a:ln>
            <a:solidFill>
              <a:srgbClr val="002060"/>
            </a:solidFill>
          </a:ln>
        </p:spPr>
      </p:pic>
    </p:spTree>
    <p:custDataLst>
      <p:tags r:id="rId1"/>
    </p:custDataLst>
    <p:extLst>
      <p:ext uri="{BB962C8B-B14F-4D97-AF65-F5344CB8AC3E}">
        <p14:creationId xmlns:p14="http://schemas.microsoft.com/office/powerpoint/2010/main" val="38357481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1F35146F-713E-4BDB-B6CE-ECE88A9BC591}"/>
              </a:ext>
            </a:extLst>
          </p:cNvPr>
          <p:cNvSpPr>
            <a:spLocks noGrp="1"/>
          </p:cNvSpPr>
          <p:nvPr>
            <p:ph type="ctrTitle"/>
            <p:custDataLst>
              <p:tags r:id="rId2"/>
            </p:custDataLst>
          </p:nvPr>
        </p:nvSpPr>
        <p:spPr/>
        <p:txBody>
          <a:bodyPr/>
          <a:lstStyle/>
          <a:p>
            <a:r>
              <a:rPr lang="fr-FR" dirty="0"/>
              <a:t>Découverte de Kotlin</a:t>
            </a:r>
          </a:p>
        </p:txBody>
      </p:sp>
      <p:sp>
        <p:nvSpPr>
          <p:cNvPr id="2" name="Espace réservé du texte 1">
            <a:extLst>
              <a:ext uri="{FF2B5EF4-FFF2-40B4-BE49-F238E27FC236}">
                <a16:creationId xmlns:a16="http://schemas.microsoft.com/office/drawing/2014/main" id="{E8E58AC8-7570-4CED-BD60-2A2A709D5E86}"/>
              </a:ext>
            </a:extLst>
          </p:cNvPr>
          <p:cNvSpPr>
            <a:spLocks noGrp="1"/>
          </p:cNvSpPr>
          <p:nvPr>
            <p:ph type="body" sz="quarter" idx="13"/>
            <p:custDataLst>
              <p:tags r:id="rId3"/>
            </p:custDataLst>
          </p:nvPr>
        </p:nvSpPr>
        <p:spPr/>
        <p:txBody>
          <a:bodyPr/>
          <a:lstStyle/>
          <a:p>
            <a:pPr marL="0" indent="0">
              <a:buNone/>
            </a:pPr>
            <a:r>
              <a:rPr lang="en-US" b="1"/>
              <a:t>Déclaration des variables</a:t>
            </a:r>
          </a:p>
        </p:txBody>
      </p:sp>
      <p:sp>
        <p:nvSpPr>
          <p:cNvPr id="7" name="Espace réservé du texte 6">
            <a:extLst>
              <a:ext uri="{FF2B5EF4-FFF2-40B4-BE49-F238E27FC236}">
                <a16:creationId xmlns:a16="http://schemas.microsoft.com/office/drawing/2014/main" id="{D19BB623-3B45-4E7C-A362-4093C2C60BDC}"/>
              </a:ext>
            </a:extLst>
          </p:cNvPr>
          <p:cNvSpPr>
            <a:spLocks noGrp="1"/>
          </p:cNvSpPr>
          <p:nvPr>
            <p:ph type="body" sz="quarter" idx="14"/>
            <p:custDataLst>
              <p:tags r:id="rId4"/>
            </p:custDataLst>
          </p:nvPr>
        </p:nvSpPr>
        <p:spPr/>
        <p:txBody>
          <a:bodyPr/>
          <a:lstStyle/>
          <a:p>
            <a:r>
              <a:rPr lang="fr-FR"/>
              <a:t>Les fondamentaux</a:t>
            </a:r>
            <a:endParaRPr lang="fr-FR" dirty="0"/>
          </a:p>
        </p:txBody>
      </p:sp>
      <p:grpSp>
        <p:nvGrpSpPr>
          <p:cNvPr id="35" name="Groupe 34">
            <a:extLst>
              <a:ext uri="{FF2B5EF4-FFF2-40B4-BE49-F238E27FC236}">
                <a16:creationId xmlns:a16="http://schemas.microsoft.com/office/drawing/2014/main" id="{0D0537F2-6E54-4799-AB8C-1D039754FB91}"/>
              </a:ext>
            </a:extLst>
          </p:cNvPr>
          <p:cNvGrpSpPr/>
          <p:nvPr>
            <p:custDataLst>
              <p:tags r:id="rId5"/>
            </p:custDataLst>
          </p:nvPr>
        </p:nvGrpSpPr>
        <p:grpSpPr>
          <a:xfrm>
            <a:off x="4241704" y="2671691"/>
            <a:ext cx="1536747" cy="1536747"/>
            <a:chOff x="4003246" y="770797"/>
            <a:chExt cx="1536747" cy="1536747"/>
          </a:xfrm>
        </p:grpSpPr>
        <p:sp>
          <p:nvSpPr>
            <p:cNvPr id="36" name="Ellipse 35">
              <a:extLst>
                <a:ext uri="{FF2B5EF4-FFF2-40B4-BE49-F238E27FC236}">
                  <a16:creationId xmlns:a16="http://schemas.microsoft.com/office/drawing/2014/main" id="{AAB07542-0795-43BD-9833-50786CEACD4D}"/>
                </a:ext>
              </a:extLst>
            </p:cNvPr>
            <p:cNvSpPr/>
            <p:nvPr/>
          </p:nvSpPr>
          <p:spPr>
            <a:xfrm>
              <a:off x="4003246" y="770797"/>
              <a:ext cx="1536747" cy="1536747"/>
            </a:xfrm>
            <a:prstGeom prst="ellipse">
              <a:avLst/>
            </a:prstGeom>
            <a:solidFill>
              <a:srgbClr val="0070C0"/>
            </a:solidFill>
          </p:spPr>
          <p:style>
            <a:lnRef idx="0">
              <a:schemeClr val="lt1">
                <a:hueOff val="0"/>
                <a:satOff val="0"/>
                <a:lumOff val="0"/>
                <a:alphaOff val="0"/>
              </a:schemeClr>
            </a:lnRef>
            <a:fillRef idx="3">
              <a:scrgbClr r="0" g="0" b="0"/>
            </a:fillRef>
            <a:effectRef idx="2">
              <a:schemeClr val="accent2">
                <a:hueOff val="0"/>
                <a:satOff val="0"/>
                <a:lumOff val="0"/>
                <a:alphaOff val="0"/>
              </a:schemeClr>
            </a:effectRef>
            <a:fontRef idx="minor">
              <a:schemeClr val="lt1"/>
            </a:fontRef>
          </p:style>
        </p:sp>
        <p:sp>
          <p:nvSpPr>
            <p:cNvPr id="37" name="Ellipse 4">
              <a:extLst>
                <a:ext uri="{FF2B5EF4-FFF2-40B4-BE49-F238E27FC236}">
                  <a16:creationId xmlns:a16="http://schemas.microsoft.com/office/drawing/2014/main" id="{2E790C4A-48B1-4826-86DC-780935401A69}"/>
                </a:ext>
              </a:extLst>
            </p:cNvPr>
            <p:cNvSpPr txBox="1"/>
            <p:nvPr/>
          </p:nvSpPr>
          <p:spPr>
            <a:xfrm>
              <a:off x="4228297" y="995848"/>
              <a:ext cx="1086645" cy="108664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1644650">
                <a:lnSpc>
                  <a:spcPct val="90000"/>
                </a:lnSpc>
                <a:spcBef>
                  <a:spcPct val="0"/>
                </a:spcBef>
                <a:spcAft>
                  <a:spcPct val="35000"/>
                </a:spcAft>
                <a:buNone/>
              </a:pPr>
              <a:r>
                <a:rPr lang="fr-FR" sz="3700" kern="1200" dirty="0">
                  <a:latin typeface="Segoe UI" panose="020B0502040204020203" pitchFamily="34" charset="0"/>
                </a:rPr>
                <a:t>val</a:t>
              </a:r>
            </a:p>
          </p:txBody>
        </p:sp>
      </p:grpSp>
      <p:grpSp>
        <p:nvGrpSpPr>
          <p:cNvPr id="38" name="Groupe 37">
            <a:extLst>
              <a:ext uri="{FF2B5EF4-FFF2-40B4-BE49-F238E27FC236}">
                <a16:creationId xmlns:a16="http://schemas.microsoft.com/office/drawing/2014/main" id="{316FF5F2-7D1E-4476-8B02-9FABDCD846D0}"/>
              </a:ext>
            </a:extLst>
          </p:cNvPr>
          <p:cNvGrpSpPr/>
          <p:nvPr>
            <p:custDataLst>
              <p:tags r:id="rId6"/>
            </p:custDataLst>
          </p:nvPr>
        </p:nvGrpSpPr>
        <p:grpSpPr>
          <a:xfrm>
            <a:off x="7194032" y="2671977"/>
            <a:ext cx="1536747" cy="1536747"/>
            <a:chOff x="5539993" y="770797"/>
            <a:chExt cx="1536747" cy="1536747"/>
          </a:xfrm>
        </p:grpSpPr>
        <p:sp>
          <p:nvSpPr>
            <p:cNvPr id="39" name="Ellipse 38">
              <a:extLst>
                <a:ext uri="{FF2B5EF4-FFF2-40B4-BE49-F238E27FC236}">
                  <a16:creationId xmlns:a16="http://schemas.microsoft.com/office/drawing/2014/main" id="{4310CE76-CC49-48E7-B688-A063C8A784E0}"/>
                </a:ext>
              </a:extLst>
            </p:cNvPr>
            <p:cNvSpPr/>
            <p:nvPr/>
          </p:nvSpPr>
          <p:spPr>
            <a:xfrm>
              <a:off x="5539993" y="770797"/>
              <a:ext cx="1536747" cy="1536747"/>
            </a:xfrm>
            <a:prstGeom prst="ellipse">
              <a:avLst/>
            </a:prstGeom>
            <a:solidFill>
              <a:srgbClr val="D60093"/>
            </a:solidFill>
            <a:ln>
              <a:solidFill>
                <a:srgbClr val="D60093"/>
              </a:solidFill>
            </a:ln>
          </p:spPr>
          <p:style>
            <a:lnRef idx="0">
              <a:scrgbClr r="0" g="0" b="0"/>
            </a:lnRef>
            <a:fillRef idx="3">
              <a:scrgbClr r="0" g="0" b="0"/>
            </a:fillRef>
            <a:effectRef idx="2">
              <a:schemeClr val="accent2">
                <a:hueOff val="0"/>
                <a:satOff val="0"/>
                <a:lumOff val="0"/>
                <a:alphaOff val="0"/>
              </a:schemeClr>
            </a:effectRef>
            <a:fontRef idx="minor">
              <a:schemeClr val="lt1"/>
            </a:fontRef>
          </p:style>
        </p:sp>
        <p:sp>
          <p:nvSpPr>
            <p:cNvPr id="40" name="Ellipse 6">
              <a:extLst>
                <a:ext uri="{FF2B5EF4-FFF2-40B4-BE49-F238E27FC236}">
                  <a16:creationId xmlns:a16="http://schemas.microsoft.com/office/drawing/2014/main" id="{06E9505C-48F8-45F3-8543-8095221D28EF}"/>
                </a:ext>
              </a:extLst>
            </p:cNvPr>
            <p:cNvSpPr txBox="1"/>
            <p:nvPr/>
          </p:nvSpPr>
          <p:spPr>
            <a:xfrm>
              <a:off x="5765044" y="995848"/>
              <a:ext cx="1086645" cy="108664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1644650">
                <a:lnSpc>
                  <a:spcPct val="90000"/>
                </a:lnSpc>
                <a:spcBef>
                  <a:spcPct val="0"/>
                </a:spcBef>
                <a:spcAft>
                  <a:spcPct val="35000"/>
                </a:spcAft>
                <a:buNone/>
              </a:pPr>
              <a:r>
                <a:rPr lang="fr-FR" sz="3700" kern="1200" dirty="0">
                  <a:latin typeface="Segoe UI" panose="020B0502040204020203" pitchFamily="34" charset="0"/>
                </a:rPr>
                <a:t>var</a:t>
              </a:r>
            </a:p>
          </p:txBody>
        </p:sp>
      </p:grpSp>
    </p:spTree>
    <p:custDataLst>
      <p:tags r:id="rId1"/>
    </p:custDataLst>
    <p:extLst>
      <p:ext uri="{BB962C8B-B14F-4D97-AF65-F5344CB8AC3E}">
        <p14:creationId xmlns:p14="http://schemas.microsoft.com/office/powerpoint/2010/main" val="46188216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1F35146F-713E-4BDB-B6CE-ECE88A9BC591}"/>
              </a:ext>
            </a:extLst>
          </p:cNvPr>
          <p:cNvSpPr>
            <a:spLocks noGrp="1"/>
          </p:cNvSpPr>
          <p:nvPr>
            <p:ph type="ctrTitle"/>
            <p:custDataLst>
              <p:tags r:id="rId2"/>
            </p:custDataLst>
          </p:nvPr>
        </p:nvSpPr>
        <p:spPr/>
        <p:txBody>
          <a:bodyPr/>
          <a:lstStyle/>
          <a:p>
            <a:r>
              <a:rPr lang="fr-FR" dirty="0"/>
              <a:t>Découverte de Kotlin</a:t>
            </a:r>
          </a:p>
        </p:txBody>
      </p:sp>
      <p:sp>
        <p:nvSpPr>
          <p:cNvPr id="3" name="Espace réservé du texte 2">
            <a:extLst>
              <a:ext uri="{FF2B5EF4-FFF2-40B4-BE49-F238E27FC236}">
                <a16:creationId xmlns:a16="http://schemas.microsoft.com/office/drawing/2014/main" id="{DC3B840C-F18B-4DC4-A899-35D0C6D6E8E7}"/>
              </a:ext>
            </a:extLst>
          </p:cNvPr>
          <p:cNvSpPr>
            <a:spLocks noGrp="1"/>
          </p:cNvSpPr>
          <p:nvPr>
            <p:ph type="body" sz="quarter" idx="13"/>
            <p:custDataLst>
              <p:tags r:id="rId3"/>
            </p:custDataLst>
          </p:nvPr>
        </p:nvSpPr>
        <p:spPr/>
        <p:txBody>
          <a:bodyPr/>
          <a:lstStyle/>
          <a:p>
            <a:pPr marL="0" indent="0">
              <a:buNone/>
            </a:pPr>
            <a:r>
              <a:rPr lang="en-US" b="1"/>
              <a:t>Déclaration des variables</a:t>
            </a:r>
          </a:p>
        </p:txBody>
      </p:sp>
      <p:sp>
        <p:nvSpPr>
          <p:cNvPr id="2" name="Espace réservé du texte 1">
            <a:extLst>
              <a:ext uri="{FF2B5EF4-FFF2-40B4-BE49-F238E27FC236}">
                <a16:creationId xmlns:a16="http://schemas.microsoft.com/office/drawing/2014/main" id="{D89809E0-F420-4454-A5E6-0CF545069BC4}"/>
              </a:ext>
            </a:extLst>
          </p:cNvPr>
          <p:cNvSpPr>
            <a:spLocks noGrp="1"/>
          </p:cNvSpPr>
          <p:nvPr>
            <p:ph type="body" sz="quarter" idx="14"/>
            <p:custDataLst>
              <p:tags r:id="rId4"/>
            </p:custDataLst>
          </p:nvPr>
        </p:nvSpPr>
        <p:spPr/>
        <p:txBody>
          <a:bodyPr/>
          <a:lstStyle/>
          <a:p>
            <a:r>
              <a:rPr lang="fr-FR"/>
              <a:t>Les fondamentaux</a:t>
            </a:r>
            <a:endParaRPr lang="fr-FR" dirty="0"/>
          </a:p>
        </p:txBody>
      </p:sp>
      <p:grpSp>
        <p:nvGrpSpPr>
          <p:cNvPr id="21" name="Groupe 20">
            <a:extLst>
              <a:ext uri="{FF2B5EF4-FFF2-40B4-BE49-F238E27FC236}">
                <a16:creationId xmlns:a16="http://schemas.microsoft.com/office/drawing/2014/main" id="{8685C64C-6A91-4514-9193-0E786F524518}"/>
              </a:ext>
            </a:extLst>
          </p:cNvPr>
          <p:cNvGrpSpPr/>
          <p:nvPr>
            <p:custDataLst>
              <p:tags r:id="rId5"/>
            </p:custDataLst>
          </p:nvPr>
        </p:nvGrpSpPr>
        <p:grpSpPr>
          <a:xfrm>
            <a:off x="2647248" y="2647482"/>
            <a:ext cx="1536747" cy="1536747"/>
            <a:chOff x="4003246" y="770797"/>
            <a:chExt cx="1536747" cy="1536747"/>
          </a:xfrm>
        </p:grpSpPr>
        <p:sp>
          <p:nvSpPr>
            <p:cNvPr id="22" name="Ellipse 21">
              <a:extLst>
                <a:ext uri="{FF2B5EF4-FFF2-40B4-BE49-F238E27FC236}">
                  <a16:creationId xmlns:a16="http://schemas.microsoft.com/office/drawing/2014/main" id="{E5DFF8D4-6E54-47C7-B5FB-5C1E0716108C}"/>
                </a:ext>
              </a:extLst>
            </p:cNvPr>
            <p:cNvSpPr/>
            <p:nvPr/>
          </p:nvSpPr>
          <p:spPr>
            <a:xfrm>
              <a:off x="4003246" y="770797"/>
              <a:ext cx="1536747" cy="1536747"/>
            </a:xfrm>
            <a:prstGeom prst="ellipse">
              <a:avLst/>
            </a:prstGeom>
            <a:solidFill>
              <a:srgbClr val="0070C0"/>
            </a:solidFill>
          </p:spPr>
          <p:style>
            <a:lnRef idx="0">
              <a:schemeClr val="lt1">
                <a:hueOff val="0"/>
                <a:satOff val="0"/>
                <a:lumOff val="0"/>
                <a:alphaOff val="0"/>
              </a:schemeClr>
            </a:lnRef>
            <a:fillRef idx="3">
              <a:scrgbClr r="0" g="0" b="0"/>
            </a:fillRef>
            <a:effectRef idx="2">
              <a:schemeClr val="accent2">
                <a:hueOff val="0"/>
                <a:satOff val="0"/>
                <a:lumOff val="0"/>
                <a:alphaOff val="0"/>
              </a:schemeClr>
            </a:effectRef>
            <a:fontRef idx="minor">
              <a:schemeClr val="lt1"/>
            </a:fontRef>
          </p:style>
        </p:sp>
        <p:sp>
          <p:nvSpPr>
            <p:cNvPr id="23" name="Ellipse 4">
              <a:extLst>
                <a:ext uri="{FF2B5EF4-FFF2-40B4-BE49-F238E27FC236}">
                  <a16:creationId xmlns:a16="http://schemas.microsoft.com/office/drawing/2014/main" id="{7C4EA120-9063-4232-AE86-86AE0D631B51}"/>
                </a:ext>
              </a:extLst>
            </p:cNvPr>
            <p:cNvSpPr txBox="1"/>
            <p:nvPr/>
          </p:nvSpPr>
          <p:spPr>
            <a:xfrm>
              <a:off x="4228297" y="995848"/>
              <a:ext cx="1086645" cy="108664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1644650">
                <a:lnSpc>
                  <a:spcPct val="90000"/>
                </a:lnSpc>
                <a:spcBef>
                  <a:spcPct val="0"/>
                </a:spcBef>
                <a:spcAft>
                  <a:spcPct val="35000"/>
                </a:spcAft>
                <a:buNone/>
              </a:pPr>
              <a:r>
                <a:rPr lang="fr-FR" sz="3700" kern="1200" dirty="0">
                  <a:latin typeface="Segoe UI" panose="020B0502040204020203" pitchFamily="34" charset="0"/>
                </a:rPr>
                <a:t>val</a:t>
              </a:r>
            </a:p>
          </p:txBody>
        </p:sp>
      </p:grpSp>
      <p:pic>
        <p:nvPicPr>
          <p:cNvPr id="24" name="Image 23">
            <a:extLst>
              <a:ext uri="{FF2B5EF4-FFF2-40B4-BE49-F238E27FC236}">
                <a16:creationId xmlns:a16="http://schemas.microsoft.com/office/drawing/2014/main" id="{30B9A4EF-EED8-4EEB-8ED9-E347F68756D5}"/>
              </a:ext>
            </a:extLst>
          </p:cNvPr>
          <p:cNvPicPr>
            <a:picLocks noChangeAspect="1"/>
          </p:cNvPicPr>
          <p:nvPr>
            <p:custDataLst>
              <p:tags r:id="rId6"/>
            </p:custDataLst>
          </p:nvPr>
        </p:nvPicPr>
        <p:blipFill>
          <a:blip r:embed="rId9"/>
          <a:stretch>
            <a:fillRect/>
          </a:stretch>
        </p:blipFill>
        <p:spPr>
          <a:xfrm>
            <a:off x="4807488" y="2647482"/>
            <a:ext cx="4562450" cy="3657826"/>
          </a:xfrm>
          <a:prstGeom prst="rect">
            <a:avLst/>
          </a:prstGeom>
        </p:spPr>
      </p:pic>
    </p:spTree>
    <p:custDataLst>
      <p:tags r:id="rId1"/>
    </p:custDataLst>
    <p:extLst>
      <p:ext uri="{BB962C8B-B14F-4D97-AF65-F5344CB8AC3E}">
        <p14:creationId xmlns:p14="http://schemas.microsoft.com/office/powerpoint/2010/main" val="105382042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1F35146F-713E-4BDB-B6CE-ECE88A9BC591}"/>
              </a:ext>
            </a:extLst>
          </p:cNvPr>
          <p:cNvSpPr>
            <a:spLocks noGrp="1"/>
          </p:cNvSpPr>
          <p:nvPr>
            <p:ph type="ctrTitle"/>
            <p:custDataLst>
              <p:tags r:id="rId2"/>
            </p:custDataLst>
          </p:nvPr>
        </p:nvSpPr>
        <p:spPr/>
        <p:txBody>
          <a:bodyPr/>
          <a:lstStyle/>
          <a:p>
            <a:r>
              <a:rPr lang="fr-FR" dirty="0"/>
              <a:t>Découverte de Kotlin</a:t>
            </a:r>
          </a:p>
        </p:txBody>
      </p:sp>
      <p:sp>
        <p:nvSpPr>
          <p:cNvPr id="7" name="Espace réservé du texte 6">
            <a:extLst>
              <a:ext uri="{FF2B5EF4-FFF2-40B4-BE49-F238E27FC236}">
                <a16:creationId xmlns:a16="http://schemas.microsoft.com/office/drawing/2014/main" id="{D19BB623-3B45-4E7C-A362-4093C2C60BDC}"/>
              </a:ext>
            </a:extLst>
          </p:cNvPr>
          <p:cNvSpPr>
            <a:spLocks noGrp="1"/>
          </p:cNvSpPr>
          <p:nvPr>
            <p:ph type="body" sz="quarter" idx="13"/>
            <p:custDataLst>
              <p:tags r:id="rId3"/>
            </p:custDataLst>
          </p:nvPr>
        </p:nvSpPr>
        <p:spPr/>
        <p:txBody>
          <a:bodyPr/>
          <a:lstStyle/>
          <a:p>
            <a:pPr marL="0" indent="0">
              <a:buNone/>
            </a:pPr>
            <a:r>
              <a:rPr lang="fr-FR" b="1" dirty="0"/>
              <a:t>Déclaration des variables : </a:t>
            </a:r>
            <a:r>
              <a:rPr lang="fr-FR" b="1" dirty="0" err="1"/>
              <a:t>lazy</a:t>
            </a:r>
            <a:endParaRPr lang="fr-FR" b="1" dirty="0"/>
          </a:p>
        </p:txBody>
      </p:sp>
      <p:sp>
        <p:nvSpPr>
          <p:cNvPr id="2" name="Espace réservé du texte 1">
            <a:extLst>
              <a:ext uri="{FF2B5EF4-FFF2-40B4-BE49-F238E27FC236}">
                <a16:creationId xmlns:a16="http://schemas.microsoft.com/office/drawing/2014/main" id="{D89809E0-F420-4454-A5E6-0CF545069BC4}"/>
              </a:ext>
            </a:extLst>
          </p:cNvPr>
          <p:cNvSpPr>
            <a:spLocks noGrp="1"/>
          </p:cNvSpPr>
          <p:nvPr>
            <p:ph type="body" sz="quarter" idx="14"/>
            <p:custDataLst>
              <p:tags r:id="rId4"/>
            </p:custDataLst>
          </p:nvPr>
        </p:nvSpPr>
        <p:spPr/>
        <p:txBody>
          <a:bodyPr/>
          <a:lstStyle/>
          <a:p>
            <a:r>
              <a:rPr lang="fr-FR"/>
              <a:t>Les fondamentaux</a:t>
            </a:r>
            <a:endParaRPr lang="fr-FR" dirty="0"/>
          </a:p>
        </p:txBody>
      </p:sp>
      <p:grpSp>
        <p:nvGrpSpPr>
          <p:cNvPr id="21" name="Groupe 20">
            <a:extLst>
              <a:ext uri="{FF2B5EF4-FFF2-40B4-BE49-F238E27FC236}">
                <a16:creationId xmlns:a16="http://schemas.microsoft.com/office/drawing/2014/main" id="{8685C64C-6A91-4514-9193-0E786F524518}"/>
              </a:ext>
            </a:extLst>
          </p:cNvPr>
          <p:cNvGrpSpPr/>
          <p:nvPr>
            <p:custDataLst>
              <p:tags r:id="rId5"/>
            </p:custDataLst>
          </p:nvPr>
        </p:nvGrpSpPr>
        <p:grpSpPr>
          <a:xfrm>
            <a:off x="2647248" y="2659518"/>
            <a:ext cx="1536747" cy="1536747"/>
            <a:chOff x="4003246" y="770797"/>
            <a:chExt cx="1536747" cy="1536747"/>
          </a:xfrm>
        </p:grpSpPr>
        <p:sp>
          <p:nvSpPr>
            <p:cNvPr id="22" name="Ellipse 21">
              <a:extLst>
                <a:ext uri="{FF2B5EF4-FFF2-40B4-BE49-F238E27FC236}">
                  <a16:creationId xmlns:a16="http://schemas.microsoft.com/office/drawing/2014/main" id="{E5DFF8D4-6E54-47C7-B5FB-5C1E0716108C}"/>
                </a:ext>
              </a:extLst>
            </p:cNvPr>
            <p:cNvSpPr/>
            <p:nvPr/>
          </p:nvSpPr>
          <p:spPr>
            <a:xfrm>
              <a:off x="4003246" y="770797"/>
              <a:ext cx="1536747" cy="1536747"/>
            </a:xfrm>
            <a:prstGeom prst="ellipse">
              <a:avLst/>
            </a:prstGeom>
            <a:solidFill>
              <a:srgbClr val="0070C0"/>
            </a:solidFill>
          </p:spPr>
          <p:style>
            <a:lnRef idx="0">
              <a:schemeClr val="lt1">
                <a:hueOff val="0"/>
                <a:satOff val="0"/>
                <a:lumOff val="0"/>
                <a:alphaOff val="0"/>
              </a:schemeClr>
            </a:lnRef>
            <a:fillRef idx="3">
              <a:scrgbClr r="0" g="0" b="0"/>
            </a:fillRef>
            <a:effectRef idx="2">
              <a:schemeClr val="accent2">
                <a:hueOff val="0"/>
                <a:satOff val="0"/>
                <a:lumOff val="0"/>
                <a:alphaOff val="0"/>
              </a:schemeClr>
            </a:effectRef>
            <a:fontRef idx="minor">
              <a:schemeClr val="lt1"/>
            </a:fontRef>
          </p:style>
        </p:sp>
        <p:sp>
          <p:nvSpPr>
            <p:cNvPr id="23" name="Ellipse 4">
              <a:extLst>
                <a:ext uri="{FF2B5EF4-FFF2-40B4-BE49-F238E27FC236}">
                  <a16:creationId xmlns:a16="http://schemas.microsoft.com/office/drawing/2014/main" id="{7C4EA120-9063-4232-AE86-86AE0D631B51}"/>
                </a:ext>
              </a:extLst>
            </p:cNvPr>
            <p:cNvSpPr txBox="1"/>
            <p:nvPr/>
          </p:nvSpPr>
          <p:spPr>
            <a:xfrm>
              <a:off x="4228297" y="995848"/>
              <a:ext cx="1086645" cy="108664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1644650">
                <a:lnSpc>
                  <a:spcPct val="90000"/>
                </a:lnSpc>
                <a:spcBef>
                  <a:spcPct val="0"/>
                </a:spcBef>
                <a:spcAft>
                  <a:spcPct val="35000"/>
                </a:spcAft>
                <a:buNone/>
              </a:pPr>
              <a:r>
                <a:rPr lang="fr-FR" sz="3700" kern="1200" dirty="0">
                  <a:latin typeface="Segoe UI" panose="020B0502040204020203" pitchFamily="34" charset="0"/>
                </a:rPr>
                <a:t>val</a:t>
              </a:r>
            </a:p>
          </p:txBody>
        </p:sp>
      </p:grpSp>
      <p:pic>
        <p:nvPicPr>
          <p:cNvPr id="30" name="Image 29">
            <a:extLst>
              <a:ext uri="{FF2B5EF4-FFF2-40B4-BE49-F238E27FC236}">
                <a16:creationId xmlns:a16="http://schemas.microsoft.com/office/drawing/2014/main" id="{24278101-277C-422C-B0E8-20FC7C294A9F}"/>
              </a:ext>
            </a:extLst>
          </p:cNvPr>
          <p:cNvPicPr>
            <a:picLocks noChangeAspect="1"/>
          </p:cNvPicPr>
          <p:nvPr>
            <p:custDataLst>
              <p:tags r:id="rId6"/>
            </p:custDataLst>
          </p:nvPr>
        </p:nvPicPr>
        <p:blipFill rotWithShape="1">
          <a:blip r:embed="rId10"/>
          <a:srcRect t="1602"/>
          <a:stretch/>
        </p:blipFill>
        <p:spPr>
          <a:xfrm>
            <a:off x="5199821" y="3191069"/>
            <a:ext cx="4680000" cy="2241750"/>
          </a:xfrm>
          <a:prstGeom prst="rect">
            <a:avLst/>
          </a:prstGeom>
        </p:spPr>
      </p:pic>
      <p:pic>
        <p:nvPicPr>
          <p:cNvPr id="35" name="Image 34">
            <a:extLst>
              <a:ext uri="{FF2B5EF4-FFF2-40B4-BE49-F238E27FC236}">
                <a16:creationId xmlns:a16="http://schemas.microsoft.com/office/drawing/2014/main" id="{6058E0C3-183B-4377-B46C-D2C13C0E177D}"/>
              </a:ext>
            </a:extLst>
          </p:cNvPr>
          <p:cNvPicPr>
            <a:picLocks noChangeAspect="1"/>
          </p:cNvPicPr>
          <p:nvPr>
            <p:custDataLst>
              <p:tags r:id="rId7"/>
            </p:custDataLst>
          </p:nvPr>
        </p:nvPicPr>
        <p:blipFill>
          <a:blip r:embed="rId11"/>
          <a:stretch>
            <a:fillRect/>
          </a:stretch>
        </p:blipFill>
        <p:spPr>
          <a:xfrm>
            <a:off x="7360061" y="4575674"/>
            <a:ext cx="1368000" cy="245932"/>
          </a:xfrm>
          <a:prstGeom prst="rect">
            <a:avLst/>
          </a:prstGeom>
        </p:spPr>
      </p:pic>
    </p:spTree>
    <p:custDataLst>
      <p:tags r:id="rId1"/>
    </p:custDataLst>
    <p:extLst>
      <p:ext uri="{BB962C8B-B14F-4D97-AF65-F5344CB8AC3E}">
        <p14:creationId xmlns:p14="http://schemas.microsoft.com/office/powerpoint/2010/main" val="61411175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e 24">
            <a:extLst>
              <a:ext uri="{FF2B5EF4-FFF2-40B4-BE49-F238E27FC236}">
                <a16:creationId xmlns:a16="http://schemas.microsoft.com/office/drawing/2014/main" id="{A50B0915-3941-4DCD-8BC3-D8ABCA44E869}"/>
              </a:ext>
            </a:extLst>
          </p:cNvPr>
          <p:cNvGrpSpPr/>
          <p:nvPr>
            <p:custDataLst>
              <p:tags r:id="rId2"/>
            </p:custDataLst>
          </p:nvPr>
        </p:nvGrpSpPr>
        <p:grpSpPr>
          <a:xfrm>
            <a:off x="2647248" y="2954677"/>
            <a:ext cx="1536747" cy="1536747"/>
            <a:chOff x="5539993" y="770797"/>
            <a:chExt cx="1536747" cy="1536747"/>
          </a:xfrm>
        </p:grpSpPr>
        <p:sp>
          <p:nvSpPr>
            <p:cNvPr id="26" name="Ellipse 25">
              <a:extLst>
                <a:ext uri="{FF2B5EF4-FFF2-40B4-BE49-F238E27FC236}">
                  <a16:creationId xmlns:a16="http://schemas.microsoft.com/office/drawing/2014/main" id="{DC56A91D-5123-4198-A344-0D61507C9CE9}"/>
                </a:ext>
              </a:extLst>
            </p:cNvPr>
            <p:cNvSpPr/>
            <p:nvPr/>
          </p:nvSpPr>
          <p:spPr>
            <a:xfrm>
              <a:off x="5539993" y="770797"/>
              <a:ext cx="1536747" cy="1536747"/>
            </a:xfrm>
            <a:prstGeom prst="ellipse">
              <a:avLst/>
            </a:prstGeom>
            <a:solidFill>
              <a:srgbClr val="D60093"/>
            </a:solidFill>
            <a:ln>
              <a:solidFill>
                <a:srgbClr val="D60093"/>
              </a:solidFill>
            </a:ln>
          </p:spPr>
          <p:style>
            <a:lnRef idx="0">
              <a:scrgbClr r="0" g="0" b="0"/>
            </a:lnRef>
            <a:fillRef idx="3">
              <a:scrgbClr r="0" g="0" b="0"/>
            </a:fillRef>
            <a:effectRef idx="2">
              <a:schemeClr val="accent2">
                <a:hueOff val="0"/>
                <a:satOff val="0"/>
                <a:lumOff val="0"/>
                <a:alphaOff val="0"/>
              </a:schemeClr>
            </a:effectRef>
            <a:fontRef idx="minor">
              <a:schemeClr val="lt1"/>
            </a:fontRef>
          </p:style>
        </p:sp>
        <p:sp>
          <p:nvSpPr>
            <p:cNvPr id="27" name="Ellipse 6">
              <a:extLst>
                <a:ext uri="{FF2B5EF4-FFF2-40B4-BE49-F238E27FC236}">
                  <a16:creationId xmlns:a16="http://schemas.microsoft.com/office/drawing/2014/main" id="{AA416D47-5685-4753-8853-D220FE0F5069}"/>
                </a:ext>
              </a:extLst>
            </p:cNvPr>
            <p:cNvSpPr txBox="1"/>
            <p:nvPr/>
          </p:nvSpPr>
          <p:spPr>
            <a:xfrm>
              <a:off x="5765044" y="995848"/>
              <a:ext cx="1086645" cy="108664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1644650">
                <a:lnSpc>
                  <a:spcPct val="90000"/>
                </a:lnSpc>
                <a:spcBef>
                  <a:spcPct val="0"/>
                </a:spcBef>
                <a:spcAft>
                  <a:spcPct val="35000"/>
                </a:spcAft>
                <a:buNone/>
              </a:pPr>
              <a:r>
                <a:rPr lang="fr-FR" sz="3700" kern="1200" dirty="0">
                  <a:latin typeface="Segoe UI" panose="020B0502040204020203" pitchFamily="34" charset="0"/>
                </a:rPr>
                <a:t>var</a:t>
              </a:r>
            </a:p>
          </p:txBody>
        </p:sp>
      </p:grpSp>
      <p:sp>
        <p:nvSpPr>
          <p:cNvPr id="5" name="Titre 4">
            <a:extLst>
              <a:ext uri="{FF2B5EF4-FFF2-40B4-BE49-F238E27FC236}">
                <a16:creationId xmlns:a16="http://schemas.microsoft.com/office/drawing/2014/main" id="{1F35146F-713E-4BDB-B6CE-ECE88A9BC591}"/>
              </a:ext>
            </a:extLst>
          </p:cNvPr>
          <p:cNvSpPr>
            <a:spLocks noGrp="1"/>
          </p:cNvSpPr>
          <p:nvPr>
            <p:ph type="ctrTitle"/>
            <p:custDataLst>
              <p:tags r:id="rId3"/>
            </p:custDataLst>
          </p:nvPr>
        </p:nvSpPr>
        <p:spPr/>
        <p:txBody>
          <a:bodyPr/>
          <a:lstStyle/>
          <a:p>
            <a:r>
              <a:rPr lang="fr-FR" dirty="0"/>
              <a:t>Découverte de Kotlin</a:t>
            </a:r>
          </a:p>
        </p:txBody>
      </p:sp>
      <p:sp>
        <p:nvSpPr>
          <p:cNvPr id="7" name="Espace réservé du texte 6">
            <a:extLst>
              <a:ext uri="{FF2B5EF4-FFF2-40B4-BE49-F238E27FC236}">
                <a16:creationId xmlns:a16="http://schemas.microsoft.com/office/drawing/2014/main" id="{D19BB623-3B45-4E7C-A362-4093C2C60BDC}"/>
              </a:ext>
            </a:extLst>
          </p:cNvPr>
          <p:cNvSpPr>
            <a:spLocks noGrp="1"/>
          </p:cNvSpPr>
          <p:nvPr>
            <p:ph type="body" sz="quarter" idx="13"/>
            <p:custDataLst>
              <p:tags r:id="rId4"/>
            </p:custDataLst>
          </p:nvPr>
        </p:nvSpPr>
        <p:spPr/>
        <p:txBody>
          <a:bodyPr/>
          <a:lstStyle/>
          <a:p>
            <a:pPr marL="0" indent="0">
              <a:buNone/>
            </a:pPr>
            <a:r>
              <a:rPr lang="fr-FR" b="1" dirty="0"/>
              <a:t>Déclaration des variables : </a:t>
            </a:r>
            <a:r>
              <a:rPr lang="fr-FR" b="1" dirty="0" err="1"/>
              <a:t>lazy</a:t>
            </a:r>
            <a:endParaRPr lang="fr-FR" b="1" dirty="0"/>
          </a:p>
          <a:p>
            <a:pPr marL="0" indent="0">
              <a:buNone/>
            </a:pPr>
            <a:endParaRPr lang="fr-FR" dirty="0"/>
          </a:p>
        </p:txBody>
      </p:sp>
      <p:sp>
        <p:nvSpPr>
          <p:cNvPr id="2" name="Espace réservé du texte 1">
            <a:extLst>
              <a:ext uri="{FF2B5EF4-FFF2-40B4-BE49-F238E27FC236}">
                <a16:creationId xmlns:a16="http://schemas.microsoft.com/office/drawing/2014/main" id="{D89809E0-F420-4454-A5E6-0CF545069BC4}"/>
              </a:ext>
            </a:extLst>
          </p:cNvPr>
          <p:cNvSpPr>
            <a:spLocks noGrp="1"/>
          </p:cNvSpPr>
          <p:nvPr>
            <p:ph type="body" sz="quarter" idx="14"/>
            <p:custDataLst>
              <p:tags r:id="rId5"/>
            </p:custDataLst>
          </p:nvPr>
        </p:nvSpPr>
        <p:spPr/>
        <p:txBody>
          <a:bodyPr/>
          <a:lstStyle/>
          <a:p>
            <a:r>
              <a:rPr lang="fr-FR"/>
              <a:t>Les fondamentaux</a:t>
            </a:r>
            <a:endParaRPr lang="fr-FR" dirty="0"/>
          </a:p>
        </p:txBody>
      </p:sp>
      <p:pic>
        <p:nvPicPr>
          <p:cNvPr id="28" name="Image 27">
            <a:extLst>
              <a:ext uri="{FF2B5EF4-FFF2-40B4-BE49-F238E27FC236}">
                <a16:creationId xmlns:a16="http://schemas.microsoft.com/office/drawing/2014/main" id="{521E9FD7-60BB-4575-A609-E4968B7D46BF}"/>
              </a:ext>
            </a:extLst>
          </p:cNvPr>
          <p:cNvPicPr>
            <a:picLocks noChangeAspect="1"/>
          </p:cNvPicPr>
          <p:nvPr>
            <p:custDataLst>
              <p:tags r:id="rId6"/>
            </p:custDataLst>
          </p:nvPr>
        </p:nvPicPr>
        <p:blipFill>
          <a:blip r:embed="rId9"/>
          <a:stretch>
            <a:fillRect/>
          </a:stretch>
        </p:blipFill>
        <p:spPr>
          <a:xfrm>
            <a:off x="4807488" y="2954677"/>
            <a:ext cx="4561200" cy="2658710"/>
          </a:xfrm>
          <a:prstGeom prst="rect">
            <a:avLst/>
          </a:prstGeom>
        </p:spPr>
      </p:pic>
    </p:spTree>
    <p:custDataLst>
      <p:tags r:id="rId1"/>
    </p:custDataLst>
    <p:extLst>
      <p:ext uri="{BB962C8B-B14F-4D97-AF65-F5344CB8AC3E}">
        <p14:creationId xmlns:p14="http://schemas.microsoft.com/office/powerpoint/2010/main" val="218375629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1F35146F-713E-4BDB-B6CE-ECE88A9BC591}"/>
              </a:ext>
            </a:extLst>
          </p:cNvPr>
          <p:cNvSpPr>
            <a:spLocks noGrp="1"/>
          </p:cNvSpPr>
          <p:nvPr>
            <p:ph type="ctrTitle"/>
            <p:custDataLst>
              <p:tags r:id="rId2"/>
            </p:custDataLst>
          </p:nvPr>
        </p:nvSpPr>
        <p:spPr/>
        <p:txBody>
          <a:bodyPr/>
          <a:lstStyle/>
          <a:p>
            <a:r>
              <a:rPr lang="fr-FR" dirty="0"/>
              <a:t>Découverte de Kotlin</a:t>
            </a:r>
          </a:p>
        </p:txBody>
      </p:sp>
      <p:sp>
        <p:nvSpPr>
          <p:cNvPr id="7" name="Espace réservé du texte 6">
            <a:extLst>
              <a:ext uri="{FF2B5EF4-FFF2-40B4-BE49-F238E27FC236}">
                <a16:creationId xmlns:a16="http://schemas.microsoft.com/office/drawing/2014/main" id="{D19BB623-3B45-4E7C-A362-4093C2C60BDC}"/>
              </a:ext>
            </a:extLst>
          </p:cNvPr>
          <p:cNvSpPr>
            <a:spLocks noGrp="1"/>
          </p:cNvSpPr>
          <p:nvPr>
            <p:ph type="body" sz="quarter" idx="13"/>
            <p:custDataLst>
              <p:tags r:id="rId3"/>
            </p:custDataLst>
          </p:nvPr>
        </p:nvSpPr>
        <p:spPr/>
        <p:txBody>
          <a:bodyPr/>
          <a:lstStyle/>
          <a:p>
            <a:pPr marL="0" indent="0">
              <a:buNone/>
            </a:pPr>
            <a:r>
              <a:rPr lang="fr-FR" b="1"/>
              <a:t>Déclaration des variables</a:t>
            </a:r>
            <a:endParaRPr lang="fr-FR" b="1" dirty="0"/>
          </a:p>
        </p:txBody>
      </p:sp>
      <p:sp>
        <p:nvSpPr>
          <p:cNvPr id="2" name="Espace réservé du texte 1">
            <a:extLst>
              <a:ext uri="{FF2B5EF4-FFF2-40B4-BE49-F238E27FC236}">
                <a16:creationId xmlns:a16="http://schemas.microsoft.com/office/drawing/2014/main" id="{D89809E0-F420-4454-A5E6-0CF545069BC4}"/>
              </a:ext>
            </a:extLst>
          </p:cNvPr>
          <p:cNvSpPr>
            <a:spLocks noGrp="1"/>
          </p:cNvSpPr>
          <p:nvPr>
            <p:ph type="body" sz="quarter" idx="14"/>
            <p:custDataLst>
              <p:tags r:id="rId4"/>
            </p:custDataLst>
          </p:nvPr>
        </p:nvSpPr>
        <p:spPr/>
        <p:txBody>
          <a:bodyPr/>
          <a:lstStyle/>
          <a:p>
            <a:r>
              <a:rPr lang="fr-FR"/>
              <a:t>Les fondamentaux</a:t>
            </a:r>
            <a:endParaRPr lang="fr-FR" dirty="0"/>
          </a:p>
        </p:txBody>
      </p:sp>
      <p:grpSp>
        <p:nvGrpSpPr>
          <p:cNvPr id="23" name="Groupe 22">
            <a:extLst>
              <a:ext uri="{FF2B5EF4-FFF2-40B4-BE49-F238E27FC236}">
                <a16:creationId xmlns:a16="http://schemas.microsoft.com/office/drawing/2014/main" id="{1B0810A6-E8A4-4087-9B16-8A9C994B0919}"/>
              </a:ext>
            </a:extLst>
          </p:cNvPr>
          <p:cNvGrpSpPr/>
          <p:nvPr>
            <p:custDataLst>
              <p:tags r:id="rId5"/>
            </p:custDataLst>
          </p:nvPr>
        </p:nvGrpSpPr>
        <p:grpSpPr>
          <a:xfrm>
            <a:off x="2178257" y="2845346"/>
            <a:ext cx="1536747" cy="1536747"/>
            <a:chOff x="5539993" y="770797"/>
            <a:chExt cx="1536747" cy="1536747"/>
          </a:xfrm>
        </p:grpSpPr>
        <p:sp>
          <p:nvSpPr>
            <p:cNvPr id="24" name="Ellipse 23">
              <a:extLst>
                <a:ext uri="{FF2B5EF4-FFF2-40B4-BE49-F238E27FC236}">
                  <a16:creationId xmlns:a16="http://schemas.microsoft.com/office/drawing/2014/main" id="{12A9E690-A456-4EC7-B04C-85A44996C4F6}"/>
                </a:ext>
              </a:extLst>
            </p:cNvPr>
            <p:cNvSpPr/>
            <p:nvPr/>
          </p:nvSpPr>
          <p:spPr>
            <a:xfrm>
              <a:off x="5539993" y="770797"/>
              <a:ext cx="1536747" cy="1536747"/>
            </a:xfrm>
            <a:prstGeom prst="ellipse">
              <a:avLst/>
            </a:prstGeom>
            <a:solidFill>
              <a:srgbClr val="D60093"/>
            </a:solidFill>
            <a:ln>
              <a:solidFill>
                <a:srgbClr val="D60093"/>
              </a:solidFill>
            </a:ln>
          </p:spPr>
          <p:style>
            <a:lnRef idx="0">
              <a:scrgbClr r="0" g="0" b="0"/>
            </a:lnRef>
            <a:fillRef idx="3">
              <a:scrgbClr r="0" g="0" b="0"/>
            </a:fillRef>
            <a:effectRef idx="2">
              <a:schemeClr val="accent2">
                <a:hueOff val="0"/>
                <a:satOff val="0"/>
                <a:lumOff val="0"/>
                <a:alphaOff val="0"/>
              </a:schemeClr>
            </a:effectRef>
            <a:fontRef idx="minor">
              <a:schemeClr val="lt1"/>
            </a:fontRef>
          </p:style>
        </p:sp>
        <p:sp>
          <p:nvSpPr>
            <p:cNvPr id="30" name="Ellipse 6">
              <a:extLst>
                <a:ext uri="{FF2B5EF4-FFF2-40B4-BE49-F238E27FC236}">
                  <a16:creationId xmlns:a16="http://schemas.microsoft.com/office/drawing/2014/main" id="{5DB641B5-B559-4CB6-879A-6764F56B356C}"/>
                </a:ext>
              </a:extLst>
            </p:cNvPr>
            <p:cNvSpPr txBox="1"/>
            <p:nvPr/>
          </p:nvSpPr>
          <p:spPr>
            <a:xfrm>
              <a:off x="5765044" y="995848"/>
              <a:ext cx="1086645" cy="108664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1644650">
                <a:lnSpc>
                  <a:spcPct val="90000"/>
                </a:lnSpc>
                <a:spcBef>
                  <a:spcPct val="0"/>
                </a:spcBef>
                <a:spcAft>
                  <a:spcPct val="35000"/>
                </a:spcAft>
                <a:buNone/>
              </a:pPr>
              <a:r>
                <a:rPr lang="fr-FR" sz="3700" kern="1200" dirty="0">
                  <a:latin typeface="Segoe UI" panose="020B0502040204020203" pitchFamily="34" charset="0"/>
                </a:rPr>
                <a:t>var</a:t>
              </a:r>
            </a:p>
          </p:txBody>
        </p:sp>
      </p:grpSp>
      <p:grpSp>
        <p:nvGrpSpPr>
          <p:cNvPr id="31" name="Groupe 30">
            <a:extLst>
              <a:ext uri="{FF2B5EF4-FFF2-40B4-BE49-F238E27FC236}">
                <a16:creationId xmlns:a16="http://schemas.microsoft.com/office/drawing/2014/main" id="{E3F7248D-338D-403E-BEEF-4E4A943CC206}"/>
              </a:ext>
            </a:extLst>
          </p:cNvPr>
          <p:cNvGrpSpPr/>
          <p:nvPr>
            <p:custDataLst>
              <p:tags r:id="rId6"/>
            </p:custDataLst>
          </p:nvPr>
        </p:nvGrpSpPr>
        <p:grpSpPr>
          <a:xfrm>
            <a:off x="3402393" y="2847904"/>
            <a:ext cx="1536747" cy="1536747"/>
            <a:chOff x="4003246" y="770797"/>
            <a:chExt cx="1536747" cy="1536747"/>
          </a:xfrm>
        </p:grpSpPr>
        <p:sp>
          <p:nvSpPr>
            <p:cNvPr id="32" name="Ellipse 31">
              <a:extLst>
                <a:ext uri="{FF2B5EF4-FFF2-40B4-BE49-F238E27FC236}">
                  <a16:creationId xmlns:a16="http://schemas.microsoft.com/office/drawing/2014/main" id="{9395F9FE-82A9-41D8-BF49-10EE8B957A77}"/>
                </a:ext>
              </a:extLst>
            </p:cNvPr>
            <p:cNvSpPr/>
            <p:nvPr/>
          </p:nvSpPr>
          <p:spPr>
            <a:xfrm>
              <a:off x="4003246" y="770797"/>
              <a:ext cx="1536747" cy="1536747"/>
            </a:xfrm>
            <a:prstGeom prst="ellipse">
              <a:avLst/>
            </a:prstGeom>
            <a:solidFill>
              <a:srgbClr val="0070C0"/>
            </a:solidFill>
          </p:spPr>
          <p:style>
            <a:lnRef idx="0">
              <a:schemeClr val="lt1">
                <a:hueOff val="0"/>
                <a:satOff val="0"/>
                <a:lumOff val="0"/>
                <a:alphaOff val="0"/>
              </a:schemeClr>
            </a:lnRef>
            <a:fillRef idx="3">
              <a:scrgbClr r="0" g="0" b="0"/>
            </a:fillRef>
            <a:effectRef idx="2">
              <a:schemeClr val="accent2">
                <a:hueOff val="0"/>
                <a:satOff val="0"/>
                <a:lumOff val="0"/>
                <a:alphaOff val="0"/>
              </a:schemeClr>
            </a:effectRef>
            <a:fontRef idx="minor">
              <a:schemeClr val="lt1"/>
            </a:fontRef>
          </p:style>
        </p:sp>
        <p:sp>
          <p:nvSpPr>
            <p:cNvPr id="33" name="Ellipse 4">
              <a:extLst>
                <a:ext uri="{FF2B5EF4-FFF2-40B4-BE49-F238E27FC236}">
                  <a16:creationId xmlns:a16="http://schemas.microsoft.com/office/drawing/2014/main" id="{BE6B33F8-B0E9-40EB-B914-F77578A1C0C6}"/>
                </a:ext>
              </a:extLst>
            </p:cNvPr>
            <p:cNvSpPr txBox="1"/>
            <p:nvPr/>
          </p:nvSpPr>
          <p:spPr>
            <a:xfrm>
              <a:off x="4228297" y="995848"/>
              <a:ext cx="1086645" cy="108664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1644650">
                <a:lnSpc>
                  <a:spcPct val="90000"/>
                </a:lnSpc>
                <a:spcBef>
                  <a:spcPct val="0"/>
                </a:spcBef>
                <a:spcAft>
                  <a:spcPct val="35000"/>
                </a:spcAft>
                <a:buNone/>
              </a:pPr>
              <a:r>
                <a:rPr lang="fr-FR" sz="3700" kern="1200" dirty="0">
                  <a:latin typeface="Segoe UI" panose="020B0502040204020203" pitchFamily="34" charset="0"/>
                </a:rPr>
                <a:t>val</a:t>
              </a:r>
            </a:p>
          </p:txBody>
        </p:sp>
      </p:grpSp>
      <p:pic>
        <p:nvPicPr>
          <p:cNvPr id="39" name="Image 38">
            <a:extLst>
              <a:ext uri="{FF2B5EF4-FFF2-40B4-BE49-F238E27FC236}">
                <a16:creationId xmlns:a16="http://schemas.microsoft.com/office/drawing/2014/main" id="{32FF4A8B-F513-4E5B-8D6D-FD437C9AACAE}"/>
              </a:ext>
            </a:extLst>
          </p:cNvPr>
          <p:cNvPicPr>
            <a:picLocks noChangeAspect="1"/>
          </p:cNvPicPr>
          <p:nvPr>
            <p:custDataLst>
              <p:tags r:id="rId7"/>
            </p:custDataLst>
          </p:nvPr>
        </p:nvPicPr>
        <p:blipFill>
          <a:blip r:embed="rId10"/>
          <a:stretch>
            <a:fillRect/>
          </a:stretch>
        </p:blipFill>
        <p:spPr>
          <a:xfrm>
            <a:off x="5076631" y="3570845"/>
            <a:ext cx="4680000" cy="2882560"/>
          </a:xfrm>
          <a:prstGeom prst="rect">
            <a:avLst/>
          </a:prstGeom>
        </p:spPr>
      </p:pic>
    </p:spTree>
    <p:custDataLst>
      <p:tags r:id="rId1"/>
    </p:custDataLst>
    <p:extLst>
      <p:ext uri="{BB962C8B-B14F-4D97-AF65-F5344CB8AC3E}">
        <p14:creationId xmlns:p14="http://schemas.microsoft.com/office/powerpoint/2010/main" val="247448442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1F35146F-713E-4BDB-B6CE-ECE88A9BC591}"/>
              </a:ext>
            </a:extLst>
          </p:cNvPr>
          <p:cNvSpPr>
            <a:spLocks noGrp="1"/>
          </p:cNvSpPr>
          <p:nvPr>
            <p:ph type="ctrTitle"/>
            <p:custDataLst>
              <p:tags r:id="rId2"/>
            </p:custDataLst>
          </p:nvPr>
        </p:nvSpPr>
        <p:spPr/>
        <p:txBody>
          <a:bodyPr/>
          <a:lstStyle/>
          <a:p>
            <a:r>
              <a:rPr lang="fr-FR" dirty="0"/>
              <a:t>Découverte de Kotlin</a:t>
            </a:r>
          </a:p>
        </p:txBody>
      </p:sp>
      <p:sp>
        <p:nvSpPr>
          <p:cNvPr id="2" name="Espace réservé du texte 1">
            <a:extLst>
              <a:ext uri="{FF2B5EF4-FFF2-40B4-BE49-F238E27FC236}">
                <a16:creationId xmlns:a16="http://schemas.microsoft.com/office/drawing/2014/main" id="{ED20C382-E828-4743-88B8-48BF960395C9}"/>
              </a:ext>
            </a:extLst>
          </p:cNvPr>
          <p:cNvSpPr>
            <a:spLocks noGrp="1"/>
          </p:cNvSpPr>
          <p:nvPr>
            <p:ph type="body" sz="quarter" idx="13"/>
            <p:custDataLst>
              <p:tags r:id="rId3"/>
            </p:custDataLst>
          </p:nvPr>
        </p:nvSpPr>
        <p:spPr/>
        <p:txBody>
          <a:bodyPr/>
          <a:lstStyle/>
          <a:p>
            <a:pPr marL="0" indent="0">
              <a:buNone/>
            </a:pPr>
            <a:r>
              <a:rPr lang="en-US" b="1"/>
              <a:t>Les structures de contrôle</a:t>
            </a:r>
          </a:p>
        </p:txBody>
      </p:sp>
      <p:sp>
        <p:nvSpPr>
          <p:cNvPr id="7" name="Espace réservé du texte 6">
            <a:extLst>
              <a:ext uri="{FF2B5EF4-FFF2-40B4-BE49-F238E27FC236}">
                <a16:creationId xmlns:a16="http://schemas.microsoft.com/office/drawing/2014/main" id="{D19BB623-3B45-4E7C-A362-4093C2C60BDC}"/>
              </a:ext>
            </a:extLst>
          </p:cNvPr>
          <p:cNvSpPr>
            <a:spLocks noGrp="1"/>
          </p:cNvSpPr>
          <p:nvPr>
            <p:ph type="body" sz="quarter" idx="14"/>
            <p:custDataLst>
              <p:tags r:id="rId4"/>
            </p:custDataLst>
          </p:nvPr>
        </p:nvSpPr>
        <p:spPr/>
        <p:txBody>
          <a:bodyPr/>
          <a:lstStyle/>
          <a:p>
            <a:r>
              <a:rPr lang="fr-FR"/>
              <a:t>Les fondamentaux</a:t>
            </a:r>
            <a:endParaRPr lang="fr-FR" dirty="0"/>
          </a:p>
        </p:txBody>
      </p:sp>
      <p:sp>
        <p:nvSpPr>
          <p:cNvPr id="24" name="Rectangle 23">
            <a:extLst>
              <a:ext uri="{FF2B5EF4-FFF2-40B4-BE49-F238E27FC236}">
                <a16:creationId xmlns:a16="http://schemas.microsoft.com/office/drawing/2014/main" id="{D3A9CE70-C838-4356-8068-7F5979CA7F91}"/>
              </a:ext>
            </a:extLst>
          </p:cNvPr>
          <p:cNvSpPr/>
          <p:nvPr>
            <p:custDataLst>
              <p:tags r:id="rId5"/>
            </p:custDataLst>
          </p:nvPr>
        </p:nvSpPr>
        <p:spPr>
          <a:xfrm>
            <a:off x="5336194" y="2846427"/>
            <a:ext cx="2160240" cy="81009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err="1">
                <a:latin typeface="Segoe UI Semilight" panose="020B0402040204020203" pitchFamily="34" charset="0"/>
                <a:cs typeface="Segoe UI Semilight" panose="020B0402040204020203" pitchFamily="34" charset="0"/>
              </a:rPr>
              <a:t>when</a:t>
            </a:r>
            <a:endParaRPr lang="fr-FR" sz="2400" dirty="0">
              <a:latin typeface="Segoe UI Semilight" panose="020B0402040204020203" pitchFamily="34" charset="0"/>
              <a:cs typeface="Segoe UI Semilight" panose="020B0402040204020203" pitchFamily="34" charset="0"/>
            </a:endParaRPr>
          </a:p>
        </p:txBody>
      </p:sp>
      <p:sp>
        <p:nvSpPr>
          <p:cNvPr id="25" name="Rectangle 24">
            <a:extLst>
              <a:ext uri="{FF2B5EF4-FFF2-40B4-BE49-F238E27FC236}">
                <a16:creationId xmlns:a16="http://schemas.microsoft.com/office/drawing/2014/main" id="{746B8EBE-30B0-444A-AA79-36CEAED0B69A}"/>
              </a:ext>
            </a:extLst>
          </p:cNvPr>
          <p:cNvSpPr/>
          <p:nvPr>
            <p:custDataLst>
              <p:tags r:id="rId6"/>
            </p:custDataLst>
          </p:nvPr>
        </p:nvSpPr>
        <p:spPr>
          <a:xfrm>
            <a:off x="2730603" y="2846427"/>
            <a:ext cx="2160240" cy="810090"/>
          </a:xfrm>
          <a:prstGeom prst="rect">
            <a:avLst/>
          </a:prstGeom>
          <a:solidFill>
            <a:srgbClr val="D600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300" dirty="0">
                <a:latin typeface="Segoe UI Semilight" panose="020B0402040204020203" pitchFamily="34" charset="0"/>
                <a:cs typeface="Segoe UI Semilight" panose="020B0402040204020203" pitchFamily="34" charset="0"/>
              </a:rPr>
              <a:t>if</a:t>
            </a:r>
          </a:p>
        </p:txBody>
      </p:sp>
      <p:sp>
        <p:nvSpPr>
          <p:cNvPr id="26" name="Rectangle 25">
            <a:extLst>
              <a:ext uri="{FF2B5EF4-FFF2-40B4-BE49-F238E27FC236}">
                <a16:creationId xmlns:a16="http://schemas.microsoft.com/office/drawing/2014/main" id="{1CAA3940-BCA5-4578-8300-0081DA87E8BE}"/>
              </a:ext>
            </a:extLst>
          </p:cNvPr>
          <p:cNvSpPr/>
          <p:nvPr>
            <p:custDataLst>
              <p:tags r:id="rId7"/>
            </p:custDataLst>
          </p:nvPr>
        </p:nvSpPr>
        <p:spPr>
          <a:xfrm>
            <a:off x="5336194" y="3919117"/>
            <a:ext cx="2160240" cy="8100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latin typeface="Segoe UI Semilight" panose="020B0402040204020203" pitchFamily="34" charset="0"/>
                <a:cs typeface="Segoe UI Semilight" panose="020B0402040204020203" pitchFamily="34" charset="0"/>
              </a:rPr>
              <a:t>while</a:t>
            </a:r>
          </a:p>
        </p:txBody>
      </p:sp>
      <p:sp>
        <p:nvSpPr>
          <p:cNvPr id="27" name="Rectangle 26">
            <a:extLst>
              <a:ext uri="{FF2B5EF4-FFF2-40B4-BE49-F238E27FC236}">
                <a16:creationId xmlns:a16="http://schemas.microsoft.com/office/drawing/2014/main" id="{8B3D552D-D4D6-4DDA-B940-DC9805709015}"/>
              </a:ext>
            </a:extLst>
          </p:cNvPr>
          <p:cNvSpPr/>
          <p:nvPr>
            <p:custDataLst>
              <p:tags r:id="rId8"/>
            </p:custDataLst>
          </p:nvPr>
        </p:nvSpPr>
        <p:spPr>
          <a:xfrm>
            <a:off x="7941785" y="2846427"/>
            <a:ext cx="2166772" cy="810090"/>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latin typeface="Segoe UI Semilight" panose="020B0402040204020203" pitchFamily="34" charset="0"/>
                <a:cs typeface="Segoe UI Semilight" panose="020B0402040204020203" pitchFamily="34" charset="0"/>
              </a:rPr>
              <a:t>for</a:t>
            </a:r>
          </a:p>
        </p:txBody>
      </p:sp>
    </p:spTree>
    <p:custDataLst>
      <p:tags r:id="rId1"/>
    </p:custDataLst>
    <p:extLst>
      <p:ext uri="{BB962C8B-B14F-4D97-AF65-F5344CB8AC3E}">
        <p14:creationId xmlns:p14="http://schemas.microsoft.com/office/powerpoint/2010/main" val="419443291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2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1F35146F-713E-4BDB-B6CE-ECE88A9BC591}"/>
              </a:ext>
            </a:extLst>
          </p:cNvPr>
          <p:cNvSpPr>
            <a:spLocks noGrp="1"/>
          </p:cNvSpPr>
          <p:nvPr>
            <p:ph type="ctrTitle"/>
            <p:custDataLst>
              <p:tags r:id="rId2"/>
            </p:custDataLst>
          </p:nvPr>
        </p:nvSpPr>
        <p:spPr/>
        <p:txBody>
          <a:bodyPr/>
          <a:lstStyle/>
          <a:p>
            <a:r>
              <a:rPr lang="fr-FR" dirty="0"/>
              <a:t>Découverte de Kotlin</a:t>
            </a:r>
          </a:p>
        </p:txBody>
      </p:sp>
      <p:sp>
        <p:nvSpPr>
          <p:cNvPr id="2" name="Espace réservé du texte 1">
            <a:extLst>
              <a:ext uri="{FF2B5EF4-FFF2-40B4-BE49-F238E27FC236}">
                <a16:creationId xmlns:a16="http://schemas.microsoft.com/office/drawing/2014/main" id="{D89809E0-F420-4454-A5E6-0CF545069BC4}"/>
              </a:ext>
            </a:extLst>
          </p:cNvPr>
          <p:cNvSpPr>
            <a:spLocks noGrp="1"/>
          </p:cNvSpPr>
          <p:nvPr>
            <p:ph type="body" sz="quarter" idx="14"/>
            <p:custDataLst>
              <p:tags r:id="rId3"/>
            </p:custDataLst>
          </p:nvPr>
        </p:nvSpPr>
        <p:spPr/>
        <p:txBody>
          <a:bodyPr/>
          <a:lstStyle/>
          <a:p>
            <a:r>
              <a:rPr lang="fr-FR"/>
              <a:t>Les fondamentaux</a:t>
            </a:r>
            <a:endParaRPr lang="fr-FR" dirty="0"/>
          </a:p>
        </p:txBody>
      </p:sp>
      <p:sp>
        <p:nvSpPr>
          <p:cNvPr id="25" name="Rectangle 24">
            <a:extLst>
              <a:ext uri="{FF2B5EF4-FFF2-40B4-BE49-F238E27FC236}">
                <a16:creationId xmlns:a16="http://schemas.microsoft.com/office/drawing/2014/main" id="{427A2428-2E95-43AE-82AD-E4F1264E118E}"/>
              </a:ext>
            </a:extLst>
          </p:cNvPr>
          <p:cNvSpPr/>
          <p:nvPr>
            <p:custDataLst>
              <p:tags r:id="rId4"/>
            </p:custDataLst>
          </p:nvPr>
        </p:nvSpPr>
        <p:spPr>
          <a:xfrm>
            <a:off x="251520" y="1106435"/>
            <a:ext cx="2160240" cy="810090"/>
          </a:xfrm>
          <a:prstGeom prst="rect">
            <a:avLst/>
          </a:prstGeom>
          <a:solidFill>
            <a:srgbClr val="D600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300" dirty="0">
                <a:latin typeface="Segoe UI Semilight" panose="020B0402040204020203" pitchFamily="34" charset="0"/>
                <a:cs typeface="Segoe UI Semilight" panose="020B0402040204020203" pitchFamily="34" charset="0"/>
              </a:rPr>
              <a:t>if</a:t>
            </a:r>
          </a:p>
        </p:txBody>
      </p:sp>
      <p:pic>
        <p:nvPicPr>
          <p:cNvPr id="26" name="Image 25">
            <a:extLst>
              <a:ext uri="{FF2B5EF4-FFF2-40B4-BE49-F238E27FC236}">
                <a16:creationId xmlns:a16="http://schemas.microsoft.com/office/drawing/2014/main" id="{E3CFC22B-37B9-408B-AF11-4F90DB7C078E}"/>
              </a:ext>
            </a:extLst>
          </p:cNvPr>
          <p:cNvPicPr>
            <a:picLocks noChangeAspect="1"/>
          </p:cNvPicPr>
          <p:nvPr>
            <p:custDataLst>
              <p:tags r:id="rId5"/>
            </p:custDataLst>
          </p:nvPr>
        </p:nvPicPr>
        <p:blipFill>
          <a:blip r:embed="rId8"/>
          <a:stretch>
            <a:fillRect/>
          </a:stretch>
        </p:blipFill>
        <p:spPr>
          <a:xfrm>
            <a:off x="4118430" y="1916525"/>
            <a:ext cx="4680000" cy="3147013"/>
          </a:xfrm>
          <a:prstGeom prst="rect">
            <a:avLst/>
          </a:prstGeom>
        </p:spPr>
      </p:pic>
    </p:spTree>
    <p:custDataLst>
      <p:tags r:id="rId1"/>
    </p:custDataLst>
    <p:extLst>
      <p:ext uri="{BB962C8B-B14F-4D97-AF65-F5344CB8AC3E}">
        <p14:creationId xmlns:p14="http://schemas.microsoft.com/office/powerpoint/2010/main" val="118411141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3B1C775D-8CF3-407A-B08E-14A7BDC220CA}"/>
              </a:ext>
            </a:extLst>
          </p:cNvPr>
          <p:cNvSpPr>
            <a:spLocks noGrp="1"/>
          </p:cNvSpPr>
          <p:nvPr>
            <p:ph type="ctrTitle"/>
            <p:custDataLst>
              <p:tags r:id="rId2"/>
            </p:custDataLst>
          </p:nvPr>
        </p:nvSpPr>
        <p:spPr/>
        <p:txBody>
          <a:bodyPr/>
          <a:lstStyle/>
          <a:p>
            <a:r>
              <a:rPr lang="fr-FR" dirty="0"/>
              <a:t>Découverte de Kotlin</a:t>
            </a:r>
          </a:p>
        </p:txBody>
      </p:sp>
      <p:sp>
        <p:nvSpPr>
          <p:cNvPr id="5" name="Espace réservé du texte 4">
            <a:extLst>
              <a:ext uri="{FF2B5EF4-FFF2-40B4-BE49-F238E27FC236}">
                <a16:creationId xmlns:a16="http://schemas.microsoft.com/office/drawing/2014/main" id="{30D37FA0-893E-438A-B3E4-57C868F1F440}"/>
              </a:ext>
            </a:extLst>
          </p:cNvPr>
          <p:cNvSpPr>
            <a:spLocks noGrp="1"/>
          </p:cNvSpPr>
          <p:nvPr>
            <p:ph type="body" sz="quarter" idx="13"/>
            <p:custDataLst>
              <p:tags r:id="rId3"/>
            </p:custDataLst>
          </p:nvPr>
        </p:nvSpPr>
        <p:spPr/>
        <p:txBody>
          <a:bodyPr/>
          <a:lstStyle/>
          <a:p>
            <a:r>
              <a:rPr lang="fr-FR" dirty="0"/>
              <a:t>Découvrir la plateforme Android</a:t>
            </a:r>
          </a:p>
          <a:p>
            <a:r>
              <a:rPr lang="fr-FR" dirty="0"/>
              <a:t>Découvrir l’architecture Android</a:t>
            </a:r>
          </a:p>
          <a:p>
            <a:r>
              <a:rPr lang="fr-FR" dirty="0"/>
              <a:t>Découvrir l’environnement de développement</a:t>
            </a:r>
          </a:p>
          <a:p>
            <a:r>
              <a:rPr lang="fr-FR" dirty="0"/>
              <a:t>Créer un premier projet</a:t>
            </a:r>
          </a:p>
          <a:p>
            <a:endParaRPr lang="fr-FR" dirty="0"/>
          </a:p>
        </p:txBody>
      </p:sp>
      <p:sp>
        <p:nvSpPr>
          <p:cNvPr id="6" name="Espace réservé du texte 5">
            <a:extLst>
              <a:ext uri="{FF2B5EF4-FFF2-40B4-BE49-F238E27FC236}">
                <a16:creationId xmlns:a16="http://schemas.microsoft.com/office/drawing/2014/main" id="{12DAEEE1-00CE-4EFE-9F9E-8A99AD99EABC}"/>
              </a:ext>
            </a:extLst>
          </p:cNvPr>
          <p:cNvSpPr>
            <a:spLocks noGrp="1"/>
          </p:cNvSpPr>
          <p:nvPr>
            <p:ph type="body" sz="quarter" idx="14"/>
            <p:custDataLst>
              <p:tags r:id="rId4"/>
            </p:custDataLst>
          </p:nvPr>
        </p:nvSpPr>
        <p:spPr/>
        <p:txBody>
          <a:bodyPr/>
          <a:lstStyle/>
          <a:p>
            <a:r>
              <a:rPr lang="fr-FR"/>
              <a:t>Objectifs</a:t>
            </a:r>
          </a:p>
        </p:txBody>
      </p:sp>
    </p:spTree>
    <p:custDataLst>
      <p:tags r:id="rId1"/>
    </p:custDataLst>
    <p:extLst>
      <p:ext uri="{BB962C8B-B14F-4D97-AF65-F5344CB8AC3E}">
        <p14:creationId xmlns:p14="http://schemas.microsoft.com/office/powerpoint/2010/main" val="10885840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1F35146F-713E-4BDB-B6CE-ECE88A9BC591}"/>
              </a:ext>
            </a:extLst>
          </p:cNvPr>
          <p:cNvSpPr>
            <a:spLocks noGrp="1"/>
          </p:cNvSpPr>
          <p:nvPr>
            <p:ph type="ctrTitle"/>
            <p:custDataLst>
              <p:tags r:id="rId2"/>
            </p:custDataLst>
          </p:nvPr>
        </p:nvSpPr>
        <p:spPr/>
        <p:txBody>
          <a:bodyPr/>
          <a:lstStyle/>
          <a:p>
            <a:r>
              <a:rPr lang="fr-FR" dirty="0"/>
              <a:t>Découverte de Kotlin</a:t>
            </a:r>
          </a:p>
        </p:txBody>
      </p:sp>
      <p:sp>
        <p:nvSpPr>
          <p:cNvPr id="2" name="Espace réservé du texte 1">
            <a:extLst>
              <a:ext uri="{FF2B5EF4-FFF2-40B4-BE49-F238E27FC236}">
                <a16:creationId xmlns:a16="http://schemas.microsoft.com/office/drawing/2014/main" id="{D89809E0-F420-4454-A5E6-0CF545069BC4}"/>
              </a:ext>
            </a:extLst>
          </p:cNvPr>
          <p:cNvSpPr>
            <a:spLocks noGrp="1"/>
          </p:cNvSpPr>
          <p:nvPr>
            <p:ph type="body" sz="quarter" idx="14"/>
            <p:custDataLst>
              <p:tags r:id="rId3"/>
            </p:custDataLst>
          </p:nvPr>
        </p:nvSpPr>
        <p:spPr/>
        <p:txBody>
          <a:bodyPr/>
          <a:lstStyle/>
          <a:p>
            <a:r>
              <a:rPr lang="fr-FR"/>
              <a:t>Les fondamentaux</a:t>
            </a:r>
            <a:endParaRPr lang="fr-FR" dirty="0"/>
          </a:p>
        </p:txBody>
      </p:sp>
      <p:sp>
        <p:nvSpPr>
          <p:cNvPr id="23" name="Rectangle 22">
            <a:extLst>
              <a:ext uri="{FF2B5EF4-FFF2-40B4-BE49-F238E27FC236}">
                <a16:creationId xmlns:a16="http://schemas.microsoft.com/office/drawing/2014/main" id="{00B347D7-D9FC-4158-9F34-D9B717F221EE}"/>
              </a:ext>
            </a:extLst>
          </p:cNvPr>
          <p:cNvSpPr/>
          <p:nvPr>
            <p:custDataLst>
              <p:tags r:id="rId4"/>
            </p:custDataLst>
          </p:nvPr>
        </p:nvSpPr>
        <p:spPr>
          <a:xfrm>
            <a:off x="251520" y="1106435"/>
            <a:ext cx="2160240" cy="810090"/>
          </a:xfrm>
          <a:prstGeom prst="rect">
            <a:avLst/>
          </a:prstGeom>
          <a:solidFill>
            <a:srgbClr val="D600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300" dirty="0">
                <a:latin typeface="Segoe UI Semilight" panose="020B0402040204020203" pitchFamily="34" charset="0"/>
                <a:cs typeface="Segoe UI Semilight" panose="020B0402040204020203" pitchFamily="34" charset="0"/>
              </a:rPr>
              <a:t>if</a:t>
            </a:r>
          </a:p>
        </p:txBody>
      </p:sp>
      <p:pic>
        <p:nvPicPr>
          <p:cNvPr id="34" name="Image 33">
            <a:extLst>
              <a:ext uri="{FF2B5EF4-FFF2-40B4-BE49-F238E27FC236}">
                <a16:creationId xmlns:a16="http://schemas.microsoft.com/office/drawing/2014/main" id="{D42A7F8D-9CA8-43DF-A036-545BD6D3D1FF}"/>
              </a:ext>
            </a:extLst>
          </p:cNvPr>
          <p:cNvPicPr>
            <a:picLocks noChangeAspect="1"/>
          </p:cNvPicPr>
          <p:nvPr>
            <p:custDataLst>
              <p:tags r:id="rId5"/>
            </p:custDataLst>
          </p:nvPr>
        </p:nvPicPr>
        <p:blipFill>
          <a:blip r:embed="rId12"/>
          <a:stretch>
            <a:fillRect/>
          </a:stretch>
        </p:blipFill>
        <p:spPr>
          <a:xfrm>
            <a:off x="3833846" y="1857089"/>
            <a:ext cx="4680000" cy="3273732"/>
          </a:xfrm>
          <a:prstGeom prst="rect">
            <a:avLst/>
          </a:prstGeom>
        </p:spPr>
      </p:pic>
      <p:sp>
        <p:nvSpPr>
          <p:cNvPr id="35" name="Rectangle 34">
            <a:extLst>
              <a:ext uri="{FF2B5EF4-FFF2-40B4-BE49-F238E27FC236}">
                <a16:creationId xmlns:a16="http://schemas.microsoft.com/office/drawing/2014/main" id="{7D5EF468-E9EC-4281-B123-CD828A870E01}"/>
              </a:ext>
            </a:extLst>
          </p:cNvPr>
          <p:cNvSpPr/>
          <p:nvPr>
            <p:custDataLst>
              <p:tags r:id="rId6"/>
            </p:custDataLst>
          </p:nvPr>
        </p:nvSpPr>
        <p:spPr>
          <a:xfrm>
            <a:off x="3653566" y="2584599"/>
            <a:ext cx="5040560" cy="280602"/>
          </a:xfrm>
          <a:prstGeom prst="rect">
            <a:avLst/>
          </a:prstGeom>
          <a:noFill/>
          <a:ln>
            <a:solidFill>
              <a:srgbClr val="59B3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36" name="Rectangle 35">
            <a:extLst>
              <a:ext uri="{FF2B5EF4-FFF2-40B4-BE49-F238E27FC236}">
                <a16:creationId xmlns:a16="http://schemas.microsoft.com/office/drawing/2014/main" id="{F249470C-F55A-4011-BE0A-8AE259BC0585}"/>
              </a:ext>
            </a:extLst>
          </p:cNvPr>
          <p:cNvSpPr/>
          <p:nvPr>
            <p:custDataLst>
              <p:tags r:id="rId7"/>
            </p:custDataLst>
          </p:nvPr>
        </p:nvSpPr>
        <p:spPr>
          <a:xfrm>
            <a:off x="3653203" y="3116824"/>
            <a:ext cx="5040560" cy="28060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37" name="Rectangle 36">
            <a:extLst>
              <a:ext uri="{FF2B5EF4-FFF2-40B4-BE49-F238E27FC236}">
                <a16:creationId xmlns:a16="http://schemas.microsoft.com/office/drawing/2014/main" id="{7EC9D9BA-832C-48B9-8651-A0A6D6585945}"/>
              </a:ext>
            </a:extLst>
          </p:cNvPr>
          <p:cNvSpPr/>
          <p:nvPr>
            <p:custDataLst>
              <p:tags r:id="rId8"/>
            </p:custDataLst>
          </p:nvPr>
        </p:nvSpPr>
        <p:spPr>
          <a:xfrm>
            <a:off x="3653203" y="3609815"/>
            <a:ext cx="5040560" cy="280602"/>
          </a:xfrm>
          <a:prstGeom prst="rect">
            <a:avLst/>
          </a:prstGeom>
          <a:noFill/>
          <a:ln>
            <a:solidFill>
              <a:srgbClr val="59B3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38" name="Rectangle 37">
            <a:extLst>
              <a:ext uri="{FF2B5EF4-FFF2-40B4-BE49-F238E27FC236}">
                <a16:creationId xmlns:a16="http://schemas.microsoft.com/office/drawing/2014/main" id="{C959803D-3628-48F3-A9C5-BB85F0845CCD}"/>
              </a:ext>
            </a:extLst>
          </p:cNvPr>
          <p:cNvSpPr/>
          <p:nvPr>
            <p:custDataLst>
              <p:tags r:id="rId9"/>
            </p:custDataLst>
          </p:nvPr>
        </p:nvSpPr>
        <p:spPr>
          <a:xfrm>
            <a:off x="3653203" y="4307939"/>
            <a:ext cx="5040560" cy="280602"/>
          </a:xfrm>
          <a:prstGeom prst="rect">
            <a:avLst/>
          </a:prstGeom>
          <a:noFill/>
          <a:ln>
            <a:solidFill>
              <a:srgbClr val="59B3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Tree>
    <p:custDataLst>
      <p:tags r:id="rId1"/>
    </p:custDataLst>
    <p:extLst>
      <p:ext uri="{BB962C8B-B14F-4D97-AF65-F5344CB8AC3E}">
        <p14:creationId xmlns:p14="http://schemas.microsoft.com/office/powerpoint/2010/main" val="221727677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3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3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37"/>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3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P spid="36" grpId="0" animBg="1"/>
      <p:bldP spid="36" grpId="1" animBg="1"/>
      <p:bldP spid="37" grpId="0" animBg="1"/>
      <p:bldP spid="37" grpId="1" animBg="1"/>
      <p:bldP spid="38" grpId="0" animBg="1"/>
      <p:bldP spid="38"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1F35146F-713E-4BDB-B6CE-ECE88A9BC591}"/>
              </a:ext>
            </a:extLst>
          </p:cNvPr>
          <p:cNvSpPr>
            <a:spLocks noGrp="1"/>
          </p:cNvSpPr>
          <p:nvPr>
            <p:ph type="ctrTitle"/>
            <p:custDataLst>
              <p:tags r:id="rId2"/>
            </p:custDataLst>
          </p:nvPr>
        </p:nvSpPr>
        <p:spPr/>
        <p:txBody>
          <a:bodyPr/>
          <a:lstStyle/>
          <a:p>
            <a:r>
              <a:rPr lang="fr-FR" dirty="0"/>
              <a:t>Découverte de Kotlin</a:t>
            </a:r>
          </a:p>
        </p:txBody>
      </p:sp>
      <p:sp>
        <p:nvSpPr>
          <p:cNvPr id="2" name="Espace réservé du texte 1">
            <a:extLst>
              <a:ext uri="{FF2B5EF4-FFF2-40B4-BE49-F238E27FC236}">
                <a16:creationId xmlns:a16="http://schemas.microsoft.com/office/drawing/2014/main" id="{D89809E0-F420-4454-A5E6-0CF545069BC4}"/>
              </a:ext>
            </a:extLst>
          </p:cNvPr>
          <p:cNvSpPr>
            <a:spLocks noGrp="1"/>
          </p:cNvSpPr>
          <p:nvPr>
            <p:ph type="body" sz="quarter" idx="14"/>
            <p:custDataLst>
              <p:tags r:id="rId3"/>
            </p:custDataLst>
          </p:nvPr>
        </p:nvSpPr>
        <p:spPr/>
        <p:txBody>
          <a:bodyPr/>
          <a:lstStyle/>
          <a:p>
            <a:r>
              <a:rPr lang="fr-FR"/>
              <a:t>Les fondamentaux</a:t>
            </a:r>
            <a:endParaRPr lang="fr-FR" dirty="0"/>
          </a:p>
        </p:txBody>
      </p:sp>
      <p:pic>
        <p:nvPicPr>
          <p:cNvPr id="25" name="Image 24">
            <a:extLst>
              <a:ext uri="{FF2B5EF4-FFF2-40B4-BE49-F238E27FC236}">
                <a16:creationId xmlns:a16="http://schemas.microsoft.com/office/drawing/2014/main" id="{44D09086-BBF8-4B94-8950-7EE1D363D4FC}"/>
              </a:ext>
            </a:extLst>
          </p:cNvPr>
          <p:cNvPicPr>
            <a:picLocks noChangeAspect="1"/>
          </p:cNvPicPr>
          <p:nvPr>
            <p:custDataLst>
              <p:tags r:id="rId4"/>
            </p:custDataLst>
          </p:nvPr>
        </p:nvPicPr>
        <p:blipFill>
          <a:blip r:embed="rId17"/>
          <a:stretch>
            <a:fillRect/>
          </a:stretch>
        </p:blipFill>
        <p:spPr>
          <a:xfrm>
            <a:off x="3131840" y="1857089"/>
            <a:ext cx="4680000" cy="2527200"/>
          </a:xfrm>
          <a:prstGeom prst="rect">
            <a:avLst/>
          </a:prstGeom>
        </p:spPr>
      </p:pic>
      <p:pic>
        <p:nvPicPr>
          <p:cNvPr id="26" name="Image 25">
            <a:extLst>
              <a:ext uri="{FF2B5EF4-FFF2-40B4-BE49-F238E27FC236}">
                <a16:creationId xmlns:a16="http://schemas.microsoft.com/office/drawing/2014/main" id="{18014E11-EF17-458B-BA51-212C3BE63BE7}"/>
              </a:ext>
            </a:extLst>
          </p:cNvPr>
          <p:cNvPicPr>
            <a:picLocks noChangeAspect="1"/>
          </p:cNvPicPr>
          <p:nvPr>
            <p:custDataLst>
              <p:tags r:id="rId5"/>
            </p:custDataLst>
          </p:nvPr>
        </p:nvPicPr>
        <p:blipFill>
          <a:blip r:embed="rId18"/>
          <a:stretch>
            <a:fillRect/>
          </a:stretch>
        </p:blipFill>
        <p:spPr>
          <a:xfrm>
            <a:off x="6267917" y="3795886"/>
            <a:ext cx="900000" cy="207194"/>
          </a:xfrm>
          <a:prstGeom prst="rect">
            <a:avLst/>
          </a:prstGeom>
        </p:spPr>
      </p:pic>
      <p:pic>
        <p:nvPicPr>
          <p:cNvPr id="27" name="Image 26">
            <a:extLst>
              <a:ext uri="{FF2B5EF4-FFF2-40B4-BE49-F238E27FC236}">
                <a16:creationId xmlns:a16="http://schemas.microsoft.com/office/drawing/2014/main" id="{BB71B7F4-8312-44D6-987E-850D41E6B7A3}"/>
              </a:ext>
            </a:extLst>
          </p:cNvPr>
          <p:cNvPicPr>
            <a:picLocks noChangeAspect="1"/>
          </p:cNvPicPr>
          <p:nvPr>
            <p:custDataLst>
              <p:tags r:id="rId6"/>
            </p:custDataLst>
          </p:nvPr>
        </p:nvPicPr>
        <p:blipFill rotWithShape="1">
          <a:blip r:embed="rId18"/>
          <a:srcRect l="73142" t="32535"/>
          <a:stretch/>
        </p:blipFill>
        <p:spPr>
          <a:xfrm>
            <a:off x="6956484" y="3787056"/>
            <a:ext cx="355596" cy="205632"/>
          </a:xfrm>
          <a:prstGeom prst="rect">
            <a:avLst/>
          </a:prstGeom>
        </p:spPr>
      </p:pic>
      <p:sp>
        <p:nvSpPr>
          <p:cNvPr id="30" name="Rectangle 29">
            <a:extLst>
              <a:ext uri="{FF2B5EF4-FFF2-40B4-BE49-F238E27FC236}">
                <a16:creationId xmlns:a16="http://schemas.microsoft.com/office/drawing/2014/main" id="{417A698D-0654-45A6-9AAB-1788142EB242}"/>
              </a:ext>
            </a:extLst>
          </p:cNvPr>
          <p:cNvSpPr/>
          <p:nvPr>
            <p:custDataLst>
              <p:tags r:id="rId7"/>
            </p:custDataLst>
          </p:nvPr>
        </p:nvSpPr>
        <p:spPr>
          <a:xfrm>
            <a:off x="251520" y="1106435"/>
            <a:ext cx="2160240" cy="81009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err="1">
                <a:latin typeface="Segoe UI Semilight" panose="020B0402040204020203" pitchFamily="34" charset="0"/>
                <a:cs typeface="Segoe UI Semilight" panose="020B0402040204020203" pitchFamily="34" charset="0"/>
              </a:rPr>
              <a:t>when</a:t>
            </a:r>
            <a:endParaRPr lang="fr-FR" sz="2400" dirty="0">
              <a:latin typeface="Segoe UI Semilight" panose="020B0402040204020203" pitchFamily="34" charset="0"/>
              <a:cs typeface="Segoe UI Semilight" panose="020B0402040204020203" pitchFamily="34" charset="0"/>
            </a:endParaRPr>
          </a:p>
        </p:txBody>
      </p:sp>
      <p:sp>
        <p:nvSpPr>
          <p:cNvPr id="31" name="Rectangle 30">
            <a:extLst>
              <a:ext uri="{FF2B5EF4-FFF2-40B4-BE49-F238E27FC236}">
                <a16:creationId xmlns:a16="http://schemas.microsoft.com/office/drawing/2014/main" id="{BDE645A1-456C-4582-AFBC-F524446D0B97}"/>
              </a:ext>
            </a:extLst>
          </p:cNvPr>
          <p:cNvSpPr/>
          <p:nvPr>
            <p:custDataLst>
              <p:tags r:id="rId8"/>
            </p:custDataLst>
          </p:nvPr>
        </p:nvSpPr>
        <p:spPr>
          <a:xfrm>
            <a:off x="2951560" y="2980388"/>
            <a:ext cx="5040560" cy="280602"/>
          </a:xfrm>
          <a:prstGeom prst="rect">
            <a:avLst/>
          </a:prstGeom>
          <a:noFill/>
          <a:ln>
            <a:solidFill>
              <a:srgbClr val="59B3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32" name="Rectangle 31">
            <a:extLst>
              <a:ext uri="{FF2B5EF4-FFF2-40B4-BE49-F238E27FC236}">
                <a16:creationId xmlns:a16="http://schemas.microsoft.com/office/drawing/2014/main" id="{D713FF92-72DF-42C0-9F52-D81D8038BC7E}"/>
              </a:ext>
            </a:extLst>
          </p:cNvPr>
          <p:cNvSpPr/>
          <p:nvPr>
            <p:custDataLst>
              <p:tags r:id="rId9"/>
            </p:custDataLst>
          </p:nvPr>
        </p:nvSpPr>
        <p:spPr>
          <a:xfrm>
            <a:off x="2951560" y="3155244"/>
            <a:ext cx="5040560" cy="280602"/>
          </a:xfrm>
          <a:prstGeom prst="rect">
            <a:avLst/>
          </a:prstGeom>
          <a:noFill/>
          <a:ln>
            <a:solidFill>
              <a:srgbClr val="59B3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33" name="Rectangle 32">
            <a:extLst>
              <a:ext uri="{FF2B5EF4-FFF2-40B4-BE49-F238E27FC236}">
                <a16:creationId xmlns:a16="http://schemas.microsoft.com/office/drawing/2014/main" id="{31392E1C-5E0B-4F69-BC76-A5F341330F8A}"/>
              </a:ext>
            </a:extLst>
          </p:cNvPr>
          <p:cNvSpPr/>
          <p:nvPr>
            <p:custDataLst>
              <p:tags r:id="rId10"/>
            </p:custDataLst>
          </p:nvPr>
        </p:nvSpPr>
        <p:spPr>
          <a:xfrm>
            <a:off x="2951560" y="3371268"/>
            <a:ext cx="5040560" cy="280602"/>
          </a:xfrm>
          <a:prstGeom prst="rect">
            <a:avLst/>
          </a:prstGeom>
          <a:noFill/>
          <a:ln>
            <a:solidFill>
              <a:srgbClr val="59B3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39" name="Rectangle 38">
            <a:extLst>
              <a:ext uri="{FF2B5EF4-FFF2-40B4-BE49-F238E27FC236}">
                <a16:creationId xmlns:a16="http://schemas.microsoft.com/office/drawing/2014/main" id="{C8ADD414-BE84-497E-ACEF-01F1923CC8D3}"/>
              </a:ext>
            </a:extLst>
          </p:cNvPr>
          <p:cNvSpPr/>
          <p:nvPr>
            <p:custDataLst>
              <p:tags r:id="rId11"/>
            </p:custDataLst>
          </p:nvPr>
        </p:nvSpPr>
        <p:spPr>
          <a:xfrm>
            <a:off x="2951560" y="3579862"/>
            <a:ext cx="5040560" cy="280602"/>
          </a:xfrm>
          <a:prstGeom prst="rect">
            <a:avLst/>
          </a:prstGeom>
          <a:noFill/>
          <a:ln>
            <a:solidFill>
              <a:srgbClr val="59B3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40" name="Rectangle 39">
            <a:extLst>
              <a:ext uri="{FF2B5EF4-FFF2-40B4-BE49-F238E27FC236}">
                <a16:creationId xmlns:a16="http://schemas.microsoft.com/office/drawing/2014/main" id="{5A77E0BD-B531-4D9A-9B39-A20CB92D4248}"/>
              </a:ext>
            </a:extLst>
          </p:cNvPr>
          <p:cNvSpPr/>
          <p:nvPr>
            <p:custDataLst>
              <p:tags r:id="rId12"/>
            </p:custDataLst>
          </p:nvPr>
        </p:nvSpPr>
        <p:spPr>
          <a:xfrm>
            <a:off x="2951560" y="3731308"/>
            <a:ext cx="5040560" cy="280602"/>
          </a:xfrm>
          <a:prstGeom prst="rect">
            <a:avLst/>
          </a:prstGeom>
          <a:noFill/>
          <a:ln>
            <a:solidFill>
              <a:srgbClr val="59B3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55" name="Rectangle 54">
            <a:extLst>
              <a:ext uri="{FF2B5EF4-FFF2-40B4-BE49-F238E27FC236}">
                <a16:creationId xmlns:a16="http://schemas.microsoft.com/office/drawing/2014/main" id="{DBFBAFA4-2D64-4BB9-AD9B-4AF63AD554D1}"/>
              </a:ext>
            </a:extLst>
          </p:cNvPr>
          <p:cNvSpPr/>
          <p:nvPr>
            <p:custDataLst>
              <p:tags r:id="rId13"/>
            </p:custDataLst>
          </p:nvPr>
        </p:nvSpPr>
        <p:spPr>
          <a:xfrm>
            <a:off x="2953250" y="2388844"/>
            <a:ext cx="5040560" cy="280602"/>
          </a:xfrm>
          <a:prstGeom prst="rect">
            <a:avLst/>
          </a:prstGeom>
          <a:noFill/>
          <a:ln>
            <a:solidFill>
              <a:srgbClr val="59B3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56" name="Rectangle 55">
            <a:extLst>
              <a:ext uri="{FF2B5EF4-FFF2-40B4-BE49-F238E27FC236}">
                <a16:creationId xmlns:a16="http://schemas.microsoft.com/office/drawing/2014/main" id="{10C1A586-2938-4227-8AA5-B7D6B61F0E01}"/>
              </a:ext>
            </a:extLst>
          </p:cNvPr>
          <p:cNvSpPr/>
          <p:nvPr>
            <p:custDataLst>
              <p:tags r:id="rId14"/>
            </p:custDataLst>
          </p:nvPr>
        </p:nvSpPr>
        <p:spPr>
          <a:xfrm>
            <a:off x="2951560" y="2779474"/>
            <a:ext cx="5040560" cy="280602"/>
          </a:xfrm>
          <a:prstGeom prst="rect">
            <a:avLst/>
          </a:prstGeom>
          <a:noFill/>
          <a:ln>
            <a:solidFill>
              <a:srgbClr val="59B3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Tree>
    <p:custDataLst>
      <p:tags r:id="rId1"/>
    </p:custDataLst>
    <p:extLst>
      <p:ext uri="{BB962C8B-B14F-4D97-AF65-F5344CB8AC3E}">
        <p14:creationId xmlns:p14="http://schemas.microsoft.com/office/powerpoint/2010/main" val="123053806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55"/>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56"/>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31"/>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32"/>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33"/>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1" nodeType="clickEffect">
                                  <p:stCondLst>
                                    <p:cond delay="0"/>
                                  </p:stCondLst>
                                  <p:childTnLst>
                                    <p:set>
                                      <p:cBhvr>
                                        <p:cTn id="58" dur="1" fill="hold">
                                          <p:stCondLst>
                                            <p:cond delay="0"/>
                                          </p:stCondLst>
                                        </p:cTn>
                                        <p:tgtEl>
                                          <p:spTgt spid="39"/>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grpId="1" nodeType="clickEffect">
                                  <p:stCondLst>
                                    <p:cond delay="0"/>
                                  </p:stCondLst>
                                  <p:childTnLst>
                                    <p:set>
                                      <p:cBhvr>
                                        <p:cTn id="66" dur="1" fill="hold">
                                          <p:stCondLst>
                                            <p:cond delay="0"/>
                                          </p:stCondLst>
                                        </p:cTn>
                                        <p:tgtEl>
                                          <p:spTgt spid="4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1" grpId="1" animBg="1"/>
      <p:bldP spid="32" grpId="0" animBg="1"/>
      <p:bldP spid="32" grpId="1" animBg="1"/>
      <p:bldP spid="33" grpId="0" animBg="1"/>
      <p:bldP spid="33" grpId="1" animBg="1"/>
      <p:bldP spid="39" grpId="0" animBg="1"/>
      <p:bldP spid="39" grpId="1" animBg="1"/>
      <p:bldP spid="40" grpId="0" animBg="1"/>
      <p:bldP spid="40" grpId="1" animBg="1"/>
      <p:bldP spid="55" grpId="0" animBg="1"/>
      <p:bldP spid="55" grpId="1" animBg="1"/>
      <p:bldP spid="56" grpId="0" animBg="1"/>
      <p:bldP spid="56"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1F35146F-713E-4BDB-B6CE-ECE88A9BC591}"/>
              </a:ext>
            </a:extLst>
          </p:cNvPr>
          <p:cNvSpPr>
            <a:spLocks noGrp="1"/>
          </p:cNvSpPr>
          <p:nvPr>
            <p:ph type="ctrTitle"/>
            <p:custDataLst>
              <p:tags r:id="rId2"/>
            </p:custDataLst>
          </p:nvPr>
        </p:nvSpPr>
        <p:spPr/>
        <p:txBody>
          <a:bodyPr/>
          <a:lstStyle/>
          <a:p>
            <a:r>
              <a:rPr lang="fr-FR" dirty="0"/>
              <a:t>Découverte de Kotlin</a:t>
            </a:r>
          </a:p>
        </p:txBody>
      </p:sp>
      <p:sp>
        <p:nvSpPr>
          <p:cNvPr id="2" name="Espace réservé du texte 1">
            <a:extLst>
              <a:ext uri="{FF2B5EF4-FFF2-40B4-BE49-F238E27FC236}">
                <a16:creationId xmlns:a16="http://schemas.microsoft.com/office/drawing/2014/main" id="{D89809E0-F420-4454-A5E6-0CF545069BC4}"/>
              </a:ext>
            </a:extLst>
          </p:cNvPr>
          <p:cNvSpPr>
            <a:spLocks noGrp="1"/>
          </p:cNvSpPr>
          <p:nvPr>
            <p:ph type="body" sz="quarter" idx="14"/>
            <p:custDataLst>
              <p:tags r:id="rId3"/>
            </p:custDataLst>
          </p:nvPr>
        </p:nvSpPr>
        <p:spPr/>
        <p:txBody>
          <a:bodyPr/>
          <a:lstStyle/>
          <a:p>
            <a:r>
              <a:rPr lang="fr-FR"/>
              <a:t>Les fondamentaux</a:t>
            </a:r>
            <a:endParaRPr lang="fr-FR" dirty="0"/>
          </a:p>
        </p:txBody>
      </p:sp>
      <p:sp>
        <p:nvSpPr>
          <p:cNvPr id="29" name="Rectangle 28">
            <a:extLst>
              <a:ext uri="{FF2B5EF4-FFF2-40B4-BE49-F238E27FC236}">
                <a16:creationId xmlns:a16="http://schemas.microsoft.com/office/drawing/2014/main" id="{BDA44996-5066-4400-8D11-21467DF8AF7E}"/>
              </a:ext>
            </a:extLst>
          </p:cNvPr>
          <p:cNvSpPr/>
          <p:nvPr>
            <p:custDataLst>
              <p:tags r:id="rId4"/>
            </p:custDataLst>
          </p:nvPr>
        </p:nvSpPr>
        <p:spPr>
          <a:xfrm>
            <a:off x="251520" y="1112146"/>
            <a:ext cx="2166772" cy="810090"/>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latin typeface="Segoe UI Semilight" panose="020B0402040204020203" pitchFamily="34" charset="0"/>
                <a:cs typeface="Segoe UI Semilight" panose="020B0402040204020203" pitchFamily="34" charset="0"/>
              </a:rPr>
              <a:t>for</a:t>
            </a:r>
          </a:p>
        </p:txBody>
      </p:sp>
      <p:pic>
        <p:nvPicPr>
          <p:cNvPr id="34" name="Image 33">
            <a:extLst>
              <a:ext uri="{FF2B5EF4-FFF2-40B4-BE49-F238E27FC236}">
                <a16:creationId xmlns:a16="http://schemas.microsoft.com/office/drawing/2014/main" id="{9757575B-F5BA-4D41-BD58-681B11CAF0C2}"/>
              </a:ext>
            </a:extLst>
          </p:cNvPr>
          <p:cNvPicPr>
            <a:picLocks noChangeAspect="1"/>
          </p:cNvPicPr>
          <p:nvPr>
            <p:custDataLst>
              <p:tags r:id="rId5"/>
            </p:custDataLst>
          </p:nvPr>
        </p:nvPicPr>
        <p:blipFill>
          <a:blip r:embed="rId8"/>
          <a:stretch>
            <a:fillRect/>
          </a:stretch>
        </p:blipFill>
        <p:spPr>
          <a:xfrm>
            <a:off x="3138372" y="1857089"/>
            <a:ext cx="4680000" cy="1948050"/>
          </a:xfrm>
          <a:prstGeom prst="rect">
            <a:avLst/>
          </a:prstGeom>
        </p:spPr>
      </p:pic>
    </p:spTree>
    <p:custDataLst>
      <p:tags r:id="rId1"/>
    </p:custDataLst>
    <p:extLst>
      <p:ext uri="{BB962C8B-B14F-4D97-AF65-F5344CB8AC3E}">
        <p14:creationId xmlns:p14="http://schemas.microsoft.com/office/powerpoint/2010/main" val="264566514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1F35146F-713E-4BDB-B6CE-ECE88A9BC591}"/>
              </a:ext>
            </a:extLst>
          </p:cNvPr>
          <p:cNvSpPr>
            <a:spLocks noGrp="1"/>
          </p:cNvSpPr>
          <p:nvPr>
            <p:ph type="ctrTitle"/>
            <p:custDataLst>
              <p:tags r:id="rId2"/>
            </p:custDataLst>
          </p:nvPr>
        </p:nvSpPr>
        <p:spPr/>
        <p:txBody>
          <a:bodyPr/>
          <a:lstStyle/>
          <a:p>
            <a:r>
              <a:rPr lang="fr-FR" dirty="0"/>
              <a:t>Découverte de Kotlin</a:t>
            </a:r>
          </a:p>
        </p:txBody>
      </p:sp>
      <p:sp>
        <p:nvSpPr>
          <p:cNvPr id="2" name="Espace réservé du texte 1">
            <a:extLst>
              <a:ext uri="{FF2B5EF4-FFF2-40B4-BE49-F238E27FC236}">
                <a16:creationId xmlns:a16="http://schemas.microsoft.com/office/drawing/2014/main" id="{D89809E0-F420-4454-A5E6-0CF545069BC4}"/>
              </a:ext>
            </a:extLst>
          </p:cNvPr>
          <p:cNvSpPr>
            <a:spLocks noGrp="1"/>
          </p:cNvSpPr>
          <p:nvPr>
            <p:ph type="body" sz="quarter" idx="14"/>
            <p:custDataLst>
              <p:tags r:id="rId3"/>
            </p:custDataLst>
          </p:nvPr>
        </p:nvSpPr>
        <p:spPr/>
        <p:txBody>
          <a:bodyPr/>
          <a:lstStyle/>
          <a:p>
            <a:r>
              <a:rPr lang="fr-FR"/>
              <a:t>Les fondamentaux</a:t>
            </a:r>
            <a:endParaRPr lang="fr-FR" dirty="0"/>
          </a:p>
        </p:txBody>
      </p:sp>
      <p:sp>
        <p:nvSpPr>
          <p:cNvPr id="17" name="Rectangle 16">
            <a:extLst>
              <a:ext uri="{FF2B5EF4-FFF2-40B4-BE49-F238E27FC236}">
                <a16:creationId xmlns:a16="http://schemas.microsoft.com/office/drawing/2014/main" id="{FE9B5876-0B2C-4462-9D3F-9221DA4A8F94}"/>
              </a:ext>
            </a:extLst>
          </p:cNvPr>
          <p:cNvSpPr/>
          <p:nvPr>
            <p:custDataLst>
              <p:tags r:id="rId4"/>
            </p:custDataLst>
          </p:nvPr>
        </p:nvSpPr>
        <p:spPr>
          <a:xfrm>
            <a:off x="251520" y="1112146"/>
            <a:ext cx="2166772" cy="810090"/>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latin typeface="Segoe UI Semilight" panose="020B0402040204020203" pitchFamily="34" charset="0"/>
                <a:cs typeface="Segoe UI Semilight" panose="020B0402040204020203" pitchFamily="34" charset="0"/>
              </a:rPr>
              <a:t>for</a:t>
            </a:r>
          </a:p>
        </p:txBody>
      </p:sp>
      <p:pic>
        <p:nvPicPr>
          <p:cNvPr id="18" name="Image 17">
            <a:extLst>
              <a:ext uri="{FF2B5EF4-FFF2-40B4-BE49-F238E27FC236}">
                <a16:creationId xmlns:a16="http://schemas.microsoft.com/office/drawing/2014/main" id="{961C5449-BEE4-43E4-BB15-A956FE03347D}"/>
              </a:ext>
            </a:extLst>
          </p:cNvPr>
          <p:cNvPicPr>
            <a:picLocks noChangeAspect="1"/>
          </p:cNvPicPr>
          <p:nvPr>
            <p:custDataLst>
              <p:tags r:id="rId5"/>
            </p:custDataLst>
          </p:nvPr>
        </p:nvPicPr>
        <p:blipFill>
          <a:blip r:embed="rId10"/>
          <a:stretch>
            <a:fillRect/>
          </a:stretch>
        </p:blipFill>
        <p:spPr>
          <a:xfrm>
            <a:off x="3137074" y="1857089"/>
            <a:ext cx="4680000" cy="1934170"/>
          </a:xfrm>
          <a:prstGeom prst="rect">
            <a:avLst/>
          </a:prstGeom>
        </p:spPr>
      </p:pic>
      <p:sp>
        <p:nvSpPr>
          <p:cNvPr id="22" name="Rectangle 21">
            <a:extLst>
              <a:ext uri="{FF2B5EF4-FFF2-40B4-BE49-F238E27FC236}">
                <a16:creationId xmlns:a16="http://schemas.microsoft.com/office/drawing/2014/main" id="{A7BED138-D8CA-4F16-A5E7-77D7F727B420}"/>
              </a:ext>
            </a:extLst>
          </p:cNvPr>
          <p:cNvSpPr/>
          <p:nvPr>
            <p:custDataLst>
              <p:tags r:id="rId6"/>
            </p:custDataLst>
          </p:nvPr>
        </p:nvSpPr>
        <p:spPr>
          <a:xfrm>
            <a:off x="3024000" y="2376000"/>
            <a:ext cx="5040560" cy="28060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3" name="Rectangle 22">
            <a:extLst>
              <a:ext uri="{FF2B5EF4-FFF2-40B4-BE49-F238E27FC236}">
                <a16:creationId xmlns:a16="http://schemas.microsoft.com/office/drawing/2014/main" id="{13C1222A-9B66-4A3D-A61B-9879E3ECAC38}"/>
              </a:ext>
            </a:extLst>
          </p:cNvPr>
          <p:cNvSpPr/>
          <p:nvPr>
            <p:custDataLst>
              <p:tags r:id="rId7"/>
            </p:custDataLst>
          </p:nvPr>
        </p:nvSpPr>
        <p:spPr>
          <a:xfrm>
            <a:off x="3028638" y="2772000"/>
            <a:ext cx="5040560" cy="28060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Tree>
    <p:custDataLst>
      <p:tags r:id="rId1"/>
    </p:custDataLst>
    <p:extLst>
      <p:ext uri="{BB962C8B-B14F-4D97-AF65-F5344CB8AC3E}">
        <p14:creationId xmlns:p14="http://schemas.microsoft.com/office/powerpoint/2010/main" val="163356695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22"/>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2" grpId="1" animBg="1"/>
      <p:bldP spid="23" grpId="0" animBg="1"/>
      <p:bldP spid="23"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1F35146F-713E-4BDB-B6CE-ECE88A9BC591}"/>
              </a:ext>
            </a:extLst>
          </p:cNvPr>
          <p:cNvSpPr>
            <a:spLocks noGrp="1"/>
          </p:cNvSpPr>
          <p:nvPr>
            <p:ph type="ctrTitle"/>
            <p:custDataLst>
              <p:tags r:id="rId2"/>
            </p:custDataLst>
          </p:nvPr>
        </p:nvSpPr>
        <p:spPr/>
        <p:txBody>
          <a:bodyPr/>
          <a:lstStyle/>
          <a:p>
            <a:r>
              <a:rPr lang="fr-FR" dirty="0"/>
              <a:t>Découverte de Kotlin</a:t>
            </a:r>
          </a:p>
        </p:txBody>
      </p:sp>
      <p:sp>
        <p:nvSpPr>
          <p:cNvPr id="2" name="Espace réservé du texte 1">
            <a:extLst>
              <a:ext uri="{FF2B5EF4-FFF2-40B4-BE49-F238E27FC236}">
                <a16:creationId xmlns:a16="http://schemas.microsoft.com/office/drawing/2014/main" id="{D89809E0-F420-4454-A5E6-0CF545069BC4}"/>
              </a:ext>
            </a:extLst>
          </p:cNvPr>
          <p:cNvSpPr>
            <a:spLocks noGrp="1"/>
          </p:cNvSpPr>
          <p:nvPr>
            <p:ph type="body" sz="quarter" idx="14"/>
            <p:custDataLst>
              <p:tags r:id="rId3"/>
            </p:custDataLst>
          </p:nvPr>
        </p:nvSpPr>
        <p:spPr/>
        <p:txBody>
          <a:bodyPr/>
          <a:lstStyle/>
          <a:p>
            <a:r>
              <a:rPr lang="fr-FR"/>
              <a:t>Les fondamentaux</a:t>
            </a:r>
            <a:endParaRPr lang="fr-FR" dirty="0"/>
          </a:p>
        </p:txBody>
      </p:sp>
      <p:sp>
        <p:nvSpPr>
          <p:cNvPr id="24" name="Rectangle 23">
            <a:extLst>
              <a:ext uri="{FF2B5EF4-FFF2-40B4-BE49-F238E27FC236}">
                <a16:creationId xmlns:a16="http://schemas.microsoft.com/office/drawing/2014/main" id="{3A57F3FE-DC9F-4E32-9FB3-AAD2F72576A0}"/>
              </a:ext>
            </a:extLst>
          </p:cNvPr>
          <p:cNvSpPr/>
          <p:nvPr>
            <p:custDataLst>
              <p:tags r:id="rId4"/>
            </p:custDataLst>
          </p:nvPr>
        </p:nvSpPr>
        <p:spPr>
          <a:xfrm>
            <a:off x="251520" y="1131590"/>
            <a:ext cx="2160240" cy="8100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latin typeface="Segoe UI Semilight" panose="020B0402040204020203" pitchFamily="34" charset="0"/>
                <a:cs typeface="Segoe UI Semilight" panose="020B0402040204020203" pitchFamily="34" charset="0"/>
              </a:rPr>
              <a:t>while</a:t>
            </a:r>
          </a:p>
        </p:txBody>
      </p:sp>
      <p:pic>
        <p:nvPicPr>
          <p:cNvPr id="25" name="Image 24">
            <a:extLst>
              <a:ext uri="{FF2B5EF4-FFF2-40B4-BE49-F238E27FC236}">
                <a16:creationId xmlns:a16="http://schemas.microsoft.com/office/drawing/2014/main" id="{E4389383-93AA-4B85-A828-3018DA204443}"/>
              </a:ext>
            </a:extLst>
          </p:cNvPr>
          <p:cNvPicPr>
            <a:picLocks noChangeAspect="1"/>
          </p:cNvPicPr>
          <p:nvPr>
            <p:custDataLst>
              <p:tags r:id="rId5"/>
            </p:custDataLst>
          </p:nvPr>
        </p:nvPicPr>
        <p:blipFill>
          <a:blip r:embed="rId10"/>
          <a:stretch>
            <a:fillRect/>
          </a:stretch>
        </p:blipFill>
        <p:spPr>
          <a:xfrm>
            <a:off x="3131634" y="1415876"/>
            <a:ext cx="4680000" cy="3689343"/>
          </a:xfrm>
          <a:prstGeom prst="rect">
            <a:avLst/>
          </a:prstGeom>
        </p:spPr>
      </p:pic>
      <p:sp>
        <p:nvSpPr>
          <p:cNvPr id="26" name="Rectangle 25">
            <a:extLst>
              <a:ext uri="{FF2B5EF4-FFF2-40B4-BE49-F238E27FC236}">
                <a16:creationId xmlns:a16="http://schemas.microsoft.com/office/drawing/2014/main" id="{3A01961A-63E3-4372-9816-834774ABEA95}"/>
              </a:ext>
            </a:extLst>
          </p:cNvPr>
          <p:cNvSpPr/>
          <p:nvPr>
            <p:custDataLst>
              <p:tags r:id="rId6"/>
            </p:custDataLst>
          </p:nvPr>
        </p:nvSpPr>
        <p:spPr>
          <a:xfrm>
            <a:off x="2951354" y="2276114"/>
            <a:ext cx="5040560" cy="11597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7" name="Rectangle 26">
            <a:extLst>
              <a:ext uri="{FF2B5EF4-FFF2-40B4-BE49-F238E27FC236}">
                <a16:creationId xmlns:a16="http://schemas.microsoft.com/office/drawing/2014/main" id="{396AE8B8-8678-4198-A84E-671EA954AFDB}"/>
              </a:ext>
            </a:extLst>
          </p:cNvPr>
          <p:cNvSpPr/>
          <p:nvPr>
            <p:custDataLst>
              <p:tags r:id="rId7"/>
            </p:custDataLst>
          </p:nvPr>
        </p:nvSpPr>
        <p:spPr>
          <a:xfrm>
            <a:off x="2951354" y="3644440"/>
            <a:ext cx="5040560" cy="10155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Tree>
    <p:custDataLst>
      <p:tags r:id="rId1"/>
    </p:custDataLst>
    <p:extLst>
      <p:ext uri="{BB962C8B-B14F-4D97-AF65-F5344CB8AC3E}">
        <p14:creationId xmlns:p14="http://schemas.microsoft.com/office/powerpoint/2010/main" val="211557461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2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6" grpId="1" animBg="1"/>
      <p:bldP spid="27" grpId="0" animBg="1"/>
      <p:bldP spid="27"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1F35146F-713E-4BDB-B6CE-ECE88A9BC591}"/>
              </a:ext>
            </a:extLst>
          </p:cNvPr>
          <p:cNvSpPr>
            <a:spLocks noGrp="1"/>
          </p:cNvSpPr>
          <p:nvPr>
            <p:ph type="ctrTitle"/>
            <p:custDataLst>
              <p:tags r:id="rId2"/>
            </p:custDataLst>
          </p:nvPr>
        </p:nvSpPr>
        <p:spPr/>
        <p:txBody>
          <a:bodyPr/>
          <a:lstStyle/>
          <a:p>
            <a:r>
              <a:rPr lang="fr-FR" dirty="0"/>
              <a:t>Découverte de Kotlin</a:t>
            </a:r>
          </a:p>
        </p:txBody>
      </p:sp>
      <p:sp>
        <p:nvSpPr>
          <p:cNvPr id="3" name="Espace réservé du texte 2">
            <a:extLst>
              <a:ext uri="{FF2B5EF4-FFF2-40B4-BE49-F238E27FC236}">
                <a16:creationId xmlns:a16="http://schemas.microsoft.com/office/drawing/2014/main" id="{8E8079C1-A88A-443F-A51B-88C573728580}"/>
              </a:ext>
            </a:extLst>
          </p:cNvPr>
          <p:cNvSpPr>
            <a:spLocks noGrp="1"/>
          </p:cNvSpPr>
          <p:nvPr>
            <p:ph type="body" sz="quarter" idx="13"/>
            <p:custDataLst>
              <p:tags r:id="rId3"/>
            </p:custDataLst>
          </p:nvPr>
        </p:nvSpPr>
        <p:spPr/>
        <p:txBody>
          <a:bodyPr/>
          <a:lstStyle/>
          <a:p>
            <a:pPr marL="0" indent="0">
              <a:buNone/>
            </a:pPr>
            <a:r>
              <a:rPr lang="en-US" b="1"/>
              <a:t>Conversions de type</a:t>
            </a:r>
          </a:p>
        </p:txBody>
      </p:sp>
      <p:sp>
        <p:nvSpPr>
          <p:cNvPr id="2" name="Espace réservé du texte 1">
            <a:extLst>
              <a:ext uri="{FF2B5EF4-FFF2-40B4-BE49-F238E27FC236}">
                <a16:creationId xmlns:a16="http://schemas.microsoft.com/office/drawing/2014/main" id="{D89809E0-F420-4454-A5E6-0CF545069BC4}"/>
              </a:ext>
            </a:extLst>
          </p:cNvPr>
          <p:cNvSpPr>
            <a:spLocks noGrp="1"/>
          </p:cNvSpPr>
          <p:nvPr>
            <p:ph type="body" sz="quarter" idx="14"/>
            <p:custDataLst>
              <p:tags r:id="rId4"/>
            </p:custDataLst>
          </p:nvPr>
        </p:nvSpPr>
        <p:spPr/>
        <p:txBody>
          <a:bodyPr/>
          <a:lstStyle/>
          <a:p>
            <a:r>
              <a:rPr lang="fr-FR"/>
              <a:t>Les fondamentaux</a:t>
            </a:r>
            <a:endParaRPr lang="fr-FR" dirty="0"/>
          </a:p>
        </p:txBody>
      </p:sp>
      <p:pic>
        <p:nvPicPr>
          <p:cNvPr id="19" name="Image 18">
            <a:extLst>
              <a:ext uri="{FF2B5EF4-FFF2-40B4-BE49-F238E27FC236}">
                <a16:creationId xmlns:a16="http://schemas.microsoft.com/office/drawing/2014/main" id="{522EB31E-3EB5-4F49-8A39-51315313D3FE}"/>
              </a:ext>
            </a:extLst>
          </p:cNvPr>
          <p:cNvPicPr>
            <a:picLocks noChangeAspect="1"/>
          </p:cNvPicPr>
          <p:nvPr>
            <p:custDataLst>
              <p:tags r:id="rId5"/>
            </p:custDataLst>
          </p:nvPr>
        </p:nvPicPr>
        <p:blipFill>
          <a:blip r:embed="rId9"/>
          <a:stretch>
            <a:fillRect/>
          </a:stretch>
        </p:blipFill>
        <p:spPr>
          <a:xfrm>
            <a:off x="3131840" y="2578985"/>
            <a:ext cx="4680000" cy="1406786"/>
          </a:xfrm>
          <a:prstGeom prst="rect">
            <a:avLst/>
          </a:prstGeom>
        </p:spPr>
      </p:pic>
      <p:sp>
        <p:nvSpPr>
          <p:cNvPr id="23" name="Rectangle 22">
            <a:extLst>
              <a:ext uri="{FF2B5EF4-FFF2-40B4-BE49-F238E27FC236}">
                <a16:creationId xmlns:a16="http://schemas.microsoft.com/office/drawing/2014/main" id="{129D85FC-0616-4862-8BB4-72235AFB17A3}"/>
              </a:ext>
            </a:extLst>
          </p:cNvPr>
          <p:cNvSpPr/>
          <p:nvPr>
            <p:custDataLst>
              <p:tags r:id="rId6"/>
            </p:custDataLst>
          </p:nvPr>
        </p:nvSpPr>
        <p:spPr>
          <a:xfrm>
            <a:off x="2951560" y="3487018"/>
            <a:ext cx="5040560" cy="28060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Tree>
    <p:custDataLst>
      <p:tags r:id="rId1"/>
    </p:custDataLst>
    <p:extLst>
      <p:ext uri="{BB962C8B-B14F-4D97-AF65-F5344CB8AC3E}">
        <p14:creationId xmlns:p14="http://schemas.microsoft.com/office/powerpoint/2010/main" val="364803523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3"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28C6D2-EB86-4849-87CC-888938E8CBE9}"/>
              </a:ext>
            </a:extLst>
          </p:cNvPr>
          <p:cNvSpPr>
            <a:spLocks noGrp="1"/>
          </p:cNvSpPr>
          <p:nvPr>
            <p:ph type="ctrTitle"/>
            <p:custDataLst>
              <p:tags r:id="rId2"/>
            </p:custDataLst>
          </p:nvPr>
        </p:nvSpPr>
        <p:spPr/>
        <p:txBody>
          <a:bodyPr/>
          <a:lstStyle/>
          <a:p>
            <a:r>
              <a:rPr lang="en-US"/>
              <a:t>Découverte de Kotlin</a:t>
            </a:r>
          </a:p>
        </p:txBody>
      </p:sp>
      <p:sp>
        <p:nvSpPr>
          <p:cNvPr id="3" name="Espace réservé du texte 2">
            <a:extLst>
              <a:ext uri="{FF2B5EF4-FFF2-40B4-BE49-F238E27FC236}">
                <a16:creationId xmlns:a16="http://schemas.microsoft.com/office/drawing/2014/main" id="{FFAD13CF-60CA-4526-BF32-0B267F06DA0F}"/>
              </a:ext>
            </a:extLst>
          </p:cNvPr>
          <p:cNvSpPr>
            <a:spLocks noGrp="1"/>
          </p:cNvSpPr>
          <p:nvPr>
            <p:ph type="body" sz="quarter" idx="14"/>
            <p:custDataLst>
              <p:tags r:id="rId3"/>
            </p:custDataLst>
          </p:nvPr>
        </p:nvSpPr>
        <p:spPr/>
        <p:txBody>
          <a:bodyPr/>
          <a:lstStyle/>
          <a:p>
            <a:r>
              <a:rPr lang="en-US"/>
              <a:t>Les fonctions</a:t>
            </a:r>
          </a:p>
        </p:txBody>
      </p:sp>
    </p:spTree>
    <p:custDataLst>
      <p:tags r:id="rId1"/>
    </p:custDataLst>
    <p:extLst>
      <p:ext uri="{BB962C8B-B14F-4D97-AF65-F5344CB8AC3E}">
        <p14:creationId xmlns:p14="http://schemas.microsoft.com/office/powerpoint/2010/main" val="318336057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space réservé du texte 8">
            <a:extLst>
              <a:ext uri="{FF2B5EF4-FFF2-40B4-BE49-F238E27FC236}">
                <a16:creationId xmlns:a16="http://schemas.microsoft.com/office/drawing/2014/main" id="{4CC57D23-B2C2-45B3-AE35-29B73215AA0B}"/>
              </a:ext>
            </a:extLst>
          </p:cNvPr>
          <p:cNvSpPr>
            <a:spLocks noGrp="1"/>
          </p:cNvSpPr>
          <p:nvPr>
            <p:ph type="body" sz="quarter" idx="13"/>
            <p:custDataLst>
              <p:tags r:id="rId2"/>
            </p:custDataLst>
          </p:nvPr>
        </p:nvSpPr>
        <p:spPr>
          <a:xfrm>
            <a:off x="1806987" y="2061806"/>
            <a:ext cx="8173775" cy="3065604"/>
          </a:xfrm>
        </p:spPr>
        <p:txBody>
          <a:bodyPr/>
          <a:lstStyle/>
          <a:p>
            <a:pPr marL="0" indent="0">
              <a:buNone/>
            </a:pPr>
            <a:r>
              <a:rPr lang="fr-FR" b="1" dirty="0"/>
              <a:t>Les fonctions</a:t>
            </a:r>
          </a:p>
          <a:p>
            <a:r>
              <a:rPr lang="fr-FR" dirty="0"/>
              <a:t>Découvrir les fonctions avec Kotlin</a:t>
            </a:r>
          </a:p>
          <a:p>
            <a:r>
              <a:rPr lang="fr-FR" dirty="0"/>
              <a:t>Découvrir l’opérateur Elvis</a:t>
            </a:r>
          </a:p>
          <a:p>
            <a:r>
              <a:rPr lang="fr-FR" dirty="0"/>
              <a:t>Découvrir les fonctions d’extension</a:t>
            </a:r>
          </a:p>
          <a:p>
            <a:r>
              <a:rPr lang="fr-FR" dirty="0"/>
              <a:t>Découvrir les collections avec Kotlin</a:t>
            </a:r>
          </a:p>
          <a:p>
            <a:r>
              <a:rPr lang="fr-FR" dirty="0"/>
              <a:t>Découvrir les lambdas avec Kotlin</a:t>
            </a:r>
          </a:p>
          <a:p>
            <a:r>
              <a:rPr lang="fr-FR" dirty="0"/>
              <a:t>Découvrir la gestion des erreurs avec Kotlin</a:t>
            </a:r>
          </a:p>
          <a:p>
            <a:endParaRPr lang="fr-FR" dirty="0"/>
          </a:p>
        </p:txBody>
      </p:sp>
      <p:sp>
        <p:nvSpPr>
          <p:cNvPr id="10" name="Espace réservé du texte 9">
            <a:extLst>
              <a:ext uri="{FF2B5EF4-FFF2-40B4-BE49-F238E27FC236}">
                <a16:creationId xmlns:a16="http://schemas.microsoft.com/office/drawing/2014/main" id="{89AAC724-EF38-4608-B6F9-378F2013E489}"/>
              </a:ext>
            </a:extLst>
          </p:cNvPr>
          <p:cNvSpPr>
            <a:spLocks noGrp="1"/>
          </p:cNvSpPr>
          <p:nvPr>
            <p:ph type="body" sz="quarter" idx="14"/>
            <p:custDataLst>
              <p:tags r:id="rId3"/>
            </p:custDataLst>
          </p:nvPr>
        </p:nvSpPr>
        <p:spPr/>
        <p:txBody>
          <a:bodyPr/>
          <a:lstStyle/>
          <a:p>
            <a:r>
              <a:rPr lang="fr-FR" dirty="0"/>
              <a:t>Objectifs</a:t>
            </a:r>
          </a:p>
        </p:txBody>
      </p:sp>
      <p:pic>
        <p:nvPicPr>
          <p:cNvPr id="14" name="Graphique 13" descr="Objectif">
            <a:extLst>
              <a:ext uri="{FF2B5EF4-FFF2-40B4-BE49-F238E27FC236}">
                <a16:creationId xmlns:a16="http://schemas.microsoft.com/office/drawing/2014/main" id="{BA8CDB23-F202-44F3-B620-EB3EF8BE3FB1}"/>
              </a:ext>
            </a:extLst>
          </p:cNvPr>
          <p:cNvPicPr>
            <a:picLocks noChangeAspect="1"/>
          </p:cNvPicPr>
          <p:nvPr>
            <p:custDataLst>
              <p:tags r:id="rId4"/>
            </p:custDataLst>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496027" y="1018209"/>
            <a:ext cx="587415" cy="587415"/>
          </a:xfrm>
          <a:prstGeom prst="rect">
            <a:avLst/>
          </a:prstGeom>
        </p:spPr>
      </p:pic>
      <p:sp>
        <p:nvSpPr>
          <p:cNvPr id="3" name="Titre 2">
            <a:extLst>
              <a:ext uri="{FF2B5EF4-FFF2-40B4-BE49-F238E27FC236}">
                <a16:creationId xmlns:a16="http://schemas.microsoft.com/office/drawing/2014/main" id="{E5752E03-5AC6-4A5E-B073-D71EF5BBF778}"/>
              </a:ext>
            </a:extLst>
          </p:cNvPr>
          <p:cNvSpPr>
            <a:spLocks noGrp="1"/>
          </p:cNvSpPr>
          <p:nvPr>
            <p:ph type="ctrTitle"/>
            <p:custDataLst>
              <p:tags r:id="rId5"/>
            </p:custDataLst>
          </p:nvPr>
        </p:nvSpPr>
        <p:spPr/>
        <p:txBody>
          <a:bodyPr/>
          <a:lstStyle/>
          <a:p>
            <a:r>
              <a:rPr lang="fr-FR" dirty="0"/>
              <a:t>Découverte de Kotlin</a:t>
            </a:r>
          </a:p>
        </p:txBody>
      </p:sp>
    </p:spTree>
    <p:custDataLst>
      <p:tags r:id="rId1"/>
    </p:custDataLst>
    <p:extLst>
      <p:ext uri="{BB962C8B-B14F-4D97-AF65-F5344CB8AC3E}">
        <p14:creationId xmlns:p14="http://schemas.microsoft.com/office/powerpoint/2010/main" val="324915123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1F35146F-713E-4BDB-B6CE-ECE88A9BC591}"/>
              </a:ext>
            </a:extLst>
          </p:cNvPr>
          <p:cNvSpPr>
            <a:spLocks noGrp="1"/>
          </p:cNvSpPr>
          <p:nvPr>
            <p:ph type="ctrTitle"/>
            <p:custDataLst>
              <p:tags r:id="rId2"/>
            </p:custDataLst>
          </p:nvPr>
        </p:nvSpPr>
        <p:spPr/>
        <p:txBody>
          <a:bodyPr/>
          <a:lstStyle/>
          <a:p>
            <a:r>
              <a:rPr lang="fr-FR" dirty="0"/>
              <a:t>Découverte de Kotlin</a:t>
            </a:r>
          </a:p>
        </p:txBody>
      </p:sp>
      <p:sp>
        <p:nvSpPr>
          <p:cNvPr id="7" name="Espace réservé du texte 6">
            <a:extLst>
              <a:ext uri="{FF2B5EF4-FFF2-40B4-BE49-F238E27FC236}">
                <a16:creationId xmlns:a16="http://schemas.microsoft.com/office/drawing/2014/main" id="{D19BB623-3B45-4E7C-A362-4093C2C60BDC}"/>
              </a:ext>
            </a:extLst>
          </p:cNvPr>
          <p:cNvSpPr>
            <a:spLocks noGrp="1"/>
          </p:cNvSpPr>
          <p:nvPr>
            <p:ph type="body" sz="quarter" idx="13"/>
            <p:custDataLst>
              <p:tags r:id="rId3"/>
            </p:custDataLst>
          </p:nvPr>
        </p:nvSpPr>
        <p:spPr/>
        <p:txBody>
          <a:bodyPr/>
          <a:lstStyle/>
          <a:p>
            <a:pPr marL="0" indent="0">
              <a:buNone/>
            </a:pPr>
            <a:r>
              <a:rPr lang="fr-FR" b="1"/>
              <a:t>Définition d’une fonction</a:t>
            </a:r>
            <a:endParaRPr lang="fr-FR" b="1" dirty="0"/>
          </a:p>
        </p:txBody>
      </p:sp>
      <p:sp>
        <p:nvSpPr>
          <p:cNvPr id="2" name="Espace réservé du texte 1">
            <a:extLst>
              <a:ext uri="{FF2B5EF4-FFF2-40B4-BE49-F238E27FC236}">
                <a16:creationId xmlns:a16="http://schemas.microsoft.com/office/drawing/2014/main" id="{D89809E0-F420-4454-A5E6-0CF545069BC4}"/>
              </a:ext>
            </a:extLst>
          </p:cNvPr>
          <p:cNvSpPr>
            <a:spLocks noGrp="1"/>
          </p:cNvSpPr>
          <p:nvPr>
            <p:ph type="body" sz="quarter" idx="14"/>
            <p:custDataLst>
              <p:tags r:id="rId4"/>
            </p:custDataLst>
          </p:nvPr>
        </p:nvSpPr>
        <p:spPr/>
        <p:txBody>
          <a:bodyPr/>
          <a:lstStyle/>
          <a:p>
            <a:r>
              <a:rPr lang="fr-FR"/>
              <a:t>Les fonctions</a:t>
            </a:r>
            <a:endParaRPr lang="fr-FR" dirty="0"/>
          </a:p>
        </p:txBody>
      </p:sp>
      <p:pic>
        <p:nvPicPr>
          <p:cNvPr id="31" name="Image 30">
            <a:extLst>
              <a:ext uri="{FF2B5EF4-FFF2-40B4-BE49-F238E27FC236}">
                <a16:creationId xmlns:a16="http://schemas.microsoft.com/office/drawing/2014/main" id="{7BACD654-8246-42FD-9338-8D8F012711B0}"/>
              </a:ext>
            </a:extLst>
          </p:cNvPr>
          <p:cNvPicPr>
            <a:picLocks noChangeAspect="1"/>
          </p:cNvPicPr>
          <p:nvPr>
            <p:custDataLst>
              <p:tags r:id="rId5"/>
            </p:custDataLst>
          </p:nvPr>
        </p:nvPicPr>
        <p:blipFill rotWithShape="1">
          <a:blip r:embed="rId11"/>
          <a:srcRect b="12862"/>
          <a:stretch/>
        </p:blipFill>
        <p:spPr>
          <a:xfrm>
            <a:off x="5976579" y="1822112"/>
            <a:ext cx="4680000" cy="1152128"/>
          </a:xfrm>
          <a:prstGeom prst="rect">
            <a:avLst/>
          </a:prstGeom>
          <a:ln>
            <a:solidFill>
              <a:srgbClr val="7030A0"/>
            </a:solidFill>
          </a:ln>
        </p:spPr>
      </p:pic>
      <p:pic>
        <p:nvPicPr>
          <p:cNvPr id="32" name="Image 31">
            <a:extLst>
              <a:ext uri="{FF2B5EF4-FFF2-40B4-BE49-F238E27FC236}">
                <a16:creationId xmlns:a16="http://schemas.microsoft.com/office/drawing/2014/main" id="{FB1BAD58-DB7B-4ABD-9616-FAD7CB0AFC1B}"/>
              </a:ext>
            </a:extLst>
          </p:cNvPr>
          <p:cNvPicPr>
            <a:picLocks noChangeAspect="1"/>
          </p:cNvPicPr>
          <p:nvPr>
            <p:custDataLst>
              <p:tags r:id="rId6"/>
            </p:custDataLst>
          </p:nvPr>
        </p:nvPicPr>
        <p:blipFill>
          <a:blip r:embed="rId12"/>
          <a:stretch>
            <a:fillRect/>
          </a:stretch>
        </p:blipFill>
        <p:spPr>
          <a:xfrm>
            <a:off x="5976579" y="3039846"/>
            <a:ext cx="4680000" cy="637330"/>
          </a:xfrm>
          <a:prstGeom prst="rect">
            <a:avLst/>
          </a:prstGeom>
          <a:ln>
            <a:solidFill>
              <a:srgbClr val="D60093"/>
            </a:solidFill>
          </a:ln>
        </p:spPr>
      </p:pic>
      <p:pic>
        <p:nvPicPr>
          <p:cNvPr id="33" name="Image 32">
            <a:extLst>
              <a:ext uri="{FF2B5EF4-FFF2-40B4-BE49-F238E27FC236}">
                <a16:creationId xmlns:a16="http://schemas.microsoft.com/office/drawing/2014/main" id="{0702D211-B3DD-4B2D-AC87-ADABB0BB4106}"/>
              </a:ext>
            </a:extLst>
          </p:cNvPr>
          <p:cNvPicPr>
            <a:picLocks noChangeAspect="1"/>
          </p:cNvPicPr>
          <p:nvPr>
            <p:custDataLst>
              <p:tags r:id="rId7"/>
            </p:custDataLst>
          </p:nvPr>
        </p:nvPicPr>
        <p:blipFill>
          <a:blip r:embed="rId13"/>
          <a:stretch>
            <a:fillRect/>
          </a:stretch>
        </p:blipFill>
        <p:spPr>
          <a:xfrm>
            <a:off x="5976579" y="3725020"/>
            <a:ext cx="4680000" cy="681223"/>
          </a:xfrm>
          <a:prstGeom prst="rect">
            <a:avLst/>
          </a:prstGeom>
          <a:ln>
            <a:solidFill>
              <a:srgbClr val="0070C0"/>
            </a:solidFill>
          </a:ln>
        </p:spPr>
      </p:pic>
      <p:pic>
        <p:nvPicPr>
          <p:cNvPr id="34" name="Image 33">
            <a:extLst>
              <a:ext uri="{FF2B5EF4-FFF2-40B4-BE49-F238E27FC236}">
                <a16:creationId xmlns:a16="http://schemas.microsoft.com/office/drawing/2014/main" id="{5B597AEE-A33D-4270-A5B8-E4EB5C300075}"/>
              </a:ext>
            </a:extLst>
          </p:cNvPr>
          <p:cNvPicPr>
            <a:picLocks noChangeAspect="1"/>
          </p:cNvPicPr>
          <p:nvPr>
            <p:custDataLst>
              <p:tags r:id="rId8"/>
            </p:custDataLst>
          </p:nvPr>
        </p:nvPicPr>
        <p:blipFill>
          <a:blip r:embed="rId14"/>
          <a:stretch>
            <a:fillRect/>
          </a:stretch>
        </p:blipFill>
        <p:spPr>
          <a:xfrm>
            <a:off x="5976579" y="4454087"/>
            <a:ext cx="4680000" cy="1476531"/>
          </a:xfrm>
          <a:prstGeom prst="rect">
            <a:avLst/>
          </a:prstGeom>
          <a:ln>
            <a:solidFill>
              <a:srgbClr val="00B050"/>
            </a:solidFill>
          </a:ln>
        </p:spPr>
      </p:pic>
    </p:spTree>
    <p:custDataLst>
      <p:tags r:id="rId1"/>
    </p:custDataLst>
    <p:extLst>
      <p:ext uri="{BB962C8B-B14F-4D97-AF65-F5344CB8AC3E}">
        <p14:creationId xmlns:p14="http://schemas.microsoft.com/office/powerpoint/2010/main" val="386950322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1F35146F-713E-4BDB-B6CE-ECE88A9BC591}"/>
              </a:ext>
            </a:extLst>
          </p:cNvPr>
          <p:cNvSpPr>
            <a:spLocks noGrp="1"/>
          </p:cNvSpPr>
          <p:nvPr>
            <p:ph type="ctrTitle"/>
            <p:custDataLst>
              <p:tags r:id="rId2"/>
            </p:custDataLst>
          </p:nvPr>
        </p:nvSpPr>
        <p:spPr/>
        <p:txBody>
          <a:bodyPr/>
          <a:lstStyle/>
          <a:p>
            <a:r>
              <a:rPr lang="fr-FR" dirty="0"/>
              <a:t>Découverte de Kotlin</a:t>
            </a:r>
          </a:p>
        </p:txBody>
      </p:sp>
      <p:sp>
        <p:nvSpPr>
          <p:cNvPr id="7" name="Espace réservé du texte 6">
            <a:extLst>
              <a:ext uri="{FF2B5EF4-FFF2-40B4-BE49-F238E27FC236}">
                <a16:creationId xmlns:a16="http://schemas.microsoft.com/office/drawing/2014/main" id="{D19BB623-3B45-4E7C-A362-4093C2C60BDC}"/>
              </a:ext>
            </a:extLst>
          </p:cNvPr>
          <p:cNvSpPr>
            <a:spLocks noGrp="1"/>
          </p:cNvSpPr>
          <p:nvPr>
            <p:ph type="body" sz="quarter" idx="13"/>
            <p:custDataLst>
              <p:tags r:id="rId3"/>
            </p:custDataLst>
          </p:nvPr>
        </p:nvSpPr>
        <p:spPr/>
        <p:txBody>
          <a:bodyPr/>
          <a:lstStyle/>
          <a:p>
            <a:pPr marL="0" indent="0">
              <a:buNone/>
            </a:pPr>
            <a:r>
              <a:rPr lang="fr-FR" b="1"/>
              <a:t>Définition d’un paramètre</a:t>
            </a:r>
            <a:endParaRPr lang="fr-FR" b="1" dirty="0"/>
          </a:p>
        </p:txBody>
      </p:sp>
      <p:sp>
        <p:nvSpPr>
          <p:cNvPr id="2" name="Espace réservé du texte 1">
            <a:extLst>
              <a:ext uri="{FF2B5EF4-FFF2-40B4-BE49-F238E27FC236}">
                <a16:creationId xmlns:a16="http://schemas.microsoft.com/office/drawing/2014/main" id="{D89809E0-F420-4454-A5E6-0CF545069BC4}"/>
              </a:ext>
            </a:extLst>
          </p:cNvPr>
          <p:cNvSpPr>
            <a:spLocks noGrp="1"/>
          </p:cNvSpPr>
          <p:nvPr>
            <p:ph type="body" sz="quarter" idx="14"/>
            <p:custDataLst>
              <p:tags r:id="rId4"/>
            </p:custDataLst>
          </p:nvPr>
        </p:nvSpPr>
        <p:spPr/>
        <p:txBody>
          <a:bodyPr/>
          <a:lstStyle/>
          <a:p>
            <a:r>
              <a:rPr lang="fr-FR"/>
              <a:t>Les fonctions</a:t>
            </a:r>
            <a:endParaRPr lang="fr-FR" dirty="0"/>
          </a:p>
        </p:txBody>
      </p:sp>
      <p:pic>
        <p:nvPicPr>
          <p:cNvPr id="9" name="Image 8">
            <a:extLst>
              <a:ext uri="{FF2B5EF4-FFF2-40B4-BE49-F238E27FC236}">
                <a16:creationId xmlns:a16="http://schemas.microsoft.com/office/drawing/2014/main" id="{12D97819-B6B3-4C0F-8840-B257E825F01D}"/>
              </a:ext>
            </a:extLst>
          </p:cNvPr>
          <p:cNvPicPr>
            <a:picLocks noChangeAspect="1"/>
          </p:cNvPicPr>
          <p:nvPr>
            <p:custDataLst>
              <p:tags r:id="rId5"/>
            </p:custDataLst>
          </p:nvPr>
        </p:nvPicPr>
        <p:blipFill rotWithShape="1">
          <a:blip r:embed="rId10"/>
          <a:srcRect t="50272"/>
          <a:stretch/>
        </p:blipFill>
        <p:spPr>
          <a:xfrm>
            <a:off x="4826811" y="3097179"/>
            <a:ext cx="4680000" cy="1424619"/>
          </a:xfrm>
          <a:prstGeom prst="rect">
            <a:avLst/>
          </a:prstGeom>
          <a:ln>
            <a:solidFill>
              <a:srgbClr val="00B050"/>
            </a:solidFill>
          </a:ln>
        </p:spPr>
      </p:pic>
      <p:sp>
        <p:nvSpPr>
          <p:cNvPr id="10" name="Rectangle 9">
            <a:extLst>
              <a:ext uri="{FF2B5EF4-FFF2-40B4-BE49-F238E27FC236}">
                <a16:creationId xmlns:a16="http://schemas.microsoft.com/office/drawing/2014/main" id="{C65526B3-17F6-4C9F-8AC7-841EFFC09CCE}"/>
              </a:ext>
            </a:extLst>
          </p:cNvPr>
          <p:cNvSpPr/>
          <p:nvPr>
            <p:custDataLst>
              <p:tags r:id="rId6"/>
            </p:custDataLst>
          </p:nvPr>
        </p:nvSpPr>
        <p:spPr>
          <a:xfrm>
            <a:off x="4574523" y="3369509"/>
            <a:ext cx="5184576" cy="278138"/>
          </a:xfrm>
          <a:prstGeom prst="rect">
            <a:avLst/>
          </a:prstGeom>
          <a:noFill/>
          <a:ln>
            <a:solidFill>
              <a:srgbClr val="59B3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11" name="Rectangle 10">
            <a:extLst>
              <a:ext uri="{FF2B5EF4-FFF2-40B4-BE49-F238E27FC236}">
                <a16:creationId xmlns:a16="http://schemas.microsoft.com/office/drawing/2014/main" id="{88207CEB-71B5-419E-9CE8-CB612C7CEB7F}"/>
              </a:ext>
            </a:extLst>
          </p:cNvPr>
          <p:cNvSpPr/>
          <p:nvPr>
            <p:custDataLst>
              <p:tags r:id="rId7"/>
            </p:custDataLst>
          </p:nvPr>
        </p:nvSpPr>
        <p:spPr>
          <a:xfrm>
            <a:off x="4574523" y="3958451"/>
            <a:ext cx="5184576" cy="278138"/>
          </a:xfrm>
          <a:prstGeom prst="rect">
            <a:avLst/>
          </a:prstGeom>
          <a:noFill/>
          <a:ln>
            <a:solidFill>
              <a:srgbClr val="59B3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Tree>
    <p:custDataLst>
      <p:tags r:id="rId1"/>
    </p:custDataLst>
    <p:extLst>
      <p:ext uri="{BB962C8B-B14F-4D97-AF65-F5344CB8AC3E}">
        <p14:creationId xmlns:p14="http://schemas.microsoft.com/office/powerpoint/2010/main" val="293215952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0"/>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1" grpId="0" animBg="1"/>
      <p:bldP spid="11"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1F35146F-713E-4BDB-B6CE-ECE88A9BC591}"/>
              </a:ext>
            </a:extLst>
          </p:cNvPr>
          <p:cNvSpPr>
            <a:spLocks noGrp="1"/>
          </p:cNvSpPr>
          <p:nvPr>
            <p:ph type="ctrTitle"/>
            <p:custDataLst>
              <p:tags r:id="rId2"/>
            </p:custDataLst>
          </p:nvPr>
        </p:nvSpPr>
        <p:spPr/>
        <p:txBody>
          <a:bodyPr/>
          <a:lstStyle/>
          <a:p>
            <a:r>
              <a:rPr lang="fr-FR" dirty="0"/>
              <a:t>Découverte de Kotlin</a:t>
            </a:r>
          </a:p>
        </p:txBody>
      </p:sp>
      <p:sp>
        <p:nvSpPr>
          <p:cNvPr id="7" name="Espace réservé du texte 6">
            <a:extLst>
              <a:ext uri="{FF2B5EF4-FFF2-40B4-BE49-F238E27FC236}">
                <a16:creationId xmlns:a16="http://schemas.microsoft.com/office/drawing/2014/main" id="{D19BB623-3B45-4E7C-A362-4093C2C60BDC}"/>
              </a:ext>
            </a:extLst>
          </p:cNvPr>
          <p:cNvSpPr>
            <a:spLocks noGrp="1"/>
          </p:cNvSpPr>
          <p:nvPr>
            <p:ph type="body" sz="quarter" idx="14"/>
            <p:custDataLst>
              <p:tags r:id="rId3"/>
            </p:custDataLst>
          </p:nvPr>
        </p:nvSpPr>
        <p:spPr/>
        <p:txBody>
          <a:bodyPr/>
          <a:lstStyle/>
          <a:p>
            <a:r>
              <a:rPr lang="fr-FR"/>
              <a:t>Présentation</a:t>
            </a:r>
            <a:endParaRPr lang="fr-FR" dirty="0"/>
          </a:p>
        </p:txBody>
      </p:sp>
      <p:sp>
        <p:nvSpPr>
          <p:cNvPr id="24" name="ZoneTexte 23">
            <a:extLst>
              <a:ext uri="{FF2B5EF4-FFF2-40B4-BE49-F238E27FC236}">
                <a16:creationId xmlns:a16="http://schemas.microsoft.com/office/drawing/2014/main" id="{D4B83C64-A69E-442B-92E3-7C9BC3FA60FB}"/>
              </a:ext>
            </a:extLst>
          </p:cNvPr>
          <p:cNvSpPr txBox="1"/>
          <p:nvPr>
            <p:custDataLst>
              <p:tags r:id="rId4"/>
            </p:custDataLst>
          </p:nvPr>
        </p:nvSpPr>
        <p:spPr>
          <a:xfrm>
            <a:off x="3322454" y="1948019"/>
            <a:ext cx="6912768" cy="461665"/>
          </a:xfrm>
          <a:prstGeom prst="rect">
            <a:avLst/>
          </a:prstGeom>
          <a:noFill/>
        </p:spPr>
        <p:txBody>
          <a:bodyPr wrap="square" rtlCol="0">
            <a:spAutoFit/>
          </a:bodyPr>
          <a:lstStyle/>
          <a:p>
            <a:r>
              <a:rPr lang="fr-FR" sz="2400" dirty="0">
                <a:solidFill>
                  <a:schemeClr val="bg1"/>
                </a:solidFill>
                <a:latin typeface="Segoe UI" panose="020B0502040204020203" pitchFamily="34" charset="0"/>
                <a:cs typeface="Segoe UI Semilight" panose="020B0402040204020203" pitchFamily="34" charset="0"/>
              </a:rPr>
              <a:t>Imaginé par JetBrains en 2010</a:t>
            </a:r>
            <a:endParaRPr lang="fr-FR" sz="2400" dirty="0">
              <a:solidFill>
                <a:schemeClr val="bg1"/>
              </a:solidFill>
              <a:latin typeface="Segoe UI" panose="020B0502040204020203" pitchFamily="34" charset="0"/>
              <a:cs typeface="Segoe UI Semibold" panose="020B0702040204020203" pitchFamily="34" charset="0"/>
            </a:endParaRPr>
          </a:p>
        </p:txBody>
      </p:sp>
      <p:sp>
        <p:nvSpPr>
          <p:cNvPr id="26" name="ZoneTexte 25">
            <a:extLst>
              <a:ext uri="{FF2B5EF4-FFF2-40B4-BE49-F238E27FC236}">
                <a16:creationId xmlns:a16="http://schemas.microsoft.com/office/drawing/2014/main" id="{58AAA556-6F52-4AAD-A1B8-C749F012C8AD}"/>
              </a:ext>
            </a:extLst>
          </p:cNvPr>
          <p:cNvSpPr txBox="1"/>
          <p:nvPr>
            <p:custDataLst>
              <p:tags r:id="rId5"/>
            </p:custDataLst>
          </p:nvPr>
        </p:nvSpPr>
        <p:spPr>
          <a:xfrm>
            <a:off x="3322455" y="3846188"/>
            <a:ext cx="7387586" cy="461665"/>
          </a:xfrm>
          <a:prstGeom prst="rect">
            <a:avLst/>
          </a:prstGeom>
          <a:noFill/>
        </p:spPr>
        <p:txBody>
          <a:bodyPr wrap="square" rtlCol="0">
            <a:spAutoFit/>
          </a:bodyPr>
          <a:lstStyle/>
          <a:p>
            <a:r>
              <a:rPr lang="fr-FR" sz="2400" dirty="0">
                <a:solidFill>
                  <a:schemeClr val="bg1"/>
                </a:solidFill>
                <a:latin typeface="Segoe UI" panose="020B0502040204020203" pitchFamily="34" charset="0"/>
                <a:cs typeface="Segoe UI Semilight" panose="020B0402040204020203" pitchFamily="34" charset="0"/>
              </a:rPr>
              <a:t>Officialisation pour Android à la Google I/O 2017</a:t>
            </a:r>
          </a:p>
        </p:txBody>
      </p:sp>
      <p:sp>
        <p:nvSpPr>
          <p:cNvPr id="29" name="ZoneTexte 28">
            <a:extLst>
              <a:ext uri="{FF2B5EF4-FFF2-40B4-BE49-F238E27FC236}">
                <a16:creationId xmlns:a16="http://schemas.microsoft.com/office/drawing/2014/main" id="{253C5350-CBDD-44C8-AE50-ECAD6B9443D2}"/>
              </a:ext>
            </a:extLst>
          </p:cNvPr>
          <p:cNvSpPr txBox="1"/>
          <p:nvPr>
            <p:custDataLst>
              <p:tags r:id="rId6"/>
            </p:custDataLst>
          </p:nvPr>
        </p:nvSpPr>
        <p:spPr>
          <a:xfrm>
            <a:off x="3322454" y="2723677"/>
            <a:ext cx="6747325" cy="830997"/>
          </a:xfrm>
          <a:prstGeom prst="rect">
            <a:avLst/>
          </a:prstGeom>
          <a:noFill/>
        </p:spPr>
        <p:txBody>
          <a:bodyPr wrap="square" rtlCol="0">
            <a:spAutoFit/>
          </a:bodyPr>
          <a:lstStyle/>
          <a:p>
            <a:r>
              <a:rPr lang="fr-FR" sz="2400" dirty="0">
                <a:solidFill>
                  <a:schemeClr val="bg1"/>
                </a:solidFill>
                <a:latin typeface="Segoe UI" panose="020B0502040204020203" pitchFamily="34" charset="0"/>
                <a:cs typeface="Segoe UI Semilight" panose="020B0402040204020203" pitchFamily="34" charset="0"/>
              </a:rPr>
              <a:t>Première présentation à la conférence JVM Language Summit en 2011</a:t>
            </a:r>
          </a:p>
        </p:txBody>
      </p:sp>
      <p:sp>
        <p:nvSpPr>
          <p:cNvPr id="30" name="Ellipse 29">
            <a:extLst>
              <a:ext uri="{FF2B5EF4-FFF2-40B4-BE49-F238E27FC236}">
                <a16:creationId xmlns:a16="http://schemas.microsoft.com/office/drawing/2014/main" id="{1E3BDF31-B4B0-4176-85EE-E1A0EEE46065}"/>
              </a:ext>
            </a:extLst>
          </p:cNvPr>
          <p:cNvSpPr/>
          <p:nvPr>
            <p:custDataLst>
              <p:tags r:id="rId7"/>
            </p:custDataLst>
          </p:nvPr>
        </p:nvSpPr>
        <p:spPr>
          <a:xfrm>
            <a:off x="2459960" y="3659781"/>
            <a:ext cx="864096" cy="864096"/>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solidFill>
              <a:latin typeface="Segoe UI" panose="020B0502040204020203" pitchFamily="34" charset="0"/>
            </a:endParaRPr>
          </a:p>
        </p:txBody>
      </p:sp>
      <p:sp>
        <p:nvSpPr>
          <p:cNvPr id="31" name="Ellipse 30">
            <a:extLst>
              <a:ext uri="{FF2B5EF4-FFF2-40B4-BE49-F238E27FC236}">
                <a16:creationId xmlns:a16="http://schemas.microsoft.com/office/drawing/2014/main" id="{16F15E5B-C1E1-4028-9D09-209E581F90FC}"/>
              </a:ext>
            </a:extLst>
          </p:cNvPr>
          <p:cNvSpPr/>
          <p:nvPr>
            <p:custDataLst>
              <p:tags r:id="rId8"/>
            </p:custDataLst>
          </p:nvPr>
        </p:nvSpPr>
        <p:spPr>
          <a:xfrm>
            <a:off x="2461560" y="2723677"/>
            <a:ext cx="864096" cy="864096"/>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solidFill>
              <a:latin typeface="Segoe UI" panose="020B0502040204020203" pitchFamily="34" charset="0"/>
            </a:endParaRPr>
          </a:p>
        </p:txBody>
      </p:sp>
      <p:sp>
        <p:nvSpPr>
          <p:cNvPr id="33" name="Ellipse 32">
            <a:extLst>
              <a:ext uri="{FF2B5EF4-FFF2-40B4-BE49-F238E27FC236}">
                <a16:creationId xmlns:a16="http://schemas.microsoft.com/office/drawing/2014/main" id="{D5D8BF9F-B0ED-4D2F-BFA2-8ED5133CED3E}"/>
              </a:ext>
            </a:extLst>
          </p:cNvPr>
          <p:cNvSpPr/>
          <p:nvPr>
            <p:custDataLst>
              <p:tags r:id="rId9"/>
            </p:custDataLst>
          </p:nvPr>
        </p:nvSpPr>
        <p:spPr>
          <a:xfrm>
            <a:off x="2461561" y="1787573"/>
            <a:ext cx="864096" cy="864096"/>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solidFill>
              <a:latin typeface="Segoe UI" panose="020B0502040204020203" pitchFamily="34" charset="0"/>
            </a:endParaRPr>
          </a:p>
        </p:txBody>
      </p:sp>
      <p:pic>
        <p:nvPicPr>
          <p:cNvPr id="39" name="Image 38">
            <a:extLst>
              <a:ext uri="{FF2B5EF4-FFF2-40B4-BE49-F238E27FC236}">
                <a16:creationId xmlns:a16="http://schemas.microsoft.com/office/drawing/2014/main" id="{84BF0F0F-989D-477B-BE12-5BB12E78480F}"/>
              </a:ext>
            </a:extLst>
          </p:cNvPr>
          <p:cNvPicPr>
            <a:picLocks noChangeAspect="1"/>
          </p:cNvPicPr>
          <p:nvPr>
            <p:custDataLst>
              <p:tags r:id="rId10"/>
            </p:custDataLst>
          </p:nvPr>
        </p:nvPicPr>
        <p:blipFill>
          <a:blip r:embed="rId15">
            <a:extLst>
              <a:ext uri="{28A0092B-C50C-407E-A947-70E740481C1C}">
                <a14:useLocalDpi xmlns:a14="http://schemas.microsoft.com/office/drawing/2010/main" val="0"/>
              </a:ext>
            </a:extLst>
          </a:blip>
          <a:stretch>
            <a:fillRect/>
          </a:stretch>
        </p:blipFill>
        <p:spPr>
          <a:xfrm>
            <a:off x="2688833" y="2950049"/>
            <a:ext cx="406349" cy="406349"/>
          </a:xfrm>
          <a:prstGeom prst="rect">
            <a:avLst/>
          </a:prstGeom>
          <a:solidFill>
            <a:srgbClr val="0070C0"/>
          </a:solidFill>
        </p:spPr>
      </p:pic>
      <p:pic>
        <p:nvPicPr>
          <p:cNvPr id="40" name="Image 39">
            <a:extLst>
              <a:ext uri="{FF2B5EF4-FFF2-40B4-BE49-F238E27FC236}">
                <a16:creationId xmlns:a16="http://schemas.microsoft.com/office/drawing/2014/main" id="{789B1843-856F-4F8D-A032-6814B034D701}"/>
              </a:ext>
            </a:extLst>
          </p:cNvPr>
          <p:cNvPicPr>
            <a:picLocks noChangeAspect="1"/>
          </p:cNvPicPr>
          <p:nvPr>
            <p:custDataLst>
              <p:tags r:id="rId11"/>
            </p:custDataLst>
          </p:nvPr>
        </p:nvPicPr>
        <p:blipFill>
          <a:blip r:embed="rId16">
            <a:extLst>
              <a:ext uri="{28A0092B-C50C-407E-A947-70E740481C1C}">
                <a14:useLocalDpi xmlns:a14="http://schemas.microsoft.com/office/drawing/2010/main" val="0"/>
              </a:ext>
            </a:extLst>
          </a:blip>
          <a:stretch>
            <a:fillRect/>
          </a:stretch>
        </p:blipFill>
        <p:spPr>
          <a:xfrm>
            <a:off x="2688833" y="1975678"/>
            <a:ext cx="406349" cy="406349"/>
          </a:xfrm>
          <a:prstGeom prst="rect">
            <a:avLst/>
          </a:prstGeom>
          <a:solidFill>
            <a:srgbClr val="0070C0"/>
          </a:solidFill>
        </p:spPr>
      </p:pic>
      <p:pic>
        <p:nvPicPr>
          <p:cNvPr id="41" name="Image 40">
            <a:extLst>
              <a:ext uri="{FF2B5EF4-FFF2-40B4-BE49-F238E27FC236}">
                <a16:creationId xmlns:a16="http://schemas.microsoft.com/office/drawing/2014/main" id="{DC390BBC-869D-42B3-BD4E-D4D96F28116A}"/>
              </a:ext>
            </a:extLst>
          </p:cNvPr>
          <p:cNvPicPr>
            <a:picLocks noChangeAspect="1"/>
          </p:cNvPicPr>
          <p:nvPr>
            <p:custDataLst>
              <p:tags r:id="rId12"/>
            </p:custDataLst>
          </p:nvPr>
        </p:nvPicPr>
        <p:blipFill>
          <a:blip r:embed="rId17">
            <a:extLst>
              <a:ext uri="{28A0092B-C50C-407E-A947-70E740481C1C}">
                <a14:useLocalDpi xmlns:a14="http://schemas.microsoft.com/office/drawing/2010/main" val="0"/>
              </a:ext>
            </a:extLst>
          </a:blip>
          <a:stretch>
            <a:fillRect/>
          </a:stretch>
        </p:blipFill>
        <p:spPr>
          <a:xfrm>
            <a:off x="2688033" y="3888654"/>
            <a:ext cx="406349" cy="406349"/>
          </a:xfrm>
          <a:prstGeom prst="rect">
            <a:avLst/>
          </a:prstGeom>
          <a:solidFill>
            <a:srgbClr val="0070C0"/>
          </a:solidFill>
        </p:spPr>
      </p:pic>
    </p:spTree>
    <p:custDataLst>
      <p:tags r:id="rId1"/>
    </p:custDataLst>
    <p:extLst>
      <p:ext uri="{BB962C8B-B14F-4D97-AF65-F5344CB8AC3E}">
        <p14:creationId xmlns:p14="http://schemas.microsoft.com/office/powerpoint/2010/main" val="82106007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6" grpId="0"/>
      <p:bldP spid="29" grpId="0"/>
      <p:bldP spid="30" grpId="0" animBg="1"/>
      <p:bldP spid="31" grpId="0" animBg="1"/>
      <p:bldP spid="3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1F35146F-713E-4BDB-B6CE-ECE88A9BC591}"/>
              </a:ext>
            </a:extLst>
          </p:cNvPr>
          <p:cNvSpPr>
            <a:spLocks noGrp="1"/>
          </p:cNvSpPr>
          <p:nvPr>
            <p:ph type="ctrTitle"/>
            <p:custDataLst>
              <p:tags r:id="rId2"/>
            </p:custDataLst>
          </p:nvPr>
        </p:nvSpPr>
        <p:spPr/>
        <p:txBody>
          <a:bodyPr/>
          <a:lstStyle/>
          <a:p>
            <a:r>
              <a:rPr lang="fr-FR" dirty="0"/>
              <a:t>Découverte de Kotlin</a:t>
            </a:r>
          </a:p>
        </p:txBody>
      </p:sp>
      <p:sp>
        <p:nvSpPr>
          <p:cNvPr id="7" name="Espace réservé du texte 6">
            <a:extLst>
              <a:ext uri="{FF2B5EF4-FFF2-40B4-BE49-F238E27FC236}">
                <a16:creationId xmlns:a16="http://schemas.microsoft.com/office/drawing/2014/main" id="{D19BB623-3B45-4E7C-A362-4093C2C60BDC}"/>
              </a:ext>
            </a:extLst>
          </p:cNvPr>
          <p:cNvSpPr>
            <a:spLocks noGrp="1"/>
          </p:cNvSpPr>
          <p:nvPr>
            <p:ph type="body" sz="quarter" idx="13"/>
            <p:custDataLst>
              <p:tags r:id="rId3"/>
            </p:custDataLst>
          </p:nvPr>
        </p:nvSpPr>
        <p:spPr/>
        <p:txBody>
          <a:bodyPr/>
          <a:lstStyle/>
          <a:p>
            <a:pPr marL="0" indent="0">
              <a:buNone/>
            </a:pPr>
            <a:r>
              <a:rPr lang="fr-FR" b="1"/>
              <a:t>Fonction d’extension</a:t>
            </a:r>
            <a:endParaRPr lang="fr-FR" b="1" dirty="0"/>
          </a:p>
        </p:txBody>
      </p:sp>
      <p:sp>
        <p:nvSpPr>
          <p:cNvPr id="2" name="Espace réservé du texte 1">
            <a:extLst>
              <a:ext uri="{FF2B5EF4-FFF2-40B4-BE49-F238E27FC236}">
                <a16:creationId xmlns:a16="http://schemas.microsoft.com/office/drawing/2014/main" id="{D89809E0-F420-4454-A5E6-0CF545069BC4}"/>
              </a:ext>
            </a:extLst>
          </p:cNvPr>
          <p:cNvSpPr>
            <a:spLocks noGrp="1"/>
          </p:cNvSpPr>
          <p:nvPr>
            <p:ph type="body" sz="quarter" idx="14"/>
            <p:custDataLst>
              <p:tags r:id="rId4"/>
            </p:custDataLst>
          </p:nvPr>
        </p:nvSpPr>
        <p:spPr/>
        <p:txBody>
          <a:bodyPr/>
          <a:lstStyle/>
          <a:p>
            <a:r>
              <a:rPr lang="fr-FR"/>
              <a:t>Les fonctions</a:t>
            </a:r>
            <a:endParaRPr lang="fr-FR" dirty="0"/>
          </a:p>
        </p:txBody>
      </p:sp>
      <p:pic>
        <p:nvPicPr>
          <p:cNvPr id="8" name="Image 7">
            <a:extLst>
              <a:ext uri="{FF2B5EF4-FFF2-40B4-BE49-F238E27FC236}">
                <a16:creationId xmlns:a16="http://schemas.microsoft.com/office/drawing/2014/main" id="{1C2132A0-1D44-41A4-9152-4BF3915033D4}"/>
              </a:ext>
            </a:extLst>
          </p:cNvPr>
          <p:cNvPicPr>
            <a:picLocks noChangeAspect="1"/>
          </p:cNvPicPr>
          <p:nvPr>
            <p:custDataLst>
              <p:tags r:id="rId5"/>
            </p:custDataLst>
          </p:nvPr>
        </p:nvPicPr>
        <p:blipFill>
          <a:blip r:embed="rId12"/>
          <a:stretch>
            <a:fillRect/>
          </a:stretch>
        </p:blipFill>
        <p:spPr>
          <a:xfrm>
            <a:off x="4020865" y="2441477"/>
            <a:ext cx="4680000" cy="1975046"/>
          </a:xfrm>
          <a:prstGeom prst="rect">
            <a:avLst/>
          </a:prstGeom>
          <a:ln>
            <a:solidFill>
              <a:srgbClr val="D60093"/>
            </a:solidFill>
          </a:ln>
        </p:spPr>
      </p:pic>
      <p:sp>
        <p:nvSpPr>
          <p:cNvPr id="12" name="Rectangle 11">
            <a:extLst>
              <a:ext uri="{FF2B5EF4-FFF2-40B4-BE49-F238E27FC236}">
                <a16:creationId xmlns:a16="http://schemas.microsoft.com/office/drawing/2014/main" id="{75480BB2-B6BE-4BA3-9792-89950D879A16}"/>
              </a:ext>
            </a:extLst>
          </p:cNvPr>
          <p:cNvSpPr/>
          <p:nvPr>
            <p:custDataLst>
              <p:tags r:id="rId6"/>
            </p:custDataLst>
          </p:nvPr>
        </p:nvSpPr>
        <p:spPr>
          <a:xfrm>
            <a:off x="3768577" y="2585493"/>
            <a:ext cx="5184576" cy="278138"/>
          </a:xfrm>
          <a:prstGeom prst="rect">
            <a:avLst/>
          </a:prstGeom>
          <a:noFill/>
          <a:ln>
            <a:solidFill>
              <a:srgbClr val="59B3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13" name="Rectangle 12">
            <a:extLst>
              <a:ext uri="{FF2B5EF4-FFF2-40B4-BE49-F238E27FC236}">
                <a16:creationId xmlns:a16="http://schemas.microsoft.com/office/drawing/2014/main" id="{25F9FD15-FDFB-4B81-8B18-DB2FE8E1F387}"/>
              </a:ext>
            </a:extLst>
          </p:cNvPr>
          <p:cNvSpPr/>
          <p:nvPr>
            <p:custDataLst>
              <p:tags r:id="rId7"/>
            </p:custDataLst>
          </p:nvPr>
        </p:nvSpPr>
        <p:spPr>
          <a:xfrm>
            <a:off x="3775554" y="3289931"/>
            <a:ext cx="5184576" cy="278138"/>
          </a:xfrm>
          <a:prstGeom prst="rect">
            <a:avLst/>
          </a:prstGeom>
          <a:noFill/>
          <a:ln>
            <a:solidFill>
              <a:srgbClr val="59B3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14" name="Rectangle 13">
            <a:extLst>
              <a:ext uri="{FF2B5EF4-FFF2-40B4-BE49-F238E27FC236}">
                <a16:creationId xmlns:a16="http://schemas.microsoft.com/office/drawing/2014/main" id="{6721E0B5-9053-428F-85BA-4F7DDC1FCE4A}"/>
              </a:ext>
            </a:extLst>
          </p:cNvPr>
          <p:cNvSpPr/>
          <p:nvPr>
            <p:custDataLst>
              <p:tags r:id="rId8"/>
            </p:custDataLst>
          </p:nvPr>
        </p:nvSpPr>
        <p:spPr>
          <a:xfrm>
            <a:off x="3768577" y="3665613"/>
            <a:ext cx="5184576" cy="278138"/>
          </a:xfrm>
          <a:prstGeom prst="rect">
            <a:avLst/>
          </a:prstGeom>
          <a:noFill/>
          <a:ln>
            <a:solidFill>
              <a:srgbClr val="59B3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15" name="Rectangle 14">
            <a:extLst>
              <a:ext uri="{FF2B5EF4-FFF2-40B4-BE49-F238E27FC236}">
                <a16:creationId xmlns:a16="http://schemas.microsoft.com/office/drawing/2014/main" id="{D2D3EE36-D544-4817-BF4F-2A40DEEC5988}"/>
              </a:ext>
            </a:extLst>
          </p:cNvPr>
          <p:cNvSpPr/>
          <p:nvPr>
            <p:custDataLst>
              <p:tags r:id="rId9"/>
            </p:custDataLst>
          </p:nvPr>
        </p:nvSpPr>
        <p:spPr>
          <a:xfrm>
            <a:off x="3768577" y="4156063"/>
            <a:ext cx="5184576" cy="278138"/>
          </a:xfrm>
          <a:prstGeom prst="rect">
            <a:avLst/>
          </a:prstGeom>
          <a:noFill/>
          <a:ln>
            <a:solidFill>
              <a:srgbClr val="59B3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Tree>
    <p:custDataLst>
      <p:tags r:id="rId1"/>
    </p:custDataLst>
    <p:extLst>
      <p:ext uri="{BB962C8B-B14F-4D97-AF65-F5344CB8AC3E}">
        <p14:creationId xmlns:p14="http://schemas.microsoft.com/office/powerpoint/2010/main" val="33258381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2"/>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3"/>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4"/>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3" grpId="0" animBg="1"/>
      <p:bldP spid="13" grpId="1" animBg="1"/>
      <p:bldP spid="14" grpId="0" animBg="1"/>
      <p:bldP spid="14" grpId="1" animBg="1"/>
      <p:bldP spid="15" grpId="0" animBg="1"/>
      <p:bldP spid="15" grpId="1"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1F35146F-713E-4BDB-B6CE-ECE88A9BC591}"/>
              </a:ext>
            </a:extLst>
          </p:cNvPr>
          <p:cNvSpPr>
            <a:spLocks noGrp="1"/>
          </p:cNvSpPr>
          <p:nvPr>
            <p:ph type="ctrTitle"/>
            <p:custDataLst>
              <p:tags r:id="rId2"/>
            </p:custDataLst>
          </p:nvPr>
        </p:nvSpPr>
        <p:spPr/>
        <p:txBody>
          <a:bodyPr/>
          <a:lstStyle/>
          <a:p>
            <a:r>
              <a:rPr lang="fr-FR" dirty="0"/>
              <a:t>Découverte de Kotlin</a:t>
            </a:r>
          </a:p>
        </p:txBody>
      </p:sp>
      <p:sp>
        <p:nvSpPr>
          <p:cNvPr id="2" name="Espace réservé du texte 1">
            <a:extLst>
              <a:ext uri="{FF2B5EF4-FFF2-40B4-BE49-F238E27FC236}">
                <a16:creationId xmlns:a16="http://schemas.microsoft.com/office/drawing/2014/main" id="{A3846A27-E52F-4D9B-8CC1-1F4E07BADB3A}"/>
              </a:ext>
            </a:extLst>
          </p:cNvPr>
          <p:cNvSpPr>
            <a:spLocks noGrp="1"/>
          </p:cNvSpPr>
          <p:nvPr>
            <p:ph type="body" sz="quarter" idx="13"/>
            <p:custDataLst>
              <p:tags r:id="rId3"/>
            </p:custDataLst>
          </p:nvPr>
        </p:nvSpPr>
        <p:spPr/>
        <p:txBody>
          <a:bodyPr/>
          <a:lstStyle/>
          <a:p>
            <a:pPr marL="0" indent="0">
              <a:buNone/>
            </a:pPr>
            <a:r>
              <a:rPr lang="en-US" b="1"/>
              <a:t>Fonction générique</a:t>
            </a:r>
          </a:p>
        </p:txBody>
      </p:sp>
      <p:sp>
        <p:nvSpPr>
          <p:cNvPr id="7" name="Espace réservé du texte 6">
            <a:extLst>
              <a:ext uri="{FF2B5EF4-FFF2-40B4-BE49-F238E27FC236}">
                <a16:creationId xmlns:a16="http://schemas.microsoft.com/office/drawing/2014/main" id="{D19BB623-3B45-4E7C-A362-4093C2C60BDC}"/>
              </a:ext>
            </a:extLst>
          </p:cNvPr>
          <p:cNvSpPr>
            <a:spLocks noGrp="1"/>
          </p:cNvSpPr>
          <p:nvPr>
            <p:ph type="body" sz="quarter" idx="14"/>
            <p:custDataLst>
              <p:tags r:id="rId4"/>
            </p:custDataLst>
          </p:nvPr>
        </p:nvSpPr>
        <p:spPr/>
        <p:txBody>
          <a:bodyPr/>
          <a:lstStyle/>
          <a:p>
            <a:r>
              <a:rPr lang="fr-FR"/>
              <a:t>Les fonctions</a:t>
            </a:r>
            <a:endParaRPr lang="fr-FR" dirty="0"/>
          </a:p>
        </p:txBody>
      </p:sp>
      <p:pic>
        <p:nvPicPr>
          <p:cNvPr id="19" name="Image 18">
            <a:extLst>
              <a:ext uri="{FF2B5EF4-FFF2-40B4-BE49-F238E27FC236}">
                <a16:creationId xmlns:a16="http://schemas.microsoft.com/office/drawing/2014/main" id="{1AD7DDE6-3CC8-40C0-8F9C-A4534CC14C8D}"/>
              </a:ext>
            </a:extLst>
          </p:cNvPr>
          <p:cNvPicPr>
            <a:picLocks noChangeAspect="1"/>
          </p:cNvPicPr>
          <p:nvPr>
            <p:custDataLst>
              <p:tags r:id="rId5"/>
            </p:custDataLst>
          </p:nvPr>
        </p:nvPicPr>
        <p:blipFill>
          <a:blip r:embed="rId11"/>
          <a:stretch>
            <a:fillRect/>
          </a:stretch>
        </p:blipFill>
        <p:spPr>
          <a:xfrm>
            <a:off x="3756000" y="2876961"/>
            <a:ext cx="4680000" cy="1846493"/>
          </a:xfrm>
          <a:prstGeom prst="rect">
            <a:avLst/>
          </a:prstGeom>
          <a:ln>
            <a:solidFill>
              <a:schemeClr val="accent2"/>
            </a:solidFill>
          </a:ln>
        </p:spPr>
      </p:pic>
      <p:sp>
        <p:nvSpPr>
          <p:cNvPr id="20" name="Rectangle 19">
            <a:extLst>
              <a:ext uri="{FF2B5EF4-FFF2-40B4-BE49-F238E27FC236}">
                <a16:creationId xmlns:a16="http://schemas.microsoft.com/office/drawing/2014/main" id="{58A1BAC5-4394-46B2-A297-C8430B6AC86A}"/>
              </a:ext>
            </a:extLst>
          </p:cNvPr>
          <p:cNvSpPr/>
          <p:nvPr>
            <p:custDataLst>
              <p:tags r:id="rId6"/>
            </p:custDataLst>
          </p:nvPr>
        </p:nvSpPr>
        <p:spPr>
          <a:xfrm>
            <a:off x="3503712" y="3020977"/>
            <a:ext cx="5184576" cy="278138"/>
          </a:xfrm>
          <a:prstGeom prst="rect">
            <a:avLst/>
          </a:prstGeom>
          <a:noFill/>
          <a:ln>
            <a:solidFill>
              <a:srgbClr val="59B3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1" name="Rectangle 20">
            <a:extLst>
              <a:ext uri="{FF2B5EF4-FFF2-40B4-BE49-F238E27FC236}">
                <a16:creationId xmlns:a16="http://schemas.microsoft.com/office/drawing/2014/main" id="{05880E0F-D52D-45E2-9061-2ADE6187698A}"/>
              </a:ext>
            </a:extLst>
          </p:cNvPr>
          <p:cNvSpPr/>
          <p:nvPr>
            <p:custDataLst>
              <p:tags r:id="rId7"/>
            </p:custDataLst>
          </p:nvPr>
        </p:nvSpPr>
        <p:spPr>
          <a:xfrm>
            <a:off x="3503712" y="3381017"/>
            <a:ext cx="5184576" cy="278138"/>
          </a:xfrm>
          <a:prstGeom prst="rect">
            <a:avLst/>
          </a:prstGeom>
          <a:noFill/>
          <a:ln>
            <a:solidFill>
              <a:srgbClr val="59B3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2" name="Rectangle 21">
            <a:extLst>
              <a:ext uri="{FF2B5EF4-FFF2-40B4-BE49-F238E27FC236}">
                <a16:creationId xmlns:a16="http://schemas.microsoft.com/office/drawing/2014/main" id="{B493D4A7-EFA5-4F7F-93C9-96F61DEFDDED}"/>
              </a:ext>
            </a:extLst>
          </p:cNvPr>
          <p:cNvSpPr/>
          <p:nvPr>
            <p:custDataLst>
              <p:tags r:id="rId8"/>
            </p:custDataLst>
          </p:nvPr>
        </p:nvSpPr>
        <p:spPr>
          <a:xfrm>
            <a:off x="3503712" y="3597041"/>
            <a:ext cx="5184576" cy="936103"/>
          </a:xfrm>
          <a:prstGeom prst="rect">
            <a:avLst/>
          </a:prstGeom>
          <a:noFill/>
          <a:ln>
            <a:solidFill>
              <a:srgbClr val="59B3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Tree>
    <p:custDataLst>
      <p:tags r:id="rId1"/>
    </p:custDataLst>
    <p:extLst>
      <p:ext uri="{BB962C8B-B14F-4D97-AF65-F5344CB8AC3E}">
        <p14:creationId xmlns:p14="http://schemas.microsoft.com/office/powerpoint/2010/main" val="220309653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20"/>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21"/>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1" grpId="0" animBg="1"/>
      <p:bldP spid="21" grpId="1" animBg="1"/>
      <p:bldP spid="22" grpId="0" animBg="1"/>
      <p:bldP spid="22"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1F35146F-713E-4BDB-B6CE-ECE88A9BC591}"/>
              </a:ext>
            </a:extLst>
          </p:cNvPr>
          <p:cNvSpPr>
            <a:spLocks noGrp="1"/>
          </p:cNvSpPr>
          <p:nvPr>
            <p:ph type="ctrTitle"/>
            <p:custDataLst>
              <p:tags r:id="rId2"/>
            </p:custDataLst>
          </p:nvPr>
        </p:nvSpPr>
        <p:spPr/>
        <p:txBody>
          <a:bodyPr/>
          <a:lstStyle/>
          <a:p>
            <a:r>
              <a:rPr lang="fr-FR" dirty="0"/>
              <a:t>Découverte de Kotlin</a:t>
            </a:r>
          </a:p>
        </p:txBody>
      </p:sp>
      <p:sp>
        <p:nvSpPr>
          <p:cNvPr id="2" name="Espace réservé du texte 1">
            <a:extLst>
              <a:ext uri="{FF2B5EF4-FFF2-40B4-BE49-F238E27FC236}">
                <a16:creationId xmlns:a16="http://schemas.microsoft.com/office/drawing/2014/main" id="{C8181EB5-C546-428D-BCCA-889F2F6B87FE}"/>
              </a:ext>
            </a:extLst>
          </p:cNvPr>
          <p:cNvSpPr>
            <a:spLocks noGrp="1"/>
          </p:cNvSpPr>
          <p:nvPr>
            <p:ph type="body" sz="quarter" idx="13"/>
            <p:custDataLst>
              <p:tags r:id="rId3"/>
            </p:custDataLst>
          </p:nvPr>
        </p:nvSpPr>
        <p:spPr/>
        <p:txBody>
          <a:bodyPr/>
          <a:lstStyle/>
          <a:p>
            <a:pPr marL="0" indent="0">
              <a:buNone/>
            </a:pPr>
            <a:r>
              <a:rPr lang="en-US" b="1"/>
              <a:t>Opérateur Elvis</a:t>
            </a:r>
          </a:p>
        </p:txBody>
      </p:sp>
      <p:sp>
        <p:nvSpPr>
          <p:cNvPr id="7" name="Espace réservé du texte 6">
            <a:extLst>
              <a:ext uri="{FF2B5EF4-FFF2-40B4-BE49-F238E27FC236}">
                <a16:creationId xmlns:a16="http://schemas.microsoft.com/office/drawing/2014/main" id="{D19BB623-3B45-4E7C-A362-4093C2C60BDC}"/>
              </a:ext>
            </a:extLst>
          </p:cNvPr>
          <p:cNvSpPr>
            <a:spLocks noGrp="1"/>
          </p:cNvSpPr>
          <p:nvPr>
            <p:ph type="body" sz="quarter" idx="14"/>
            <p:custDataLst>
              <p:tags r:id="rId4"/>
            </p:custDataLst>
          </p:nvPr>
        </p:nvSpPr>
        <p:spPr/>
        <p:txBody>
          <a:bodyPr/>
          <a:lstStyle/>
          <a:p>
            <a:r>
              <a:rPr lang="fr-FR"/>
              <a:t>Les fonctions</a:t>
            </a:r>
            <a:endParaRPr lang="fr-FR" dirty="0"/>
          </a:p>
        </p:txBody>
      </p:sp>
      <p:pic>
        <p:nvPicPr>
          <p:cNvPr id="23" name="Image 22">
            <a:extLst>
              <a:ext uri="{FF2B5EF4-FFF2-40B4-BE49-F238E27FC236}">
                <a16:creationId xmlns:a16="http://schemas.microsoft.com/office/drawing/2014/main" id="{86B88995-2F8F-4D69-BFB2-662CEA34B727}"/>
              </a:ext>
            </a:extLst>
          </p:cNvPr>
          <p:cNvPicPr>
            <a:picLocks noChangeAspect="1"/>
          </p:cNvPicPr>
          <p:nvPr>
            <p:custDataLst>
              <p:tags r:id="rId5"/>
            </p:custDataLst>
          </p:nvPr>
        </p:nvPicPr>
        <p:blipFill>
          <a:blip r:embed="rId11"/>
          <a:stretch>
            <a:fillRect/>
          </a:stretch>
        </p:blipFill>
        <p:spPr>
          <a:xfrm>
            <a:off x="3627673" y="2640461"/>
            <a:ext cx="4680000" cy="2554255"/>
          </a:xfrm>
          <a:prstGeom prst="rect">
            <a:avLst/>
          </a:prstGeom>
          <a:ln>
            <a:solidFill>
              <a:srgbClr val="FF6600"/>
            </a:solidFill>
          </a:ln>
        </p:spPr>
      </p:pic>
      <p:sp>
        <p:nvSpPr>
          <p:cNvPr id="24" name="Rectangle 23">
            <a:extLst>
              <a:ext uri="{FF2B5EF4-FFF2-40B4-BE49-F238E27FC236}">
                <a16:creationId xmlns:a16="http://schemas.microsoft.com/office/drawing/2014/main" id="{C6F09021-9F64-408B-ADBC-9DA21A9E67EC}"/>
              </a:ext>
            </a:extLst>
          </p:cNvPr>
          <p:cNvSpPr/>
          <p:nvPr>
            <p:custDataLst>
              <p:tags r:id="rId6"/>
            </p:custDataLst>
          </p:nvPr>
        </p:nvSpPr>
        <p:spPr>
          <a:xfrm>
            <a:off x="3375385" y="3504557"/>
            <a:ext cx="5184576" cy="278138"/>
          </a:xfrm>
          <a:prstGeom prst="rect">
            <a:avLst/>
          </a:prstGeom>
          <a:noFill/>
          <a:ln>
            <a:solidFill>
              <a:srgbClr val="59B3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5" name="Rectangle 24">
            <a:extLst>
              <a:ext uri="{FF2B5EF4-FFF2-40B4-BE49-F238E27FC236}">
                <a16:creationId xmlns:a16="http://schemas.microsoft.com/office/drawing/2014/main" id="{0500F265-3598-46E9-8DA9-3D13BAB5BA33}"/>
              </a:ext>
            </a:extLst>
          </p:cNvPr>
          <p:cNvSpPr/>
          <p:nvPr>
            <p:custDataLst>
              <p:tags r:id="rId7"/>
            </p:custDataLst>
          </p:nvPr>
        </p:nvSpPr>
        <p:spPr>
          <a:xfrm>
            <a:off x="3375385" y="4057289"/>
            <a:ext cx="5184576" cy="278138"/>
          </a:xfrm>
          <a:prstGeom prst="rect">
            <a:avLst/>
          </a:prstGeom>
          <a:noFill/>
          <a:ln>
            <a:solidFill>
              <a:srgbClr val="59B3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6" name="Rectangle 25">
            <a:extLst>
              <a:ext uri="{FF2B5EF4-FFF2-40B4-BE49-F238E27FC236}">
                <a16:creationId xmlns:a16="http://schemas.microsoft.com/office/drawing/2014/main" id="{0A81970A-85C2-490E-AB29-E1FAAB740232}"/>
              </a:ext>
            </a:extLst>
          </p:cNvPr>
          <p:cNvSpPr/>
          <p:nvPr>
            <p:custDataLst>
              <p:tags r:id="rId8"/>
            </p:custDataLst>
          </p:nvPr>
        </p:nvSpPr>
        <p:spPr>
          <a:xfrm>
            <a:off x="3382809" y="4609630"/>
            <a:ext cx="5184576" cy="278138"/>
          </a:xfrm>
          <a:prstGeom prst="rect">
            <a:avLst/>
          </a:prstGeom>
          <a:noFill/>
          <a:ln>
            <a:solidFill>
              <a:srgbClr val="59B3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Tree>
    <p:custDataLst>
      <p:tags r:id="rId1"/>
    </p:custDataLst>
    <p:extLst>
      <p:ext uri="{BB962C8B-B14F-4D97-AF65-F5344CB8AC3E}">
        <p14:creationId xmlns:p14="http://schemas.microsoft.com/office/powerpoint/2010/main" val="304570211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2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25"/>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P spid="25" grpId="0" animBg="1"/>
      <p:bldP spid="25" grpId="1" animBg="1"/>
      <p:bldP spid="26" grpId="0" animBg="1"/>
      <p:bldP spid="26" grpId="1"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1F35146F-713E-4BDB-B6CE-ECE88A9BC591}"/>
              </a:ext>
            </a:extLst>
          </p:cNvPr>
          <p:cNvSpPr>
            <a:spLocks noGrp="1"/>
          </p:cNvSpPr>
          <p:nvPr>
            <p:ph type="ctrTitle"/>
            <p:custDataLst>
              <p:tags r:id="rId2"/>
            </p:custDataLst>
          </p:nvPr>
        </p:nvSpPr>
        <p:spPr/>
        <p:txBody>
          <a:bodyPr/>
          <a:lstStyle/>
          <a:p>
            <a:r>
              <a:rPr lang="fr-FR" dirty="0"/>
              <a:t>Découverte de Kotlin</a:t>
            </a:r>
          </a:p>
        </p:txBody>
      </p:sp>
      <p:sp>
        <p:nvSpPr>
          <p:cNvPr id="7" name="Espace réservé du texte 6">
            <a:extLst>
              <a:ext uri="{FF2B5EF4-FFF2-40B4-BE49-F238E27FC236}">
                <a16:creationId xmlns:a16="http://schemas.microsoft.com/office/drawing/2014/main" id="{D19BB623-3B45-4E7C-A362-4093C2C60BDC}"/>
              </a:ext>
            </a:extLst>
          </p:cNvPr>
          <p:cNvSpPr>
            <a:spLocks noGrp="1"/>
          </p:cNvSpPr>
          <p:nvPr>
            <p:ph type="body" sz="quarter" idx="13"/>
            <p:custDataLst>
              <p:tags r:id="rId3"/>
            </p:custDataLst>
          </p:nvPr>
        </p:nvSpPr>
        <p:spPr/>
        <p:txBody>
          <a:bodyPr/>
          <a:lstStyle/>
          <a:p>
            <a:pPr marL="0" indent="0">
              <a:buNone/>
            </a:pPr>
            <a:r>
              <a:rPr lang="fr-FR" b="1"/>
              <a:t>Collections et Lambdas</a:t>
            </a:r>
            <a:endParaRPr lang="fr-FR" b="1" dirty="0"/>
          </a:p>
        </p:txBody>
      </p:sp>
      <p:sp>
        <p:nvSpPr>
          <p:cNvPr id="2" name="Espace réservé du texte 1">
            <a:extLst>
              <a:ext uri="{FF2B5EF4-FFF2-40B4-BE49-F238E27FC236}">
                <a16:creationId xmlns:a16="http://schemas.microsoft.com/office/drawing/2014/main" id="{D89809E0-F420-4454-A5E6-0CF545069BC4}"/>
              </a:ext>
            </a:extLst>
          </p:cNvPr>
          <p:cNvSpPr>
            <a:spLocks noGrp="1"/>
          </p:cNvSpPr>
          <p:nvPr>
            <p:ph type="body" sz="quarter" idx="14"/>
            <p:custDataLst>
              <p:tags r:id="rId4"/>
            </p:custDataLst>
          </p:nvPr>
        </p:nvSpPr>
        <p:spPr/>
        <p:txBody>
          <a:bodyPr/>
          <a:lstStyle/>
          <a:p>
            <a:r>
              <a:rPr lang="fr-FR"/>
              <a:t>Les fonctions</a:t>
            </a:r>
            <a:endParaRPr lang="fr-FR" dirty="0"/>
          </a:p>
        </p:txBody>
      </p:sp>
      <p:pic>
        <p:nvPicPr>
          <p:cNvPr id="10" name="Image 9">
            <a:extLst>
              <a:ext uri="{FF2B5EF4-FFF2-40B4-BE49-F238E27FC236}">
                <a16:creationId xmlns:a16="http://schemas.microsoft.com/office/drawing/2014/main" id="{AA851EA4-030C-4085-BFE3-444A5F597DA3}"/>
              </a:ext>
            </a:extLst>
          </p:cNvPr>
          <p:cNvPicPr>
            <a:picLocks noChangeAspect="1"/>
          </p:cNvPicPr>
          <p:nvPr>
            <p:custDataLst>
              <p:tags r:id="rId5"/>
            </p:custDataLst>
          </p:nvPr>
        </p:nvPicPr>
        <p:blipFill>
          <a:blip r:embed="rId11"/>
          <a:stretch>
            <a:fillRect/>
          </a:stretch>
        </p:blipFill>
        <p:spPr>
          <a:xfrm>
            <a:off x="4441489" y="3003814"/>
            <a:ext cx="4680000" cy="1353199"/>
          </a:xfrm>
          <a:prstGeom prst="rect">
            <a:avLst/>
          </a:prstGeom>
          <a:ln>
            <a:solidFill>
              <a:srgbClr val="FFFF00"/>
            </a:solidFill>
          </a:ln>
        </p:spPr>
      </p:pic>
      <p:sp>
        <p:nvSpPr>
          <p:cNvPr id="11" name="Rectangle 10">
            <a:extLst>
              <a:ext uri="{FF2B5EF4-FFF2-40B4-BE49-F238E27FC236}">
                <a16:creationId xmlns:a16="http://schemas.microsoft.com/office/drawing/2014/main" id="{DAA15A49-5C3E-4492-BDB0-78AE1B6FDEAF}"/>
              </a:ext>
            </a:extLst>
          </p:cNvPr>
          <p:cNvSpPr/>
          <p:nvPr>
            <p:custDataLst>
              <p:tags r:id="rId6"/>
            </p:custDataLst>
          </p:nvPr>
        </p:nvSpPr>
        <p:spPr>
          <a:xfrm>
            <a:off x="4120552" y="3219838"/>
            <a:ext cx="5184576" cy="278138"/>
          </a:xfrm>
          <a:prstGeom prst="rect">
            <a:avLst/>
          </a:prstGeom>
          <a:noFill/>
          <a:ln>
            <a:solidFill>
              <a:srgbClr val="59B3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16" name="Rectangle 15">
            <a:extLst>
              <a:ext uri="{FF2B5EF4-FFF2-40B4-BE49-F238E27FC236}">
                <a16:creationId xmlns:a16="http://schemas.microsoft.com/office/drawing/2014/main" id="{079A5571-436E-4E9E-AFA3-6E36358F2895}"/>
              </a:ext>
            </a:extLst>
          </p:cNvPr>
          <p:cNvSpPr/>
          <p:nvPr>
            <p:custDataLst>
              <p:tags r:id="rId7"/>
            </p:custDataLst>
          </p:nvPr>
        </p:nvSpPr>
        <p:spPr>
          <a:xfrm>
            <a:off x="4120552" y="3435862"/>
            <a:ext cx="5184576" cy="360040"/>
          </a:xfrm>
          <a:prstGeom prst="rect">
            <a:avLst/>
          </a:prstGeom>
          <a:noFill/>
          <a:ln>
            <a:solidFill>
              <a:srgbClr val="59B3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17" name="Rectangle 16">
            <a:extLst>
              <a:ext uri="{FF2B5EF4-FFF2-40B4-BE49-F238E27FC236}">
                <a16:creationId xmlns:a16="http://schemas.microsoft.com/office/drawing/2014/main" id="{34CEC4ED-3AB0-441F-80C0-5C72D9F83BE5}"/>
              </a:ext>
            </a:extLst>
          </p:cNvPr>
          <p:cNvSpPr/>
          <p:nvPr>
            <p:custDataLst>
              <p:tags r:id="rId8"/>
            </p:custDataLst>
          </p:nvPr>
        </p:nvSpPr>
        <p:spPr>
          <a:xfrm>
            <a:off x="4120552" y="3798319"/>
            <a:ext cx="5184576" cy="278138"/>
          </a:xfrm>
          <a:prstGeom prst="rect">
            <a:avLst/>
          </a:prstGeom>
          <a:noFill/>
          <a:ln>
            <a:solidFill>
              <a:srgbClr val="59B3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Tree>
    <p:custDataLst>
      <p:tags r:id="rId1"/>
    </p:custDataLst>
    <p:extLst>
      <p:ext uri="{BB962C8B-B14F-4D97-AF65-F5344CB8AC3E}">
        <p14:creationId xmlns:p14="http://schemas.microsoft.com/office/powerpoint/2010/main" val="234709076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1"/>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6" grpId="0" animBg="1"/>
      <p:bldP spid="16" grpId="1" animBg="1"/>
      <p:bldP spid="17" grpId="0" animBg="1"/>
      <p:bldP spid="17" grpId="1"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1F35146F-713E-4BDB-B6CE-ECE88A9BC591}"/>
              </a:ext>
            </a:extLst>
          </p:cNvPr>
          <p:cNvSpPr>
            <a:spLocks noGrp="1"/>
          </p:cNvSpPr>
          <p:nvPr>
            <p:ph type="ctrTitle"/>
            <p:custDataLst>
              <p:tags r:id="rId2"/>
            </p:custDataLst>
          </p:nvPr>
        </p:nvSpPr>
        <p:spPr/>
        <p:txBody>
          <a:bodyPr/>
          <a:lstStyle/>
          <a:p>
            <a:r>
              <a:rPr lang="fr-FR" dirty="0"/>
              <a:t>Découverte de Kotlin</a:t>
            </a:r>
          </a:p>
        </p:txBody>
      </p:sp>
      <p:sp>
        <p:nvSpPr>
          <p:cNvPr id="7" name="Espace réservé du texte 6">
            <a:extLst>
              <a:ext uri="{FF2B5EF4-FFF2-40B4-BE49-F238E27FC236}">
                <a16:creationId xmlns:a16="http://schemas.microsoft.com/office/drawing/2014/main" id="{D19BB623-3B45-4E7C-A362-4093C2C60BDC}"/>
              </a:ext>
            </a:extLst>
          </p:cNvPr>
          <p:cNvSpPr>
            <a:spLocks noGrp="1"/>
          </p:cNvSpPr>
          <p:nvPr>
            <p:ph type="body" sz="quarter" idx="13"/>
            <p:custDataLst>
              <p:tags r:id="rId3"/>
            </p:custDataLst>
          </p:nvPr>
        </p:nvSpPr>
        <p:spPr/>
        <p:txBody>
          <a:bodyPr/>
          <a:lstStyle/>
          <a:p>
            <a:pPr marL="0" indent="0">
              <a:buNone/>
            </a:pPr>
            <a:r>
              <a:rPr lang="fr-FR" b="1"/>
              <a:t>Collections et Lambdas</a:t>
            </a:r>
            <a:endParaRPr lang="fr-FR" b="1" dirty="0"/>
          </a:p>
        </p:txBody>
      </p:sp>
      <p:sp>
        <p:nvSpPr>
          <p:cNvPr id="2" name="Espace réservé du texte 1">
            <a:extLst>
              <a:ext uri="{FF2B5EF4-FFF2-40B4-BE49-F238E27FC236}">
                <a16:creationId xmlns:a16="http://schemas.microsoft.com/office/drawing/2014/main" id="{D89809E0-F420-4454-A5E6-0CF545069BC4}"/>
              </a:ext>
            </a:extLst>
          </p:cNvPr>
          <p:cNvSpPr>
            <a:spLocks noGrp="1"/>
          </p:cNvSpPr>
          <p:nvPr>
            <p:ph type="body" sz="quarter" idx="14"/>
            <p:custDataLst>
              <p:tags r:id="rId4"/>
            </p:custDataLst>
          </p:nvPr>
        </p:nvSpPr>
        <p:spPr/>
        <p:txBody>
          <a:bodyPr/>
          <a:lstStyle/>
          <a:p>
            <a:r>
              <a:rPr lang="fr-FR"/>
              <a:t>Les fonctions</a:t>
            </a:r>
            <a:endParaRPr lang="fr-FR" dirty="0"/>
          </a:p>
        </p:txBody>
      </p:sp>
      <p:pic>
        <p:nvPicPr>
          <p:cNvPr id="10" name="Image 9">
            <a:extLst>
              <a:ext uri="{FF2B5EF4-FFF2-40B4-BE49-F238E27FC236}">
                <a16:creationId xmlns:a16="http://schemas.microsoft.com/office/drawing/2014/main" id="{EC0FF50F-2123-42BC-98B5-1DA881A1B5C9}"/>
              </a:ext>
            </a:extLst>
          </p:cNvPr>
          <p:cNvPicPr>
            <a:picLocks noChangeAspect="1"/>
          </p:cNvPicPr>
          <p:nvPr>
            <p:custDataLst>
              <p:tags r:id="rId5"/>
            </p:custDataLst>
          </p:nvPr>
        </p:nvPicPr>
        <p:blipFill>
          <a:blip r:embed="rId11"/>
          <a:stretch>
            <a:fillRect/>
          </a:stretch>
        </p:blipFill>
        <p:spPr>
          <a:xfrm>
            <a:off x="4148881" y="2650942"/>
            <a:ext cx="4680000" cy="1556115"/>
          </a:xfrm>
          <a:prstGeom prst="rect">
            <a:avLst/>
          </a:prstGeom>
          <a:ln>
            <a:solidFill>
              <a:srgbClr val="59B3CB"/>
            </a:solidFill>
          </a:ln>
        </p:spPr>
      </p:pic>
      <p:sp>
        <p:nvSpPr>
          <p:cNvPr id="11" name="Rectangle 10">
            <a:extLst>
              <a:ext uri="{FF2B5EF4-FFF2-40B4-BE49-F238E27FC236}">
                <a16:creationId xmlns:a16="http://schemas.microsoft.com/office/drawing/2014/main" id="{B5DFC3CA-1637-4BE6-A047-731F169883F6}"/>
              </a:ext>
            </a:extLst>
          </p:cNvPr>
          <p:cNvSpPr/>
          <p:nvPr>
            <p:custDataLst>
              <p:tags r:id="rId6"/>
            </p:custDataLst>
          </p:nvPr>
        </p:nvSpPr>
        <p:spPr>
          <a:xfrm>
            <a:off x="3896593" y="3010982"/>
            <a:ext cx="5184576" cy="278138"/>
          </a:xfrm>
          <a:prstGeom prst="rect">
            <a:avLst/>
          </a:prstGeom>
          <a:noFill/>
          <a:ln>
            <a:solidFill>
              <a:srgbClr val="59B3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16" name="Rectangle 15">
            <a:extLst>
              <a:ext uri="{FF2B5EF4-FFF2-40B4-BE49-F238E27FC236}">
                <a16:creationId xmlns:a16="http://schemas.microsoft.com/office/drawing/2014/main" id="{873E3221-15B4-4419-8724-623A3AAFFC9E}"/>
              </a:ext>
            </a:extLst>
          </p:cNvPr>
          <p:cNvSpPr/>
          <p:nvPr>
            <p:custDataLst>
              <p:tags r:id="rId7"/>
            </p:custDataLst>
          </p:nvPr>
        </p:nvSpPr>
        <p:spPr>
          <a:xfrm>
            <a:off x="3896593" y="3402990"/>
            <a:ext cx="5184576" cy="278138"/>
          </a:xfrm>
          <a:prstGeom prst="rect">
            <a:avLst/>
          </a:prstGeom>
          <a:noFill/>
          <a:ln>
            <a:solidFill>
              <a:srgbClr val="59B3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17" name="Rectangle 16">
            <a:extLst>
              <a:ext uri="{FF2B5EF4-FFF2-40B4-BE49-F238E27FC236}">
                <a16:creationId xmlns:a16="http://schemas.microsoft.com/office/drawing/2014/main" id="{49D6A4A9-5BB5-4A72-99FE-988A8304C7CF}"/>
              </a:ext>
            </a:extLst>
          </p:cNvPr>
          <p:cNvSpPr/>
          <p:nvPr>
            <p:custDataLst>
              <p:tags r:id="rId8"/>
            </p:custDataLst>
          </p:nvPr>
        </p:nvSpPr>
        <p:spPr>
          <a:xfrm>
            <a:off x="3896593" y="3792843"/>
            <a:ext cx="5184576" cy="278138"/>
          </a:xfrm>
          <a:prstGeom prst="rect">
            <a:avLst/>
          </a:prstGeom>
          <a:noFill/>
          <a:ln>
            <a:solidFill>
              <a:srgbClr val="59B3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Tree>
    <p:custDataLst>
      <p:tags r:id="rId1"/>
    </p:custDataLst>
    <p:extLst>
      <p:ext uri="{BB962C8B-B14F-4D97-AF65-F5344CB8AC3E}">
        <p14:creationId xmlns:p14="http://schemas.microsoft.com/office/powerpoint/2010/main" val="386786437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1"/>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6" grpId="0" animBg="1"/>
      <p:bldP spid="16" grpId="1" animBg="1"/>
      <p:bldP spid="17" grpId="0" animBg="1"/>
      <p:bldP spid="17" grpId="1"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1F35146F-713E-4BDB-B6CE-ECE88A9BC591}"/>
              </a:ext>
            </a:extLst>
          </p:cNvPr>
          <p:cNvSpPr>
            <a:spLocks noGrp="1"/>
          </p:cNvSpPr>
          <p:nvPr>
            <p:ph type="ctrTitle"/>
            <p:custDataLst>
              <p:tags r:id="rId2"/>
            </p:custDataLst>
          </p:nvPr>
        </p:nvSpPr>
        <p:spPr/>
        <p:txBody>
          <a:bodyPr/>
          <a:lstStyle/>
          <a:p>
            <a:r>
              <a:rPr lang="fr-FR" dirty="0"/>
              <a:t>Découverte de Kotlin</a:t>
            </a:r>
          </a:p>
        </p:txBody>
      </p:sp>
      <p:sp>
        <p:nvSpPr>
          <p:cNvPr id="2" name="Espace réservé du texte 1">
            <a:extLst>
              <a:ext uri="{FF2B5EF4-FFF2-40B4-BE49-F238E27FC236}">
                <a16:creationId xmlns:a16="http://schemas.microsoft.com/office/drawing/2014/main" id="{58694632-DA16-4528-A9DE-2F44F88B063D}"/>
              </a:ext>
            </a:extLst>
          </p:cNvPr>
          <p:cNvSpPr>
            <a:spLocks noGrp="1"/>
          </p:cNvSpPr>
          <p:nvPr>
            <p:ph type="body" sz="quarter" idx="13"/>
            <p:custDataLst>
              <p:tags r:id="rId3"/>
            </p:custDataLst>
          </p:nvPr>
        </p:nvSpPr>
        <p:spPr/>
        <p:txBody>
          <a:bodyPr/>
          <a:lstStyle/>
          <a:p>
            <a:pPr marL="0" indent="0">
              <a:buNone/>
            </a:pPr>
            <a:r>
              <a:rPr lang="en-US" b="1"/>
              <a:t>Collections et Lambdas</a:t>
            </a:r>
          </a:p>
        </p:txBody>
      </p:sp>
      <p:sp>
        <p:nvSpPr>
          <p:cNvPr id="7" name="Espace réservé du texte 6">
            <a:extLst>
              <a:ext uri="{FF2B5EF4-FFF2-40B4-BE49-F238E27FC236}">
                <a16:creationId xmlns:a16="http://schemas.microsoft.com/office/drawing/2014/main" id="{D19BB623-3B45-4E7C-A362-4093C2C60BDC}"/>
              </a:ext>
            </a:extLst>
          </p:cNvPr>
          <p:cNvSpPr>
            <a:spLocks noGrp="1"/>
          </p:cNvSpPr>
          <p:nvPr>
            <p:ph type="body" sz="quarter" idx="14"/>
            <p:custDataLst>
              <p:tags r:id="rId4"/>
            </p:custDataLst>
          </p:nvPr>
        </p:nvSpPr>
        <p:spPr/>
        <p:txBody>
          <a:bodyPr/>
          <a:lstStyle/>
          <a:p>
            <a:r>
              <a:rPr lang="fr-FR"/>
              <a:t>Les fonctions</a:t>
            </a:r>
            <a:endParaRPr lang="fr-FR" dirty="0"/>
          </a:p>
        </p:txBody>
      </p:sp>
      <p:pic>
        <p:nvPicPr>
          <p:cNvPr id="27" name="Image 26">
            <a:extLst>
              <a:ext uri="{FF2B5EF4-FFF2-40B4-BE49-F238E27FC236}">
                <a16:creationId xmlns:a16="http://schemas.microsoft.com/office/drawing/2014/main" id="{6BBA91A0-EF25-47EB-BAE8-DF53151AAE14}"/>
              </a:ext>
            </a:extLst>
          </p:cNvPr>
          <p:cNvPicPr>
            <a:picLocks noChangeAspect="1"/>
          </p:cNvPicPr>
          <p:nvPr>
            <p:custDataLst>
              <p:tags r:id="rId5"/>
            </p:custDataLst>
          </p:nvPr>
        </p:nvPicPr>
        <p:blipFill>
          <a:blip r:embed="rId13"/>
          <a:stretch>
            <a:fillRect/>
          </a:stretch>
        </p:blipFill>
        <p:spPr>
          <a:xfrm>
            <a:off x="6587074" y="2274590"/>
            <a:ext cx="4680000" cy="3934821"/>
          </a:xfrm>
          <a:prstGeom prst="rect">
            <a:avLst/>
          </a:prstGeom>
          <a:ln>
            <a:solidFill>
              <a:srgbClr val="D60093"/>
            </a:solidFill>
          </a:ln>
        </p:spPr>
      </p:pic>
      <p:sp>
        <p:nvSpPr>
          <p:cNvPr id="28" name="Rectangle 27">
            <a:extLst>
              <a:ext uri="{FF2B5EF4-FFF2-40B4-BE49-F238E27FC236}">
                <a16:creationId xmlns:a16="http://schemas.microsoft.com/office/drawing/2014/main" id="{5CEA3E43-4B9B-4362-A5FF-C69C471C81DF}"/>
              </a:ext>
            </a:extLst>
          </p:cNvPr>
          <p:cNvSpPr/>
          <p:nvPr>
            <p:custDataLst>
              <p:tags r:id="rId6"/>
            </p:custDataLst>
          </p:nvPr>
        </p:nvSpPr>
        <p:spPr>
          <a:xfrm>
            <a:off x="6334786" y="2706638"/>
            <a:ext cx="5184576" cy="278138"/>
          </a:xfrm>
          <a:prstGeom prst="rect">
            <a:avLst/>
          </a:prstGeom>
          <a:noFill/>
          <a:ln>
            <a:solidFill>
              <a:srgbClr val="59B3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9" name="Rectangle 28">
            <a:extLst>
              <a:ext uri="{FF2B5EF4-FFF2-40B4-BE49-F238E27FC236}">
                <a16:creationId xmlns:a16="http://schemas.microsoft.com/office/drawing/2014/main" id="{3214A345-7356-4343-B0F4-CB5B0271BA90}"/>
              </a:ext>
            </a:extLst>
          </p:cNvPr>
          <p:cNvSpPr/>
          <p:nvPr>
            <p:custDataLst>
              <p:tags r:id="rId7"/>
            </p:custDataLst>
          </p:nvPr>
        </p:nvSpPr>
        <p:spPr>
          <a:xfrm>
            <a:off x="6334786" y="2952562"/>
            <a:ext cx="5184576" cy="1194236"/>
          </a:xfrm>
          <a:prstGeom prst="rect">
            <a:avLst/>
          </a:prstGeom>
          <a:noFill/>
          <a:ln>
            <a:solidFill>
              <a:srgbClr val="59B3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30" name="Rectangle 29">
            <a:extLst>
              <a:ext uri="{FF2B5EF4-FFF2-40B4-BE49-F238E27FC236}">
                <a16:creationId xmlns:a16="http://schemas.microsoft.com/office/drawing/2014/main" id="{7E68FC50-C7B3-4EFC-909D-1D028D892EC5}"/>
              </a:ext>
            </a:extLst>
          </p:cNvPr>
          <p:cNvSpPr/>
          <p:nvPr>
            <p:custDataLst>
              <p:tags r:id="rId8"/>
            </p:custDataLst>
          </p:nvPr>
        </p:nvSpPr>
        <p:spPr>
          <a:xfrm>
            <a:off x="6334786" y="4578846"/>
            <a:ext cx="5184576" cy="278138"/>
          </a:xfrm>
          <a:prstGeom prst="rect">
            <a:avLst/>
          </a:prstGeom>
          <a:noFill/>
          <a:ln>
            <a:solidFill>
              <a:srgbClr val="59B3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31" name="Rectangle 30">
            <a:extLst>
              <a:ext uri="{FF2B5EF4-FFF2-40B4-BE49-F238E27FC236}">
                <a16:creationId xmlns:a16="http://schemas.microsoft.com/office/drawing/2014/main" id="{61B3CD60-782E-455C-A1CF-28C5F7DD2D0C}"/>
              </a:ext>
            </a:extLst>
          </p:cNvPr>
          <p:cNvSpPr/>
          <p:nvPr>
            <p:custDataLst>
              <p:tags r:id="rId9"/>
            </p:custDataLst>
          </p:nvPr>
        </p:nvSpPr>
        <p:spPr>
          <a:xfrm>
            <a:off x="6334786" y="4824770"/>
            <a:ext cx="5184576" cy="690180"/>
          </a:xfrm>
          <a:prstGeom prst="rect">
            <a:avLst/>
          </a:prstGeom>
          <a:noFill/>
          <a:ln>
            <a:solidFill>
              <a:srgbClr val="59B3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32" name="Rectangle 31">
            <a:extLst>
              <a:ext uri="{FF2B5EF4-FFF2-40B4-BE49-F238E27FC236}">
                <a16:creationId xmlns:a16="http://schemas.microsoft.com/office/drawing/2014/main" id="{FE7AA411-1B07-41F0-9D19-97ECD4D88239}"/>
              </a:ext>
            </a:extLst>
          </p:cNvPr>
          <p:cNvSpPr/>
          <p:nvPr>
            <p:custDataLst>
              <p:tags r:id="rId10"/>
            </p:custDataLst>
          </p:nvPr>
        </p:nvSpPr>
        <p:spPr>
          <a:xfrm>
            <a:off x="6334786" y="5710768"/>
            <a:ext cx="5184576" cy="278138"/>
          </a:xfrm>
          <a:prstGeom prst="rect">
            <a:avLst/>
          </a:prstGeom>
          <a:noFill/>
          <a:ln>
            <a:solidFill>
              <a:srgbClr val="59B3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Tree>
    <p:custDataLst>
      <p:tags r:id="rId1"/>
    </p:custDataLst>
    <p:extLst>
      <p:ext uri="{BB962C8B-B14F-4D97-AF65-F5344CB8AC3E}">
        <p14:creationId xmlns:p14="http://schemas.microsoft.com/office/powerpoint/2010/main" val="64189890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28"/>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29"/>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30"/>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31"/>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1F35146F-713E-4BDB-B6CE-ECE88A9BC591}"/>
              </a:ext>
            </a:extLst>
          </p:cNvPr>
          <p:cNvSpPr>
            <a:spLocks noGrp="1"/>
          </p:cNvSpPr>
          <p:nvPr>
            <p:ph type="ctrTitle"/>
            <p:custDataLst>
              <p:tags r:id="rId2"/>
            </p:custDataLst>
          </p:nvPr>
        </p:nvSpPr>
        <p:spPr/>
        <p:txBody>
          <a:bodyPr/>
          <a:lstStyle/>
          <a:p>
            <a:r>
              <a:rPr lang="fr-FR" dirty="0"/>
              <a:t>Découverte de Kotlin</a:t>
            </a:r>
          </a:p>
        </p:txBody>
      </p:sp>
      <p:sp>
        <p:nvSpPr>
          <p:cNvPr id="2" name="Espace réservé du texte 1">
            <a:extLst>
              <a:ext uri="{FF2B5EF4-FFF2-40B4-BE49-F238E27FC236}">
                <a16:creationId xmlns:a16="http://schemas.microsoft.com/office/drawing/2014/main" id="{684AAD3F-0F6C-4BD7-AFFD-CF50618995AE}"/>
              </a:ext>
            </a:extLst>
          </p:cNvPr>
          <p:cNvSpPr>
            <a:spLocks noGrp="1"/>
          </p:cNvSpPr>
          <p:nvPr>
            <p:ph type="body" sz="quarter" idx="13"/>
            <p:custDataLst>
              <p:tags r:id="rId3"/>
            </p:custDataLst>
          </p:nvPr>
        </p:nvSpPr>
        <p:spPr/>
        <p:txBody>
          <a:bodyPr/>
          <a:lstStyle/>
          <a:p>
            <a:pPr marL="0" indent="0">
              <a:buNone/>
            </a:pPr>
            <a:r>
              <a:rPr lang="en-US" b="1"/>
              <a:t>Try / Catch</a:t>
            </a:r>
          </a:p>
        </p:txBody>
      </p:sp>
      <p:sp>
        <p:nvSpPr>
          <p:cNvPr id="7" name="Espace réservé du texte 6">
            <a:extLst>
              <a:ext uri="{FF2B5EF4-FFF2-40B4-BE49-F238E27FC236}">
                <a16:creationId xmlns:a16="http://schemas.microsoft.com/office/drawing/2014/main" id="{D19BB623-3B45-4E7C-A362-4093C2C60BDC}"/>
              </a:ext>
            </a:extLst>
          </p:cNvPr>
          <p:cNvSpPr>
            <a:spLocks noGrp="1"/>
          </p:cNvSpPr>
          <p:nvPr>
            <p:ph type="body" sz="quarter" idx="14"/>
            <p:custDataLst>
              <p:tags r:id="rId4"/>
            </p:custDataLst>
          </p:nvPr>
        </p:nvSpPr>
        <p:spPr/>
        <p:txBody>
          <a:bodyPr/>
          <a:lstStyle/>
          <a:p>
            <a:r>
              <a:rPr lang="fr-FR"/>
              <a:t>Les fonctions</a:t>
            </a:r>
            <a:endParaRPr lang="fr-FR" dirty="0"/>
          </a:p>
        </p:txBody>
      </p:sp>
      <p:pic>
        <p:nvPicPr>
          <p:cNvPr id="10" name="Image 9">
            <a:extLst>
              <a:ext uri="{FF2B5EF4-FFF2-40B4-BE49-F238E27FC236}">
                <a16:creationId xmlns:a16="http://schemas.microsoft.com/office/drawing/2014/main" id="{AA416851-9DD0-4D68-BBC5-D31A8C40209E}"/>
              </a:ext>
            </a:extLst>
          </p:cNvPr>
          <p:cNvPicPr>
            <a:picLocks noChangeAspect="1"/>
          </p:cNvPicPr>
          <p:nvPr>
            <p:custDataLst>
              <p:tags r:id="rId5"/>
            </p:custDataLst>
          </p:nvPr>
        </p:nvPicPr>
        <p:blipFill>
          <a:blip r:embed="rId10"/>
          <a:stretch>
            <a:fillRect/>
          </a:stretch>
        </p:blipFill>
        <p:spPr>
          <a:xfrm>
            <a:off x="4200376" y="2565754"/>
            <a:ext cx="4680000" cy="2960063"/>
          </a:xfrm>
          <a:prstGeom prst="rect">
            <a:avLst/>
          </a:prstGeom>
          <a:ln>
            <a:solidFill>
              <a:srgbClr val="FF6600"/>
            </a:solidFill>
          </a:ln>
        </p:spPr>
      </p:pic>
      <p:sp>
        <p:nvSpPr>
          <p:cNvPr id="11" name="Rectangle 10">
            <a:extLst>
              <a:ext uri="{FF2B5EF4-FFF2-40B4-BE49-F238E27FC236}">
                <a16:creationId xmlns:a16="http://schemas.microsoft.com/office/drawing/2014/main" id="{909656DF-5687-43C0-AE8C-4E47A1A2BDB0}"/>
              </a:ext>
            </a:extLst>
          </p:cNvPr>
          <p:cNvSpPr/>
          <p:nvPr>
            <p:custDataLst>
              <p:tags r:id="rId6"/>
            </p:custDataLst>
          </p:nvPr>
        </p:nvSpPr>
        <p:spPr>
          <a:xfrm>
            <a:off x="3948088" y="3285834"/>
            <a:ext cx="5184576" cy="278138"/>
          </a:xfrm>
          <a:prstGeom prst="rect">
            <a:avLst/>
          </a:prstGeom>
          <a:noFill/>
          <a:ln>
            <a:solidFill>
              <a:srgbClr val="59B3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12" name="Rectangle 11">
            <a:extLst>
              <a:ext uri="{FF2B5EF4-FFF2-40B4-BE49-F238E27FC236}">
                <a16:creationId xmlns:a16="http://schemas.microsoft.com/office/drawing/2014/main" id="{7A23FDF6-23B3-4A13-B42E-D53B9B20D357}"/>
              </a:ext>
            </a:extLst>
          </p:cNvPr>
          <p:cNvSpPr/>
          <p:nvPr>
            <p:custDataLst>
              <p:tags r:id="rId7"/>
            </p:custDataLst>
          </p:nvPr>
        </p:nvSpPr>
        <p:spPr>
          <a:xfrm>
            <a:off x="3948088" y="3294668"/>
            <a:ext cx="5184576" cy="1575342"/>
          </a:xfrm>
          <a:prstGeom prst="rect">
            <a:avLst/>
          </a:prstGeom>
          <a:noFill/>
          <a:ln>
            <a:solidFill>
              <a:srgbClr val="59B3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Tree>
    <p:custDataLst>
      <p:tags r:id="rId1"/>
    </p:custDataLst>
    <p:extLst>
      <p:ext uri="{BB962C8B-B14F-4D97-AF65-F5344CB8AC3E}">
        <p14:creationId xmlns:p14="http://schemas.microsoft.com/office/powerpoint/2010/main" val="140467054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1"/>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2" grpId="0" animBg="1"/>
      <p:bldP spid="12" grpId="1"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28C6D2-EB86-4849-87CC-888938E8CBE9}"/>
              </a:ext>
            </a:extLst>
          </p:cNvPr>
          <p:cNvSpPr>
            <a:spLocks noGrp="1"/>
          </p:cNvSpPr>
          <p:nvPr>
            <p:ph type="ctrTitle"/>
            <p:custDataLst>
              <p:tags r:id="rId2"/>
            </p:custDataLst>
          </p:nvPr>
        </p:nvSpPr>
        <p:spPr/>
        <p:txBody>
          <a:bodyPr/>
          <a:lstStyle/>
          <a:p>
            <a:r>
              <a:rPr lang="en-US"/>
              <a:t>Découverte de Kotlin</a:t>
            </a:r>
          </a:p>
        </p:txBody>
      </p:sp>
      <p:sp>
        <p:nvSpPr>
          <p:cNvPr id="3" name="Espace réservé du texte 2">
            <a:extLst>
              <a:ext uri="{FF2B5EF4-FFF2-40B4-BE49-F238E27FC236}">
                <a16:creationId xmlns:a16="http://schemas.microsoft.com/office/drawing/2014/main" id="{FFAD13CF-60CA-4526-BF32-0B267F06DA0F}"/>
              </a:ext>
            </a:extLst>
          </p:cNvPr>
          <p:cNvSpPr>
            <a:spLocks noGrp="1"/>
          </p:cNvSpPr>
          <p:nvPr>
            <p:ph type="body" sz="quarter" idx="14"/>
            <p:custDataLst>
              <p:tags r:id="rId3"/>
            </p:custDataLst>
          </p:nvPr>
        </p:nvSpPr>
        <p:spPr/>
        <p:txBody>
          <a:bodyPr/>
          <a:lstStyle/>
          <a:p>
            <a:r>
              <a:rPr lang="en-US"/>
              <a:t>Programmation orientée objet</a:t>
            </a:r>
          </a:p>
        </p:txBody>
      </p:sp>
    </p:spTree>
    <p:custDataLst>
      <p:tags r:id="rId1"/>
    </p:custDataLst>
    <p:extLst>
      <p:ext uri="{BB962C8B-B14F-4D97-AF65-F5344CB8AC3E}">
        <p14:creationId xmlns:p14="http://schemas.microsoft.com/office/powerpoint/2010/main" val="321230059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space réservé du texte 8">
            <a:extLst>
              <a:ext uri="{FF2B5EF4-FFF2-40B4-BE49-F238E27FC236}">
                <a16:creationId xmlns:a16="http://schemas.microsoft.com/office/drawing/2014/main" id="{4CC57D23-B2C2-45B3-AE35-29B73215AA0B}"/>
              </a:ext>
            </a:extLst>
          </p:cNvPr>
          <p:cNvSpPr>
            <a:spLocks noGrp="1"/>
          </p:cNvSpPr>
          <p:nvPr>
            <p:ph type="body" sz="quarter" idx="13"/>
            <p:custDataLst>
              <p:tags r:id="rId2"/>
            </p:custDataLst>
          </p:nvPr>
        </p:nvSpPr>
        <p:spPr>
          <a:xfrm>
            <a:off x="1806987" y="2061806"/>
            <a:ext cx="8173775" cy="3065604"/>
          </a:xfrm>
        </p:spPr>
        <p:txBody>
          <a:bodyPr/>
          <a:lstStyle/>
          <a:p>
            <a:pPr marL="0" indent="0">
              <a:buNone/>
            </a:pPr>
            <a:r>
              <a:rPr lang="fr-FR" b="1" dirty="0"/>
              <a:t>Programmation orientée objet</a:t>
            </a:r>
          </a:p>
          <a:p>
            <a:r>
              <a:rPr lang="fr-FR" dirty="0"/>
              <a:t>Découvrir les classes avec Kotlin</a:t>
            </a:r>
          </a:p>
          <a:p>
            <a:r>
              <a:rPr lang="fr-FR" dirty="0"/>
              <a:t>Découvrir l’héritage</a:t>
            </a:r>
          </a:p>
          <a:p>
            <a:r>
              <a:rPr lang="fr-FR" dirty="0"/>
              <a:t>Découvrir le fonctionnement des champs et propriétés</a:t>
            </a:r>
          </a:p>
          <a:p>
            <a:r>
              <a:rPr lang="fr-FR" dirty="0"/>
              <a:t>Découvrir les caractéristiques des interfaces</a:t>
            </a:r>
          </a:p>
          <a:p>
            <a:r>
              <a:rPr lang="fr-FR" dirty="0"/>
              <a:t>Découvrir le principe des </a:t>
            </a:r>
            <a:r>
              <a:rPr lang="fr-FR" dirty="0" err="1"/>
              <a:t>sealed</a:t>
            </a:r>
            <a:r>
              <a:rPr lang="fr-FR" dirty="0"/>
              <a:t> classe</a:t>
            </a:r>
          </a:p>
          <a:p>
            <a:r>
              <a:rPr lang="fr-FR" dirty="0"/>
              <a:t>Découvrir les classes imbriquées</a:t>
            </a:r>
          </a:p>
          <a:p>
            <a:r>
              <a:rPr lang="fr-FR" dirty="0"/>
              <a:t>Découvrir les classes </a:t>
            </a:r>
            <a:r>
              <a:rPr lang="fr-FR" dirty="0" err="1"/>
              <a:t>enum</a:t>
            </a:r>
            <a:endParaRPr lang="fr-FR" dirty="0"/>
          </a:p>
          <a:p>
            <a:endParaRPr lang="fr-FR" dirty="0"/>
          </a:p>
        </p:txBody>
      </p:sp>
      <p:sp>
        <p:nvSpPr>
          <p:cNvPr id="10" name="Espace réservé du texte 9">
            <a:extLst>
              <a:ext uri="{FF2B5EF4-FFF2-40B4-BE49-F238E27FC236}">
                <a16:creationId xmlns:a16="http://schemas.microsoft.com/office/drawing/2014/main" id="{89AAC724-EF38-4608-B6F9-378F2013E489}"/>
              </a:ext>
            </a:extLst>
          </p:cNvPr>
          <p:cNvSpPr>
            <a:spLocks noGrp="1"/>
          </p:cNvSpPr>
          <p:nvPr>
            <p:ph type="body" sz="quarter" idx="14"/>
            <p:custDataLst>
              <p:tags r:id="rId3"/>
            </p:custDataLst>
          </p:nvPr>
        </p:nvSpPr>
        <p:spPr/>
        <p:txBody>
          <a:bodyPr/>
          <a:lstStyle/>
          <a:p>
            <a:r>
              <a:rPr lang="fr-FR" dirty="0"/>
              <a:t>Objectifs</a:t>
            </a:r>
          </a:p>
        </p:txBody>
      </p:sp>
      <p:pic>
        <p:nvPicPr>
          <p:cNvPr id="14" name="Graphique 13" descr="Objectif">
            <a:extLst>
              <a:ext uri="{FF2B5EF4-FFF2-40B4-BE49-F238E27FC236}">
                <a16:creationId xmlns:a16="http://schemas.microsoft.com/office/drawing/2014/main" id="{BA8CDB23-F202-44F3-B620-EB3EF8BE3FB1}"/>
              </a:ext>
            </a:extLst>
          </p:cNvPr>
          <p:cNvPicPr>
            <a:picLocks noChangeAspect="1"/>
          </p:cNvPicPr>
          <p:nvPr>
            <p:custDataLst>
              <p:tags r:id="rId4"/>
            </p:custDataLst>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496027" y="1018209"/>
            <a:ext cx="587415" cy="587415"/>
          </a:xfrm>
          <a:prstGeom prst="rect">
            <a:avLst/>
          </a:prstGeom>
        </p:spPr>
      </p:pic>
      <p:sp>
        <p:nvSpPr>
          <p:cNvPr id="3" name="Titre 2">
            <a:extLst>
              <a:ext uri="{FF2B5EF4-FFF2-40B4-BE49-F238E27FC236}">
                <a16:creationId xmlns:a16="http://schemas.microsoft.com/office/drawing/2014/main" id="{E5752E03-5AC6-4A5E-B073-D71EF5BBF778}"/>
              </a:ext>
            </a:extLst>
          </p:cNvPr>
          <p:cNvSpPr>
            <a:spLocks noGrp="1"/>
          </p:cNvSpPr>
          <p:nvPr>
            <p:ph type="ctrTitle"/>
            <p:custDataLst>
              <p:tags r:id="rId5"/>
            </p:custDataLst>
          </p:nvPr>
        </p:nvSpPr>
        <p:spPr/>
        <p:txBody>
          <a:bodyPr/>
          <a:lstStyle/>
          <a:p>
            <a:r>
              <a:rPr lang="fr-FR" dirty="0"/>
              <a:t>Découverte de Kotlin</a:t>
            </a:r>
          </a:p>
        </p:txBody>
      </p:sp>
    </p:spTree>
    <p:custDataLst>
      <p:tags r:id="rId1"/>
    </p:custDataLst>
    <p:extLst>
      <p:ext uri="{BB962C8B-B14F-4D97-AF65-F5344CB8AC3E}">
        <p14:creationId xmlns:p14="http://schemas.microsoft.com/office/powerpoint/2010/main" val="369539909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1F35146F-713E-4BDB-B6CE-ECE88A9BC591}"/>
              </a:ext>
            </a:extLst>
          </p:cNvPr>
          <p:cNvSpPr>
            <a:spLocks noGrp="1"/>
          </p:cNvSpPr>
          <p:nvPr>
            <p:ph type="ctrTitle"/>
            <p:custDataLst>
              <p:tags r:id="rId2"/>
            </p:custDataLst>
          </p:nvPr>
        </p:nvSpPr>
        <p:spPr/>
        <p:txBody>
          <a:bodyPr/>
          <a:lstStyle/>
          <a:p>
            <a:r>
              <a:rPr lang="fr-FR" dirty="0"/>
              <a:t>Découverte de Kotlin</a:t>
            </a:r>
          </a:p>
        </p:txBody>
      </p:sp>
      <p:sp>
        <p:nvSpPr>
          <p:cNvPr id="7" name="Espace réservé du texte 6">
            <a:extLst>
              <a:ext uri="{FF2B5EF4-FFF2-40B4-BE49-F238E27FC236}">
                <a16:creationId xmlns:a16="http://schemas.microsoft.com/office/drawing/2014/main" id="{D19BB623-3B45-4E7C-A362-4093C2C60BDC}"/>
              </a:ext>
            </a:extLst>
          </p:cNvPr>
          <p:cNvSpPr>
            <a:spLocks noGrp="1"/>
          </p:cNvSpPr>
          <p:nvPr>
            <p:ph type="body" sz="quarter" idx="13"/>
            <p:custDataLst>
              <p:tags r:id="rId3"/>
            </p:custDataLst>
          </p:nvPr>
        </p:nvSpPr>
        <p:spPr/>
        <p:txBody>
          <a:bodyPr/>
          <a:lstStyle/>
          <a:p>
            <a:pPr marL="0" indent="0">
              <a:buNone/>
            </a:pPr>
            <a:r>
              <a:rPr lang="fr-FR" b="1"/>
              <a:t>Les classes</a:t>
            </a:r>
            <a:endParaRPr lang="fr-FR" b="1" dirty="0"/>
          </a:p>
        </p:txBody>
      </p:sp>
      <p:sp>
        <p:nvSpPr>
          <p:cNvPr id="2" name="Espace réservé du texte 1">
            <a:extLst>
              <a:ext uri="{FF2B5EF4-FFF2-40B4-BE49-F238E27FC236}">
                <a16:creationId xmlns:a16="http://schemas.microsoft.com/office/drawing/2014/main" id="{D89809E0-F420-4454-A5E6-0CF545069BC4}"/>
              </a:ext>
            </a:extLst>
          </p:cNvPr>
          <p:cNvSpPr>
            <a:spLocks noGrp="1"/>
          </p:cNvSpPr>
          <p:nvPr>
            <p:ph type="body" sz="quarter" idx="14"/>
            <p:custDataLst>
              <p:tags r:id="rId4"/>
            </p:custDataLst>
          </p:nvPr>
        </p:nvSpPr>
        <p:spPr/>
        <p:txBody>
          <a:bodyPr/>
          <a:lstStyle/>
          <a:p>
            <a:r>
              <a:rPr lang="en-US"/>
              <a:t>Programmation orientée objet</a:t>
            </a:r>
          </a:p>
        </p:txBody>
      </p:sp>
      <p:pic>
        <p:nvPicPr>
          <p:cNvPr id="41" name="Image 40">
            <a:extLst>
              <a:ext uri="{FF2B5EF4-FFF2-40B4-BE49-F238E27FC236}">
                <a16:creationId xmlns:a16="http://schemas.microsoft.com/office/drawing/2014/main" id="{A4BC1B0E-92A1-4840-8005-75945AC0686D}"/>
              </a:ext>
            </a:extLst>
          </p:cNvPr>
          <p:cNvPicPr>
            <a:picLocks noChangeAspect="1"/>
          </p:cNvPicPr>
          <p:nvPr>
            <p:custDataLst>
              <p:tags r:id="rId5"/>
            </p:custDataLst>
          </p:nvPr>
        </p:nvPicPr>
        <p:blipFill>
          <a:blip r:embed="rId13"/>
          <a:stretch>
            <a:fillRect/>
          </a:stretch>
        </p:blipFill>
        <p:spPr>
          <a:xfrm>
            <a:off x="4243680" y="2601478"/>
            <a:ext cx="4680000" cy="2206977"/>
          </a:xfrm>
          <a:prstGeom prst="rect">
            <a:avLst/>
          </a:prstGeom>
          <a:ln>
            <a:solidFill>
              <a:srgbClr val="CC3399"/>
            </a:solidFill>
          </a:ln>
        </p:spPr>
      </p:pic>
      <p:sp>
        <p:nvSpPr>
          <p:cNvPr id="42" name="Rectangle 41">
            <a:extLst>
              <a:ext uri="{FF2B5EF4-FFF2-40B4-BE49-F238E27FC236}">
                <a16:creationId xmlns:a16="http://schemas.microsoft.com/office/drawing/2014/main" id="{24FCEA4B-D7F9-4E7C-833D-ECADED4C8305}"/>
              </a:ext>
            </a:extLst>
          </p:cNvPr>
          <p:cNvSpPr/>
          <p:nvPr>
            <p:custDataLst>
              <p:tags r:id="rId6"/>
            </p:custDataLst>
          </p:nvPr>
        </p:nvSpPr>
        <p:spPr>
          <a:xfrm>
            <a:off x="3991392" y="2549808"/>
            <a:ext cx="5184576" cy="278138"/>
          </a:xfrm>
          <a:prstGeom prst="rect">
            <a:avLst/>
          </a:prstGeom>
          <a:noFill/>
          <a:ln>
            <a:solidFill>
              <a:srgbClr val="59B3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54" name="Rectangle 53">
            <a:extLst>
              <a:ext uri="{FF2B5EF4-FFF2-40B4-BE49-F238E27FC236}">
                <a16:creationId xmlns:a16="http://schemas.microsoft.com/office/drawing/2014/main" id="{22A21CE6-30E5-46E6-A9DD-5367E1C92F48}"/>
              </a:ext>
            </a:extLst>
          </p:cNvPr>
          <p:cNvSpPr/>
          <p:nvPr>
            <p:custDataLst>
              <p:tags r:id="rId7"/>
            </p:custDataLst>
          </p:nvPr>
        </p:nvSpPr>
        <p:spPr>
          <a:xfrm>
            <a:off x="3991392" y="2961518"/>
            <a:ext cx="5184576" cy="278138"/>
          </a:xfrm>
          <a:prstGeom prst="rect">
            <a:avLst/>
          </a:prstGeom>
          <a:noFill/>
          <a:ln>
            <a:solidFill>
              <a:srgbClr val="59B3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55" name="Rectangle 54">
            <a:extLst>
              <a:ext uri="{FF2B5EF4-FFF2-40B4-BE49-F238E27FC236}">
                <a16:creationId xmlns:a16="http://schemas.microsoft.com/office/drawing/2014/main" id="{6B8888FC-9466-45FB-BCEA-757BC4BEF0B4}"/>
              </a:ext>
            </a:extLst>
          </p:cNvPr>
          <p:cNvSpPr/>
          <p:nvPr>
            <p:custDataLst>
              <p:tags r:id="rId8"/>
            </p:custDataLst>
          </p:nvPr>
        </p:nvSpPr>
        <p:spPr>
          <a:xfrm>
            <a:off x="3991392" y="3745917"/>
            <a:ext cx="5184576" cy="278138"/>
          </a:xfrm>
          <a:prstGeom prst="rect">
            <a:avLst/>
          </a:prstGeom>
          <a:noFill/>
          <a:ln>
            <a:solidFill>
              <a:srgbClr val="59B3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56" name="Rectangle 55">
            <a:extLst>
              <a:ext uri="{FF2B5EF4-FFF2-40B4-BE49-F238E27FC236}">
                <a16:creationId xmlns:a16="http://schemas.microsoft.com/office/drawing/2014/main" id="{D503895B-EA49-4765-8425-B1A94A2F6638}"/>
              </a:ext>
            </a:extLst>
          </p:cNvPr>
          <p:cNvSpPr/>
          <p:nvPr>
            <p:custDataLst>
              <p:tags r:id="rId9"/>
            </p:custDataLst>
          </p:nvPr>
        </p:nvSpPr>
        <p:spPr>
          <a:xfrm>
            <a:off x="3996502" y="4138117"/>
            <a:ext cx="5184576" cy="278138"/>
          </a:xfrm>
          <a:prstGeom prst="rect">
            <a:avLst/>
          </a:prstGeom>
          <a:noFill/>
          <a:ln>
            <a:solidFill>
              <a:srgbClr val="59B3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57" name="Rectangle 56">
            <a:extLst>
              <a:ext uri="{FF2B5EF4-FFF2-40B4-BE49-F238E27FC236}">
                <a16:creationId xmlns:a16="http://schemas.microsoft.com/office/drawing/2014/main" id="{89639D9C-F124-4351-A393-F9B8DB653054}"/>
              </a:ext>
            </a:extLst>
          </p:cNvPr>
          <p:cNvSpPr/>
          <p:nvPr>
            <p:custDataLst>
              <p:tags r:id="rId10"/>
            </p:custDataLst>
          </p:nvPr>
        </p:nvSpPr>
        <p:spPr>
          <a:xfrm>
            <a:off x="3991392" y="4328856"/>
            <a:ext cx="5184576" cy="278138"/>
          </a:xfrm>
          <a:prstGeom prst="rect">
            <a:avLst/>
          </a:prstGeom>
          <a:noFill/>
          <a:ln>
            <a:solidFill>
              <a:srgbClr val="59B3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Tree>
    <p:custDataLst>
      <p:tags r:id="rId1"/>
    </p:custDataLst>
    <p:extLst>
      <p:ext uri="{BB962C8B-B14F-4D97-AF65-F5344CB8AC3E}">
        <p14:creationId xmlns:p14="http://schemas.microsoft.com/office/powerpoint/2010/main" val="279412447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42"/>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54"/>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55"/>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56"/>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5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2" grpId="1" animBg="1"/>
      <p:bldP spid="54" grpId="0" animBg="1"/>
      <p:bldP spid="54" grpId="1" animBg="1"/>
      <p:bldP spid="55" grpId="0" animBg="1"/>
      <p:bldP spid="55" grpId="1" animBg="1"/>
      <p:bldP spid="56" grpId="0" animBg="1"/>
      <p:bldP spid="56" grpId="1" animBg="1"/>
      <p:bldP spid="57" grpId="0" animBg="1"/>
      <p:bldP spid="57"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1F35146F-713E-4BDB-B6CE-ECE88A9BC591}"/>
              </a:ext>
            </a:extLst>
          </p:cNvPr>
          <p:cNvSpPr>
            <a:spLocks noGrp="1"/>
          </p:cNvSpPr>
          <p:nvPr>
            <p:ph type="ctrTitle"/>
            <p:custDataLst>
              <p:tags r:id="rId2"/>
            </p:custDataLst>
          </p:nvPr>
        </p:nvSpPr>
        <p:spPr/>
        <p:txBody>
          <a:bodyPr/>
          <a:lstStyle/>
          <a:p>
            <a:r>
              <a:rPr lang="fr-FR" dirty="0"/>
              <a:t>Découverte de Kotlin</a:t>
            </a:r>
          </a:p>
        </p:txBody>
      </p:sp>
      <p:sp>
        <p:nvSpPr>
          <p:cNvPr id="7" name="Espace réservé du texte 6">
            <a:extLst>
              <a:ext uri="{FF2B5EF4-FFF2-40B4-BE49-F238E27FC236}">
                <a16:creationId xmlns:a16="http://schemas.microsoft.com/office/drawing/2014/main" id="{D19BB623-3B45-4E7C-A362-4093C2C60BDC}"/>
              </a:ext>
            </a:extLst>
          </p:cNvPr>
          <p:cNvSpPr>
            <a:spLocks noGrp="1"/>
          </p:cNvSpPr>
          <p:nvPr>
            <p:ph type="body" sz="quarter" idx="14"/>
            <p:custDataLst>
              <p:tags r:id="rId3"/>
            </p:custDataLst>
          </p:nvPr>
        </p:nvSpPr>
        <p:spPr/>
        <p:txBody>
          <a:bodyPr/>
          <a:lstStyle/>
          <a:p>
            <a:r>
              <a:rPr lang="fr-FR"/>
              <a:t>Possibilités</a:t>
            </a:r>
            <a:endParaRPr lang="fr-FR" dirty="0"/>
          </a:p>
        </p:txBody>
      </p:sp>
      <p:sp>
        <p:nvSpPr>
          <p:cNvPr id="17" name="Rectangle 16">
            <a:extLst>
              <a:ext uri="{FF2B5EF4-FFF2-40B4-BE49-F238E27FC236}">
                <a16:creationId xmlns:a16="http://schemas.microsoft.com/office/drawing/2014/main" id="{1D931157-7F8A-45F7-8F0A-9624956B8024}"/>
              </a:ext>
            </a:extLst>
          </p:cNvPr>
          <p:cNvSpPr/>
          <p:nvPr>
            <p:custDataLst>
              <p:tags r:id="rId4"/>
            </p:custDataLst>
          </p:nvPr>
        </p:nvSpPr>
        <p:spPr>
          <a:xfrm>
            <a:off x="1559817" y="2078095"/>
            <a:ext cx="3872911" cy="453183"/>
          </a:xfrm>
          <a:prstGeom prst="rect">
            <a:avLst/>
          </a:prstGeom>
          <a:solidFill>
            <a:srgbClr val="00B5E4">
              <a:alpha val="36863"/>
            </a:srgbClr>
          </a:solidFill>
        </p:spPr>
        <p:txBody>
          <a:bodyPr wrap="square" tIns="72000" bIns="72000">
            <a:spAutoFit/>
          </a:bodyPr>
          <a:lstStyle/>
          <a:p>
            <a:pPr algn="ctr"/>
            <a:r>
              <a:rPr lang="fr-FR" sz="2000" dirty="0">
                <a:solidFill>
                  <a:schemeClr val="bg1"/>
                </a:solidFill>
                <a:latin typeface="Segoe UI" panose="020B0502040204020203" pitchFamily="34" charset="0"/>
                <a:cs typeface="Segoe UI" panose="020B0502040204020203" pitchFamily="34" charset="0"/>
              </a:rPr>
              <a:t>Mobile cross-platform</a:t>
            </a:r>
          </a:p>
        </p:txBody>
      </p:sp>
      <p:sp>
        <p:nvSpPr>
          <p:cNvPr id="15" name="Rectangle 14">
            <a:extLst>
              <a:ext uri="{FF2B5EF4-FFF2-40B4-BE49-F238E27FC236}">
                <a16:creationId xmlns:a16="http://schemas.microsoft.com/office/drawing/2014/main" id="{F7CAE1ED-DB77-4C12-9FA4-FDEAB1455D85}"/>
              </a:ext>
            </a:extLst>
          </p:cNvPr>
          <p:cNvSpPr/>
          <p:nvPr>
            <p:custDataLst>
              <p:tags r:id="rId5"/>
            </p:custDataLst>
          </p:nvPr>
        </p:nvSpPr>
        <p:spPr>
          <a:xfrm>
            <a:off x="1559817" y="2989196"/>
            <a:ext cx="3872911" cy="760959"/>
          </a:xfrm>
          <a:prstGeom prst="rect">
            <a:avLst/>
          </a:prstGeom>
          <a:solidFill>
            <a:srgbClr val="00B5E4">
              <a:alpha val="36863"/>
            </a:srgbClr>
          </a:solidFill>
        </p:spPr>
        <p:txBody>
          <a:bodyPr wrap="square" tIns="72000" bIns="72000">
            <a:spAutoFit/>
          </a:bodyPr>
          <a:lstStyle/>
          <a:p>
            <a:pPr algn="ctr"/>
            <a:r>
              <a:rPr lang="fr-FR" sz="2000" dirty="0">
                <a:solidFill>
                  <a:schemeClr val="bg1"/>
                </a:solidFill>
                <a:latin typeface="Segoe UI" panose="020B0502040204020203" pitchFamily="34" charset="0"/>
                <a:cs typeface="Segoe UI" panose="020B0502040204020203" pitchFamily="34" charset="0"/>
              </a:rPr>
              <a:t>Génération de code natif pour Mac, Windows</a:t>
            </a:r>
          </a:p>
        </p:txBody>
      </p:sp>
      <p:sp>
        <p:nvSpPr>
          <p:cNvPr id="19" name="Rectangle 18">
            <a:extLst>
              <a:ext uri="{FF2B5EF4-FFF2-40B4-BE49-F238E27FC236}">
                <a16:creationId xmlns:a16="http://schemas.microsoft.com/office/drawing/2014/main" id="{41BD1F9B-4605-454C-B4EB-D9BEE26CB508}"/>
              </a:ext>
            </a:extLst>
          </p:cNvPr>
          <p:cNvSpPr/>
          <p:nvPr>
            <p:custDataLst>
              <p:tags r:id="rId6"/>
            </p:custDataLst>
          </p:nvPr>
        </p:nvSpPr>
        <p:spPr>
          <a:xfrm>
            <a:off x="1559817" y="4333435"/>
            <a:ext cx="3872911" cy="453183"/>
          </a:xfrm>
          <a:prstGeom prst="rect">
            <a:avLst/>
          </a:prstGeom>
          <a:solidFill>
            <a:srgbClr val="00B5E4">
              <a:alpha val="36863"/>
            </a:srgbClr>
          </a:solidFill>
        </p:spPr>
        <p:txBody>
          <a:bodyPr wrap="square" tIns="72000" bIns="72000">
            <a:spAutoFit/>
          </a:bodyPr>
          <a:lstStyle/>
          <a:p>
            <a:pPr algn="ctr"/>
            <a:r>
              <a:rPr lang="fr-FR" sz="2000" dirty="0">
                <a:solidFill>
                  <a:schemeClr val="bg1"/>
                </a:solidFill>
                <a:latin typeface="Segoe UI" panose="020B0502040204020203" pitchFamily="34" charset="0"/>
                <a:cs typeface="Segoe UI" panose="020B0502040204020203" pitchFamily="34" charset="0"/>
              </a:rPr>
              <a:t>Data Science</a:t>
            </a:r>
          </a:p>
        </p:txBody>
      </p:sp>
      <p:sp>
        <p:nvSpPr>
          <p:cNvPr id="20" name="Rectangle 19">
            <a:extLst>
              <a:ext uri="{FF2B5EF4-FFF2-40B4-BE49-F238E27FC236}">
                <a16:creationId xmlns:a16="http://schemas.microsoft.com/office/drawing/2014/main" id="{FCBEBE0B-E176-4ABC-A85A-66449DE9AC8B}"/>
              </a:ext>
            </a:extLst>
          </p:cNvPr>
          <p:cNvSpPr/>
          <p:nvPr>
            <p:custDataLst>
              <p:tags r:id="rId7"/>
            </p:custDataLst>
          </p:nvPr>
        </p:nvSpPr>
        <p:spPr>
          <a:xfrm>
            <a:off x="6420051" y="2078095"/>
            <a:ext cx="4943881" cy="453183"/>
          </a:xfrm>
          <a:prstGeom prst="rect">
            <a:avLst/>
          </a:prstGeom>
          <a:solidFill>
            <a:srgbClr val="0090CD"/>
          </a:solidFill>
        </p:spPr>
        <p:txBody>
          <a:bodyPr wrap="square" tIns="72000" bIns="72000">
            <a:spAutoFit/>
          </a:bodyPr>
          <a:lstStyle/>
          <a:p>
            <a:pPr algn="ctr"/>
            <a:r>
              <a:rPr lang="fr-FR" sz="2000" dirty="0">
                <a:solidFill>
                  <a:schemeClr val="bg1"/>
                </a:solidFill>
                <a:latin typeface="Segoe UI" panose="020B0502040204020203" pitchFamily="34" charset="0"/>
                <a:cs typeface="Segoe UI" panose="020B0502040204020203" pitchFamily="34" charset="0"/>
              </a:rPr>
              <a:t>Développement back end (Java EE)</a:t>
            </a:r>
          </a:p>
        </p:txBody>
      </p:sp>
      <p:sp>
        <p:nvSpPr>
          <p:cNvPr id="22" name="Rectangle 21">
            <a:extLst>
              <a:ext uri="{FF2B5EF4-FFF2-40B4-BE49-F238E27FC236}">
                <a16:creationId xmlns:a16="http://schemas.microsoft.com/office/drawing/2014/main" id="{F1BF7B1C-8923-42CB-9105-57FB02FDE9F9}"/>
              </a:ext>
            </a:extLst>
          </p:cNvPr>
          <p:cNvSpPr/>
          <p:nvPr>
            <p:custDataLst>
              <p:tags r:id="rId8"/>
            </p:custDataLst>
          </p:nvPr>
        </p:nvSpPr>
        <p:spPr>
          <a:xfrm>
            <a:off x="6468980" y="3157644"/>
            <a:ext cx="4943881" cy="453183"/>
          </a:xfrm>
          <a:prstGeom prst="rect">
            <a:avLst/>
          </a:prstGeom>
          <a:solidFill>
            <a:srgbClr val="0090CD"/>
          </a:solidFill>
        </p:spPr>
        <p:txBody>
          <a:bodyPr wrap="square" tIns="72000" bIns="72000">
            <a:spAutoFit/>
          </a:bodyPr>
          <a:lstStyle/>
          <a:p>
            <a:pPr algn="ctr"/>
            <a:r>
              <a:rPr lang="fr-FR" sz="2000">
                <a:solidFill>
                  <a:schemeClr val="bg1"/>
                </a:solidFill>
                <a:latin typeface="Segoe UI" panose="020B0502040204020203" pitchFamily="34" charset="0"/>
                <a:cs typeface="Segoe UI" panose="020B0502040204020203" pitchFamily="34" charset="0"/>
              </a:rPr>
              <a:t>Java Script</a:t>
            </a:r>
            <a:endParaRPr lang="fr-FR" sz="2000" dirty="0">
              <a:solidFill>
                <a:schemeClr val="bg1"/>
              </a:solidFill>
              <a:latin typeface="Segoe UI" panose="020B0502040204020203" pitchFamily="34" charset="0"/>
              <a:cs typeface="Segoe UI" panose="020B0502040204020203" pitchFamily="34" charset="0"/>
            </a:endParaRPr>
          </a:p>
        </p:txBody>
      </p:sp>
      <p:sp>
        <p:nvSpPr>
          <p:cNvPr id="23" name="Rectangle 22">
            <a:extLst>
              <a:ext uri="{FF2B5EF4-FFF2-40B4-BE49-F238E27FC236}">
                <a16:creationId xmlns:a16="http://schemas.microsoft.com/office/drawing/2014/main" id="{5FEB5783-04B9-43B7-A606-D9008699376E}"/>
              </a:ext>
            </a:extLst>
          </p:cNvPr>
          <p:cNvSpPr/>
          <p:nvPr>
            <p:custDataLst>
              <p:tags r:id="rId9"/>
            </p:custDataLst>
          </p:nvPr>
        </p:nvSpPr>
        <p:spPr>
          <a:xfrm>
            <a:off x="6420049" y="4324170"/>
            <a:ext cx="4943881" cy="453183"/>
          </a:xfrm>
          <a:prstGeom prst="rect">
            <a:avLst/>
          </a:prstGeom>
          <a:solidFill>
            <a:srgbClr val="0090CD"/>
          </a:solidFill>
        </p:spPr>
        <p:txBody>
          <a:bodyPr wrap="square" tIns="72000" bIns="72000">
            <a:spAutoFit/>
          </a:bodyPr>
          <a:lstStyle/>
          <a:p>
            <a:pPr algn="ctr"/>
            <a:r>
              <a:rPr lang="fr-FR" sz="2000">
                <a:solidFill>
                  <a:schemeClr val="bg1"/>
                </a:solidFill>
                <a:latin typeface="Segoe UI" panose="020B0502040204020203" pitchFamily="34" charset="0"/>
                <a:cs typeface="Segoe UI" panose="020B0502040204020203" pitchFamily="34" charset="0"/>
              </a:rPr>
              <a:t>Android</a:t>
            </a:r>
            <a:endParaRPr lang="fr-FR" sz="2000" dirty="0">
              <a:solidFill>
                <a:schemeClr val="bg1"/>
              </a:solidFill>
              <a:latin typeface="Segoe UI" panose="020B0502040204020203" pitchFamily="34" charset="0"/>
              <a:cs typeface="Segoe UI" panose="020B0502040204020203" pitchFamily="34" charset="0"/>
            </a:endParaRPr>
          </a:p>
        </p:txBody>
      </p:sp>
    </p:spTree>
    <p:custDataLst>
      <p:tags r:id="rId1"/>
    </p:custDataLst>
    <p:extLst>
      <p:ext uri="{BB962C8B-B14F-4D97-AF65-F5344CB8AC3E}">
        <p14:creationId xmlns:p14="http://schemas.microsoft.com/office/powerpoint/2010/main" val="31703580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1000"/>
                                        <p:tgtEl>
                                          <p:spTgt spid="15"/>
                                        </p:tgtEl>
                                      </p:cBhvr>
                                    </p:animEffect>
                                    <p:anim calcmode="lin" valueType="num">
                                      <p:cBhvr>
                                        <p:cTn id="14" dur="1000" fill="hold"/>
                                        <p:tgtEl>
                                          <p:spTgt spid="15"/>
                                        </p:tgtEl>
                                        <p:attrNameLst>
                                          <p:attrName>ppt_x</p:attrName>
                                        </p:attrNameLst>
                                      </p:cBhvr>
                                      <p:tavLst>
                                        <p:tav tm="0">
                                          <p:val>
                                            <p:strVal val="#ppt_x"/>
                                          </p:val>
                                        </p:tav>
                                        <p:tav tm="100000">
                                          <p:val>
                                            <p:strVal val="#ppt_x"/>
                                          </p:val>
                                        </p:tav>
                                      </p:tavLst>
                                    </p:anim>
                                    <p:anim calcmode="lin" valueType="num">
                                      <p:cBhvr>
                                        <p:cTn id="15" dur="1000" fill="hold"/>
                                        <p:tgtEl>
                                          <p:spTgt spid="15"/>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1000"/>
                                        <p:tgtEl>
                                          <p:spTgt spid="19"/>
                                        </p:tgtEl>
                                      </p:cBhvr>
                                    </p:animEffect>
                                    <p:anim calcmode="lin" valueType="num">
                                      <p:cBhvr>
                                        <p:cTn id="20" dur="1000" fill="hold"/>
                                        <p:tgtEl>
                                          <p:spTgt spid="19"/>
                                        </p:tgtEl>
                                        <p:attrNameLst>
                                          <p:attrName>ppt_x</p:attrName>
                                        </p:attrNameLst>
                                      </p:cBhvr>
                                      <p:tavLst>
                                        <p:tav tm="0">
                                          <p:val>
                                            <p:strVal val="#ppt_x"/>
                                          </p:val>
                                        </p:tav>
                                        <p:tav tm="100000">
                                          <p:val>
                                            <p:strVal val="#ppt_x"/>
                                          </p:val>
                                        </p:tav>
                                      </p:tavLst>
                                    </p:anim>
                                    <p:anim calcmode="lin" valueType="num">
                                      <p:cBhvr>
                                        <p:cTn id="21"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fade">
                                      <p:cBhvr>
                                        <p:cTn id="26" dur="1000"/>
                                        <p:tgtEl>
                                          <p:spTgt spid="20"/>
                                        </p:tgtEl>
                                      </p:cBhvr>
                                    </p:animEffect>
                                    <p:anim calcmode="lin" valueType="num">
                                      <p:cBhvr>
                                        <p:cTn id="27" dur="1000" fill="hold"/>
                                        <p:tgtEl>
                                          <p:spTgt spid="20"/>
                                        </p:tgtEl>
                                        <p:attrNameLst>
                                          <p:attrName>ppt_x</p:attrName>
                                        </p:attrNameLst>
                                      </p:cBhvr>
                                      <p:tavLst>
                                        <p:tav tm="0">
                                          <p:val>
                                            <p:strVal val="#ppt_x"/>
                                          </p:val>
                                        </p:tav>
                                        <p:tav tm="100000">
                                          <p:val>
                                            <p:strVal val="#ppt_x"/>
                                          </p:val>
                                        </p:tav>
                                      </p:tavLst>
                                    </p:anim>
                                    <p:anim calcmode="lin" valueType="num">
                                      <p:cBhvr>
                                        <p:cTn id="28" dur="1000" fill="hold"/>
                                        <p:tgtEl>
                                          <p:spTgt spid="20"/>
                                        </p:tgtEl>
                                        <p:attrNameLst>
                                          <p:attrName>ppt_y</p:attrName>
                                        </p:attrNameLst>
                                      </p:cBhvr>
                                      <p:tavLst>
                                        <p:tav tm="0">
                                          <p:val>
                                            <p:strVal val="#ppt_y+.1"/>
                                          </p:val>
                                        </p:tav>
                                        <p:tav tm="100000">
                                          <p:val>
                                            <p:strVal val="#ppt_y"/>
                                          </p:val>
                                        </p:tav>
                                      </p:tavLst>
                                    </p:anim>
                                  </p:childTnLst>
                                </p:cTn>
                              </p:par>
                            </p:childTnLst>
                          </p:cTn>
                        </p:par>
                        <p:par>
                          <p:cTn id="29" fill="hold">
                            <p:stCondLst>
                              <p:cond delay="1000"/>
                            </p:stCondLst>
                            <p:childTnLst>
                              <p:par>
                                <p:cTn id="30" presetID="42" presetClass="entr" presetSubtype="0" fill="hold" grpId="0" nodeType="after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1000"/>
                                        <p:tgtEl>
                                          <p:spTgt spid="22"/>
                                        </p:tgtEl>
                                      </p:cBhvr>
                                    </p:animEffect>
                                    <p:anim calcmode="lin" valueType="num">
                                      <p:cBhvr>
                                        <p:cTn id="33" dur="1000" fill="hold"/>
                                        <p:tgtEl>
                                          <p:spTgt spid="22"/>
                                        </p:tgtEl>
                                        <p:attrNameLst>
                                          <p:attrName>ppt_x</p:attrName>
                                        </p:attrNameLst>
                                      </p:cBhvr>
                                      <p:tavLst>
                                        <p:tav tm="0">
                                          <p:val>
                                            <p:strVal val="#ppt_x"/>
                                          </p:val>
                                        </p:tav>
                                        <p:tav tm="100000">
                                          <p:val>
                                            <p:strVal val="#ppt_x"/>
                                          </p:val>
                                        </p:tav>
                                      </p:tavLst>
                                    </p:anim>
                                    <p:anim calcmode="lin" valueType="num">
                                      <p:cBhvr>
                                        <p:cTn id="34" dur="1000" fill="hold"/>
                                        <p:tgtEl>
                                          <p:spTgt spid="22"/>
                                        </p:tgtEl>
                                        <p:attrNameLst>
                                          <p:attrName>ppt_y</p:attrName>
                                        </p:attrNameLst>
                                      </p:cBhvr>
                                      <p:tavLst>
                                        <p:tav tm="0">
                                          <p:val>
                                            <p:strVal val="#ppt_y+.1"/>
                                          </p:val>
                                        </p:tav>
                                        <p:tav tm="100000">
                                          <p:val>
                                            <p:strVal val="#ppt_y"/>
                                          </p:val>
                                        </p:tav>
                                      </p:tavLst>
                                    </p:anim>
                                  </p:childTnLst>
                                </p:cTn>
                              </p:par>
                            </p:childTnLst>
                          </p:cTn>
                        </p:par>
                        <p:par>
                          <p:cTn id="35" fill="hold">
                            <p:stCondLst>
                              <p:cond delay="2000"/>
                            </p:stCondLst>
                            <p:childTnLst>
                              <p:par>
                                <p:cTn id="36" presetID="42" presetClass="entr" presetSubtype="0" fill="hold" grpId="0" nodeType="after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fade">
                                      <p:cBhvr>
                                        <p:cTn id="38" dur="1000"/>
                                        <p:tgtEl>
                                          <p:spTgt spid="23"/>
                                        </p:tgtEl>
                                      </p:cBhvr>
                                    </p:animEffect>
                                    <p:anim calcmode="lin" valueType="num">
                                      <p:cBhvr>
                                        <p:cTn id="39" dur="1000" fill="hold"/>
                                        <p:tgtEl>
                                          <p:spTgt spid="23"/>
                                        </p:tgtEl>
                                        <p:attrNameLst>
                                          <p:attrName>ppt_x</p:attrName>
                                        </p:attrNameLst>
                                      </p:cBhvr>
                                      <p:tavLst>
                                        <p:tav tm="0">
                                          <p:val>
                                            <p:strVal val="#ppt_x"/>
                                          </p:val>
                                        </p:tav>
                                        <p:tav tm="100000">
                                          <p:val>
                                            <p:strVal val="#ppt_x"/>
                                          </p:val>
                                        </p:tav>
                                      </p:tavLst>
                                    </p:anim>
                                    <p:anim calcmode="lin" valueType="num">
                                      <p:cBhvr>
                                        <p:cTn id="40"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5" grpId="0" animBg="1"/>
      <p:bldP spid="19" grpId="0" animBg="1"/>
      <p:bldP spid="20" grpId="0" animBg="1"/>
      <p:bldP spid="22" grpId="0" animBg="1"/>
      <p:bldP spid="2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1F35146F-713E-4BDB-B6CE-ECE88A9BC591}"/>
              </a:ext>
            </a:extLst>
          </p:cNvPr>
          <p:cNvSpPr>
            <a:spLocks noGrp="1"/>
          </p:cNvSpPr>
          <p:nvPr>
            <p:ph type="ctrTitle"/>
            <p:custDataLst>
              <p:tags r:id="rId2"/>
            </p:custDataLst>
          </p:nvPr>
        </p:nvSpPr>
        <p:spPr/>
        <p:txBody>
          <a:bodyPr/>
          <a:lstStyle/>
          <a:p>
            <a:r>
              <a:rPr lang="fr-FR" dirty="0"/>
              <a:t>Découverte de Kotlin</a:t>
            </a:r>
          </a:p>
        </p:txBody>
      </p:sp>
      <p:sp>
        <p:nvSpPr>
          <p:cNvPr id="7" name="Espace réservé du texte 6">
            <a:extLst>
              <a:ext uri="{FF2B5EF4-FFF2-40B4-BE49-F238E27FC236}">
                <a16:creationId xmlns:a16="http://schemas.microsoft.com/office/drawing/2014/main" id="{D19BB623-3B45-4E7C-A362-4093C2C60BDC}"/>
              </a:ext>
            </a:extLst>
          </p:cNvPr>
          <p:cNvSpPr>
            <a:spLocks noGrp="1"/>
          </p:cNvSpPr>
          <p:nvPr>
            <p:ph type="body" sz="quarter" idx="13"/>
            <p:custDataLst>
              <p:tags r:id="rId3"/>
            </p:custDataLst>
          </p:nvPr>
        </p:nvSpPr>
        <p:spPr/>
        <p:txBody>
          <a:bodyPr/>
          <a:lstStyle/>
          <a:p>
            <a:pPr marL="0" indent="0">
              <a:buNone/>
            </a:pPr>
            <a:r>
              <a:rPr lang="fr-FR" b="1"/>
              <a:t>Héritage</a:t>
            </a:r>
            <a:endParaRPr lang="fr-FR" b="1" dirty="0"/>
          </a:p>
        </p:txBody>
      </p:sp>
      <p:sp>
        <p:nvSpPr>
          <p:cNvPr id="2" name="Espace réservé du texte 1">
            <a:extLst>
              <a:ext uri="{FF2B5EF4-FFF2-40B4-BE49-F238E27FC236}">
                <a16:creationId xmlns:a16="http://schemas.microsoft.com/office/drawing/2014/main" id="{D89809E0-F420-4454-A5E6-0CF545069BC4}"/>
              </a:ext>
            </a:extLst>
          </p:cNvPr>
          <p:cNvSpPr>
            <a:spLocks noGrp="1"/>
          </p:cNvSpPr>
          <p:nvPr>
            <p:ph type="body" sz="quarter" idx="14"/>
            <p:custDataLst>
              <p:tags r:id="rId4"/>
            </p:custDataLst>
          </p:nvPr>
        </p:nvSpPr>
        <p:spPr/>
        <p:txBody>
          <a:bodyPr/>
          <a:lstStyle/>
          <a:p>
            <a:r>
              <a:rPr lang="en-US"/>
              <a:t>Programmation orientée objet</a:t>
            </a:r>
          </a:p>
        </p:txBody>
      </p:sp>
      <p:pic>
        <p:nvPicPr>
          <p:cNvPr id="11" name="Image 10">
            <a:extLst>
              <a:ext uri="{FF2B5EF4-FFF2-40B4-BE49-F238E27FC236}">
                <a16:creationId xmlns:a16="http://schemas.microsoft.com/office/drawing/2014/main" id="{683C4295-F262-4473-8269-22AF5025C9FB}"/>
              </a:ext>
            </a:extLst>
          </p:cNvPr>
          <p:cNvPicPr>
            <a:picLocks noChangeAspect="1"/>
          </p:cNvPicPr>
          <p:nvPr>
            <p:custDataLst>
              <p:tags r:id="rId5"/>
            </p:custDataLst>
          </p:nvPr>
        </p:nvPicPr>
        <p:blipFill>
          <a:blip r:embed="rId16"/>
          <a:stretch>
            <a:fillRect/>
          </a:stretch>
        </p:blipFill>
        <p:spPr>
          <a:xfrm>
            <a:off x="4333516" y="2422276"/>
            <a:ext cx="4680000" cy="3385048"/>
          </a:xfrm>
          <a:prstGeom prst="rect">
            <a:avLst/>
          </a:prstGeom>
          <a:ln>
            <a:solidFill>
              <a:srgbClr val="CC3399"/>
            </a:solidFill>
          </a:ln>
        </p:spPr>
      </p:pic>
      <p:sp>
        <p:nvSpPr>
          <p:cNvPr id="12" name="Rectangle 11">
            <a:extLst>
              <a:ext uri="{FF2B5EF4-FFF2-40B4-BE49-F238E27FC236}">
                <a16:creationId xmlns:a16="http://schemas.microsoft.com/office/drawing/2014/main" id="{38EF9B7E-E2D7-4459-8948-F63E53E86C28}"/>
              </a:ext>
            </a:extLst>
          </p:cNvPr>
          <p:cNvSpPr/>
          <p:nvPr>
            <p:custDataLst>
              <p:tags r:id="rId6"/>
            </p:custDataLst>
          </p:nvPr>
        </p:nvSpPr>
        <p:spPr>
          <a:xfrm>
            <a:off x="4081228" y="2350268"/>
            <a:ext cx="5184576" cy="278138"/>
          </a:xfrm>
          <a:prstGeom prst="rect">
            <a:avLst/>
          </a:prstGeom>
          <a:noFill/>
          <a:ln>
            <a:solidFill>
              <a:srgbClr val="59B3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13" name="Rectangle 12">
            <a:extLst>
              <a:ext uri="{FF2B5EF4-FFF2-40B4-BE49-F238E27FC236}">
                <a16:creationId xmlns:a16="http://schemas.microsoft.com/office/drawing/2014/main" id="{99EDF848-5FA9-46C1-86DB-12914BB3EB94}"/>
              </a:ext>
            </a:extLst>
          </p:cNvPr>
          <p:cNvSpPr/>
          <p:nvPr>
            <p:custDataLst>
              <p:tags r:id="rId7"/>
            </p:custDataLst>
          </p:nvPr>
        </p:nvSpPr>
        <p:spPr>
          <a:xfrm>
            <a:off x="4081228" y="2561344"/>
            <a:ext cx="5184576" cy="364987"/>
          </a:xfrm>
          <a:prstGeom prst="rect">
            <a:avLst/>
          </a:prstGeom>
          <a:noFill/>
          <a:ln>
            <a:solidFill>
              <a:srgbClr val="59B3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14" name="Rectangle 13">
            <a:extLst>
              <a:ext uri="{FF2B5EF4-FFF2-40B4-BE49-F238E27FC236}">
                <a16:creationId xmlns:a16="http://schemas.microsoft.com/office/drawing/2014/main" id="{60423034-AF13-4148-86F7-A5D21778B937}"/>
              </a:ext>
            </a:extLst>
          </p:cNvPr>
          <p:cNvSpPr/>
          <p:nvPr>
            <p:custDataLst>
              <p:tags r:id="rId8"/>
            </p:custDataLst>
          </p:nvPr>
        </p:nvSpPr>
        <p:spPr>
          <a:xfrm>
            <a:off x="4081228" y="2991883"/>
            <a:ext cx="5184576" cy="278138"/>
          </a:xfrm>
          <a:prstGeom prst="rect">
            <a:avLst/>
          </a:prstGeom>
          <a:noFill/>
          <a:ln>
            <a:solidFill>
              <a:srgbClr val="59B3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15" name="Rectangle 14">
            <a:extLst>
              <a:ext uri="{FF2B5EF4-FFF2-40B4-BE49-F238E27FC236}">
                <a16:creationId xmlns:a16="http://schemas.microsoft.com/office/drawing/2014/main" id="{7578ACCF-F041-4AC2-9549-0E9C76458500}"/>
              </a:ext>
            </a:extLst>
          </p:cNvPr>
          <p:cNvSpPr/>
          <p:nvPr>
            <p:custDataLst>
              <p:tags r:id="rId9"/>
            </p:custDataLst>
          </p:nvPr>
        </p:nvSpPr>
        <p:spPr>
          <a:xfrm>
            <a:off x="4081228" y="3274968"/>
            <a:ext cx="5184576" cy="536959"/>
          </a:xfrm>
          <a:prstGeom prst="rect">
            <a:avLst/>
          </a:prstGeom>
          <a:noFill/>
          <a:ln>
            <a:solidFill>
              <a:srgbClr val="59B3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16" name="Rectangle 15">
            <a:extLst>
              <a:ext uri="{FF2B5EF4-FFF2-40B4-BE49-F238E27FC236}">
                <a16:creationId xmlns:a16="http://schemas.microsoft.com/office/drawing/2014/main" id="{E38A79ED-40AF-49CD-A652-3F48C96AD504}"/>
              </a:ext>
            </a:extLst>
          </p:cNvPr>
          <p:cNvSpPr/>
          <p:nvPr>
            <p:custDataLst>
              <p:tags r:id="rId10"/>
            </p:custDataLst>
          </p:nvPr>
        </p:nvSpPr>
        <p:spPr>
          <a:xfrm>
            <a:off x="4081228" y="3975731"/>
            <a:ext cx="5184576" cy="278138"/>
          </a:xfrm>
          <a:prstGeom prst="rect">
            <a:avLst/>
          </a:prstGeom>
          <a:noFill/>
          <a:ln>
            <a:solidFill>
              <a:srgbClr val="59B3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17" name="Rectangle 16">
            <a:extLst>
              <a:ext uri="{FF2B5EF4-FFF2-40B4-BE49-F238E27FC236}">
                <a16:creationId xmlns:a16="http://schemas.microsoft.com/office/drawing/2014/main" id="{6A1ED552-2082-4101-8981-4E2AF8BD5550}"/>
              </a:ext>
            </a:extLst>
          </p:cNvPr>
          <p:cNvSpPr/>
          <p:nvPr>
            <p:custDataLst>
              <p:tags r:id="rId11"/>
            </p:custDataLst>
          </p:nvPr>
        </p:nvSpPr>
        <p:spPr>
          <a:xfrm>
            <a:off x="4081228" y="4294484"/>
            <a:ext cx="5184576" cy="400655"/>
          </a:xfrm>
          <a:prstGeom prst="rect">
            <a:avLst/>
          </a:prstGeom>
          <a:noFill/>
          <a:ln>
            <a:solidFill>
              <a:srgbClr val="59B3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18" name="Rectangle 17">
            <a:extLst>
              <a:ext uri="{FF2B5EF4-FFF2-40B4-BE49-F238E27FC236}">
                <a16:creationId xmlns:a16="http://schemas.microsoft.com/office/drawing/2014/main" id="{7D926156-3C8A-4038-86BB-27F59A9D31FF}"/>
              </a:ext>
            </a:extLst>
          </p:cNvPr>
          <p:cNvSpPr/>
          <p:nvPr>
            <p:custDataLst>
              <p:tags r:id="rId12"/>
            </p:custDataLst>
          </p:nvPr>
        </p:nvSpPr>
        <p:spPr>
          <a:xfrm>
            <a:off x="4090530" y="5014564"/>
            <a:ext cx="5184576" cy="278138"/>
          </a:xfrm>
          <a:prstGeom prst="rect">
            <a:avLst/>
          </a:prstGeom>
          <a:noFill/>
          <a:ln>
            <a:solidFill>
              <a:srgbClr val="59B3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19" name="Rectangle 18">
            <a:extLst>
              <a:ext uri="{FF2B5EF4-FFF2-40B4-BE49-F238E27FC236}">
                <a16:creationId xmlns:a16="http://schemas.microsoft.com/office/drawing/2014/main" id="{CB49F260-29E1-4555-B84F-EF32EC578613}"/>
              </a:ext>
            </a:extLst>
          </p:cNvPr>
          <p:cNvSpPr/>
          <p:nvPr>
            <p:custDataLst>
              <p:tags r:id="rId13"/>
            </p:custDataLst>
          </p:nvPr>
        </p:nvSpPr>
        <p:spPr>
          <a:xfrm>
            <a:off x="4081228" y="5271258"/>
            <a:ext cx="5184576" cy="463385"/>
          </a:xfrm>
          <a:prstGeom prst="rect">
            <a:avLst/>
          </a:prstGeom>
          <a:noFill/>
          <a:ln>
            <a:solidFill>
              <a:srgbClr val="59B3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Tree>
    <p:custDataLst>
      <p:tags r:id="rId1"/>
    </p:custDataLst>
    <p:extLst>
      <p:ext uri="{BB962C8B-B14F-4D97-AF65-F5344CB8AC3E}">
        <p14:creationId xmlns:p14="http://schemas.microsoft.com/office/powerpoint/2010/main" val="381163274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2"/>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3"/>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4"/>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15"/>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16"/>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17"/>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1" nodeType="clickEffect">
                                  <p:stCondLst>
                                    <p:cond delay="0"/>
                                  </p:stCondLst>
                                  <p:childTnLst>
                                    <p:set>
                                      <p:cBhvr>
                                        <p:cTn id="58" dur="1" fill="hold">
                                          <p:stCondLst>
                                            <p:cond delay="0"/>
                                          </p:stCondLst>
                                        </p:cTn>
                                        <p:tgtEl>
                                          <p:spTgt spid="18"/>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grpId="1" nodeType="clickEffect">
                                  <p:stCondLst>
                                    <p:cond delay="0"/>
                                  </p:stCondLst>
                                  <p:childTnLst>
                                    <p:set>
                                      <p:cBhvr>
                                        <p:cTn id="66" dur="1" fill="hold">
                                          <p:stCondLst>
                                            <p:cond delay="0"/>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1F35146F-713E-4BDB-B6CE-ECE88A9BC591}"/>
              </a:ext>
            </a:extLst>
          </p:cNvPr>
          <p:cNvSpPr>
            <a:spLocks noGrp="1"/>
          </p:cNvSpPr>
          <p:nvPr>
            <p:ph type="ctrTitle"/>
            <p:custDataLst>
              <p:tags r:id="rId2"/>
            </p:custDataLst>
          </p:nvPr>
        </p:nvSpPr>
        <p:spPr/>
        <p:txBody>
          <a:bodyPr/>
          <a:lstStyle/>
          <a:p>
            <a:r>
              <a:rPr lang="fr-FR" dirty="0"/>
              <a:t>Découverte de Kotlin</a:t>
            </a:r>
          </a:p>
        </p:txBody>
      </p:sp>
      <p:sp>
        <p:nvSpPr>
          <p:cNvPr id="2" name="Espace réservé du texte 1">
            <a:extLst>
              <a:ext uri="{FF2B5EF4-FFF2-40B4-BE49-F238E27FC236}">
                <a16:creationId xmlns:a16="http://schemas.microsoft.com/office/drawing/2014/main" id="{D997E4D6-0550-45D7-839C-E99BA4ABA401}"/>
              </a:ext>
            </a:extLst>
          </p:cNvPr>
          <p:cNvSpPr>
            <a:spLocks noGrp="1"/>
          </p:cNvSpPr>
          <p:nvPr>
            <p:ph type="body" sz="quarter" idx="13"/>
            <p:custDataLst>
              <p:tags r:id="rId3"/>
            </p:custDataLst>
          </p:nvPr>
        </p:nvSpPr>
        <p:spPr/>
        <p:txBody>
          <a:bodyPr/>
          <a:lstStyle/>
          <a:p>
            <a:pPr marL="0" indent="0">
              <a:buNone/>
            </a:pPr>
            <a:r>
              <a:rPr lang="en-US" b="1"/>
              <a:t>Champs et propriétés</a:t>
            </a:r>
          </a:p>
        </p:txBody>
      </p:sp>
      <p:sp>
        <p:nvSpPr>
          <p:cNvPr id="7" name="Espace réservé du texte 6">
            <a:extLst>
              <a:ext uri="{FF2B5EF4-FFF2-40B4-BE49-F238E27FC236}">
                <a16:creationId xmlns:a16="http://schemas.microsoft.com/office/drawing/2014/main" id="{D19BB623-3B45-4E7C-A362-4093C2C60BDC}"/>
              </a:ext>
            </a:extLst>
          </p:cNvPr>
          <p:cNvSpPr>
            <a:spLocks noGrp="1"/>
          </p:cNvSpPr>
          <p:nvPr>
            <p:ph type="body" sz="quarter" idx="14"/>
            <p:custDataLst>
              <p:tags r:id="rId4"/>
            </p:custDataLst>
          </p:nvPr>
        </p:nvSpPr>
        <p:spPr/>
        <p:txBody>
          <a:bodyPr/>
          <a:lstStyle/>
          <a:p>
            <a:r>
              <a:rPr lang="en-US"/>
              <a:t>Programmation orientée objet</a:t>
            </a:r>
          </a:p>
        </p:txBody>
      </p:sp>
      <p:pic>
        <p:nvPicPr>
          <p:cNvPr id="66" name="Image 65">
            <a:extLst>
              <a:ext uri="{FF2B5EF4-FFF2-40B4-BE49-F238E27FC236}">
                <a16:creationId xmlns:a16="http://schemas.microsoft.com/office/drawing/2014/main" id="{03E49EEC-97FE-4D18-B4C4-365AC1D8DCC1}"/>
              </a:ext>
            </a:extLst>
          </p:cNvPr>
          <p:cNvPicPr>
            <a:picLocks noChangeAspect="1"/>
          </p:cNvPicPr>
          <p:nvPr>
            <p:custDataLst>
              <p:tags r:id="rId5"/>
            </p:custDataLst>
          </p:nvPr>
        </p:nvPicPr>
        <p:blipFill>
          <a:blip r:embed="rId9"/>
          <a:stretch>
            <a:fillRect/>
          </a:stretch>
        </p:blipFill>
        <p:spPr>
          <a:xfrm>
            <a:off x="5540684" y="2224649"/>
            <a:ext cx="4680000" cy="2951134"/>
          </a:xfrm>
          <a:prstGeom prst="rect">
            <a:avLst/>
          </a:prstGeom>
          <a:ln>
            <a:solidFill>
              <a:srgbClr val="FF6600"/>
            </a:solidFill>
          </a:ln>
        </p:spPr>
      </p:pic>
      <p:sp>
        <p:nvSpPr>
          <p:cNvPr id="67" name="Rectangle 66">
            <a:extLst>
              <a:ext uri="{FF2B5EF4-FFF2-40B4-BE49-F238E27FC236}">
                <a16:creationId xmlns:a16="http://schemas.microsoft.com/office/drawing/2014/main" id="{FA951140-C97E-4EB5-AC2A-EB5A85A92C96}"/>
              </a:ext>
            </a:extLst>
          </p:cNvPr>
          <p:cNvSpPr/>
          <p:nvPr>
            <p:custDataLst>
              <p:tags r:id="rId6"/>
            </p:custDataLst>
          </p:nvPr>
        </p:nvSpPr>
        <p:spPr>
          <a:xfrm>
            <a:off x="5288396" y="2728705"/>
            <a:ext cx="5184576" cy="1944216"/>
          </a:xfrm>
          <a:prstGeom prst="rect">
            <a:avLst/>
          </a:prstGeom>
          <a:noFill/>
          <a:ln>
            <a:solidFill>
              <a:srgbClr val="59B3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Tree>
    <p:custDataLst>
      <p:tags r:id="rId1"/>
    </p:custDataLst>
    <p:extLst>
      <p:ext uri="{BB962C8B-B14F-4D97-AF65-F5344CB8AC3E}">
        <p14:creationId xmlns:p14="http://schemas.microsoft.com/office/powerpoint/2010/main" val="15445790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6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67" grpId="1"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1F35146F-713E-4BDB-B6CE-ECE88A9BC591}"/>
              </a:ext>
            </a:extLst>
          </p:cNvPr>
          <p:cNvSpPr>
            <a:spLocks noGrp="1"/>
          </p:cNvSpPr>
          <p:nvPr>
            <p:ph type="ctrTitle"/>
            <p:custDataLst>
              <p:tags r:id="rId2"/>
            </p:custDataLst>
          </p:nvPr>
        </p:nvSpPr>
        <p:spPr/>
        <p:txBody>
          <a:bodyPr/>
          <a:lstStyle/>
          <a:p>
            <a:r>
              <a:rPr lang="fr-FR" dirty="0"/>
              <a:t>Découverte de Kotlin</a:t>
            </a:r>
          </a:p>
        </p:txBody>
      </p:sp>
      <p:sp>
        <p:nvSpPr>
          <p:cNvPr id="2" name="Espace réservé du texte 1">
            <a:extLst>
              <a:ext uri="{FF2B5EF4-FFF2-40B4-BE49-F238E27FC236}">
                <a16:creationId xmlns:a16="http://schemas.microsoft.com/office/drawing/2014/main" id="{A260B6AC-EE20-4843-B034-2B12612720AD}"/>
              </a:ext>
            </a:extLst>
          </p:cNvPr>
          <p:cNvSpPr>
            <a:spLocks noGrp="1"/>
          </p:cNvSpPr>
          <p:nvPr>
            <p:ph type="body" sz="quarter" idx="13"/>
            <p:custDataLst>
              <p:tags r:id="rId3"/>
            </p:custDataLst>
          </p:nvPr>
        </p:nvSpPr>
        <p:spPr/>
        <p:txBody>
          <a:bodyPr/>
          <a:lstStyle/>
          <a:p>
            <a:pPr marL="0" indent="0">
              <a:buNone/>
            </a:pPr>
            <a:r>
              <a:rPr lang="en-US" b="1"/>
              <a:t>Les interfaces</a:t>
            </a:r>
          </a:p>
        </p:txBody>
      </p:sp>
      <p:sp>
        <p:nvSpPr>
          <p:cNvPr id="7" name="Espace réservé du texte 6">
            <a:extLst>
              <a:ext uri="{FF2B5EF4-FFF2-40B4-BE49-F238E27FC236}">
                <a16:creationId xmlns:a16="http://schemas.microsoft.com/office/drawing/2014/main" id="{D19BB623-3B45-4E7C-A362-4093C2C60BDC}"/>
              </a:ext>
            </a:extLst>
          </p:cNvPr>
          <p:cNvSpPr>
            <a:spLocks noGrp="1"/>
          </p:cNvSpPr>
          <p:nvPr>
            <p:ph type="body" sz="quarter" idx="14"/>
            <p:custDataLst>
              <p:tags r:id="rId4"/>
            </p:custDataLst>
          </p:nvPr>
        </p:nvSpPr>
        <p:spPr/>
        <p:txBody>
          <a:bodyPr/>
          <a:lstStyle/>
          <a:p>
            <a:r>
              <a:rPr lang="en-US"/>
              <a:t>Programmation orientée objet</a:t>
            </a:r>
          </a:p>
        </p:txBody>
      </p:sp>
      <p:pic>
        <p:nvPicPr>
          <p:cNvPr id="6" name="Image 5">
            <a:extLst>
              <a:ext uri="{FF2B5EF4-FFF2-40B4-BE49-F238E27FC236}">
                <a16:creationId xmlns:a16="http://schemas.microsoft.com/office/drawing/2014/main" id="{DA90EB4D-930F-420A-BF0E-FB33F4F47E2C}"/>
              </a:ext>
            </a:extLst>
          </p:cNvPr>
          <p:cNvPicPr>
            <a:picLocks noChangeAspect="1"/>
          </p:cNvPicPr>
          <p:nvPr>
            <p:custDataLst>
              <p:tags r:id="rId5"/>
            </p:custDataLst>
          </p:nvPr>
        </p:nvPicPr>
        <p:blipFill>
          <a:blip r:embed="rId14"/>
          <a:stretch>
            <a:fillRect/>
          </a:stretch>
        </p:blipFill>
        <p:spPr>
          <a:xfrm>
            <a:off x="5757253" y="1985650"/>
            <a:ext cx="4680000" cy="3411362"/>
          </a:xfrm>
          <a:prstGeom prst="rect">
            <a:avLst/>
          </a:prstGeom>
          <a:ln>
            <a:solidFill>
              <a:srgbClr val="59B3CB"/>
            </a:solidFill>
          </a:ln>
        </p:spPr>
      </p:pic>
      <p:sp>
        <p:nvSpPr>
          <p:cNvPr id="8" name="Rectangle 7">
            <a:extLst>
              <a:ext uri="{FF2B5EF4-FFF2-40B4-BE49-F238E27FC236}">
                <a16:creationId xmlns:a16="http://schemas.microsoft.com/office/drawing/2014/main" id="{3A11CB59-CD23-4604-9716-5D1F6F7AA8D7}"/>
              </a:ext>
            </a:extLst>
          </p:cNvPr>
          <p:cNvSpPr/>
          <p:nvPr>
            <p:custDataLst>
              <p:tags r:id="rId6"/>
            </p:custDataLst>
          </p:nvPr>
        </p:nvSpPr>
        <p:spPr>
          <a:xfrm>
            <a:off x="5504965" y="1985650"/>
            <a:ext cx="5184576" cy="278138"/>
          </a:xfrm>
          <a:prstGeom prst="rect">
            <a:avLst/>
          </a:prstGeom>
          <a:noFill/>
          <a:ln>
            <a:solidFill>
              <a:srgbClr val="59B3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9" name="Rectangle 8">
            <a:extLst>
              <a:ext uri="{FF2B5EF4-FFF2-40B4-BE49-F238E27FC236}">
                <a16:creationId xmlns:a16="http://schemas.microsoft.com/office/drawing/2014/main" id="{8D9B021A-2810-4972-8B37-DE3F490FB50E}"/>
              </a:ext>
            </a:extLst>
          </p:cNvPr>
          <p:cNvSpPr/>
          <p:nvPr>
            <p:custDataLst>
              <p:tags r:id="rId7"/>
            </p:custDataLst>
          </p:nvPr>
        </p:nvSpPr>
        <p:spPr>
          <a:xfrm>
            <a:off x="5504965" y="2124719"/>
            <a:ext cx="5184576" cy="278138"/>
          </a:xfrm>
          <a:prstGeom prst="rect">
            <a:avLst/>
          </a:prstGeom>
          <a:noFill/>
          <a:ln>
            <a:solidFill>
              <a:srgbClr val="59B3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10" name="Rectangle 9">
            <a:extLst>
              <a:ext uri="{FF2B5EF4-FFF2-40B4-BE49-F238E27FC236}">
                <a16:creationId xmlns:a16="http://schemas.microsoft.com/office/drawing/2014/main" id="{75AA6E87-DD05-426B-95BF-DE7E09CB45E9}"/>
              </a:ext>
            </a:extLst>
          </p:cNvPr>
          <p:cNvSpPr/>
          <p:nvPr>
            <p:custDataLst>
              <p:tags r:id="rId8"/>
            </p:custDataLst>
          </p:nvPr>
        </p:nvSpPr>
        <p:spPr>
          <a:xfrm>
            <a:off x="5504965" y="2555078"/>
            <a:ext cx="5184576" cy="870732"/>
          </a:xfrm>
          <a:prstGeom prst="rect">
            <a:avLst/>
          </a:prstGeom>
          <a:noFill/>
          <a:ln>
            <a:solidFill>
              <a:srgbClr val="59B3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11" name="Rectangle 10">
            <a:extLst>
              <a:ext uri="{FF2B5EF4-FFF2-40B4-BE49-F238E27FC236}">
                <a16:creationId xmlns:a16="http://schemas.microsoft.com/office/drawing/2014/main" id="{3579BEDB-B5CE-4B14-B7C1-FB148007B2F8}"/>
              </a:ext>
            </a:extLst>
          </p:cNvPr>
          <p:cNvSpPr/>
          <p:nvPr>
            <p:custDataLst>
              <p:tags r:id="rId9"/>
            </p:custDataLst>
          </p:nvPr>
        </p:nvSpPr>
        <p:spPr>
          <a:xfrm>
            <a:off x="5504965" y="3755129"/>
            <a:ext cx="5184576" cy="278138"/>
          </a:xfrm>
          <a:prstGeom prst="rect">
            <a:avLst/>
          </a:prstGeom>
          <a:noFill/>
          <a:ln>
            <a:solidFill>
              <a:srgbClr val="59B3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12" name="Rectangle 11">
            <a:extLst>
              <a:ext uri="{FF2B5EF4-FFF2-40B4-BE49-F238E27FC236}">
                <a16:creationId xmlns:a16="http://schemas.microsoft.com/office/drawing/2014/main" id="{29CFF563-DC6E-423E-85AE-52B4EDB7A1A9}"/>
              </a:ext>
            </a:extLst>
          </p:cNvPr>
          <p:cNvSpPr/>
          <p:nvPr>
            <p:custDataLst>
              <p:tags r:id="rId10"/>
            </p:custDataLst>
          </p:nvPr>
        </p:nvSpPr>
        <p:spPr>
          <a:xfrm>
            <a:off x="5504965" y="4194424"/>
            <a:ext cx="5184576" cy="278138"/>
          </a:xfrm>
          <a:prstGeom prst="rect">
            <a:avLst/>
          </a:prstGeom>
          <a:noFill/>
          <a:ln>
            <a:solidFill>
              <a:srgbClr val="59B3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13" name="Rectangle 12">
            <a:extLst>
              <a:ext uri="{FF2B5EF4-FFF2-40B4-BE49-F238E27FC236}">
                <a16:creationId xmlns:a16="http://schemas.microsoft.com/office/drawing/2014/main" id="{2E8B03F1-605C-4B55-B3CE-C79FFA4D3C7D}"/>
              </a:ext>
            </a:extLst>
          </p:cNvPr>
          <p:cNvSpPr/>
          <p:nvPr>
            <p:custDataLst>
              <p:tags r:id="rId11"/>
            </p:custDataLst>
          </p:nvPr>
        </p:nvSpPr>
        <p:spPr>
          <a:xfrm>
            <a:off x="5504965" y="4611774"/>
            <a:ext cx="5184576" cy="614235"/>
          </a:xfrm>
          <a:prstGeom prst="rect">
            <a:avLst/>
          </a:prstGeom>
          <a:noFill/>
          <a:ln>
            <a:solidFill>
              <a:srgbClr val="59B3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Tree>
    <p:custDataLst>
      <p:tags r:id="rId1"/>
    </p:custDataLst>
    <p:extLst>
      <p:ext uri="{BB962C8B-B14F-4D97-AF65-F5344CB8AC3E}">
        <p14:creationId xmlns:p14="http://schemas.microsoft.com/office/powerpoint/2010/main" val="355547619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8"/>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9"/>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0"/>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11"/>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12"/>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1F35146F-713E-4BDB-B6CE-ECE88A9BC591}"/>
              </a:ext>
            </a:extLst>
          </p:cNvPr>
          <p:cNvSpPr>
            <a:spLocks noGrp="1"/>
          </p:cNvSpPr>
          <p:nvPr>
            <p:ph type="ctrTitle"/>
            <p:custDataLst>
              <p:tags r:id="rId2"/>
            </p:custDataLst>
          </p:nvPr>
        </p:nvSpPr>
        <p:spPr/>
        <p:txBody>
          <a:bodyPr/>
          <a:lstStyle/>
          <a:p>
            <a:r>
              <a:rPr lang="fr-FR" dirty="0"/>
              <a:t>Découverte de Kotlin</a:t>
            </a:r>
          </a:p>
        </p:txBody>
      </p:sp>
      <p:sp>
        <p:nvSpPr>
          <p:cNvPr id="7" name="Espace réservé du texte 6">
            <a:extLst>
              <a:ext uri="{FF2B5EF4-FFF2-40B4-BE49-F238E27FC236}">
                <a16:creationId xmlns:a16="http://schemas.microsoft.com/office/drawing/2014/main" id="{D19BB623-3B45-4E7C-A362-4093C2C60BDC}"/>
              </a:ext>
            </a:extLst>
          </p:cNvPr>
          <p:cNvSpPr>
            <a:spLocks noGrp="1"/>
          </p:cNvSpPr>
          <p:nvPr>
            <p:ph type="body" sz="quarter" idx="13"/>
            <p:custDataLst>
              <p:tags r:id="rId3"/>
            </p:custDataLst>
          </p:nvPr>
        </p:nvSpPr>
        <p:spPr/>
        <p:txBody>
          <a:bodyPr/>
          <a:lstStyle/>
          <a:p>
            <a:pPr marL="0" indent="0">
              <a:buNone/>
            </a:pPr>
            <a:r>
              <a:rPr lang="fr-FR" b="1"/>
              <a:t>Encapsulation</a:t>
            </a:r>
            <a:endParaRPr lang="fr-FR" b="1" dirty="0"/>
          </a:p>
        </p:txBody>
      </p:sp>
      <p:sp>
        <p:nvSpPr>
          <p:cNvPr id="2" name="Espace réservé du texte 1">
            <a:extLst>
              <a:ext uri="{FF2B5EF4-FFF2-40B4-BE49-F238E27FC236}">
                <a16:creationId xmlns:a16="http://schemas.microsoft.com/office/drawing/2014/main" id="{D89809E0-F420-4454-A5E6-0CF545069BC4}"/>
              </a:ext>
            </a:extLst>
          </p:cNvPr>
          <p:cNvSpPr>
            <a:spLocks noGrp="1"/>
          </p:cNvSpPr>
          <p:nvPr>
            <p:ph type="body" sz="quarter" idx="14"/>
            <p:custDataLst>
              <p:tags r:id="rId4"/>
            </p:custDataLst>
          </p:nvPr>
        </p:nvSpPr>
        <p:spPr/>
        <p:txBody>
          <a:bodyPr/>
          <a:lstStyle/>
          <a:p>
            <a:r>
              <a:rPr lang="en-US"/>
              <a:t>Programmation orientée objet</a:t>
            </a:r>
          </a:p>
          <a:p>
            <a:endParaRPr lang="en-US"/>
          </a:p>
        </p:txBody>
      </p:sp>
      <p:pic>
        <p:nvPicPr>
          <p:cNvPr id="20" name="Image 19">
            <a:extLst>
              <a:ext uri="{FF2B5EF4-FFF2-40B4-BE49-F238E27FC236}">
                <a16:creationId xmlns:a16="http://schemas.microsoft.com/office/drawing/2014/main" id="{1874A0E2-FD03-4530-8526-95FE7C1ED198}"/>
              </a:ext>
            </a:extLst>
          </p:cNvPr>
          <p:cNvPicPr>
            <a:picLocks noChangeAspect="1"/>
          </p:cNvPicPr>
          <p:nvPr>
            <p:custDataLst>
              <p:tags r:id="rId5"/>
            </p:custDataLst>
          </p:nvPr>
        </p:nvPicPr>
        <p:blipFill>
          <a:blip r:embed="rId11"/>
          <a:stretch>
            <a:fillRect/>
          </a:stretch>
        </p:blipFill>
        <p:spPr>
          <a:xfrm>
            <a:off x="5949758" y="3211238"/>
            <a:ext cx="4680000" cy="1187594"/>
          </a:xfrm>
          <a:prstGeom prst="rect">
            <a:avLst/>
          </a:prstGeom>
          <a:ln>
            <a:solidFill>
              <a:srgbClr val="00B050"/>
            </a:solidFill>
          </a:ln>
        </p:spPr>
      </p:pic>
      <p:sp>
        <p:nvSpPr>
          <p:cNvPr id="21" name="Rectangle 20">
            <a:extLst>
              <a:ext uri="{FF2B5EF4-FFF2-40B4-BE49-F238E27FC236}">
                <a16:creationId xmlns:a16="http://schemas.microsoft.com/office/drawing/2014/main" id="{537B31E4-A91E-4AD1-9802-95A250ABE66A}"/>
              </a:ext>
            </a:extLst>
          </p:cNvPr>
          <p:cNvSpPr/>
          <p:nvPr>
            <p:custDataLst>
              <p:tags r:id="rId6"/>
            </p:custDataLst>
          </p:nvPr>
        </p:nvSpPr>
        <p:spPr>
          <a:xfrm>
            <a:off x="5697470" y="3211238"/>
            <a:ext cx="5184576" cy="278138"/>
          </a:xfrm>
          <a:prstGeom prst="rect">
            <a:avLst/>
          </a:prstGeom>
          <a:noFill/>
          <a:ln>
            <a:solidFill>
              <a:srgbClr val="59B3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2" name="Rectangle 21">
            <a:extLst>
              <a:ext uri="{FF2B5EF4-FFF2-40B4-BE49-F238E27FC236}">
                <a16:creationId xmlns:a16="http://schemas.microsoft.com/office/drawing/2014/main" id="{388A5C36-F657-47BE-9E22-7B5CAAA42C34}"/>
              </a:ext>
            </a:extLst>
          </p:cNvPr>
          <p:cNvSpPr/>
          <p:nvPr>
            <p:custDataLst>
              <p:tags r:id="rId7"/>
            </p:custDataLst>
          </p:nvPr>
        </p:nvSpPr>
        <p:spPr>
          <a:xfrm>
            <a:off x="5697470" y="3526897"/>
            <a:ext cx="5184576" cy="278138"/>
          </a:xfrm>
          <a:prstGeom prst="rect">
            <a:avLst/>
          </a:prstGeom>
          <a:noFill/>
          <a:ln>
            <a:solidFill>
              <a:srgbClr val="59B3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3" name="Rectangle 22">
            <a:extLst>
              <a:ext uri="{FF2B5EF4-FFF2-40B4-BE49-F238E27FC236}">
                <a16:creationId xmlns:a16="http://schemas.microsoft.com/office/drawing/2014/main" id="{F5B08457-E63C-4EC3-89D7-BDE0F305F865}"/>
              </a:ext>
            </a:extLst>
          </p:cNvPr>
          <p:cNvSpPr/>
          <p:nvPr>
            <p:custDataLst>
              <p:tags r:id="rId8"/>
            </p:custDataLst>
          </p:nvPr>
        </p:nvSpPr>
        <p:spPr>
          <a:xfrm>
            <a:off x="5697470" y="3842556"/>
            <a:ext cx="5184576" cy="278138"/>
          </a:xfrm>
          <a:prstGeom prst="rect">
            <a:avLst/>
          </a:prstGeom>
          <a:noFill/>
          <a:ln>
            <a:solidFill>
              <a:srgbClr val="59B3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Tree>
    <p:custDataLst>
      <p:tags r:id="rId1"/>
    </p:custDataLst>
    <p:extLst>
      <p:ext uri="{BB962C8B-B14F-4D97-AF65-F5344CB8AC3E}">
        <p14:creationId xmlns:p14="http://schemas.microsoft.com/office/powerpoint/2010/main" val="254515877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21"/>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22"/>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1" grpId="1" animBg="1"/>
      <p:bldP spid="22" grpId="0" animBg="1"/>
      <p:bldP spid="22" grpId="1" animBg="1"/>
      <p:bldP spid="23" grpId="0" animBg="1"/>
      <p:bldP spid="23" grpId="1"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1F35146F-713E-4BDB-B6CE-ECE88A9BC591}"/>
              </a:ext>
            </a:extLst>
          </p:cNvPr>
          <p:cNvSpPr>
            <a:spLocks noGrp="1"/>
          </p:cNvSpPr>
          <p:nvPr>
            <p:ph type="ctrTitle"/>
            <p:custDataLst>
              <p:tags r:id="rId2"/>
            </p:custDataLst>
          </p:nvPr>
        </p:nvSpPr>
        <p:spPr/>
        <p:txBody>
          <a:bodyPr/>
          <a:lstStyle/>
          <a:p>
            <a:r>
              <a:rPr lang="fr-FR" dirty="0"/>
              <a:t>Découverte de Kotlin</a:t>
            </a:r>
          </a:p>
        </p:txBody>
      </p:sp>
      <p:sp>
        <p:nvSpPr>
          <p:cNvPr id="7" name="Espace réservé du texte 6">
            <a:extLst>
              <a:ext uri="{FF2B5EF4-FFF2-40B4-BE49-F238E27FC236}">
                <a16:creationId xmlns:a16="http://schemas.microsoft.com/office/drawing/2014/main" id="{D19BB623-3B45-4E7C-A362-4093C2C60BDC}"/>
              </a:ext>
            </a:extLst>
          </p:cNvPr>
          <p:cNvSpPr>
            <a:spLocks noGrp="1"/>
          </p:cNvSpPr>
          <p:nvPr>
            <p:ph type="body" sz="quarter" idx="13"/>
            <p:custDataLst>
              <p:tags r:id="rId3"/>
            </p:custDataLst>
          </p:nvPr>
        </p:nvSpPr>
        <p:spPr/>
        <p:txBody>
          <a:bodyPr/>
          <a:lstStyle/>
          <a:p>
            <a:pPr marL="0" indent="0">
              <a:buNone/>
            </a:pPr>
            <a:r>
              <a:rPr lang="fr-FR" b="1" dirty="0"/>
              <a:t>Les classes objets</a:t>
            </a:r>
          </a:p>
        </p:txBody>
      </p:sp>
      <p:sp>
        <p:nvSpPr>
          <p:cNvPr id="2" name="Espace réservé du texte 1">
            <a:extLst>
              <a:ext uri="{FF2B5EF4-FFF2-40B4-BE49-F238E27FC236}">
                <a16:creationId xmlns:a16="http://schemas.microsoft.com/office/drawing/2014/main" id="{D89809E0-F420-4454-A5E6-0CF545069BC4}"/>
              </a:ext>
            </a:extLst>
          </p:cNvPr>
          <p:cNvSpPr>
            <a:spLocks noGrp="1"/>
          </p:cNvSpPr>
          <p:nvPr>
            <p:ph type="body" sz="quarter" idx="14"/>
            <p:custDataLst>
              <p:tags r:id="rId4"/>
            </p:custDataLst>
          </p:nvPr>
        </p:nvSpPr>
        <p:spPr/>
        <p:txBody>
          <a:bodyPr/>
          <a:lstStyle/>
          <a:p>
            <a:r>
              <a:rPr lang="en-US" dirty="0" err="1"/>
              <a:t>Programmation</a:t>
            </a:r>
            <a:r>
              <a:rPr lang="en-US" dirty="0"/>
              <a:t> </a:t>
            </a:r>
            <a:r>
              <a:rPr lang="en-US" dirty="0" err="1"/>
              <a:t>orientée</a:t>
            </a:r>
            <a:r>
              <a:rPr lang="en-US" dirty="0"/>
              <a:t> </a:t>
            </a:r>
            <a:r>
              <a:rPr lang="en-US" dirty="0" err="1"/>
              <a:t>objet</a:t>
            </a:r>
            <a:endParaRPr lang="en-US" dirty="0"/>
          </a:p>
        </p:txBody>
      </p:sp>
      <p:pic>
        <p:nvPicPr>
          <p:cNvPr id="9" name="Image 8">
            <a:extLst>
              <a:ext uri="{FF2B5EF4-FFF2-40B4-BE49-F238E27FC236}">
                <a16:creationId xmlns:a16="http://schemas.microsoft.com/office/drawing/2014/main" id="{AAF79CC6-D273-4107-BE81-B4E89248A285}"/>
              </a:ext>
            </a:extLst>
          </p:cNvPr>
          <p:cNvPicPr>
            <a:picLocks noChangeAspect="1"/>
          </p:cNvPicPr>
          <p:nvPr>
            <p:custDataLst>
              <p:tags r:id="rId5"/>
            </p:custDataLst>
          </p:nvPr>
        </p:nvPicPr>
        <p:blipFill>
          <a:blip r:embed="rId13"/>
          <a:stretch>
            <a:fillRect/>
          </a:stretch>
        </p:blipFill>
        <p:spPr>
          <a:xfrm>
            <a:off x="5564747" y="3019641"/>
            <a:ext cx="4680000" cy="1869397"/>
          </a:xfrm>
          <a:prstGeom prst="rect">
            <a:avLst/>
          </a:prstGeom>
          <a:ln>
            <a:solidFill>
              <a:srgbClr val="CC3399"/>
            </a:solidFill>
          </a:ln>
        </p:spPr>
      </p:pic>
      <p:sp>
        <p:nvSpPr>
          <p:cNvPr id="10" name="Rectangle 9">
            <a:extLst>
              <a:ext uri="{FF2B5EF4-FFF2-40B4-BE49-F238E27FC236}">
                <a16:creationId xmlns:a16="http://schemas.microsoft.com/office/drawing/2014/main" id="{EFAC3539-F153-4551-ADD3-545E23ED14F7}"/>
              </a:ext>
            </a:extLst>
          </p:cNvPr>
          <p:cNvSpPr/>
          <p:nvPr>
            <p:custDataLst>
              <p:tags r:id="rId6"/>
            </p:custDataLst>
          </p:nvPr>
        </p:nvSpPr>
        <p:spPr>
          <a:xfrm>
            <a:off x="5312459" y="2947633"/>
            <a:ext cx="5184576" cy="278138"/>
          </a:xfrm>
          <a:prstGeom prst="rect">
            <a:avLst/>
          </a:prstGeom>
          <a:noFill/>
          <a:ln>
            <a:solidFill>
              <a:srgbClr val="59B3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11" name="Rectangle 10">
            <a:extLst>
              <a:ext uri="{FF2B5EF4-FFF2-40B4-BE49-F238E27FC236}">
                <a16:creationId xmlns:a16="http://schemas.microsoft.com/office/drawing/2014/main" id="{4E28E65D-4381-4DE6-BA7E-66A9220A6D95}"/>
              </a:ext>
            </a:extLst>
          </p:cNvPr>
          <p:cNvSpPr/>
          <p:nvPr>
            <p:custDataLst>
              <p:tags r:id="rId7"/>
            </p:custDataLst>
          </p:nvPr>
        </p:nvSpPr>
        <p:spPr>
          <a:xfrm>
            <a:off x="5312459" y="3379681"/>
            <a:ext cx="5184576" cy="278138"/>
          </a:xfrm>
          <a:prstGeom prst="rect">
            <a:avLst/>
          </a:prstGeom>
          <a:noFill/>
          <a:ln>
            <a:solidFill>
              <a:srgbClr val="59B3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12" name="Rectangle 11">
            <a:extLst>
              <a:ext uri="{FF2B5EF4-FFF2-40B4-BE49-F238E27FC236}">
                <a16:creationId xmlns:a16="http://schemas.microsoft.com/office/drawing/2014/main" id="{BB5FC96B-AD04-49BE-BE32-D7E67E962F71}"/>
              </a:ext>
            </a:extLst>
          </p:cNvPr>
          <p:cNvSpPr/>
          <p:nvPr>
            <p:custDataLst>
              <p:tags r:id="rId8"/>
            </p:custDataLst>
          </p:nvPr>
        </p:nvSpPr>
        <p:spPr>
          <a:xfrm>
            <a:off x="5312459" y="3687701"/>
            <a:ext cx="5184576" cy="278138"/>
          </a:xfrm>
          <a:prstGeom prst="rect">
            <a:avLst/>
          </a:prstGeom>
          <a:noFill/>
          <a:ln>
            <a:solidFill>
              <a:srgbClr val="59B3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13" name="Rectangle 12">
            <a:extLst>
              <a:ext uri="{FF2B5EF4-FFF2-40B4-BE49-F238E27FC236}">
                <a16:creationId xmlns:a16="http://schemas.microsoft.com/office/drawing/2014/main" id="{1E8500CB-F6AA-49B4-A461-AC1D201DA153}"/>
              </a:ext>
            </a:extLst>
          </p:cNvPr>
          <p:cNvSpPr/>
          <p:nvPr>
            <p:custDataLst>
              <p:tags r:id="rId9"/>
            </p:custDataLst>
          </p:nvPr>
        </p:nvSpPr>
        <p:spPr>
          <a:xfrm>
            <a:off x="5312459" y="3946689"/>
            <a:ext cx="5184576" cy="278138"/>
          </a:xfrm>
          <a:prstGeom prst="rect">
            <a:avLst/>
          </a:prstGeom>
          <a:noFill/>
          <a:ln>
            <a:solidFill>
              <a:srgbClr val="59B3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14" name="Rectangle 13">
            <a:extLst>
              <a:ext uri="{FF2B5EF4-FFF2-40B4-BE49-F238E27FC236}">
                <a16:creationId xmlns:a16="http://schemas.microsoft.com/office/drawing/2014/main" id="{5E14BA44-1715-4FBD-8976-1C631445EC04}"/>
              </a:ext>
            </a:extLst>
          </p:cNvPr>
          <p:cNvSpPr/>
          <p:nvPr>
            <p:custDataLst>
              <p:tags r:id="rId10"/>
            </p:custDataLst>
          </p:nvPr>
        </p:nvSpPr>
        <p:spPr>
          <a:xfrm>
            <a:off x="5312459" y="4417863"/>
            <a:ext cx="5184576" cy="401978"/>
          </a:xfrm>
          <a:prstGeom prst="rect">
            <a:avLst/>
          </a:prstGeom>
          <a:noFill/>
          <a:ln>
            <a:solidFill>
              <a:srgbClr val="59B3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Tree>
    <p:custDataLst>
      <p:tags r:id="rId1"/>
    </p:custDataLst>
    <p:extLst>
      <p:ext uri="{BB962C8B-B14F-4D97-AF65-F5344CB8AC3E}">
        <p14:creationId xmlns:p14="http://schemas.microsoft.com/office/powerpoint/2010/main" val="15926562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0"/>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1"/>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2"/>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13"/>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1F35146F-713E-4BDB-B6CE-ECE88A9BC591}"/>
              </a:ext>
            </a:extLst>
          </p:cNvPr>
          <p:cNvSpPr>
            <a:spLocks noGrp="1"/>
          </p:cNvSpPr>
          <p:nvPr>
            <p:ph type="ctrTitle"/>
            <p:custDataLst>
              <p:tags r:id="rId2"/>
            </p:custDataLst>
          </p:nvPr>
        </p:nvSpPr>
        <p:spPr/>
        <p:txBody>
          <a:bodyPr/>
          <a:lstStyle/>
          <a:p>
            <a:r>
              <a:rPr lang="fr-FR" dirty="0"/>
              <a:t>Découverte de Kotlin</a:t>
            </a:r>
          </a:p>
        </p:txBody>
      </p:sp>
      <p:sp>
        <p:nvSpPr>
          <p:cNvPr id="7" name="Espace réservé du texte 6">
            <a:extLst>
              <a:ext uri="{FF2B5EF4-FFF2-40B4-BE49-F238E27FC236}">
                <a16:creationId xmlns:a16="http://schemas.microsoft.com/office/drawing/2014/main" id="{D19BB623-3B45-4E7C-A362-4093C2C60BDC}"/>
              </a:ext>
            </a:extLst>
          </p:cNvPr>
          <p:cNvSpPr>
            <a:spLocks noGrp="1"/>
          </p:cNvSpPr>
          <p:nvPr>
            <p:ph type="body" sz="quarter" idx="13"/>
            <p:custDataLst>
              <p:tags r:id="rId3"/>
            </p:custDataLst>
          </p:nvPr>
        </p:nvSpPr>
        <p:spPr/>
        <p:txBody>
          <a:bodyPr/>
          <a:lstStyle/>
          <a:p>
            <a:pPr marL="0" indent="0">
              <a:buNone/>
            </a:pPr>
            <a:r>
              <a:rPr lang="fr-FR" b="1"/>
              <a:t>Les classes imbriquées</a:t>
            </a:r>
            <a:endParaRPr lang="fr-FR" b="1" dirty="0"/>
          </a:p>
        </p:txBody>
      </p:sp>
      <p:sp>
        <p:nvSpPr>
          <p:cNvPr id="2" name="Espace réservé du texte 1">
            <a:extLst>
              <a:ext uri="{FF2B5EF4-FFF2-40B4-BE49-F238E27FC236}">
                <a16:creationId xmlns:a16="http://schemas.microsoft.com/office/drawing/2014/main" id="{D89809E0-F420-4454-A5E6-0CF545069BC4}"/>
              </a:ext>
            </a:extLst>
          </p:cNvPr>
          <p:cNvSpPr>
            <a:spLocks noGrp="1"/>
          </p:cNvSpPr>
          <p:nvPr>
            <p:ph type="body" sz="quarter" idx="14"/>
            <p:custDataLst>
              <p:tags r:id="rId4"/>
            </p:custDataLst>
          </p:nvPr>
        </p:nvSpPr>
        <p:spPr/>
        <p:txBody>
          <a:bodyPr/>
          <a:lstStyle/>
          <a:p>
            <a:r>
              <a:rPr lang="en-US"/>
              <a:t>Programmation orientée objet</a:t>
            </a:r>
          </a:p>
        </p:txBody>
      </p:sp>
      <p:pic>
        <p:nvPicPr>
          <p:cNvPr id="15" name="Image 14">
            <a:extLst>
              <a:ext uri="{FF2B5EF4-FFF2-40B4-BE49-F238E27FC236}">
                <a16:creationId xmlns:a16="http://schemas.microsoft.com/office/drawing/2014/main" id="{184CFFB6-F464-4868-B130-A3C2BB9D6A1A}"/>
              </a:ext>
            </a:extLst>
          </p:cNvPr>
          <p:cNvPicPr>
            <a:picLocks noChangeAspect="1"/>
          </p:cNvPicPr>
          <p:nvPr>
            <p:custDataLst>
              <p:tags r:id="rId5"/>
            </p:custDataLst>
          </p:nvPr>
        </p:nvPicPr>
        <p:blipFill>
          <a:blip r:embed="rId12"/>
          <a:stretch>
            <a:fillRect/>
          </a:stretch>
        </p:blipFill>
        <p:spPr>
          <a:xfrm>
            <a:off x="6058042" y="2105966"/>
            <a:ext cx="4680000" cy="3218169"/>
          </a:xfrm>
          <a:prstGeom prst="rect">
            <a:avLst/>
          </a:prstGeom>
          <a:ln>
            <a:solidFill>
              <a:srgbClr val="FF0000"/>
            </a:solidFill>
          </a:ln>
        </p:spPr>
      </p:pic>
      <p:sp>
        <p:nvSpPr>
          <p:cNvPr id="16" name="Rectangle 15">
            <a:extLst>
              <a:ext uri="{FF2B5EF4-FFF2-40B4-BE49-F238E27FC236}">
                <a16:creationId xmlns:a16="http://schemas.microsoft.com/office/drawing/2014/main" id="{4FE2F3B3-E452-48B0-941F-C3241C7B22BC}"/>
              </a:ext>
            </a:extLst>
          </p:cNvPr>
          <p:cNvSpPr/>
          <p:nvPr>
            <p:custDataLst>
              <p:tags r:id="rId6"/>
            </p:custDataLst>
          </p:nvPr>
        </p:nvSpPr>
        <p:spPr>
          <a:xfrm>
            <a:off x="5805754" y="2249982"/>
            <a:ext cx="5184576" cy="432048"/>
          </a:xfrm>
          <a:prstGeom prst="rect">
            <a:avLst/>
          </a:prstGeom>
          <a:noFill/>
          <a:ln>
            <a:solidFill>
              <a:srgbClr val="59B3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17" name="Rectangle 16">
            <a:extLst>
              <a:ext uri="{FF2B5EF4-FFF2-40B4-BE49-F238E27FC236}">
                <a16:creationId xmlns:a16="http://schemas.microsoft.com/office/drawing/2014/main" id="{48A46B2B-8E3C-4D28-A805-F1702ECA380C}"/>
              </a:ext>
            </a:extLst>
          </p:cNvPr>
          <p:cNvSpPr/>
          <p:nvPr>
            <p:custDataLst>
              <p:tags r:id="rId7"/>
            </p:custDataLst>
          </p:nvPr>
        </p:nvSpPr>
        <p:spPr>
          <a:xfrm>
            <a:off x="5805951" y="2610022"/>
            <a:ext cx="5184576" cy="576064"/>
          </a:xfrm>
          <a:prstGeom prst="rect">
            <a:avLst/>
          </a:prstGeom>
          <a:noFill/>
          <a:ln>
            <a:solidFill>
              <a:srgbClr val="59B3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18" name="Rectangle 17">
            <a:extLst>
              <a:ext uri="{FF2B5EF4-FFF2-40B4-BE49-F238E27FC236}">
                <a16:creationId xmlns:a16="http://schemas.microsoft.com/office/drawing/2014/main" id="{A24DCA13-048C-4239-9794-01DF22124B71}"/>
              </a:ext>
            </a:extLst>
          </p:cNvPr>
          <p:cNvSpPr/>
          <p:nvPr>
            <p:custDataLst>
              <p:tags r:id="rId8"/>
            </p:custDataLst>
          </p:nvPr>
        </p:nvSpPr>
        <p:spPr>
          <a:xfrm>
            <a:off x="5809005" y="3834158"/>
            <a:ext cx="5184576" cy="936103"/>
          </a:xfrm>
          <a:prstGeom prst="rect">
            <a:avLst/>
          </a:prstGeom>
          <a:noFill/>
          <a:ln>
            <a:solidFill>
              <a:srgbClr val="59B3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19" name="Rectangle 18">
            <a:extLst>
              <a:ext uri="{FF2B5EF4-FFF2-40B4-BE49-F238E27FC236}">
                <a16:creationId xmlns:a16="http://schemas.microsoft.com/office/drawing/2014/main" id="{BC03B8D8-FB8B-4449-893F-558712FD384E}"/>
              </a:ext>
            </a:extLst>
          </p:cNvPr>
          <p:cNvSpPr/>
          <p:nvPr>
            <p:custDataLst>
              <p:tags r:id="rId9"/>
            </p:custDataLst>
          </p:nvPr>
        </p:nvSpPr>
        <p:spPr>
          <a:xfrm>
            <a:off x="5805754" y="5075435"/>
            <a:ext cx="5184576" cy="278138"/>
          </a:xfrm>
          <a:prstGeom prst="rect">
            <a:avLst/>
          </a:prstGeom>
          <a:noFill/>
          <a:ln>
            <a:solidFill>
              <a:srgbClr val="59B3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Tree>
    <p:custDataLst>
      <p:tags r:id="rId1"/>
    </p:custDataLst>
    <p:extLst>
      <p:ext uri="{BB962C8B-B14F-4D97-AF65-F5344CB8AC3E}">
        <p14:creationId xmlns:p14="http://schemas.microsoft.com/office/powerpoint/2010/main" val="41411506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8"/>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17" grpId="0" animBg="1"/>
      <p:bldP spid="17" grpId="1" animBg="1"/>
      <p:bldP spid="18" grpId="0" animBg="1"/>
      <p:bldP spid="18" grpId="1" animBg="1"/>
      <p:bldP spid="19" grpId="0" animBg="1"/>
      <p:bldP spid="19" grpId="1"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4249463D-80FE-44A6-83BD-37208094BC63}"/>
              </a:ext>
            </a:extLst>
          </p:cNvPr>
          <p:cNvSpPr>
            <a:spLocks noGrp="1"/>
          </p:cNvSpPr>
          <p:nvPr>
            <p:ph type="ctrTitle"/>
            <p:custDataLst>
              <p:tags r:id="rId2"/>
            </p:custDataLst>
          </p:nvPr>
        </p:nvSpPr>
        <p:spPr/>
        <p:txBody>
          <a:bodyPr/>
          <a:lstStyle/>
          <a:p>
            <a:r>
              <a:rPr lang="fr-FR" dirty="0"/>
              <a:t>Découverte de Kotlin – Programmation orientée objet</a:t>
            </a:r>
          </a:p>
        </p:txBody>
      </p:sp>
      <p:sp>
        <p:nvSpPr>
          <p:cNvPr id="5" name="Espace réservé du texte 4">
            <a:extLst>
              <a:ext uri="{FF2B5EF4-FFF2-40B4-BE49-F238E27FC236}">
                <a16:creationId xmlns:a16="http://schemas.microsoft.com/office/drawing/2014/main" id="{D48FE589-407B-439F-AF48-997C8170A331}"/>
              </a:ext>
            </a:extLst>
          </p:cNvPr>
          <p:cNvSpPr>
            <a:spLocks noGrp="1"/>
          </p:cNvSpPr>
          <p:nvPr>
            <p:ph type="body" sz="quarter" idx="14"/>
            <p:custDataLst>
              <p:tags r:id="rId3"/>
            </p:custDataLst>
          </p:nvPr>
        </p:nvSpPr>
        <p:spPr/>
        <p:txBody>
          <a:bodyPr/>
          <a:lstStyle/>
          <a:p>
            <a:r>
              <a:rPr lang="fr-FR" sz="4800" dirty="0"/>
              <a:t>Algorithmie</a:t>
            </a:r>
          </a:p>
        </p:txBody>
      </p:sp>
      <p:sp>
        <p:nvSpPr>
          <p:cNvPr id="6" name="Espace réservé du contenu 5">
            <a:extLst>
              <a:ext uri="{FF2B5EF4-FFF2-40B4-BE49-F238E27FC236}">
                <a16:creationId xmlns:a16="http://schemas.microsoft.com/office/drawing/2014/main" id="{D04CD334-0062-458F-9CFD-C54AF90FBDBA}"/>
              </a:ext>
            </a:extLst>
          </p:cNvPr>
          <p:cNvSpPr>
            <a:spLocks noGrp="1"/>
          </p:cNvSpPr>
          <p:nvPr>
            <p:ph sz="quarter" idx="15"/>
            <p:custDataLst>
              <p:tags r:id="rId4"/>
            </p:custDataLst>
          </p:nvPr>
        </p:nvSpPr>
        <p:spPr/>
        <p:txBody>
          <a:bodyPr/>
          <a:lstStyle/>
          <a:p>
            <a:endParaRPr lang="fr-FR"/>
          </a:p>
        </p:txBody>
      </p:sp>
    </p:spTree>
    <p:custDataLst>
      <p:tags r:id="rId1"/>
    </p:custDataLst>
    <p:extLst>
      <p:ext uri="{BB962C8B-B14F-4D97-AF65-F5344CB8AC3E}">
        <p14:creationId xmlns:p14="http://schemas.microsoft.com/office/powerpoint/2010/main" val="11836160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4249463D-80FE-44A6-83BD-37208094BC63}"/>
              </a:ext>
            </a:extLst>
          </p:cNvPr>
          <p:cNvSpPr>
            <a:spLocks noGrp="1"/>
          </p:cNvSpPr>
          <p:nvPr>
            <p:ph type="ctrTitle"/>
            <p:custDataLst>
              <p:tags r:id="rId2"/>
            </p:custDataLst>
          </p:nvPr>
        </p:nvSpPr>
        <p:spPr/>
        <p:txBody>
          <a:bodyPr/>
          <a:lstStyle/>
          <a:p>
            <a:r>
              <a:rPr lang="fr-FR" dirty="0"/>
              <a:t>Découverte de Kotlin – Programmation orientée objet</a:t>
            </a:r>
          </a:p>
        </p:txBody>
      </p:sp>
      <p:sp>
        <p:nvSpPr>
          <p:cNvPr id="5" name="Espace réservé du texte 4">
            <a:extLst>
              <a:ext uri="{FF2B5EF4-FFF2-40B4-BE49-F238E27FC236}">
                <a16:creationId xmlns:a16="http://schemas.microsoft.com/office/drawing/2014/main" id="{D48FE589-407B-439F-AF48-997C8170A331}"/>
              </a:ext>
            </a:extLst>
          </p:cNvPr>
          <p:cNvSpPr>
            <a:spLocks noGrp="1"/>
          </p:cNvSpPr>
          <p:nvPr>
            <p:ph type="body" sz="quarter" idx="14"/>
            <p:custDataLst>
              <p:tags r:id="rId3"/>
            </p:custDataLst>
          </p:nvPr>
        </p:nvSpPr>
        <p:spPr/>
        <p:txBody>
          <a:bodyPr/>
          <a:lstStyle/>
          <a:p>
            <a:r>
              <a:rPr lang="fr-FR" sz="4800"/>
              <a:t>POO</a:t>
            </a:r>
          </a:p>
        </p:txBody>
      </p:sp>
      <p:sp>
        <p:nvSpPr>
          <p:cNvPr id="6" name="Espace réservé du contenu 5">
            <a:extLst>
              <a:ext uri="{FF2B5EF4-FFF2-40B4-BE49-F238E27FC236}">
                <a16:creationId xmlns:a16="http://schemas.microsoft.com/office/drawing/2014/main" id="{D04CD334-0062-458F-9CFD-C54AF90FBDBA}"/>
              </a:ext>
            </a:extLst>
          </p:cNvPr>
          <p:cNvSpPr>
            <a:spLocks noGrp="1"/>
          </p:cNvSpPr>
          <p:nvPr>
            <p:ph sz="quarter" idx="15"/>
            <p:custDataLst>
              <p:tags r:id="rId4"/>
            </p:custDataLst>
          </p:nvPr>
        </p:nvSpPr>
        <p:spPr/>
        <p:txBody>
          <a:bodyPr/>
          <a:lstStyle/>
          <a:p>
            <a:endParaRPr lang="fr-FR"/>
          </a:p>
        </p:txBody>
      </p:sp>
    </p:spTree>
    <p:custDataLst>
      <p:tags r:id="rId1"/>
    </p:custDataLst>
    <p:extLst>
      <p:ext uri="{BB962C8B-B14F-4D97-AF65-F5344CB8AC3E}">
        <p14:creationId xmlns:p14="http://schemas.microsoft.com/office/powerpoint/2010/main" val="24538787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5524E10A-414A-46A4-B9FC-D5104A6F1846}"/>
              </a:ext>
            </a:extLst>
          </p:cNvPr>
          <p:cNvSpPr>
            <a:spLocks noGrp="1"/>
          </p:cNvSpPr>
          <p:nvPr>
            <p:ph type="ctrTitle"/>
            <p:custDataLst>
              <p:tags r:id="rId2"/>
            </p:custDataLst>
          </p:nvPr>
        </p:nvSpPr>
        <p:spPr/>
        <p:txBody>
          <a:bodyPr/>
          <a:lstStyle/>
          <a:p>
            <a:r>
              <a:rPr lang="fr-FR" dirty="0"/>
              <a:t>Découverte de Kotlin – Programmation orientée objet</a:t>
            </a:r>
          </a:p>
        </p:txBody>
      </p:sp>
      <p:sp>
        <p:nvSpPr>
          <p:cNvPr id="8" name="Espace réservé du texte 7">
            <a:extLst>
              <a:ext uri="{FF2B5EF4-FFF2-40B4-BE49-F238E27FC236}">
                <a16:creationId xmlns:a16="http://schemas.microsoft.com/office/drawing/2014/main" id="{0C2FA384-3250-4E6B-85EB-43B54853C136}"/>
              </a:ext>
            </a:extLst>
          </p:cNvPr>
          <p:cNvSpPr>
            <a:spLocks noGrp="1"/>
          </p:cNvSpPr>
          <p:nvPr>
            <p:ph type="body" sz="quarter" idx="14"/>
            <p:custDataLst>
              <p:tags r:id="rId3"/>
            </p:custDataLst>
          </p:nvPr>
        </p:nvSpPr>
        <p:spPr/>
        <p:txBody>
          <a:bodyPr/>
          <a:lstStyle/>
          <a:p>
            <a:r>
              <a:rPr lang="fr-FR" sz="4800"/>
              <a:t>Résoudre des problèmes algorithmiques simples</a:t>
            </a:r>
          </a:p>
        </p:txBody>
      </p:sp>
      <p:sp>
        <p:nvSpPr>
          <p:cNvPr id="9" name="Espace réservé du contenu 8">
            <a:extLst>
              <a:ext uri="{FF2B5EF4-FFF2-40B4-BE49-F238E27FC236}">
                <a16:creationId xmlns:a16="http://schemas.microsoft.com/office/drawing/2014/main" id="{61758C86-44AA-4A12-8952-E2CA88B6E4A6}"/>
              </a:ext>
            </a:extLst>
          </p:cNvPr>
          <p:cNvSpPr>
            <a:spLocks noGrp="1"/>
          </p:cNvSpPr>
          <p:nvPr>
            <p:ph sz="quarter" idx="15"/>
            <p:custDataLst>
              <p:tags r:id="rId4"/>
            </p:custDataLst>
          </p:nvPr>
        </p:nvSpPr>
        <p:spPr/>
        <p:txBody>
          <a:bodyPr/>
          <a:lstStyle/>
          <a:p>
            <a:endParaRPr lang="fr-FR"/>
          </a:p>
        </p:txBody>
      </p:sp>
    </p:spTree>
    <p:custDataLst>
      <p:tags r:id="rId1"/>
    </p:custDataLst>
    <p:extLst>
      <p:ext uri="{BB962C8B-B14F-4D97-AF65-F5344CB8AC3E}">
        <p14:creationId xmlns:p14="http://schemas.microsoft.com/office/powerpoint/2010/main" val="30363076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5524E10A-414A-46A4-B9FC-D5104A6F1846}"/>
              </a:ext>
            </a:extLst>
          </p:cNvPr>
          <p:cNvSpPr>
            <a:spLocks noGrp="1"/>
          </p:cNvSpPr>
          <p:nvPr>
            <p:ph type="ctrTitle"/>
            <p:custDataLst>
              <p:tags r:id="rId2"/>
            </p:custDataLst>
          </p:nvPr>
        </p:nvSpPr>
        <p:spPr/>
        <p:txBody>
          <a:bodyPr/>
          <a:lstStyle/>
          <a:p>
            <a:r>
              <a:rPr lang="fr-FR" dirty="0"/>
              <a:t>Découverte de Kotlin – Programmation orientée objet</a:t>
            </a:r>
          </a:p>
        </p:txBody>
      </p:sp>
      <p:sp>
        <p:nvSpPr>
          <p:cNvPr id="8" name="Espace réservé du texte 7">
            <a:extLst>
              <a:ext uri="{FF2B5EF4-FFF2-40B4-BE49-F238E27FC236}">
                <a16:creationId xmlns:a16="http://schemas.microsoft.com/office/drawing/2014/main" id="{0C2FA384-3250-4E6B-85EB-43B54853C136}"/>
              </a:ext>
            </a:extLst>
          </p:cNvPr>
          <p:cNvSpPr>
            <a:spLocks noGrp="1"/>
          </p:cNvSpPr>
          <p:nvPr>
            <p:ph type="body" sz="quarter" idx="14"/>
            <p:custDataLst>
              <p:tags r:id="rId3"/>
            </p:custDataLst>
          </p:nvPr>
        </p:nvSpPr>
        <p:spPr/>
        <p:txBody>
          <a:bodyPr/>
          <a:lstStyle/>
          <a:p>
            <a:r>
              <a:rPr lang="fr-FR" sz="4800"/>
              <a:t>Résoudre un problème de POO simple</a:t>
            </a:r>
          </a:p>
        </p:txBody>
      </p:sp>
      <p:sp>
        <p:nvSpPr>
          <p:cNvPr id="9" name="Espace réservé du contenu 8">
            <a:extLst>
              <a:ext uri="{FF2B5EF4-FFF2-40B4-BE49-F238E27FC236}">
                <a16:creationId xmlns:a16="http://schemas.microsoft.com/office/drawing/2014/main" id="{61758C86-44AA-4A12-8952-E2CA88B6E4A6}"/>
              </a:ext>
            </a:extLst>
          </p:cNvPr>
          <p:cNvSpPr>
            <a:spLocks noGrp="1"/>
          </p:cNvSpPr>
          <p:nvPr>
            <p:ph sz="quarter" idx="15"/>
            <p:custDataLst>
              <p:tags r:id="rId4"/>
            </p:custDataLst>
          </p:nvPr>
        </p:nvSpPr>
        <p:spPr/>
        <p:txBody>
          <a:bodyPr/>
          <a:lstStyle/>
          <a:p>
            <a:endParaRPr lang="fr-FR"/>
          </a:p>
        </p:txBody>
      </p:sp>
    </p:spTree>
    <p:custDataLst>
      <p:tags r:id="rId1"/>
    </p:custDataLst>
    <p:extLst>
      <p:ext uri="{BB962C8B-B14F-4D97-AF65-F5344CB8AC3E}">
        <p14:creationId xmlns:p14="http://schemas.microsoft.com/office/powerpoint/2010/main" val="7849673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1F35146F-713E-4BDB-B6CE-ECE88A9BC591}"/>
              </a:ext>
            </a:extLst>
          </p:cNvPr>
          <p:cNvSpPr>
            <a:spLocks noGrp="1"/>
          </p:cNvSpPr>
          <p:nvPr>
            <p:ph type="ctrTitle"/>
            <p:custDataLst>
              <p:tags r:id="rId2"/>
            </p:custDataLst>
          </p:nvPr>
        </p:nvSpPr>
        <p:spPr/>
        <p:txBody>
          <a:bodyPr/>
          <a:lstStyle/>
          <a:p>
            <a:r>
              <a:rPr lang="fr-FR" dirty="0"/>
              <a:t>Découverte de Kotlin</a:t>
            </a:r>
          </a:p>
        </p:txBody>
      </p:sp>
      <p:sp>
        <p:nvSpPr>
          <p:cNvPr id="7" name="Espace réservé du texte 6">
            <a:extLst>
              <a:ext uri="{FF2B5EF4-FFF2-40B4-BE49-F238E27FC236}">
                <a16:creationId xmlns:a16="http://schemas.microsoft.com/office/drawing/2014/main" id="{D19BB623-3B45-4E7C-A362-4093C2C60BDC}"/>
              </a:ext>
            </a:extLst>
          </p:cNvPr>
          <p:cNvSpPr>
            <a:spLocks noGrp="1"/>
          </p:cNvSpPr>
          <p:nvPr>
            <p:ph type="body" sz="quarter" idx="14"/>
            <p:custDataLst>
              <p:tags r:id="rId3"/>
            </p:custDataLst>
          </p:nvPr>
        </p:nvSpPr>
        <p:spPr/>
        <p:txBody>
          <a:bodyPr/>
          <a:lstStyle/>
          <a:p>
            <a:r>
              <a:rPr lang="fr-FR"/>
              <a:t>Philosophie</a:t>
            </a:r>
            <a:endParaRPr lang="fr-FR" dirty="0"/>
          </a:p>
        </p:txBody>
      </p:sp>
      <p:sp>
        <p:nvSpPr>
          <p:cNvPr id="17" name="Ellipse 16">
            <a:extLst>
              <a:ext uri="{FF2B5EF4-FFF2-40B4-BE49-F238E27FC236}">
                <a16:creationId xmlns:a16="http://schemas.microsoft.com/office/drawing/2014/main" id="{1D931157-7F8A-45F7-8F0A-9624956B8024}"/>
              </a:ext>
            </a:extLst>
          </p:cNvPr>
          <p:cNvSpPr/>
          <p:nvPr>
            <p:custDataLst>
              <p:tags r:id="rId4"/>
            </p:custDataLst>
          </p:nvPr>
        </p:nvSpPr>
        <p:spPr>
          <a:xfrm>
            <a:off x="916939" y="2306697"/>
            <a:ext cx="2448000" cy="2448000"/>
          </a:xfrm>
          <a:prstGeom prst="ellipse">
            <a:avLst/>
          </a:prstGeom>
          <a:solidFill>
            <a:srgbClr val="00B5E4">
              <a:alpha val="36863"/>
            </a:srgbClr>
          </a:solidFill>
        </p:spPr>
        <p:txBody>
          <a:bodyPr wrap="square" tIns="72000" bIns="72000" anchor="ctr" anchorCtr="1">
            <a:noAutofit/>
          </a:bodyPr>
          <a:lstStyle/>
          <a:p>
            <a:pPr algn="ctr"/>
            <a:r>
              <a:rPr lang="fr-FR" sz="2000" dirty="0">
                <a:solidFill>
                  <a:schemeClr val="bg1"/>
                </a:solidFill>
                <a:latin typeface="Segoe UI" panose="020B0502040204020203" pitchFamily="34" charset="0"/>
                <a:cs typeface="Segoe UI" panose="020B0502040204020203" pitchFamily="34" charset="0"/>
              </a:rPr>
              <a:t>Pragmatique</a:t>
            </a:r>
          </a:p>
        </p:txBody>
      </p:sp>
      <p:sp>
        <p:nvSpPr>
          <p:cNvPr id="15" name="Ellipse 14">
            <a:extLst>
              <a:ext uri="{FF2B5EF4-FFF2-40B4-BE49-F238E27FC236}">
                <a16:creationId xmlns:a16="http://schemas.microsoft.com/office/drawing/2014/main" id="{F7CAE1ED-DB77-4C12-9FA4-FDEAB1455D85}"/>
              </a:ext>
            </a:extLst>
          </p:cNvPr>
          <p:cNvSpPr/>
          <p:nvPr>
            <p:custDataLst>
              <p:tags r:id="rId5"/>
            </p:custDataLst>
          </p:nvPr>
        </p:nvSpPr>
        <p:spPr>
          <a:xfrm>
            <a:off x="3628979" y="2306697"/>
            <a:ext cx="2448000" cy="2448000"/>
          </a:xfrm>
          <a:prstGeom prst="ellipse">
            <a:avLst/>
          </a:prstGeom>
          <a:solidFill>
            <a:srgbClr val="00B5E4">
              <a:alpha val="36863"/>
            </a:srgbClr>
          </a:solidFill>
        </p:spPr>
        <p:txBody>
          <a:bodyPr wrap="square" tIns="72000" bIns="72000" anchor="ctr" anchorCtr="1">
            <a:noAutofit/>
          </a:bodyPr>
          <a:lstStyle/>
          <a:p>
            <a:pPr algn="ctr"/>
            <a:r>
              <a:rPr lang="fr-FR" sz="2000" dirty="0">
                <a:solidFill>
                  <a:schemeClr val="bg1"/>
                </a:solidFill>
                <a:latin typeface="Segoe UI" panose="020B0502040204020203" pitchFamily="34" charset="0"/>
                <a:cs typeface="Segoe UI" panose="020B0502040204020203" pitchFamily="34" charset="0"/>
              </a:rPr>
              <a:t>Concis</a:t>
            </a:r>
          </a:p>
        </p:txBody>
      </p:sp>
      <p:sp>
        <p:nvSpPr>
          <p:cNvPr id="19" name="Ellipse 18">
            <a:extLst>
              <a:ext uri="{FF2B5EF4-FFF2-40B4-BE49-F238E27FC236}">
                <a16:creationId xmlns:a16="http://schemas.microsoft.com/office/drawing/2014/main" id="{41BD1F9B-4605-454C-B4EB-D9BEE26CB508}"/>
              </a:ext>
            </a:extLst>
          </p:cNvPr>
          <p:cNvSpPr/>
          <p:nvPr>
            <p:custDataLst>
              <p:tags r:id="rId6"/>
            </p:custDataLst>
          </p:nvPr>
        </p:nvSpPr>
        <p:spPr>
          <a:xfrm>
            <a:off x="6341019" y="2306697"/>
            <a:ext cx="2448000" cy="2448000"/>
          </a:xfrm>
          <a:prstGeom prst="ellipse">
            <a:avLst/>
          </a:prstGeom>
          <a:solidFill>
            <a:srgbClr val="00B5E4">
              <a:alpha val="36863"/>
            </a:srgbClr>
          </a:solidFill>
        </p:spPr>
        <p:txBody>
          <a:bodyPr wrap="square" tIns="72000" bIns="72000" anchor="ctr" anchorCtr="1">
            <a:noAutofit/>
          </a:bodyPr>
          <a:lstStyle/>
          <a:p>
            <a:pPr algn="ctr"/>
            <a:r>
              <a:rPr lang="fr-FR" sz="2000" dirty="0">
                <a:solidFill>
                  <a:schemeClr val="bg1"/>
                </a:solidFill>
                <a:latin typeface="Segoe UI" panose="020B0502040204020203" pitchFamily="34" charset="0"/>
                <a:cs typeface="Segoe UI" panose="020B0502040204020203" pitchFamily="34" charset="0"/>
              </a:rPr>
              <a:t>Robuste</a:t>
            </a:r>
          </a:p>
        </p:txBody>
      </p:sp>
      <p:sp>
        <p:nvSpPr>
          <p:cNvPr id="20" name="Ellipse 19">
            <a:extLst>
              <a:ext uri="{FF2B5EF4-FFF2-40B4-BE49-F238E27FC236}">
                <a16:creationId xmlns:a16="http://schemas.microsoft.com/office/drawing/2014/main" id="{FCBEBE0B-E176-4ABC-A85A-66449DE9AC8B}"/>
              </a:ext>
            </a:extLst>
          </p:cNvPr>
          <p:cNvSpPr/>
          <p:nvPr>
            <p:custDataLst>
              <p:tags r:id="rId7"/>
            </p:custDataLst>
          </p:nvPr>
        </p:nvSpPr>
        <p:spPr>
          <a:xfrm>
            <a:off x="9118261" y="2306697"/>
            <a:ext cx="2448000" cy="2448000"/>
          </a:xfrm>
          <a:prstGeom prst="ellipse">
            <a:avLst/>
          </a:prstGeom>
          <a:solidFill>
            <a:srgbClr val="0090CD"/>
          </a:solidFill>
        </p:spPr>
        <p:txBody>
          <a:bodyPr wrap="square" tIns="72000" bIns="72000" anchor="ctr" anchorCtr="1">
            <a:noAutofit/>
          </a:bodyPr>
          <a:lstStyle/>
          <a:p>
            <a:pPr algn="ctr"/>
            <a:r>
              <a:rPr lang="fr-FR" sz="2000" dirty="0">
                <a:solidFill>
                  <a:schemeClr val="bg1"/>
                </a:solidFill>
                <a:latin typeface="Segoe UI" panose="020B0502040204020203" pitchFamily="34" charset="0"/>
                <a:cs typeface="Segoe UI" panose="020B0502040204020203" pitchFamily="34" charset="0"/>
              </a:rPr>
              <a:t>Interopérable</a:t>
            </a:r>
          </a:p>
        </p:txBody>
      </p:sp>
    </p:spTree>
    <p:custDataLst>
      <p:tags r:id="rId1"/>
    </p:custDataLst>
    <p:extLst>
      <p:ext uri="{BB962C8B-B14F-4D97-AF65-F5344CB8AC3E}">
        <p14:creationId xmlns:p14="http://schemas.microsoft.com/office/powerpoint/2010/main" val="162713561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heel(1)">
                                      <p:cBhvr>
                                        <p:cTn id="7" dur="10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heel(1)">
                                      <p:cBhvr>
                                        <p:cTn id="12" dur="10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heel(1)">
                                      <p:cBhvr>
                                        <p:cTn id="17" dur="10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heel(1)">
                                      <p:cBhvr>
                                        <p:cTn id="22"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5" grpId="0" animBg="1"/>
      <p:bldP spid="19" grpId="0" animBg="1"/>
      <p:bldP spid="2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Espace réservé pour une image  9">
            <a:extLst>
              <a:ext uri="{FF2B5EF4-FFF2-40B4-BE49-F238E27FC236}">
                <a16:creationId xmlns:a16="http://schemas.microsoft.com/office/drawing/2014/main" id="{777AB7EF-7C7D-47B7-AFD2-5EE43EADF602}"/>
              </a:ext>
            </a:extLst>
          </p:cNvPr>
          <p:cNvPicPr>
            <a:picLocks noGrp="1" noChangeAspect="1"/>
          </p:cNvPicPr>
          <p:nvPr>
            <p:ph type="pic" sz="quarter" idx="15"/>
            <p:custDataLst>
              <p:tags r:id="rId2"/>
            </p:custDataLst>
          </p:nvPr>
        </p:nvPicPr>
        <p:blipFill rotWithShape="1">
          <a:blip r:embed="rId7">
            <a:extLst>
              <a:ext uri="{28A0092B-C50C-407E-A947-70E740481C1C}">
                <a14:useLocalDpi xmlns:a14="http://schemas.microsoft.com/office/drawing/2010/main" val="0"/>
              </a:ext>
            </a:extLst>
          </a:blip>
          <a:srcRect l="20183" r="27553"/>
          <a:stretch/>
        </p:blipFill>
        <p:spPr>
          <a:xfrm>
            <a:off x="0" y="0"/>
            <a:ext cx="5377758" cy="6858000"/>
          </a:xfrm>
        </p:spPr>
      </p:pic>
      <p:sp>
        <p:nvSpPr>
          <p:cNvPr id="4" name="Titre 3">
            <a:extLst>
              <a:ext uri="{FF2B5EF4-FFF2-40B4-BE49-F238E27FC236}">
                <a16:creationId xmlns:a16="http://schemas.microsoft.com/office/drawing/2014/main" id="{0364DE64-1269-40FD-9A6C-B7A3D82D7D19}"/>
              </a:ext>
            </a:extLst>
          </p:cNvPr>
          <p:cNvSpPr>
            <a:spLocks noGrp="1"/>
          </p:cNvSpPr>
          <p:nvPr>
            <p:ph type="ctrTitle"/>
            <p:custDataLst>
              <p:tags r:id="rId3"/>
            </p:custDataLst>
          </p:nvPr>
        </p:nvSpPr>
        <p:spPr/>
        <p:txBody>
          <a:bodyPr/>
          <a:lstStyle/>
          <a:p>
            <a:r>
              <a:rPr lang="fr-FR" dirty="0"/>
              <a:t>Découverte de Kotlin</a:t>
            </a:r>
          </a:p>
        </p:txBody>
      </p:sp>
      <p:sp>
        <p:nvSpPr>
          <p:cNvPr id="6" name="Espace réservé du texte 4">
            <a:extLst>
              <a:ext uri="{FF2B5EF4-FFF2-40B4-BE49-F238E27FC236}">
                <a16:creationId xmlns:a16="http://schemas.microsoft.com/office/drawing/2014/main" id="{B78E951B-D85C-4EFA-A185-66FBC3289B2E}"/>
              </a:ext>
            </a:extLst>
          </p:cNvPr>
          <p:cNvSpPr txBox="1">
            <a:spLocks/>
          </p:cNvSpPr>
          <p:nvPr>
            <p:custDataLst>
              <p:tags r:id="rId4"/>
            </p:custDataLst>
          </p:nvPr>
        </p:nvSpPr>
        <p:spPr>
          <a:xfrm>
            <a:off x="5693790" y="1765298"/>
            <a:ext cx="4953007" cy="393386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panose="020B05020402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panose="020B050204020402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panose="020B050204020402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2400" b="1" dirty="0">
                <a:solidFill>
                  <a:schemeClr val="bg1"/>
                </a:solidFill>
              </a:rPr>
              <a:t>Conclusion</a:t>
            </a:r>
          </a:p>
          <a:p>
            <a:r>
              <a:rPr lang="fr-FR" sz="2400" dirty="0">
                <a:solidFill>
                  <a:schemeClr val="bg1"/>
                </a:solidFill>
              </a:rPr>
              <a:t>Vous avez découvert le langage de </a:t>
            </a:r>
            <a:r>
              <a:rPr lang="fr-FR" sz="2400" dirty="0" err="1">
                <a:solidFill>
                  <a:schemeClr val="bg1"/>
                </a:solidFill>
              </a:rPr>
              <a:t>Kotlin</a:t>
            </a:r>
            <a:endParaRPr lang="fr-FR" sz="2400" dirty="0">
              <a:solidFill>
                <a:schemeClr val="bg1"/>
              </a:solidFill>
            </a:endParaRPr>
          </a:p>
        </p:txBody>
      </p:sp>
    </p:spTree>
    <p:custDataLst>
      <p:tags r:id="rId1"/>
    </p:custDataLst>
    <p:extLst>
      <p:ext uri="{BB962C8B-B14F-4D97-AF65-F5344CB8AC3E}">
        <p14:creationId xmlns:p14="http://schemas.microsoft.com/office/powerpoint/2010/main" val="2673730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D8D3B4-7B32-420D-A556-A44F7FABF3E1}"/>
              </a:ext>
            </a:extLst>
          </p:cNvPr>
          <p:cNvSpPr>
            <a:spLocks noGrp="1"/>
          </p:cNvSpPr>
          <p:nvPr>
            <p:ph type="ctrTitle"/>
            <p:custDataLst>
              <p:tags r:id="rId2"/>
            </p:custDataLst>
          </p:nvPr>
        </p:nvSpPr>
        <p:spPr/>
        <p:txBody>
          <a:bodyPr/>
          <a:lstStyle/>
          <a:p>
            <a:r>
              <a:rPr lang="fr-FR" dirty="0"/>
              <a:t>Découverte de Kotlin</a:t>
            </a:r>
          </a:p>
        </p:txBody>
      </p:sp>
      <p:sp>
        <p:nvSpPr>
          <p:cNvPr id="3" name="Espace réservé du texte 2">
            <a:extLst>
              <a:ext uri="{FF2B5EF4-FFF2-40B4-BE49-F238E27FC236}">
                <a16:creationId xmlns:a16="http://schemas.microsoft.com/office/drawing/2014/main" id="{F42B786B-7224-4F12-9AE6-85238BE712B8}"/>
              </a:ext>
            </a:extLst>
          </p:cNvPr>
          <p:cNvSpPr>
            <a:spLocks noGrp="1"/>
          </p:cNvSpPr>
          <p:nvPr>
            <p:ph type="body" sz="quarter" idx="14"/>
            <p:custDataLst>
              <p:tags r:id="rId3"/>
            </p:custDataLst>
          </p:nvPr>
        </p:nvSpPr>
        <p:spPr/>
        <p:txBody>
          <a:bodyPr/>
          <a:lstStyle/>
          <a:p>
            <a:r>
              <a:rPr lang="fr-FR"/>
              <a:t>Les avantages</a:t>
            </a:r>
            <a:endParaRPr lang="fr-FR" dirty="0"/>
          </a:p>
          <a:p>
            <a:endParaRPr lang="fr-FR" dirty="0"/>
          </a:p>
        </p:txBody>
      </p:sp>
      <p:sp>
        <p:nvSpPr>
          <p:cNvPr id="5" name="ZoneTexte 4">
            <a:extLst>
              <a:ext uri="{FF2B5EF4-FFF2-40B4-BE49-F238E27FC236}">
                <a16:creationId xmlns:a16="http://schemas.microsoft.com/office/drawing/2014/main" id="{F5802CC6-B7BB-4268-996E-F1DC6695550D}"/>
              </a:ext>
            </a:extLst>
          </p:cNvPr>
          <p:cNvSpPr txBox="1"/>
          <p:nvPr>
            <p:custDataLst>
              <p:tags r:id="rId4"/>
            </p:custDataLst>
          </p:nvPr>
        </p:nvSpPr>
        <p:spPr>
          <a:xfrm>
            <a:off x="7005760" y="3003137"/>
            <a:ext cx="4441367" cy="646331"/>
          </a:xfrm>
          <a:prstGeom prst="rect">
            <a:avLst/>
          </a:prstGeom>
        </p:spPr>
        <p:txBody>
          <a:bodyPr vert="horz" wrap="square" lIns="91440" tIns="45720" rIns="91440" bIns="45720" rtlCol="0" anchor="b">
            <a:spAutoFit/>
          </a:bodyPr>
          <a:lstStyle/>
          <a:p>
            <a:pPr algn="ctr"/>
            <a:r>
              <a:rPr lang="fr-FR" sz="3600">
                <a:solidFill>
                  <a:srgbClr val="07D3A2"/>
                </a:solidFill>
                <a:latin typeface="Segoe UI Light" panose="020B0502040204020203" pitchFamily="34" charset="0"/>
                <a:cs typeface="Segoe UI Light" panose="020B0502040204020203" pitchFamily="34" charset="0"/>
              </a:rPr>
              <a:t>Plus productif</a:t>
            </a:r>
            <a:endParaRPr lang="fr-FR" sz="3600" dirty="0">
              <a:solidFill>
                <a:srgbClr val="07D3A2"/>
              </a:solidFill>
              <a:latin typeface="Segoe UI Light" panose="020B0502040204020203" pitchFamily="34" charset="0"/>
              <a:cs typeface="Segoe UI Light" panose="020B0502040204020203" pitchFamily="34" charset="0"/>
            </a:endParaRPr>
          </a:p>
        </p:txBody>
      </p:sp>
      <p:cxnSp>
        <p:nvCxnSpPr>
          <p:cNvPr id="11" name="Connecteur droit 10">
            <a:extLst>
              <a:ext uri="{FF2B5EF4-FFF2-40B4-BE49-F238E27FC236}">
                <a16:creationId xmlns:a16="http://schemas.microsoft.com/office/drawing/2014/main" id="{BB92813A-64AC-4678-AD2C-47D916407C97}"/>
              </a:ext>
            </a:extLst>
          </p:cNvPr>
          <p:cNvCxnSpPr>
            <a:cxnSpLocks/>
          </p:cNvCxnSpPr>
          <p:nvPr>
            <p:custDataLst>
              <p:tags r:id="rId5"/>
            </p:custDataLst>
          </p:nvPr>
        </p:nvCxnSpPr>
        <p:spPr>
          <a:xfrm>
            <a:off x="4658667" y="0"/>
            <a:ext cx="0" cy="7059168"/>
          </a:xfrm>
          <a:prstGeom prst="line">
            <a:avLst/>
          </a:prstGeom>
          <a:ln w="38100">
            <a:solidFill>
              <a:srgbClr val="07D3A2"/>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0930435E-9FD2-4181-95B0-374B3A9A48B7}"/>
              </a:ext>
            </a:extLst>
          </p:cNvPr>
          <p:cNvSpPr/>
          <p:nvPr>
            <p:custDataLst>
              <p:tags r:id="rId6"/>
            </p:custDataLst>
          </p:nvPr>
        </p:nvSpPr>
        <p:spPr>
          <a:xfrm>
            <a:off x="3341260" y="1745941"/>
            <a:ext cx="2634814" cy="592146"/>
          </a:xfrm>
          <a:prstGeom prst="rect">
            <a:avLst/>
          </a:prstGeom>
          <a:solidFill>
            <a:srgbClr val="0090CD"/>
          </a:solidFill>
        </p:spPr>
        <p:txBody>
          <a:bodyPr wrap="square" tIns="72000" bIns="72000" anchor="ctr" anchorCtr="1">
            <a:noAutofit/>
          </a:bodyPr>
          <a:lstStyle/>
          <a:p>
            <a:pPr algn="ctr"/>
            <a:r>
              <a:rPr lang="fr-FR" sz="2000">
                <a:solidFill>
                  <a:schemeClr val="bg1"/>
                </a:solidFill>
                <a:latin typeface="Segoe UI" panose="020B0502040204020203" pitchFamily="34" charset="0"/>
                <a:cs typeface="Segoe UI" panose="020B0502040204020203" pitchFamily="34" charset="0"/>
              </a:rPr>
              <a:t>Moins verbeux</a:t>
            </a:r>
            <a:endParaRPr lang="fr-FR" sz="2000" dirty="0">
              <a:solidFill>
                <a:schemeClr val="bg1"/>
              </a:solidFill>
              <a:latin typeface="Segoe UI" panose="020B0502040204020203" pitchFamily="34" charset="0"/>
              <a:cs typeface="Segoe UI" panose="020B0502040204020203" pitchFamily="34" charset="0"/>
            </a:endParaRPr>
          </a:p>
        </p:txBody>
      </p:sp>
      <p:sp>
        <p:nvSpPr>
          <p:cNvPr id="13" name="Rectangle 12">
            <a:extLst>
              <a:ext uri="{FF2B5EF4-FFF2-40B4-BE49-F238E27FC236}">
                <a16:creationId xmlns:a16="http://schemas.microsoft.com/office/drawing/2014/main" id="{898E6B05-AB21-42C2-A930-B1FA39AE62C6}"/>
              </a:ext>
            </a:extLst>
          </p:cNvPr>
          <p:cNvSpPr/>
          <p:nvPr>
            <p:custDataLst>
              <p:tags r:id="rId7"/>
            </p:custDataLst>
          </p:nvPr>
        </p:nvSpPr>
        <p:spPr>
          <a:xfrm>
            <a:off x="3341260" y="2759710"/>
            <a:ext cx="2634814" cy="592146"/>
          </a:xfrm>
          <a:prstGeom prst="rect">
            <a:avLst/>
          </a:prstGeom>
          <a:solidFill>
            <a:srgbClr val="0090CD"/>
          </a:solidFill>
        </p:spPr>
        <p:txBody>
          <a:bodyPr wrap="square" tIns="72000" bIns="72000" anchor="ctr" anchorCtr="1">
            <a:noAutofit/>
          </a:bodyPr>
          <a:lstStyle/>
          <a:p>
            <a:pPr algn="ctr"/>
            <a:r>
              <a:rPr lang="fr-FR" sz="2000">
                <a:solidFill>
                  <a:schemeClr val="bg1"/>
                </a:solidFill>
                <a:latin typeface="Segoe UI" panose="020B0502040204020203" pitchFamily="34" charset="0"/>
                <a:cs typeface="Segoe UI" panose="020B0502040204020203" pitchFamily="34" charset="0"/>
              </a:rPr>
              <a:t>Plus explicite</a:t>
            </a:r>
            <a:endParaRPr lang="fr-FR" sz="2000" dirty="0">
              <a:solidFill>
                <a:schemeClr val="bg1"/>
              </a:solidFill>
              <a:latin typeface="Segoe UI" panose="020B0502040204020203" pitchFamily="34" charset="0"/>
              <a:cs typeface="Segoe UI" panose="020B0502040204020203" pitchFamily="34" charset="0"/>
            </a:endParaRPr>
          </a:p>
        </p:txBody>
      </p:sp>
      <p:sp>
        <p:nvSpPr>
          <p:cNvPr id="15" name="Rectangle 14">
            <a:extLst>
              <a:ext uri="{FF2B5EF4-FFF2-40B4-BE49-F238E27FC236}">
                <a16:creationId xmlns:a16="http://schemas.microsoft.com/office/drawing/2014/main" id="{7B7A719E-A920-4888-8549-A2E65F9824AF}"/>
              </a:ext>
            </a:extLst>
          </p:cNvPr>
          <p:cNvSpPr/>
          <p:nvPr>
            <p:custDataLst>
              <p:tags r:id="rId8"/>
            </p:custDataLst>
          </p:nvPr>
        </p:nvSpPr>
        <p:spPr>
          <a:xfrm>
            <a:off x="3341260" y="3773479"/>
            <a:ext cx="2634814" cy="592146"/>
          </a:xfrm>
          <a:prstGeom prst="rect">
            <a:avLst/>
          </a:prstGeom>
          <a:solidFill>
            <a:srgbClr val="0090CD"/>
          </a:solidFill>
        </p:spPr>
        <p:txBody>
          <a:bodyPr wrap="square" tIns="72000" bIns="72000" anchor="ctr" anchorCtr="1">
            <a:noAutofit/>
          </a:bodyPr>
          <a:lstStyle/>
          <a:p>
            <a:pPr algn="ctr"/>
            <a:r>
              <a:rPr lang="fr-FR" sz="2000">
                <a:solidFill>
                  <a:schemeClr val="bg1"/>
                </a:solidFill>
                <a:latin typeface="Segoe UI" panose="020B0502040204020203" pitchFamily="34" charset="0"/>
                <a:cs typeface="Segoe UI" panose="020B0502040204020203" pitchFamily="34" charset="0"/>
              </a:rPr>
              <a:t>Plus pratique</a:t>
            </a:r>
            <a:endParaRPr lang="fr-FR" sz="2000" dirty="0">
              <a:solidFill>
                <a:schemeClr val="bg1"/>
              </a:solidFill>
              <a:latin typeface="Segoe UI" panose="020B0502040204020203" pitchFamily="34" charset="0"/>
              <a:cs typeface="Segoe UI" panose="020B0502040204020203" pitchFamily="34" charset="0"/>
            </a:endParaRPr>
          </a:p>
        </p:txBody>
      </p:sp>
      <p:sp>
        <p:nvSpPr>
          <p:cNvPr id="16" name="Rectangle 15">
            <a:extLst>
              <a:ext uri="{FF2B5EF4-FFF2-40B4-BE49-F238E27FC236}">
                <a16:creationId xmlns:a16="http://schemas.microsoft.com/office/drawing/2014/main" id="{EAA660F0-FD89-4729-9C62-1B5B1CE9D59B}"/>
              </a:ext>
            </a:extLst>
          </p:cNvPr>
          <p:cNvSpPr/>
          <p:nvPr>
            <p:custDataLst>
              <p:tags r:id="rId9"/>
            </p:custDataLst>
          </p:nvPr>
        </p:nvSpPr>
        <p:spPr>
          <a:xfrm>
            <a:off x="3341260" y="4787248"/>
            <a:ext cx="2634814" cy="592146"/>
          </a:xfrm>
          <a:prstGeom prst="rect">
            <a:avLst/>
          </a:prstGeom>
          <a:solidFill>
            <a:srgbClr val="0090CD"/>
          </a:solidFill>
        </p:spPr>
        <p:txBody>
          <a:bodyPr wrap="square" tIns="72000" bIns="72000" anchor="ctr" anchorCtr="1">
            <a:noAutofit/>
          </a:bodyPr>
          <a:lstStyle/>
          <a:p>
            <a:pPr algn="ctr"/>
            <a:r>
              <a:rPr lang="fr-FR" sz="2000">
                <a:solidFill>
                  <a:schemeClr val="bg1"/>
                </a:solidFill>
                <a:latin typeface="Segoe UI" panose="020B0502040204020203" pitchFamily="34" charset="0"/>
                <a:cs typeface="Segoe UI" panose="020B0502040204020203" pitchFamily="34" charset="0"/>
              </a:rPr>
              <a:t>Moins d’erreurs</a:t>
            </a:r>
            <a:endParaRPr lang="fr-FR" sz="2000" dirty="0">
              <a:solidFill>
                <a:schemeClr val="bg1"/>
              </a:solidFill>
              <a:latin typeface="Segoe UI" panose="020B0502040204020203" pitchFamily="34" charset="0"/>
              <a:cs typeface="Segoe UI" panose="020B0502040204020203" pitchFamily="34" charset="0"/>
            </a:endParaRPr>
          </a:p>
        </p:txBody>
      </p:sp>
      <p:sp>
        <p:nvSpPr>
          <p:cNvPr id="17" name="Rectangle 16">
            <a:extLst>
              <a:ext uri="{FF2B5EF4-FFF2-40B4-BE49-F238E27FC236}">
                <a16:creationId xmlns:a16="http://schemas.microsoft.com/office/drawing/2014/main" id="{BB03587A-E032-4055-A7D7-1A08B18DDDCD}"/>
              </a:ext>
            </a:extLst>
          </p:cNvPr>
          <p:cNvSpPr/>
          <p:nvPr>
            <p:custDataLst>
              <p:tags r:id="rId10"/>
            </p:custDataLst>
          </p:nvPr>
        </p:nvSpPr>
        <p:spPr>
          <a:xfrm>
            <a:off x="5100612" y="5541863"/>
            <a:ext cx="2634814" cy="592146"/>
          </a:xfrm>
          <a:prstGeom prst="rect">
            <a:avLst/>
          </a:prstGeom>
          <a:noFill/>
        </p:spPr>
        <p:txBody>
          <a:bodyPr wrap="square" tIns="72000" bIns="72000" anchor="ctr" anchorCtr="1">
            <a:noAutofit/>
          </a:bodyPr>
          <a:lstStyle/>
          <a:p>
            <a:pPr algn="ctr"/>
            <a:r>
              <a:rPr lang="fr-FR" sz="2000">
                <a:solidFill>
                  <a:srgbClr val="000000"/>
                </a:solidFill>
                <a:latin typeface="Segoe UI" panose="020B0502040204020203" pitchFamily="34" charset="0"/>
                <a:cs typeface="Segoe UI" panose="020B0502040204020203" pitchFamily="34" charset="0"/>
              </a:rPr>
              <a:t>Et bien plus encore…</a:t>
            </a:r>
            <a:endParaRPr lang="fr-FR" sz="2000" dirty="0">
              <a:solidFill>
                <a:srgbClr val="000000"/>
              </a:solidFill>
              <a:latin typeface="Segoe UI" panose="020B0502040204020203" pitchFamily="34" charset="0"/>
              <a:cs typeface="Segoe UI" panose="020B0502040204020203" pitchFamily="34" charset="0"/>
            </a:endParaRPr>
          </a:p>
        </p:txBody>
      </p:sp>
    </p:spTree>
    <p:custDataLst>
      <p:tags r:id="rId1"/>
    </p:custDataLst>
    <p:extLst>
      <p:ext uri="{BB962C8B-B14F-4D97-AF65-F5344CB8AC3E}">
        <p14:creationId xmlns:p14="http://schemas.microsoft.com/office/powerpoint/2010/main" val="26391896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outHorizontal)">
                                      <p:cBhvr>
                                        <p:cTn id="7" dur="500"/>
                                        <p:tgtEl>
                                          <p:spTgt spid="1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500"/>
                                        <p:tgtEl>
                                          <p:spTgt spid="1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left)">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left)">
                                      <p:cBhvr>
                                        <p:cTn id="21" dur="5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left)">
                                      <p:cBhvr>
                                        <p:cTn id="26" dur="5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wipe(left)">
                                      <p:cBhvr>
                                        <p:cTn id="31" dur="500"/>
                                        <p:tgtEl>
                                          <p:spTgt spid="17"/>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fade">
                                      <p:cBhvr>
                                        <p:cTn id="36" dur="500"/>
                                        <p:tgtEl>
                                          <p:spTgt spid="5"/>
                                        </p:tgtEl>
                                      </p:cBhvr>
                                    </p:animEffect>
                                    <p:anim calcmode="lin" valueType="num">
                                      <p:cBhvr>
                                        <p:cTn id="37" dur="500" fill="hold"/>
                                        <p:tgtEl>
                                          <p:spTgt spid="5"/>
                                        </p:tgtEl>
                                        <p:attrNameLst>
                                          <p:attrName>ppt_x</p:attrName>
                                        </p:attrNameLst>
                                      </p:cBhvr>
                                      <p:tavLst>
                                        <p:tav tm="0">
                                          <p:val>
                                            <p:strVal val="#ppt_x"/>
                                          </p:val>
                                        </p:tav>
                                        <p:tav tm="100000">
                                          <p:val>
                                            <p:strVal val="#ppt_x"/>
                                          </p:val>
                                        </p:tav>
                                      </p:tavLst>
                                    </p:anim>
                                    <p:anim calcmode="lin" valueType="num">
                                      <p:cBhvr>
                                        <p:cTn id="38"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2" grpId="0" animBg="1"/>
      <p:bldP spid="13" grpId="0" animBg="1"/>
      <p:bldP spid="15" grpId="0" animBg="1"/>
      <p:bldP spid="16" grpId="0" animBg="1"/>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D8D3B4-7B32-420D-A556-A44F7FABF3E1}"/>
              </a:ext>
            </a:extLst>
          </p:cNvPr>
          <p:cNvSpPr>
            <a:spLocks noGrp="1"/>
          </p:cNvSpPr>
          <p:nvPr>
            <p:ph type="ctrTitle"/>
            <p:custDataLst>
              <p:tags r:id="rId2"/>
            </p:custDataLst>
          </p:nvPr>
        </p:nvSpPr>
        <p:spPr/>
        <p:txBody>
          <a:bodyPr/>
          <a:lstStyle/>
          <a:p>
            <a:r>
              <a:rPr lang="fr-FR" dirty="0"/>
              <a:t>Découverte de Kotlin</a:t>
            </a:r>
          </a:p>
        </p:txBody>
      </p:sp>
      <p:sp>
        <p:nvSpPr>
          <p:cNvPr id="3" name="Espace réservé du texte 2">
            <a:extLst>
              <a:ext uri="{FF2B5EF4-FFF2-40B4-BE49-F238E27FC236}">
                <a16:creationId xmlns:a16="http://schemas.microsoft.com/office/drawing/2014/main" id="{F42B786B-7224-4F12-9AE6-85238BE712B8}"/>
              </a:ext>
            </a:extLst>
          </p:cNvPr>
          <p:cNvSpPr>
            <a:spLocks noGrp="1"/>
          </p:cNvSpPr>
          <p:nvPr>
            <p:ph type="body" sz="quarter" idx="14"/>
            <p:custDataLst>
              <p:tags r:id="rId3"/>
            </p:custDataLst>
          </p:nvPr>
        </p:nvSpPr>
        <p:spPr/>
        <p:txBody>
          <a:bodyPr/>
          <a:lstStyle/>
          <a:p>
            <a:r>
              <a:rPr lang="fr-FR"/>
              <a:t>Exemple simple</a:t>
            </a:r>
            <a:endParaRPr lang="fr-FR" dirty="0"/>
          </a:p>
          <a:p>
            <a:endParaRPr lang="fr-FR" dirty="0"/>
          </a:p>
        </p:txBody>
      </p:sp>
      <p:pic>
        <p:nvPicPr>
          <p:cNvPr id="6" name="Image 5">
            <a:extLst>
              <a:ext uri="{FF2B5EF4-FFF2-40B4-BE49-F238E27FC236}">
                <a16:creationId xmlns:a16="http://schemas.microsoft.com/office/drawing/2014/main" id="{F2D51B89-E74B-4C21-BEB5-122DDABA6685}"/>
              </a:ext>
            </a:extLst>
          </p:cNvPr>
          <p:cNvPicPr>
            <a:picLocks noChangeAspect="1"/>
          </p:cNvPicPr>
          <p:nvPr>
            <p:custDataLst>
              <p:tags r:id="rId4"/>
            </p:custDataLst>
          </p:nvPr>
        </p:nvPicPr>
        <p:blipFill>
          <a:blip r:embed="rId8"/>
          <a:stretch>
            <a:fillRect/>
          </a:stretch>
        </p:blipFill>
        <p:spPr>
          <a:xfrm>
            <a:off x="2584580" y="842957"/>
            <a:ext cx="2837140" cy="4751775"/>
          </a:xfrm>
          <a:prstGeom prst="rect">
            <a:avLst/>
          </a:prstGeom>
        </p:spPr>
      </p:pic>
      <p:pic>
        <p:nvPicPr>
          <p:cNvPr id="7" name="Image 6">
            <a:extLst>
              <a:ext uri="{FF2B5EF4-FFF2-40B4-BE49-F238E27FC236}">
                <a16:creationId xmlns:a16="http://schemas.microsoft.com/office/drawing/2014/main" id="{2859ADE9-DF16-4686-8FBF-0D2BC541B1BE}"/>
              </a:ext>
            </a:extLst>
          </p:cNvPr>
          <p:cNvPicPr>
            <a:picLocks noChangeAspect="1"/>
          </p:cNvPicPr>
          <p:nvPr>
            <p:custDataLst>
              <p:tags r:id="rId5"/>
            </p:custDataLst>
          </p:nvPr>
        </p:nvPicPr>
        <p:blipFill>
          <a:blip r:embed="rId9"/>
          <a:stretch>
            <a:fillRect/>
          </a:stretch>
        </p:blipFill>
        <p:spPr>
          <a:xfrm>
            <a:off x="7043713" y="2138508"/>
            <a:ext cx="4500563" cy="2440305"/>
          </a:xfrm>
          <a:prstGeom prst="rect">
            <a:avLst/>
          </a:prstGeom>
          <a:ln>
            <a:solidFill>
              <a:srgbClr val="FF6600"/>
            </a:solidFill>
          </a:ln>
        </p:spPr>
      </p:pic>
    </p:spTree>
    <p:custDataLst>
      <p:tags r:id="rId1"/>
    </p:custDataLst>
    <p:extLst>
      <p:ext uri="{BB962C8B-B14F-4D97-AF65-F5344CB8AC3E}">
        <p14:creationId xmlns:p14="http://schemas.microsoft.com/office/powerpoint/2010/main" val="229668664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28C6D2-EB86-4849-87CC-888938E8CBE9}"/>
              </a:ext>
            </a:extLst>
          </p:cNvPr>
          <p:cNvSpPr>
            <a:spLocks noGrp="1"/>
          </p:cNvSpPr>
          <p:nvPr>
            <p:ph type="ctrTitle"/>
            <p:custDataLst>
              <p:tags r:id="rId2"/>
            </p:custDataLst>
          </p:nvPr>
        </p:nvSpPr>
        <p:spPr/>
        <p:txBody>
          <a:bodyPr/>
          <a:lstStyle/>
          <a:p>
            <a:r>
              <a:rPr lang="en-US"/>
              <a:t>Découverte de Kotlin</a:t>
            </a:r>
          </a:p>
        </p:txBody>
      </p:sp>
      <p:sp>
        <p:nvSpPr>
          <p:cNvPr id="3" name="Espace réservé du texte 2">
            <a:extLst>
              <a:ext uri="{FF2B5EF4-FFF2-40B4-BE49-F238E27FC236}">
                <a16:creationId xmlns:a16="http://schemas.microsoft.com/office/drawing/2014/main" id="{FFAD13CF-60CA-4526-BF32-0B267F06DA0F}"/>
              </a:ext>
            </a:extLst>
          </p:cNvPr>
          <p:cNvSpPr>
            <a:spLocks noGrp="1"/>
          </p:cNvSpPr>
          <p:nvPr>
            <p:ph type="body" sz="quarter" idx="14"/>
            <p:custDataLst>
              <p:tags r:id="rId3"/>
            </p:custDataLst>
          </p:nvPr>
        </p:nvSpPr>
        <p:spPr/>
        <p:txBody>
          <a:bodyPr/>
          <a:lstStyle/>
          <a:p>
            <a:r>
              <a:rPr lang="en-US"/>
              <a:t>Les fondamentaux</a:t>
            </a:r>
          </a:p>
        </p:txBody>
      </p:sp>
    </p:spTree>
    <p:custDataLst>
      <p:tags r:id="rId1"/>
    </p:custDataLst>
    <p:extLst>
      <p:ext uri="{BB962C8B-B14F-4D97-AF65-F5344CB8AC3E}">
        <p14:creationId xmlns:p14="http://schemas.microsoft.com/office/powerpoint/2010/main" val="1192030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3B1C775D-8CF3-407A-B08E-14A7BDC220CA}"/>
              </a:ext>
            </a:extLst>
          </p:cNvPr>
          <p:cNvSpPr>
            <a:spLocks noGrp="1"/>
          </p:cNvSpPr>
          <p:nvPr>
            <p:ph type="ctrTitle"/>
            <p:custDataLst>
              <p:tags r:id="rId2"/>
            </p:custDataLst>
          </p:nvPr>
        </p:nvSpPr>
        <p:spPr/>
        <p:txBody>
          <a:bodyPr/>
          <a:lstStyle/>
          <a:p>
            <a:r>
              <a:rPr lang="fr-FR" dirty="0"/>
              <a:t>Découverte de Kotlin</a:t>
            </a:r>
          </a:p>
        </p:txBody>
      </p:sp>
      <p:sp>
        <p:nvSpPr>
          <p:cNvPr id="5" name="Espace réservé du texte 4">
            <a:extLst>
              <a:ext uri="{FF2B5EF4-FFF2-40B4-BE49-F238E27FC236}">
                <a16:creationId xmlns:a16="http://schemas.microsoft.com/office/drawing/2014/main" id="{30D37FA0-893E-438A-B3E4-57C868F1F440}"/>
              </a:ext>
            </a:extLst>
          </p:cNvPr>
          <p:cNvSpPr>
            <a:spLocks noGrp="1"/>
          </p:cNvSpPr>
          <p:nvPr>
            <p:ph type="body" sz="quarter" idx="13"/>
            <p:custDataLst>
              <p:tags r:id="rId3"/>
            </p:custDataLst>
          </p:nvPr>
        </p:nvSpPr>
        <p:spPr/>
        <p:txBody>
          <a:bodyPr/>
          <a:lstStyle/>
          <a:p>
            <a:pPr marL="0" indent="0">
              <a:buNone/>
            </a:pPr>
            <a:r>
              <a:rPr lang="fr-FR" b="1" dirty="0"/>
              <a:t>Les fondamentaux</a:t>
            </a:r>
          </a:p>
          <a:p>
            <a:r>
              <a:rPr lang="fr-FR" b="0" dirty="0"/>
              <a:t>Mettre en place un environnement de développement pour découvrir Kotlin</a:t>
            </a:r>
          </a:p>
          <a:p>
            <a:r>
              <a:rPr lang="fr-FR" b="0" dirty="0"/>
              <a:t>Découvrir la méthode Main de Kotlin</a:t>
            </a:r>
          </a:p>
          <a:p>
            <a:r>
              <a:rPr lang="fr-FR" b="0" dirty="0"/>
              <a:t>Connaître les différents types de base de Kotlin</a:t>
            </a:r>
          </a:p>
          <a:p>
            <a:r>
              <a:rPr lang="fr-FR" b="0" dirty="0"/>
              <a:t>Connaître les mécanismes de déclaration de variable avec Kotlin</a:t>
            </a:r>
          </a:p>
          <a:p>
            <a:r>
              <a:rPr lang="fr-FR" b="0" dirty="0"/>
              <a:t>Connaître les structures de contrôle avec Kotlin</a:t>
            </a:r>
          </a:p>
          <a:p>
            <a:r>
              <a:rPr lang="fr-FR" b="0" dirty="0"/>
              <a:t>Connaître le système de conversion avec Kotlin</a:t>
            </a:r>
          </a:p>
          <a:p>
            <a:endParaRPr lang="fr-FR" b="1" dirty="0"/>
          </a:p>
          <a:p>
            <a:endParaRPr lang="fr-FR" b="1" dirty="0"/>
          </a:p>
          <a:p>
            <a:endParaRPr lang="fr-FR" b="1" dirty="0"/>
          </a:p>
          <a:p>
            <a:endParaRPr lang="fr-FR" dirty="0"/>
          </a:p>
        </p:txBody>
      </p:sp>
      <p:sp>
        <p:nvSpPr>
          <p:cNvPr id="6" name="Espace réservé du texte 5">
            <a:extLst>
              <a:ext uri="{FF2B5EF4-FFF2-40B4-BE49-F238E27FC236}">
                <a16:creationId xmlns:a16="http://schemas.microsoft.com/office/drawing/2014/main" id="{12DAEEE1-00CE-4EFE-9F9E-8A99AD99EABC}"/>
              </a:ext>
            </a:extLst>
          </p:cNvPr>
          <p:cNvSpPr>
            <a:spLocks noGrp="1"/>
          </p:cNvSpPr>
          <p:nvPr>
            <p:ph type="body" sz="quarter" idx="14"/>
            <p:custDataLst>
              <p:tags r:id="rId4"/>
            </p:custDataLst>
          </p:nvPr>
        </p:nvSpPr>
        <p:spPr/>
        <p:txBody>
          <a:bodyPr/>
          <a:lstStyle/>
          <a:p>
            <a:r>
              <a:rPr lang="fr-FR"/>
              <a:t>Objectifs</a:t>
            </a:r>
          </a:p>
        </p:txBody>
      </p:sp>
    </p:spTree>
    <p:custDataLst>
      <p:tags r:id="rId1"/>
    </p:custDataLst>
    <p:extLst>
      <p:ext uri="{BB962C8B-B14F-4D97-AF65-F5344CB8AC3E}">
        <p14:creationId xmlns:p14="http://schemas.microsoft.com/office/powerpoint/2010/main" val="20018110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DESIGN_ID_THÈME OFFICE" val="RIT6VH5m"/>
  <p:tag name="ARTICULATE_DESIGN_ID_1_THÈME OFFICE" val="R66cABEG"/>
  <p:tag name="ARTICULATE_SLIDE_COUNT" val="50"/>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1.xml><?xml version="1.0" encoding="utf-8"?>
<p:tagLst xmlns:a="http://schemas.openxmlformats.org/drawingml/2006/main" xmlns:r="http://schemas.openxmlformats.org/officeDocument/2006/relationships" xmlns:p="http://schemas.openxmlformats.org/presentationml/2006/main">
  <p:tag name="NUM" val="1"/>
</p:tagLst>
</file>

<file path=ppt/tags/tag102.xml><?xml version="1.0" encoding="utf-8"?>
<p:tagLst xmlns:a="http://schemas.openxmlformats.org/drawingml/2006/main" xmlns:r="http://schemas.openxmlformats.org/officeDocument/2006/relationships" xmlns:p="http://schemas.openxmlformats.org/presentationml/2006/main">
  <p:tag name="NUM" val="2"/>
</p:tagLst>
</file>

<file path=ppt/tags/tag103.xml><?xml version="1.0" encoding="utf-8"?>
<p:tagLst xmlns:a="http://schemas.openxmlformats.org/drawingml/2006/main" xmlns:r="http://schemas.openxmlformats.org/officeDocument/2006/relationships" xmlns:p="http://schemas.openxmlformats.org/presentationml/2006/main">
  <p:tag name="NUM" val="3"/>
</p:tagLst>
</file>

<file path=ppt/tags/tag104.xml><?xml version="1.0" encoding="utf-8"?>
<p:tagLst xmlns:a="http://schemas.openxmlformats.org/drawingml/2006/main" xmlns:r="http://schemas.openxmlformats.org/officeDocument/2006/relationships" xmlns:p="http://schemas.openxmlformats.org/presentationml/2006/main">
  <p:tag name="NUM" val="4"/>
</p:tagLst>
</file>

<file path=ppt/tags/tag10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6.xml><?xml version="1.0" encoding="utf-8"?>
<p:tagLst xmlns:a="http://schemas.openxmlformats.org/drawingml/2006/main" xmlns:r="http://schemas.openxmlformats.org/officeDocument/2006/relationships" xmlns:p="http://schemas.openxmlformats.org/presentationml/2006/main">
  <p:tag name="NUM" val="1"/>
</p:tagLst>
</file>

<file path=ppt/tags/tag107.xml><?xml version="1.0" encoding="utf-8"?>
<p:tagLst xmlns:a="http://schemas.openxmlformats.org/drawingml/2006/main" xmlns:r="http://schemas.openxmlformats.org/officeDocument/2006/relationships" xmlns:p="http://schemas.openxmlformats.org/presentationml/2006/main">
  <p:tag name="NUM" val="2"/>
</p:tagLst>
</file>

<file path=ppt/tags/tag108.xml><?xml version="1.0" encoding="utf-8"?>
<p:tagLst xmlns:a="http://schemas.openxmlformats.org/drawingml/2006/main" xmlns:r="http://schemas.openxmlformats.org/officeDocument/2006/relationships" xmlns:p="http://schemas.openxmlformats.org/presentationml/2006/main">
  <p:tag name="NUM" val="3"/>
</p:tagLst>
</file>

<file path=ppt/tags/tag109.xml><?xml version="1.0" encoding="utf-8"?>
<p:tagLst xmlns:a="http://schemas.openxmlformats.org/drawingml/2006/main" xmlns:r="http://schemas.openxmlformats.org/officeDocument/2006/relationships" xmlns:p="http://schemas.openxmlformats.org/presentationml/2006/main">
  <p:tag name="NUM" val="4"/>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1.xml><?xml version="1.0" encoding="utf-8"?>
<p:tagLst xmlns:a="http://schemas.openxmlformats.org/drawingml/2006/main" xmlns:r="http://schemas.openxmlformats.org/officeDocument/2006/relationships" xmlns:p="http://schemas.openxmlformats.org/presentationml/2006/main">
  <p:tag name="NUM" val="1"/>
</p:tagLst>
</file>

<file path=ppt/tags/tag112.xml><?xml version="1.0" encoding="utf-8"?>
<p:tagLst xmlns:a="http://schemas.openxmlformats.org/drawingml/2006/main" xmlns:r="http://schemas.openxmlformats.org/officeDocument/2006/relationships" xmlns:p="http://schemas.openxmlformats.org/presentationml/2006/main">
  <p:tag name="NUM" val="2"/>
</p:tagLst>
</file>

<file path=ppt/tags/tag113.xml><?xml version="1.0" encoding="utf-8"?>
<p:tagLst xmlns:a="http://schemas.openxmlformats.org/drawingml/2006/main" xmlns:r="http://schemas.openxmlformats.org/officeDocument/2006/relationships" xmlns:p="http://schemas.openxmlformats.org/presentationml/2006/main">
  <p:tag name="NUM" val="3"/>
</p:tagLst>
</file>

<file path=ppt/tags/tag114.xml><?xml version="1.0" encoding="utf-8"?>
<p:tagLst xmlns:a="http://schemas.openxmlformats.org/drawingml/2006/main" xmlns:r="http://schemas.openxmlformats.org/officeDocument/2006/relationships" xmlns:p="http://schemas.openxmlformats.org/presentationml/2006/main">
  <p:tag name="NUM" val="4"/>
</p:tagLst>
</file>

<file path=ppt/tags/tag115.xml><?xml version="1.0" encoding="utf-8"?>
<p:tagLst xmlns:a="http://schemas.openxmlformats.org/drawingml/2006/main" xmlns:r="http://schemas.openxmlformats.org/officeDocument/2006/relationships" xmlns:p="http://schemas.openxmlformats.org/presentationml/2006/main">
  <p:tag name="NUM" val="5"/>
</p:tagLst>
</file>

<file path=ppt/tags/tag116.xml><?xml version="1.0" encoding="utf-8"?>
<p:tagLst xmlns:a="http://schemas.openxmlformats.org/drawingml/2006/main" xmlns:r="http://schemas.openxmlformats.org/officeDocument/2006/relationships" xmlns:p="http://schemas.openxmlformats.org/presentationml/2006/main">
  <p:tag name="NUM" val="6"/>
</p:tagLst>
</file>

<file path=ppt/tags/tag117.xml><?xml version="1.0" encoding="utf-8"?>
<p:tagLst xmlns:a="http://schemas.openxmlformats.org/drawingml/2006/main" xmlns:r="http://schemas.openxmlformats.org/officeDocument/2006/relationships" xmlns:p="http://schemas.openxmlformats.org/presentationml/2006/main">
  <p:tag name="NUM" val="7"/>
</p:tagLst>
</file>

<file path=ppt/tags/tag118.xml><?xml version="1.0" encoding="utf-8"?>
<p:tagLst xmlns:a="http://schemas.openxmlformats.org/drawingml/2006/main" xmlns:r="http://schemas.openxmlformats.org/officeDocument/2006/relationships" xmlns:p="http://schemas.openxmlformats.org/presentationml/2006/main">
  <p:tag name="NUM" val="8"/>
</p:tagLst>
</file>

<file path=ppt/tags/tag119.xml><?xml version="1.0" encoding="utf-8"?>
<p:tagLst xmlns:a="http://schemas.openxmlformats.org/drawingml/2006/main" xmlns:r="http://schemas.openxmlformats.org/officeDocument/2006/relationships" xmlns:p="http://schemas.openxmlformats.org/presentationml/2006/main">
  <p:tag name="NUM" val="9"/>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0.xml><?xml version="1.0" encoding="utf-8"?>
<p:tagLst xmlns:a="http://schemas.openxmlformats.org/drawingml/2006/main" xmlns:r="http://schemas.openxmlformats.org/officeDocument/2006/relationships" xmlns:p="http://schemas.openxmlformats.org/presentationml/2006/main">
  <p:tag name="NUM" val="10"/>
</p:tagLst>
</file>

<file path=ppt/tags/tag121.xml><?xml version="1.0" encoding="utf-8"?>
<p:tagLst xmlns:a="http://schemas.openxmlformats.org/drawingml/2006/main" xmlns:r="http://schemas.openxmlformats.org/officeDocument/2006/relationships" xmlns:p="http://schemas.openxmlformats.org/presentationml/2006/main">
  <p:tag name="NUM" val="11"/>
</p:tagLst>
</file>

<file path=ppt/tags/tag122.xml><?xml version="1.0" encoding="utf-8"?>
<p:tagLst xmlns:a="http://schemas.openxmlformats.org/drawingml/2006/main" xmlns:r="http://schemas.openxmlformats.org/officeDocument/2006/relationships" xmlns:p="http://schemas.openxmlformats.org/presentationml/2006/main">
  <p:tag name="NUM" val="12"/>
</p:tagLst>
</file>

<file path=ppt/tags/tag123.xml><?xml version="1.0" encoding="utf-8"?>
<p:tagLst xmlns:a="http://schemas.openxmlformats.org/drawingml/2006/main" xmlns:r="http://schemas.openxmlformats.org/officeDocument/2006/relationships" xmlns:p="http://schemas.openxmlformats.org/presentationml/2006/main">
  <p:tag name="NUM" val="13"/>
</p:tagLst>
</file>

<file path=ppt/tags/tag124.xml><?xml version="1.0" encoding="utf-8"?>
<p:tagLst xmlns:a="http://schemas.openxmlformats.org/drawingml/2006/main" xmlns:r="http://schemas.openxmlformats.org/officeDocument/2006/relationships" xmlns:p="http://schemas.openxmlformats.org/presentationml/2006/main">
  <p:tag name="NUM" val="14"/>
</p:tagLst>
</file>

<file path=ppt/tags/tag125.xml><?xml version="1.0" encoding="utf-8"?>
<p:tagLst xmlns:a="http://schemas.openxmlformats.org/drawingml/2006/main" xmlns:r="http://schemas.openxmlformats.org/officeDocument/2006/relationships" xmlns:p="http://schemas.openxmlformats.org/presentationml/2006/main">
  <p:tag name="NUM" val="15"/>
</p:tagLst>
</file>

<file path=ppt/tags/tag1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7.xml><?xml version="1.0" encoding="utf-8"?>
<p:tagLst xmlns:a="http://schemas.openxmlformats.org/drawingml/2006/main" xmlns:r="http://schemas.openxmlformats.org/officeDocument/2006/relationships" xmlns:p="http://schemas.openxmlformats.org/presentationml/2006/main">
  <p:tag name="NUM" val="1"/>
</p:tagLst>
</file>

<file path=ppt/tags/tag128.xml><?xml version="1.0" encoding="utf-8"?>
<p:tagLst xmlns:a="http://schemas.openxmlformats.org/drawingml/2006/main" xmlns:r="http://schemas.openxmlformats.org/officeDocument/2006/relationships" xmlns:p="http://schemas.openxmlformats.org/presentationml/2006/main">
  <p:tag name="NUM" val="2"/>
</p:tagLst>
</file>

<file path=ppt/tags/tag129.xml><?xml version="1.0" encoding="utf-8"?>
<p:tagLst xmlns:a="http://schemas.openxmlformats.org/drawingml/2006/main" xmlns:r="http://schemas.openxmlformats.org/officeDocument/2006/relationships" xmlns:p="http://schemas.openxmlformats.org/presentationml/2006/main">
  <p:tag name="NUM" val="3"/>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0.xml><?xml version="1.0" encoding="utf-8"?>
<p:tagLst xmlns:a="http://schemas.openxmlformats.org/drawingml/2006/main" xmlns:r="http://schemas.openxmlformats.org/officeDocument/2006/relationships" xmlns:p="http://schemas.openxmlformats.org/presentationml/2006/main">
  <p:tag name="NUM" val="4"/>
</p:tagLst>
</file>

<file path=ppt/tags/tag131.xml><?xml version="1.0" encoding="utf-8"?>
<p:tagLst xmlns:a="http://schemas.openxmlformats.org/drawingml/2006/main" xmlns:r="http://schemas.openxmlformats.org/officeDocument/2006/relationships" xmlns:p="http://schemas.openxmlformats.org/presentationml/2006/main">
  <p:tag name="NUM" val="5"/>
</p:tagLst>
</file>

<file path=ppt/tags/tag1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3.xml><?xml version="1.0" encoding="utf-8"?>
<p:tagLst xmlns:a="http://schemas.openxmlformats.org/drawingml/2006/main" xmlns:r="http://schemas.openxmlformats.org/officeDocument/2006/relationships" xmlns:p="http://schemas.openxmlformats.org/presentationml/2006/main">
  <p:tag name="NUM" val="1"/>
</p:tagLst>
</file>

<file path=ppt/tags/tag134.xml><?xml version="1.0" encoding="utf-8"?>
<p:tagLst xmlns:a="http://schemas.openxmlformats.org/drawingml/2006/main" xmlns:r="http://schemas.openxmlformats.org/officeDocument/2006/relationships" xmlns:p="http://schemas.openxmlformats.org/presentationml/2006/main">
  <p:tag name="NUM" val="2"/>
</p:tagLst>
</file>

<file path=ppt/tags/tag135.xml><?xml version="1.0" encoding="utf-8"?>
<p:tagLst xmlns:a="http://schemas.openxmlformats.org/drawingml/2006/main" xmlns:r="http://schemas.openxmlformats.org/officeDocument/2006/relationships" xmlns:p="http://schemas.openxmlformats.org/presentationml/2006/main">
  <p:tag name="NUM" val="3"/>
</p:tagLst>
</file>

<file path=ppt/tags/tag136.xml><?xml version="1.0" encoding="utf-8"?>
<p:tagLst xmlns:a="http://schemas.openxmlformats.org/drawingml/2006/main" xmlns:r="http://schemas.openxmlformats.org/officeDocument/2006/relationships" xmlns:p="http://schemas.openxmlformats.org/presentationml/2006/main">
  <p:tag name="NUM" val="4"/>
</p:tagLst>
</file>

<file path=ppt/tags/tag137.xml><?xml version="1.0" encoding="utf-8"?>
<p:tagLst xmlns:a="http://schemas.openxmlformats.org/drawingml/2006/main" xmlns:r="http://schemas.openxmlformats.org/officeDocument/2006/relationships" xmlns:p="http://schemas.openxmlformats.org/presentationml/2006/main">
  <p:tag name="NUM" val="5"/>
</p:tagLst>
</file>

<file path=ppt/tags/tag1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9.xml><?xml version="1.0" encoding="utf-8"?>
<p:tagLst xmlns:a="http://schemas.openxmlformats.org/drawingml/2006/main" xmlns:r="http://schemas.openxmlformats.org/officeDocument/2006/relationships" xmlns:p="http://schemas.openxmlformats.org/presentationml/2006/main">
  <p:tag name="NUM"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0.xml><?xml version="1.0" encoding="utf-8"?>
<p:tagLst xmlns:a="http://schemas.openxmlformats.org/drawingml/2006/main" xmlns:r="http://schemas.openxmlformats.org/officeDocument/2006/relationships" xmlns:p="http://schemas.openxmlformats.org/presentationml/2006/main">
  <p:tag name="NUM" val="2"/>
</p:tagLst>
</file>

<file path=ppt/tags/tag141.xml><?xml version="1.0" encoding="utf-8"?>
<p:tagLst xmlns:a="http://schemas.openxmlformats.org/drawingml/2006/main" xmlns:r="http://schemas.openxmlformats.org/officeDocument/2006/relationships" xmlns:p="http://schemas.openxmlformats.org/presentationml/2006/main">
  <p:tag name="NUM" val="3"/>
</p:tagLst>
</file>

<file path=ppt/tags/tag142.xml><?xml version="1.0" encoding="utf-8"?>
<p:tagLst xmlns:a="http://schemas.openxmlformats.org/drawingml/2006/main" xmlns:r="http://schemas.openxmlformats.org/officeDocument/2006/relationships" xmlns:p="http://schemas.openxmlformats.org/presentationml/2006/main">
  <p:tag name="NUM" val="4"/>
</p:tagLst>
</file>

<file path=ppt/tags/tag143.xml><?xml version="1.0" encoding="utf-8"?>
<p:tagLst xmlns:a="http://schemas.openxmlformats.org/drawingml/2006/main" xmlns:r="http://schemas.openxmlformats.org/officeDocument/2006/relationships" xmlns:p="http://schemas.openxmlformats.org/presentationml/2006/main">
  <p:tag name="NUM" val="5"/>
</p:tagLst>
</file>

<file path=ppt/tags/tag144.xml><?xml version="1.0" encoding="utf-8"?>
<p:tagLst xmlns:a="http://schemas.openxmlformats.org/drawingml/2006/main" xmlns:r="http://schemas.openxmlformats.org/officeDocument/2006/relationships" xmlns:p="http://schemas.openxmlformats.org/presentationml/2006/main">
  <p:tag name="NUM" val="6"/>
</p:tagLst>
</file>

<file path=ppt/tags/tag1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6.xml><?xml version="1.0" encoding="utf-8"?>
<p:tagLst xmlns:a="http://schemas.openxmlformats.org/drawingml/2006/main" xmlns:r="http://schemas.openxmlformats.org/officeDocument/2006/relationships" xmlns:p="http://schemas.openxmlformats.org/presentationml/2006/main">
  <p:tag name="NUM" val="1"/>
</p:tagLst>
</file>

<file path=ppt/tags/tag147.xml><?xml version="1.0" encoding="utf-8"?>
<p:tagLst xmlns:a="http://schemas.openxmlformats.org/drawingml/2006/main" xmlns:r="http://schemas.openxmlformats.org/officeDocument/2006/relationships" xmlns:p="http://schemas.openxmlformats.org/presentationml/2006/main">
  <p:tag name="NUM" val="2"/>
</p:tagLst>
</file>

<file path=ppt/tags/tag148.xml><?xml version="1.0" encoding="utf-8"?>
<p:tagLst xmlns:a="http://schemas.openxmlformats.org/drawingml/2006/main" xmlns:r="http://schemas.openxmlformats.org/officeDocument/2006/relationships" xmlns:p="http://schemas.openxmlformats.org/presentationml/2006/main">
  <p:tag name="NUM" val="3"/>
</p:tagLst>
</file>

<file path=ppt/tags/tag149.xml><?xml version="1.0" encoding="utf-8"?>
<p:tagLst xmlns:a="http://schemas.openxmlformats.org/drawingml/2006/main" xmlns:r="http://schemas.openxmlformats.org/officeDocument/2006/relationships" xmlns:p="http://schemas.openxmlformats.org/presentationml/2006/main">
  <p:tag name="NUM" val="4"/>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0.xml><?xml version="1.0" encoding="utf-8"?>
<p:tagLst xmlns:a="http://schemas.openxmlformats.org/drawingml/2006/main" xmlns:r="http://schemas.openxmlformats.org/officeDocument/2006/relationships" xmlns:p="http://schemas.openxmlformats.org/presentationml/2006/main">
  <p:tag name="NUM" val="5"/>
</p:tagLst>
</file>

<file path=ppt/tags/tag1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2.xml><?xml version="1.0" encoding="utf-8"?>
<p:tagLst xmlns:a="http://schemas.openxmlformats.org/drawingml/2006/main" xmlns:r="http://schemas.openxmlformats.org/officeDocument/2006/relationships" xmlns:p="http://schemas.openxmlformats.org/presentationml/2006/main">
  <p:tag name="NUM" val="1"/>
</p:tagLst>
</file>

<file path=ppt/tags/tag153.xml><?xml version="1.0" encoding="utf-8"?>
<p:tagLst xmlns:a="http://schemas.openxmlformats.org/drawingml/2006/main" xmlns:r="http://schemas.openxmlformats.org/officeDocument/2006/relationships" xmlns:p="http://schemas.openxmlformats.org/presentationml/2006/main">
  <p:tag name="NUM" val="2"/>
</p:tagLst>
</file>

<file path=ppt/tags/tag154.xml><?xml version="1.0" encoding="utf-8"?>
<p:tagLst xmlns:a="http://schemas.openxmlformats.org/drawingml/2006/main" xmlns:r="http://schemas.openxmlformats.org/officeDocument/2006/relationships" xmlns:p="http://schemas.openxmlformats.org/presentationml/2006/main">
  <p:tag name="NUM" val="3"/>
</p:tagLst>
</file>

<file path=ppt/tags/tag155.xml><?xml version="1.0" encoding="utf-8"?>
<p:tagLst xmlns:a="http://schemas.openxmlformats.org/drawingml/2006/main" xmlns:r="http://schemas.openxmlformats.org/officeDocument/2006/relationships" xmlns:p="http://schemas.openxmlformats.org/presentationml/2006/main">
  <p:tag name="NUM" val="4"/>
</p:tagLst>
</file>

<file path=ppt/tags/tag156.xml><?xml version="1.0" encoding="utf-8"?>
<p:tagLst xmlns:a="http://schemas.openxmlformats.org/drawingml/2006/main" xmlns:r="http://schemas.openxmlformats.org/officeDocument/2006/relationships" xmlns:p="http://schemas.openxmlformats.org/presentationml/2006/main">
  <p:tag name="NUM" val="5"/>
</p:tagLst>
</file>

<file path=ppt/tags/tag157.xml><?xml version="1.0" encoding="utf-8"?>
<p:tagLst xmlns:a="http://schemas.openxmlformats.org/drawingml/2006/main" xmlns:r="http://schemas.openxmlformats.org/officeDocument/2006/relationships" xmlns:p="http://schemas.openxmlformats.org/presentationml/2006/main">
  <p:tag name="NUM" val="6"/>
</p:tagLst>
</file>

<file path=ppt/tags/tag1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9.xml><?xml version="1.0" encoding="utf-8"?>
<p:tagLst xmlns:a="http://schemas.openxmlformats.org/drawingml/2006/main" xmlns:r="http://schemas.openxmlformats.org/officeDocument/2006/relationships" xmlns:p="http://schemas.openxmlformats.org/presentationml/2006/main">
  <p:tag name="NUM"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0.xml><?xml version="1.0" encoding="utf-8"?>
<p:tagLst xmlns:a="http://schemas.openxmlformats.org/drawingml/2006/main" xmlns:r="http://schemas.openxmlformats.org/officeDocument/2006/relationships" xmlns:p="http://schemas.openxmlformats.org/presentationml/2006/main">
  <p:tag name="NUM" val="2"/>
</p:tagLst>
</file>

<file path=ppt/tags/tag161.xml><?xml version="1.0" encoding="utf-8"?>
<p:tagLst xmlns:a="http://schemas.openxmlformats.org/drawingml/2006/main" xmlns:r="http://schemas.openxmlformats.org/officeDocument/2006/relationships" xmlns:p="http://schemas.openxmlformats.org/presentationml/2006/main">
  <p:tag name="NUM" val="3"/>
</p:tagLst>
</file>

<file path=ppt/tags/tag162.xml><?xml version="1.0" encoding="utf-8"?>
<p:tagLst xmlns:a="http://schemas.openxmlformats.org/drawingml/2006/main" xmlns:r="http://schemas.openxmlformats.org/officeDocument/2006/relationships" xmlns:p="http://schemas.openxmlformats.org/presentationml/2006/main">
  <p:tag name="NUM" val="4"/>
</p:tagLst>
</file>

<file path=ppt/tags/tag163.xml><?xml version="1.0" encoding="utf-8"?>
<p:tagLst xmlns:a="http://schemas.openxmlformats.org/drawingml/2006/main" xmlns:r="http://schemas.openxmlformats.org/officeDocument/2006/relationships" xmlns:p="http://schemas.openxmlformats.org/presentationml/2006/main">
  <p:tag name="NUM" val="5"/>
</p:tagLst>
</file>

<file path=ppt/tags/tag164.xml><?xml version="1.0" encoding="utf-8"?>
<p:tagLst xmlns:a="http://schemas.openxmlformats.org/drawingml/2006/main" xmlns:r="http://schemas.openxmlformats.org/officeDocument/2006/relationships" xmlns:p="http://schemas.openxmlformats.org/presentationml/2006/main">
  <p:tag name="NUM" val="6"/>
</p:tagLst>
</file>

<file path=ppt/tags/tag165.xml><?xml version="1.0" encoding="utf-8"?>
<p:tagLst xmlns:a="http://schemas.openxmlformats.org/drawingml/2006/main" xmlns:r="http://schemas.openxmlformats.org/officeDocument/2006/relationships" xmlns:p="http://schemas.openxmlformats.org/presentationml/2006/main">
  <p:tag name="NUM" val="7"/>
</p:tagLst>
</file>

<file path=ppt/tags/tag16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7.xml><?xml version="1.0" encoding="utf-8"?>
<p:tagLst xmlns:a="http://schemas.openxmlformats.org/drawingml/2006/main" xmlns:r="http://schemas.openxmlformats.org/officeDocument/2006/relationships" xmlns:p="http://schemas.openxmlformats.org/presentationml/2006/main">
  <p:tag name="NUM" val="1"/>
</p:tagLst>
</file>

<file path=ppt/tags/tag168.xml><?xml version="1.0" encoding="utf-8"?>
<p:tagLst xmlns:a="http://schemas.openxmlformats.org/drawingml/2006/main" xmlns:r="http://schemas.openxmlformats.org/officeDocument/2006/relationships" xmlns:p="http://schemas.openxmlformats.org/presentationml/2006/main">
  <p:tag name="NUM" val="2"/>
</p:tagLst>
</file>

<file path=ppt/tags/tag169.xml><?xml version="1.0" encoding="utf-8"?>
<p:tagLst xmlns:a="http://schemas.openxmlformats.org/drawingml/2006/main" xmlns:r="http://schemas.openxmlformats.org/officeDocument/2006/relationships" xmlns:p="http://schemas.openxmlformats.org/presentationml/2006/main">
  <p:tag name="NUM" val="3"/>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0.xml><?xml version="1.0" encoding="utf-8"?>
<p:tagLst xmlns:a="http://schemas.openxmlformats.org/drawingml/2006/main" xmlns:r="http://schemas.openxmlformats.org/officeDocument/2006/relationships" xmlns:p="http://schemas.openxmlformats.org/presentationml/2006/main">
  <p:tag name="NUM" val="4"/>
</p:tagLst>
</file>

<file path=ppt/tags/tag17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2.xml><?xml version="1.0" encoding="utf-8"?>
<p:tagLst xmlns:a="http://schemas.openxmlformats.org/drawingml/2006/main" xmlns:r="http://schemas.openxmlformats.org/officeDocument/2006/relationships" xmlns:p="http://schemas.openxmlformats.org/presentationml/2006/main">
  <p:tag name="NUM" val="1"/>
</p:tagLst>
</file>

<file path=ppt/tags/tag173.xml><?xml version="1.0" encoding="utf-8"?>
<p:tagLst xmlns:a="http://schemas.openxmlformats.org/drawingml/2006/main" xmlns:r="http://schemas.openxmlformats.org/officeDocument/2006/relationships" xmlns:p="http://schemas.openxmlformats.org/presentationml/2006/main">
  <p:tag name="NUM" val="2"/>
</p:tagLst>
</file>

<file path=ppt/tags/tag174.xml><?xml version="1.0" encoding="utf-8"?>
<p:tagLst xmlns:a="http://schemas.openxmlformats.org/drawingml/2006/main" xmlns:r="http://schemas.openxmlformats.org/officeDocument/2006/relationships" xmlns:p="http://schemas.openxmlformats.org/presentationml/2006/main">
  <p:tag name="NUM" val="3"/>
</p:tagLst>
</file>

<file path=ppt/tags/tag175.xml><?xml version="1.0" encoding="utf-8"?>
<p:tagLst xmlns:a="http://schemas.openxmlformats.org/drawingml/2006/main" xmlns:r="http://schemas.openxmlformats.org/officeDocument/2006/relationships" xmlns:p="http://schemas.openxmlformats.org/presentationml/2006/main">
  <p:tag name="NUM" val="4"/>
</p:tagLst>
</file>

<file path=ppt/tags/tag176.xml><?xml version="1.0" encoding="utf-8"?>
<p:tagLst xmlns:a="http://schemas.openxmlformats.org/drawingml/2006/main" xmlns:r="http://schemas.openxmlformats.org/officeDocument/2006/relationships" xmlns:p="http://schemas.openxmlformats.org/presentationml/2006/main">
  <p:tag name="NUM" val="5"/>
</p:tagLst>
</file>

<file path=ppt/tags/tag177.xml><?xml version="1.0" encoding="utf-8"?>
<p:tagLst xmlns:a="http://schemas.openxmlformats.org/drawingml/2006/main" xmlns:r="http://schemas.openxmlformats.org/officeDocument/2006/relationships" xmlns:p="http://schemas.openxmlformats.org/presentationml/2006/main">
  <p:tag name="NUM" val="6"/>
</p:tagLst>
</file>

<file path=ppt/tags/tag178.xml><?xml version="1.0" encoding="utf-8"?>
<p:tagLst xmlns:a="http://schemas.openxmlformats.org/drawingml/2006/main" xmlns:r="http://schemas.openxmlformats.org/officeDocument/2006/relationships" xmlns:p="http://schemas.openxmlformats.org/presentationml/2006/main">
  <p:tag name="NUM" val="7"/>
</p:tagLst>
</file>

<file path=ppt/tags/tag179.xml><?xml version="1.0" encoding="utf-8"?>
<p:tagLst xmlns:a="http://schemas.openxmlformats.org/drawingml/2006/main" xmlns:r="http://schemas.openxmlformats.org/officeDocument/2006/relationships" xmlns:p="http://schemas.openxmlformats.org/presentationml/2006/main">
  <p:tag name="NUM" val="8"/>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1.xml><?xml version="1.0" encoding="utf-8"?>
<p:tagLst xmlns:a="http://schemas.openxmlformats.org/drawingml/2006/main" xmlns:r="http://schemas.openxmlformats.org/officeDocument/2006/relationships" xmlns:p="http://schemas.openxmlformats.org/presentationml/2006/main">
  <p:tag name="NUM" val="1"/>
</p:tagLst>
</file>

<file path=ppt/tags/tag182.xml><?xml version="1.0" encoding="utf-8"?>
<p:tagLst xmlns:a="http://schemas.openxmlformats.org/drawingml/2006/main" xmlns:r="http://schemas.openxmlformats.org/officeDocument/2006/relationships" xmlns:p="http://schemas.openxmlformats.org/presentationml/2006/main">
  <p:tag name="NUM" val="2"/>
</p:tagLst>
</file>

<file path=ppt/tags/tag183.xml><?xml version="1.0" encoding="utf-8"?>
<p:tagLst xmlns:a="http://schemas.openxmlformats.org/drawingml/2006/main" xmlns:r="http://schemas.openxmlformats.org/officeDocument/2006/relationships" xmlns:p="http://schemas.openxmlformats.org/presentationml/2006/main">
  <p:tag name="NUM" val="3"/>
</p:tagLst>
</file>

<file path=ppt/tags/tag184.xml><?xml version="1.0" encoding="utf-8"?>
<p:tagLst xmlns:a="http://schemas.openxmlformats.org/drawingml/2006/main" xmlns:r="http://schemas.openxmlformats.org/officeDocument/2006/relationships" xmlns:p="http://schemas.openxmlformats.org/presentationml/2006/main">
  <p:tag name="NUM" val="4"/>
</p:tagLst>
</file>

<file path=ppt/tags/tag185.xml><?xml version="1.0" encoding="utf-8"?>
<p:tagLst xmlns:a="http://schemas.openxmlformats.org/drawingml/2006/main" xmlns:r="http://schemas.openxmlformats.org/officeDocument/2006/relationships" xmlns:p="http://schemas.openxmlformats.org/presentationml/2006/main">
  <p:tag name="NUM" val="5"/>
</p:tagLst>
</file>

<file path=ppt/tags/tag186.xml><?xml version="1.0" encoding="utf-8"?>
<p:tagLst xmlns:a="http://schemas.openxmlformats.org/drawingml/2006/main" xmlns:r="http://schemas.openxmlformats.org/officeDocument/2006/relationships" xmlns:p="http://schemas.openxmlformats.org/presentationml/2006/main">
  <p:tag name="NUM" val="6"/>
</p:tagLst>
</file>

<file path=ppt/tags/tag187.xml><?xml version="1.0" encoding="utf-8"?>
<p:tagLst xmlns:a="http://schemas.openxmlformats.org/drawingml/2006/main" xmlns:r="http://schemas.openxmlformats.org/officeDocument/2006/relationships" xmlns:p="http://schemas.openxmlformats.org/presentationml/2006/main">
  <p:tag name="NUM" val="7"/>
</p:tagLst>
</file>

<file path=ppt/tags/tag188.xml><?xml version="1.0" encoding="utf-8"?>
<p:tagLst xmlns:a="http://schemas.openxmlformats.org/drawingml/2006/main" xmlns:r="http://schemas.openxmlformats.org/officeDocument/2006/relationships" xmlns:p="http://schemas.openxmlformats.org/presentationml/2006/main">
  <p:tag name="NUM" val="8"/>
</p:tagLst>
</file>

<file path=ppt/tags/tag189.xml><?xml version="1.0" encoding="utf-8"?>
<p:tagLst xmlns:a="http://schemas.openxmlformats.org/drawingml/2006/main" xmlns:r="http://schemas.openxmlformats.org/officeDocument/2006/relationships" xmlns:p="http://schemas.openxmlformats.org/presentationml/2006/main">
  <p:tag name="NUM" val="9"/>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0.xml><?xml version="1.0" encoding="utf-8"?>
<p:tagLst xmlns:a="http://schemas.openxmlformats.org/drawingml/2006/main" xmlns:r="http://schemas.openxmlformats.org/officeDocument/2006/relationships" xmlns:p="http://schemas.openxmlformats.org/presentationml/2006/main">
  <p:tag name="NUM" val="10"/>
</p:tagLst>
</file>

<file path=ppt/tags/tag191.xml><?xml version="1.0" encoding="utf-8"?>
<p:tagLst xmlns:a="http://schemas.openxmlformats.org/drawingml/2006/main" xmlns:r="http://schemas.openxmlformats.org/officeDocument/2006/relationships" xmlns:p="http://schemas.openxmlformats.org/presentationml/2006/main">
  <p:tag name="NUM" val="11"/>
</p:tagLst>
</file>

<file path=ppt/tags/tag192.xml><?xml version="1.0" encoding="utf-8"?>
<p:tagLst xmlns:a="http://schemas.openxmlformats.org/drawingml/2006/main" xmlns:r="http://schemas.openxmlformats.org/officeDocument/2006/relationships" xmlns:p="http://schemas.openxmlformats.org/presentationml/2006/main">
  <p:tag name="NUM" val="12"/>
</p:tagLst>
</file>

<file path=ppt/tags/tag193.xml><?xml version="1.0" encoding="utf-8"?>
<p:tagLst xmlns:a="http://schemas.openxmlformats.org/drawingml/2006/main" xmlns:r="http://schemas.openxmlformats.org/officeDocument/2006/relationships" xmlns:p="http://schemas.openxmlformats.org/presentationml/2006/main">
  <p:tag name="NUM" val="13"/>
</p:tagLst>
</file>

<file path=ppt/tags/tag19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5.xml><?xml version="1.0" encoding="utf-8"?>
<p:tagLst xmlns:a="http://schemas.openxmlformats.org/drawingml/2006/main" xmlns:r="http://schemas.openxmlformats.org/officeDocument/2006/relationships" xmlns:p="http://schemas.openxmlformats.org/presentationml/2006/main">
  <p:tag name="NUM" val="1"/>
</p:tagLst>
</file>

<file path=ppt/tags/tag196.xml><?xml version="1.0" encoding="utf-8"?>
<p:tagLst xmlns:a="http://schemas.openxmlformats.org/drawingml/2006/main" xmlns:r="http://schemas.openxmlformats.org/officeDocument/2006/relationships" xmlns:p="http://schemas.openxmlformats.org/presentationml/2006/main">
  <p:tag name="NUM" val="2"/>
</p:tagLst>
</file>

<file path=ppt/tags/tag197.xml><?xml version="1.0" encoding="utf-8"?>
<p:tagLst xmlns:a="http://schemas.openxmlformats.org/drawingml/2006/main" xmlns:r="http://schemas.openxmlformats.org/officeDocument/2006/relationships" xmlns:p="http://schemas.openxmlformats.org/presentationml/2006/main">
  <p:tag name="NUM" val="3"/>
</p:tagLst>
</file>

<file path=ppt/tags/tag198.xml><?xml version="1.0" encoding="utf-8"?>
<p:tagLst xmlns:a="http://schemas.openxmlformats.org/drawingml/2006/main" xmlns:r="http://schemas.openxmlformats.org/officeDocument/2006/relationships" xmlns:p="http://schemas.openxmlformats.org/presentationml/2006/main">
  <p:tag name="NUM" val="4"/>
</p:tagLst>
</file>

<file path=ppt/tags/tag19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0.xml><?xml version="1.0" encoding="utf-8"?>
<p:tagLst xmlns:a="http://schemas.openxmlformats.org/drawingml/2006/main" xmlns:r="http://schemas.openxmlformats.org/officeDocument/2006/relationships" xmlns:p="http://schemas.openxmlformats.org/presentationml/2006/main">
  <p:tag name="NUM" val="1"/>
</p:tagLst>
</file>

<file path=ppt/tags/tag201.xml><?xml version="1.0" encoding="utf-8"?>
<p:tagLst xmlns:a="http://schemas.openxmlformats.org/drawingml/2006/main" xmlns:r="http://schemas.openxmlformats.org/officeDocument/2006/relationships" xmlns:p="http://schemas.openxmlformats.org/presentationml/2006/main">
  <p:tag name="NUM" val="2"/>
</p:tagLst>
</file>

<file path=ppt/tags/tag202.xml><?xml version="1.0" encoding="utf-8"?>
<p:tagLst xmlns:a="http://schemas.openxmlformats.org/drawingml/2006/main" xmlns:r="http://schemas.openxmlformats.org/officeDocument/2006/relationships" xmlns:p="http://schemas.openxmlformats.org/presentationml/2006/main">
  <p:tag name="NUM" val="3"/>
</p:tagLst>
</file>

<file path=ppt/tags/tag203.xml><?xml version="1.0" encoding="utf-8"?>
<p:tagLst xmlns:a="http://schemas.openxmlformats.org/drawingml/2006/main" xmlns:r="http://schemas.openxmlformats.org/officeDocument/2006/relationships" xmlns:p="http://schemas.openxmlformats.org/presentationml/2006/main">
  <p:tag name="NUM" val="4"/>
</p:tagLst>
</file>

<file path=ppt/tags/tag204.xml><?xml version="1.0" encoding="utf-8"?>
<p:tagLst xmlns:a="http://schemas.openxmlformats.org/drawingml/2006/main" xmlns:r="http://schemas.openxmlformats.org/officeDocument/2006/relationships" xmlns:p="http://schemas.openxmlformats.org/presentationml/2006/main">
  <p:tag name="NUM" val="5"/>
</p:tagLst>
</file>

<file path=ppt/tags/tag205.xml><?xml version="1.0" encoding="utf-8"?>
<p:tagLst xmlns:a="http://schemas.openxmlformats.org/drawingml/2006/main" xmlns:r="http://schemas.openxmlformats.org/officeDocument/2006/relationships" xmlns:p="http://schemas.openxmlformats.org/presentationml/2006/main">
  <p:tag name="NUM" val="6"/>
</p:tagLst>
</file>

<file path=ppt/tags/tag20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7.xml><?xml version="1.0" encoding="utf-8"?>
<p:tagLst xmlns:a="http://schemas.openxmlformats.org/drawingml/2006/main" xmlns:r="http://schemas.openxmlformats.org/officeDocument/2006/relationships" xmlns:p="http://schemas.openxmlformats.org/presentationml/2006/main">
  <p:tag name="NUM" val="1"/>
</p:tagLst>
</file>

<file path=ppt/tags/tag208.xml><?xml version="1.0" encoding="utf-8"?>
<p:tagLst xmlns:a="http://schemas.openxmlformats.org/drawingml/2006/main" xmlns:r="http://schemas.openxmlformats.org/officeDocument/2006/relationships" xmlns:p="http://schemas.openxmlformats.org/presentationml/2006/main">
  <p:tag name="NUM" val="2"/>
</p:tagLst>
</file>

<file path=ppt/tags/tag209.xml><?xml version="1.0" encoding="utf-8"?>
<p:tagLst xmlns:a="http://schemas.openxmlformats.org/drawingml/2006/main" xmlns:r="http://schemas.openxmlformats.org/officeDocument/2006/relationships" xmlns:p="http://schemas.openxmlformats.org/presentationml/2006/main">
  <p:tag name="NUM" val="3"/>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0.xml><?xml version="1.0" encoding="utf-8"?>
<p:tagLst xmlns:a="http://schemas.openxmlformats.org/drawingml/2006/main" xmlns:r="http://schemas.openxmlformats.org/officeDocument/2006/relationships" xmlns:p="http://schemas.openxmlformats.org/presentationml/2006/main">
  <p:tag name="NUM" val="4"/>
</p:tagLst>
</file>

<file path=ppt/tags/tag211.xml><?xml version="1.0" encoding="utf-8"?>
<p:tagLst xmlns:a="http://schemas.openxmlformats.org/drawingml/2006/main" xmlns:r="http://schemas.openxmlformats.org/officeDocument/2006/relationships" xmlns:p="http://schemas.openxmlformats.org/presentationml/2006/main">
  <p:tag name="NUM" val="5"/>
</p:tagLst>
</file>

<file path=ppt/tags/tag212.xml><?xml version="1.0" encoding="utf-8"?>
<p:tagLst xmlns:a="http://schemas.openxmlformats.org/drawingml/2006/main" xmlns:r="http://schemas.openxmlformats.org/officeDocument/2006/relationships" xmlns:p="http://schemas.openxmlformats.org/presentationml/2006/main">
  <p:tag name="NUM" val="6"/>
</p:tagLst>
</file>

<file path=ppt/tags/tag2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4.xml><?xml version="1.0" encoding="utf-8"?>
<p:tagLst xmlns:a="http://schemas.openxmlformats.org/drawingml/2006/main" xmlns:r="http://schemas.openxmlformats.org/officeDocument/2006/relationships" xmlns:p="http://schemas.openxmlformats.org/presentationml/2006/main">
  <p:tag name="NUM" val="1"/>
</p:tagLst>
</file>

<file path=ppt/tags/tag215.xml><?xml version="1.0" encoding="utf-8"?>
<p:tagLst xmlns:a="http://schemas.openxmlformats.org/drawingml/2006/main" xmlns:r="http://schemas.openxmlformats.org/officeDocument/2006/relationships" xmlns:p="http://schemas.openxmlformats.org/presentationml/2006/main">
  <p:tag name="NUM" val="2"/>
</p:tagLst>
</file>

<file path=ppt/tags/tag216.xml><?xml version="1.0" encoding="utf-8"?>
<p:tagLst xmlns:a="http://schemas.openxmlformats.org/drawingml/2006/main" xmlns:r="http://schemas.openxmlformats.org/officeDocument/2006/relationships" xmlns:p="http://schemas.openxmlformats.org/presentationml/2006/main">
  <p:tag name="NUM" val="3"/>
</p:tagLst>
</file>

<file path=ppt/tags/tag217.xml><?xml version="1.0" encoding="utf-8"?>
<p:tagLst xmlns:a="http://schemas.openxmlformats.org/drawingml/2006/main" xmlns:r="http://schemas.openxmlformats.org/officeDocument/2006/relationships" xmlns:p="http://schemas.openxmlformats.org/presentationml/2006/main">
  <p:tag name="NUM" val="4"/>
</p:tagLst>
</file>

<file path=ppt/tags/tag218.xml><?xml version="1.0" encoding="utf-8"?>
<p:tagLst xmlns:a="http://schemas.openxmlformats.org/drawingml/2006/main" xmlns:r="http://schemas.openxmlformats.org/officeDocument/2006/relationships" xmlns:p="http://schemas.openxmlformats.org/presentationml/2006/main">
  <p:tag name="NUM" val="5"/>
</p:tagLst>
</file>

<file path=ppt/tags/tag2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0.xml><?xml version="1.0" encoding="utf-8"?>
<p:tagLst xmlns:a="http://schemas.openxmlformats.org/drawingml/2006/main" xmlns:r="http://schemas.openxmlformats.org/officeDocument/2006/relationships" xmlns:p="http://schemas.openxmlformats.org/presentationml/2006/main">
  <p:tag name="NUM" val="1"/>
</p:tagLst>
</file>

<file path=ppt/tags/tag221.xml><?xml version="1.0" encoding="utf-8"?>
<p:tagLst xmlns:a="http://schemas.openxmlformats.org/drawingml/2006/main" xmlns:r="http://schemas.openxmlformats.org/officeDocument/2006/relationships" xmlns:p="http://schemas.openxmlformats.org/presentationml/2006/main">
  <p:tag name="NUM" val="2"/>
</p:tagLst>
</file>

<file path=ppt/tags/tag2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3.xml><?xml version="1.0" encoding="utf-8"?>
<p:tagLst xmlns:a="http://schemas.openxmlformats.org/drawingml/2006/main" xmlns:r="http://schemas.openxmlformats.org/officeDocument/2006/relationships" xmlns:p="http://schemas.openxmlformats.org/presentationml/2006/main">
  <p:tag name="NUM" val="1"/>
</p:tagLst>
</file>

<file path=ppt/tags/tag224.xml><?xml version="1.0" encoding="utf-8"?>
<p:tagLst xmlns:a="http://schemas.openxmlformats.org/drawingml/2006/main" xmlns:r="http://schemas.openxmlformats.org/officeDocument/2006/relationships" xmlns:p="http://schemas.openxmlformats.org/presentationml/2006/main">
  <p:tag name="NUM" val="2"/>
</p:tagLst>
</file>

<file path=ppt/tags/tag225.xml><?xml version="1.0" encoding="utf-8"?>
<p:tagLst xmlns:a="http://schemas.openxmlformats.org/drawingml/2006/main" xmlns:r="http://schemas.openxmlformats.org/officeDocument/2006/relationships" xmlns:p="http://schemas.openxmlformats.org/presentationml/2006/main">
  <p:tag name="NUM" val="3"/>
</p:tagLst>
</file>

<file path=ppt/tags/tag226.xml><?xml version="1.0" encoding="utf-8"?>
<p:tagLst xmlns:a="http://schemas.openxmlformats.org/drawingml/2006/main" xmlns:r="http://schemas.openxmlformats.org/officeDocument/2006/relationships" xmlns:p="http://schemas.openxmlformats.org/presentationml/2006/main">
  <p:tag name="NUM" val="4"/>
</p:tagLst>
</file>

<file path=ppt/tags/tag2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8.xml><?xml version="1.0" encoding="utf-8"?>
<p:tagLst xmlns:a="http://schemas.openxmlformats.org/drawingml/2006/main" xmlns:r="http://schemas.openxmlformats.org/officeDocument/2006/relationships" xmlns:p="http://schemas.openxmlformats.org/presentationml/2006/main">
  <p:tag name="NUM" val="1"/>
</p:tagLst>
</file>

<file path=ppt/tags/tag229.xml><?xml version="1.0" encoding="utf-8"?>
<p:tagLst xmlns:a="http://schemas.openxmlformats.org/drawingml/2006/main" xmlns:r="http://schemas.openxmlformats.org/officeDocument/2006/relationships" xmlns:p="http://schemas.openxmlformats.org/presentationml/2006/main">
  <p:tag name="NUM" val="2"/>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0.xml><?xml version="1.0" encoding="utf-8"?>
<p:tagLst xmlns:a="http://schemas.openxmlformats.org/drawingml/2006/main" xmlns:r="http://schemas.openxmlformats.org/officeDocument/2006/relationships" xmlns:p="http://schemas.openxmlformats.org/presentationml/2006/main">
  <p:tag name="NUM" val="3"/>
</p:tagLst>
</file>

<file path=ppt/tags/tag231.xml><?xml version="1.0" encoding="utf-8"?>
<p:tagLst xmlns:a="http://schemas.openxmlformats.org/drawingml/2006/main" xmlns:r="http://schemas.openxmlformats.org/officeDocument/2006/relationships" xmlns:p="http://schemas.openxmlformats.org/presentationml/2006/main">
  <p:tag name="NUM" val="4"/>
</p:tagLst>
</file>

<file path=ppt/tags/tag232.xml><?xml version="1.0" encoding="utf-8"?>
<p:tagLst xmlns:a="http://schemas.openxmlformats.org/drawingml/2006/main" xmlns:r="http://schemas.openxmlformats.org/officeDocument/2006/relationships" xmlns:p="http://schemas.openxmlformats.org/presentationml/2006/main">
  <p:tag name="NUM" val="5"/>
</p:tagLst>
</file>

<file path=ppt/tags/tag233.xml><?xml version="1.0" encoding="utf-8"?>
<p:tagLst xmlns:a="http://schemas.openxmlformats.org/drawingml/2006/main" xmlns:r="http://schemas.openxmlformats.org/officeDocument/2006/relationships" xmlns:p="http://schemas.openxmlformats.org/presentationml/2006/main">
  <p:tag name="NUM" val="6"/>
</p:tagLst>
</file>

<file path=ppt/tags/tag234.xml><?xml version="1.0" encoding="utf-8"?>
<p:tagLst xmlns:a="http://schemas.openxmlformats.org/drawingml/2006/main" xmlns:r="http://schemas.openxmlformats.org/officeDocument/2006/relationships" xmlns:p="http://schemas.openxmlformats.org/presentationml/2006/main">
  <p:tag name="NUM" val="7"/>
</p:tagLst>
</file>

<file path=ppt/tags/tag2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6.xml><?xml version="1.0" encoding="utf-8"?>
<p:tagLst xmlns:a="http://schemas.openxmlformats.org/drawingml/2006/main" xmlns:r="http://schemas.openxmlformats.org/officeDocument/2006/relationships" xmlns:p="http://schemas.openxmlformats.org/presentationml/2006/main">
  <p:tag name="NUM" val="1"/>
</p:tagLst>
</file>

<file path=ppt/tags/tag237.xml><?xml version="1.0" encoding="utf-8"?>
<p:tagLst xmlns:a="http://schemas.openxmlformats.org/drawingml/2006/main" xmlns:r="http://schemas.openxmlformats.org/officeDocument/2006/relationships" xmlns:p="http://schemas.openxmlformats.org/presentationml/2006/main">
  <p:tag name="NUM" val="2"/>
</p:tagLst>
</file>

<file path=ppt/tags/tag238.xml><?xml version="1.0" encoding="utf-8"?>
<p:tagLst xmlns:a="http://schemas.openxmlformats.org/drawingml/2006/main" xmlns:r="http://schemas.openxmlformats.org/officeDocument/2006/relationships" xmlns:p="http://schemas.openxmlformats.org/presentationml/2006/main">
  <p:tag name="NUM" val="3"/>
</p:tagLst>
</file>

<file path=ppt/tags/tag239.xml><?xml version="1.0" encoding="utf-8"?>
<p:tagLst xmlns:a="http://schemas.openxmlformats.org/drawingml/2006/main" xmlns:r="http://schemas.openxmlformats.org/officeDocument/2006/relationships" xmlns:p="http://schemas.openxmlformats.org/presentationml/2006/main">
  <p:tag name="NUM" val="4"/>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0.xml><?xml version="1.0" encoding="utf-8"?>
<p:tagLst xmlns:a="http://schemas.openxmlformats.org/drawingml/2006/main" xmlns:r="http://schemas.openxmlformats.org/officeDocument/2006/relationships" xmlns:p="http://schemas.openxmlformats.org/presentationml/2006/main">
  <p:tag name="NUM" val="5"/>
</p:tagLst>
</file>

<file path=ppt/tags/tag241.xml><?xml version="1.0" encoding="utf-8"?>
<p:tagLst xmlns:a="http://schemas.openxmlformats.org/drawingml/2006/main" xmlns:r="http://schemas.openxmlformats.org/officeDocument/2006/relationships" xmlns:p="http://schemas.openxmlformats.org/presentationml/2006/main">
  <p:tag name="NUM" val="6"/>
</p:tagLst>
</file>

<file path=ppt/tags/tag2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3.xml><?xml version="1.0" encoding="utf-8"?>
<p:tagLst xmlns:a="http://schemas.openxmlformats.org/drawingml/2006/main" xmlns:r="http://schemas.openxmlformats.org/officeDocument/2006/relationships" xmlns:p="http://schemas.openxmlformats.org/presentationml/2006/main">
  <p:tag name="NUM" val="1"/>
</p:tagLst>
</file>

<file path=ppt/tags/tag244.xml><?xml version="1.0" encoding="utf-8"?>
<p:tagLst xmlns:a="http://schemas.openxmlformats.org/drawingml/2006/main" xmlns:r="http://schemas.openxmlformats.org/officeDocument/2006/relationships" xmlns:p="http://schemas.openxmlformats.org/presentationml/2006/main">
  <p:tag name="NUM" val="2"/>
</p:tagLst>
</file>

<file path=ppt/tags/tag245.xml><?xml version="1.0" encoding="utf-8"?>
<p:tagLst xmlns:a="http://schemas.openxmlformats.org/drawingml/2006/main" xmlns:r="http://schemas.openxmlformats.org/officeDocument/2006/relationships" xmlns:p="http://schemas.openxmlformats.org/presentationml/2006/main">
  <p:tag name="NUM" val="3"/>
</p:tagLst>
</file>

<file path=ppt/tags/tag246.xml><?xml version="1.0" encoding="utf-8"?>
<p:tagLst xmlns:a="http://schemas.openxmlformats.org/drawingml/2006/main" xmlns:r="http://schemas.openxmlformats.org/officeDocument/2006/relationships" xmlns:p="http://schemas.openxmlformats.org/presentationml/2006/main">
  <p:tag name="NUM" val="4"/>
</p:tagLst>
</file>

<file path=ppt/tags/tag247.xml><?xml version="1.0" encoding="utf-8"?>
<p:tagLst xmlns:a="http://schemas.openxmlformats.org/drawingml/2006/main" xmlns:r="http://schemas.openxmlformats.org/officeDocument/2006/relationships" xmlns:p="http://schemas.openxmlformats.org/presentationml/2006/main">
  <p:tag name="NUM" val="5"/>
</p:tagLst>
</file>

<file path=ppt/tags/tag248.xml><?xml version="1.0" encoding="utf-8"?>
<p:tagLst xmlns:a="http://schemas.openxmlformats.org/drawingml/2006/main" xmlns:r="http://schemas.openxmlformats.org/officeDocument/2006/relationships" xmlns:p="http://schemas.openxmlformats.org/presentationml/2006/main">
  <p:tag name="NUM" val="6"/>
</p:tagLst>
</file>

<file path=ppt/tags/tag249.xml><?xml version="1.0" encoding="utf-8"?>
<p:tagLst xmlns:a="http://schemas.openxmlformats.org/drawingml/2006/main" xmlns:r="http://schemas.openxmlformats.org/officeDocument/2006/relationships" xmlns:p="http://schemas.openxmlformats.org/presentationml/2006/main">
  <p:tag name="NUM" val="7"/>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0.xml><?xml version="1.0" encoding="utf-8"?>
<p:tagLst xmlns:a="http://schemas.openxmlformats.org/drawingml/2006/main" xmlns:r="http://schemas.openxmlformats.org/officeDocument/2006/relationships" xmlns:p="http://schemas.openxmlformats.org/presentationml/2006/main">
  <p:tag name="NUM" val="8"/>
</p:tagLst>
</file>

<file path=ppt/tags/tag2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2.xml><?xml version="1.0" encoding="utf-8"?>
<p:tagLst xmlns:a="http://schemas.openxmlformats.org/drawingml/2006/main" xmlns:r="http://schemas.openxmlformats.org/officeDocument/2006/relationships" xmlns:p="http://schemas.openxmlformats.org/presentationml/2006/main">
  <p:tag name="NUM" val="1"/>
</p:tagLst>
</file>

<file path=ppt/tags/tag253.xml><?xml version="1.0" encoding="utf-8"?>
<p:tagLst xmlns:a="http://schemas.openxmlformats.org/drawingml/2006/main" xmlns:r="http://schemas.openxmlformats.org/officeDocument/2006/relationships" xmlns:p="http://schemas.openxmlformats.org/presentationml/2006/main">
  <p:tag name="NUM" val="2"/>
</p:tagLst>
</file>

<file path=ppt/tags/tag254.xml><?xml version="1.0" encoding="utf-8"?>
<p:tagLst xmlns:a="http://schemas.openxmlformats.org/drawingml/2006/main" xmlns:r="http://schemas.openxmlformats.org/officeDocument/2006/relationships" xmlns:p="http://schemas.openxmlformats.org/presentationml/2006/main">
  <p:tag name="NUM" val="3"/>
</p:tagLst>
</file>

<file path=ppt/tags/tag255.xml><?xml version="1.0" encoding="utf-8"?>
<p:tagLst xmlns:a="http://schemas.openxmlformats.org/drawingml/2006/main" xmlns:r="http://schemas.openxmlformats.org/officeDocument/2006/relationships" xmlns:p="http://schemas.openxmlformats.org/presentationml/2006/main">
  <p:tag name="NUM" val="4"/>
</p:tagLst>
</file>

<file path=ppt/tags/tag256.xml><?xml version="1.0" encoding="utf-8"?>
<p:tagLst xmlns:a="http://schemas.openxmlformats.org/drawingml/2006/main" xmlns:r="http://schemas.openxmlformats.org/officeDocument/2006/relationships" xmlns:p="http://schemas.openxmlformats.org/presentationml/2006/main">
  <p:tag name="NUM" val="5"/>
</p:tagLst>
</file>

<file path=ppt/tags/tag257.xml><?xml version="1.0" encoding="utf-8"?>
<p:tagLst xmlns:a="http://schemas.openxmlformats.org/drawingml/2006/main" xmlns:r="http://schemas.openxmlformats.org/officeDocument/2006/relationships" xmlns:p="http://schemas.openxmlformats.org/presentationml/2006/main">
  <p:tag name="NUM" val="6"/>
</p:tagLst>
</file>

<file path=ppt/tags/tag258.xml><?xml version="1.0" encoding="utf-8"?>
<p:tagLst xmlns:a="http://schemas.openxmlformats.org/drawingml/2006/main" xmlns:r="http://schemas.openxmlformats.org/officeDocument/2006/relationships" xmlns:p="http://schemas.openxmlformats.org/presentationml/2006/main">
  <p:tag name="NUM" val="7"/>
</p:tagLst>
</file>

<file path=ppt/tags/tag2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0.xml><?xml version="1.0" encoding="utf-8"?>
<p:tagLst xmlns:a="http://schemas.openxmlformats.org/drawingml/2006/main" xmlns:r="http://schemas.openxmlformats.org/officeDocument/2006/relationships" xmlns:p="http://schemas.openxmlformats.org/presentationml/2006/main">
  <p:tag name="NUM" val="1"/>
</p:tagLst>
</file>

<file path=ppt/tags/tag261.xml><?xml version="1.0" encoding="utf-8"?>
<p:tagLst xmlns:a="http://schemas.openxmlformats.org/drawingml/2006/main" xmlns:r="http://schemas.openxmlformats.org/officeDocument/2006/relationships" xmlns:p="http://schemas.openxmlformats.org/presentationml/2006/main">
  <p:tag name="NUM" val="2"/>
</p:tagLst>
</file>

<file path=ppt/tags/tag262.xml><?xml version="1.0" encoding="utf-8"?>
<p:tagLst xmlns:a="http://schemas.openxmlformats.org/drawingml/2006/main" xmlns:r="http://schemas.openxmlformats.org/officeDocument/2006/relationships" xmlns:p="http://schemas.openxmlformats.org/presentationml/2006/main">
  <p:tag name="NUM" val="3"/>
</p:tagLst>
</file>

<file path=ppt/tags/tag263.xml><?xml version="1.0" encoding="utf-8"?>
<p:tagLst xmlns:a="http://schemas.openxmlformats.org/drawingml/2006/main" xmlns:r="http://schemas.openxmlformats.org/officeDocument/2006/relationships" xmlns:p="http://schemas.openxmlformats.org/presentationml/2006/main">
  <p:tag name="NUM" val="4"/>
</p:tagLst>
</file>

<file path=ppt/tags/tag264.xml><?xml version="1.0" encoding="utf-8"?>
<p:tagLst xmlns:a="http://schemas.openxmlformats.org/drawingml/2006/main" xmlns:r="http://schemas.openxmlformats.org/officeDocument/2006/relationships" xmlns:p="http://schemas.openxmlformats.org/presentationml/2006/main">
  <p:tag name="NUM" val="5"/>
</p:tagLst>
</file>

<file path=ppt/tags/tag265.xml><?xml version="1.0" encoding="utf-8"?>
<p:tagLst xmlns:a="http://schemas.openxmlformats.org/drawingml/2006/main" xmlns:r="http://schemas.openxmlformats.org/officeDocument/2006/relationships" xmlns:p="http://schemas.openxmlformats.org/presentationml/2006/main">
  <p:tag name="NUM" val="6"/>
</p:tagLst>
</file>

<file path=ppt/tags/tag266.xml><?xml version="1.0" encoding="utf-8"?>
<p:tagLst xmlns:a="http://schemas.openxmlformats.org/drawingml/2006/main" xmlns:r="http://schemas.openxmlformats.org/officeDocument/2006/relationships" xmlns:p="http://schemas.openxmlformats.org/presentationml/2006/main">
  <p:tag name="NUM" val="7"/>
</p:tagLst>
</file>

<file path=ppt/tags/tag26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8.xml><?xml version="1.0" encoding="utf-8"?>
<p:tagLst xmlns:a="http://schemas.openxmlformats.org/drawingml/2006/main" xmlns:r="http://schemas.openxmlformats.org/officeDocument/2006/relationships" xmlns:p="http://schemas.openxmlformats.org/presentationml/2006/main">
  <p:tag name="NUM" val="1"/>
</p:tagLst>
</file>

<file path=ppt/tags/tag269.xml><?xml version="1.0" encoding="utf-8"?>
<p:tagLst xmlns:a="http://schemas.openxmlformats.org/drawingml/2006/main" xmlns:r="http://schemas.openxmlformats.org/officeDocument/2006/relationships" xmlns:p="http://schemas.openxmlformats.org/presentationml/2006/main">
  <p:tag name="NUM" val="2"/>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0.xml><?xml version="1.0" encoding="utf-8"?>
<p:tagLst xmlns:a="http://schemas.openxmlformats.org/drawingml/2006/main" xmlns:r="http://schemas.openxmlformats.org/officeDocument/2006/relationships" xmlns:p="http://schemas.openxmlformats.org/presentationml/2006/main">
  <p:tag name="NUM" val="3"/>
</p:tagLst>
</file>

<file path=ppt/tags/tag271.xml><?xml version="1.0" encoding="utf-8"?>
<p:tagLst xmlns:a="http://schemas.openxmlformats.org/drawingml/2006/main" xmlns:r="http://schemas.openxmlformats.org/officeDocument/2006/relationships" xmlns:p="http://schemas.openxmlformats.org/presentationml/2006/main">
  <p:tag name="NUM" val="4"/>
</p:tagLst>
</file>

<file path=ppt/tags/tag272.xml><?xml version="1.0" encoding="utf-8"?>
<p:tagLst xmlns:a="http://schemas.openxmlformats.org/drawingml/2006/main" xmlns:r="http://schemas.openxmlformats.org/officeDocument/2006/relationships" xmlns:p="http://schemas.openxmlformats.org/presentationml/2006/main">
  <p:tag name="NUM" val="5"/>
</p:tagLst>
</file>

<file path=ppt/tags/tag273.xml><?xml version="1.0" encoding="utf-8"?>
<p:tagLst xmlns:a="http://schemas.openxmlformats.org/drawingml/2006/main" xmlns:r="http://schemas.openxmlformats.org/officeDocument/2006/relationships" xmlns:p="http://schemas.openxmlformats.org/presentationml/2006/main">
  <p:tag name="NUM" val="6"/>
</p:tagLst>
</file>

<file path=ppt/tags/tag274.xml><?xml version="1.0" encoding="utf-8"?>
<p:tagLst xmlns:a="http://schemas.openxmlformats.org/drawingml/2006/main" xmlns:r="http://schemas.openxmlformats.org/officeDocument/2006/relationships" xmlns:p="http://schemas.openxmlformats.org/presentationml/2006/main">
  <p:tag name="NUM" val="7"/>
</p:tagLst>
</file>

<file path=ppt/tags/tag27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6.xml><?xml version="1.0" encoding="utf-8"?>
<p:tagLst xmlns:a="http://schemas.openxmlformats.org/drawingml/2006/main" xmlns:r="http://schemas.openxmlformats.org/officeDocument/2006/relationships" xmlns:p="http://schemas.openxmlformats.org/presentationml/2006/main">
  <p:tag name="NUM" val="1"/>
</p:tagLst>
</file>

<file path=ppt/tags/tag277.xml><?xml version="1.0" encoding="utf-8"?>
<p:tagLst xmlns:a="http://schemas.openxmlformats.org/drawingml/2006/main" xmlns:r="http://schemas.openxmlformats.org/officeDocument/2006/relationships" xmlns:p="http://schemas.openxmlformats.org/presentationml/2006/main">
  <p:tag name="NUM" val="2"/>
</p:tagLst>
</file>

<file path=ppt/tags/tag278.xml><?xml version="1.0" encoding="utf-8"?>
<p:tagLst xmlns:a="http://schemas.openxmlformats.org/drawingml/2006/main" xmlns:r="http://schemas.openxmlformats.org/officeDocument/2006/relationships" xmlns:p="http://schemas.openxmlformats.org/presentationml/2006/main">
  <p:tag name="NUM" val="3"/>
</p:tagLst>
</file>

<file path=ppt/tags/tag279.xml><?xml version="1.0" encoding="utf-8"?>
<p:tagLst xmlns:a="http://schemas.openxmlformats.org/drawingml/2006/main" xmlns:r="http://schemas.openxmlformats.org/officeDocument/2006/relationships" xmlns:p="http://schemas.openxmlformats.org/presentationml/2006/main">
  <p:tag name="NUM" val="4"/>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0.xml><?xml version="1.0" encoding="utf-8"?>
<p:tagLst xmlns:a="http://schemas.openxmlformats.org/drawingml/2006/main" xmlns:r="http://schemas.openxmlformats.org/officeDocument/2006/relationships" xmlns:p="http://schemas.openxmlformats.org/presentationml/2006/main">
  <p:tag name="NUM" val="5"/>
</p:tagLst>
</file>

<file path=ppt/tags/tag281.xml><?xml version="1.0" encoding="utf-8"?>
<p:tagLst xmlns:a="http://schemas.openxmlformats.org/drawingml/2006/main" xmlns:r="http://schemas.openxmlformats.org/officeDocument/2006/relationships" xmlns:p="http://schemas.openxmlformats.org/presentationml/2006/main">
  <p:tag name="NUM" val="6"/>
</p:tagLst>
</file>

<file path=ppt/tags/tag282.xml><?xml version="1.0" encoding="utf-8"?>
<p:tagLst xmlns:a="http://schemas.openxmlformats.org/drawingml/2006/main" xmlns:r="http://schemas.openxmlformats.org/officeDocument/2006/relationships" xmlns:p="http://schemas.openxmlformats.org/presentationml/2006/main">
  <p:tag name="NUM" val="7"/>
</p:tagLst>
</file>

<file path=ppt/tags/tag28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4.xml><?xml version="1.0" encoding="utf-8"?>
<p:tagLst xmlns:a="http://schemas.openxmlformats.org/drawingml/2006/main" xmlns:r="http://schemas.openxmlformats.org/officeDocument/2006/relationships" xmlns:p="http://schemas.openxmlformats.org/presentationml/2006/main">
  <p:tag name="NUM" val="1"/>
</p:tagLst>
</file>

<file path=ppt/tags/tag285.xml><?xml version="1.0" encoding="utf-8"?>
<p:tagLst xmlns:a="http://schemas.openxmlformats.org/drawingml/2006/main" xmlns:r="http://schemas.openxmlformats.org/officeDocument/2006/relationships" xmlns:p="http://schemas.openxmlformats.org/presentationml/2006/main">
  <p:tag name="NUM" val="2"/>
</p:tagLst>
</file>

<file path=ppt/tags/tag286.xml><?xml version="1.0" encoding="utf-8"?>
<p:tagLst xmlns:a="http://schemas.openxmlformats.org/drawingml/2006/main" xmlns:r="http://schemas.openxmlformats.org/officeDocument/2006/relationships" xmlns:p="http://schemas.openxmlformats.org/presentationml/2006/main">
  <p:tag name="NUM" val="3"/>
</p:tagLst>
</file>

<file path=ppt/tags/tag287.xml><?xml version="1.0" encoding="utf-8"?>
<p:tagLst xmlns:a="http://schemas.openxmlformats.org/drawingml/2006/main" xmlns:r="http://schemas.openxmlformats.org/officeDocument/2006/relationships" xmlns:p="http://schemas.openxmlformats.org/presentationml/2006/main">
  <p:tag name="NUM" val="4"/>
</p:tagLst>
</file>

<file path=ppt/tags/tag288.xml><?xml version="1.0" encoding="utf-8"?>
<p:tagLst xmlns:a="http://schemas.openxmlformats.org/drawingml/2006/main" xmlns:r="http://schemas.openxmlformats.org/officeDocument/2006/relationships" xmlns:p="http://schemas.openxmlformats.org/presentationml/2006/main">
  <p:tag name="NUM" val="5"/>
</p:tagLst>
</file>

<file path=ppt/tags/tag289.xml><?xml version="1.0" encoding="utf-8"?>
<p:tagLst xmlns:a="http://schemas.openxmlformats.org/drawingml/2006/main" xmlns:r="http://schemas.openxmlformats.org/officeDocument/2006/relationships" xmlns:p="http://schemas.openxmlformats.org/presentationml/2006/main">
  <p:tag name="NUM" val="6"/>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0.xml><?xml version="1.0" encoding="utf-8"?>
<p:tagLst xmlns:a="http://schemas.openxmlformats.org/drawingml/2006/main" xmlns:r="http://schemas.openxmlformats.org/officeDocument/2006/relationships" xmlns:p="http://schemas.openxmlformats.org/presentationml/2006/main">
  <p:tag name="NUM" val="7"/>
</p:tagLst>
</file>

<file path=ppt/tags/tag291.xml><?xml version="1.0" encoding="utf-8"?>
<p:tagLst xmlns:a="http://schemas.openxmlformats.org/drawingml/2006/main" xmlns:r="http://schemas.openxmlformats.org/officeDocument/2006/relationships" xmlns:p="http://schemas.openxmlformats.org/presentationml/2006/main">
  <p:tag name="NUM" val="8"/>
</p:tagLst>
</file>

<file path=ppt/tags/tag292.xml><?xml version="1.0" encoding="utf-8"?>
<p:tagLst xmlns:a="http://schemas.openxmlformats.org/drawingml/2006/main" xmlns:r="http://schemas.openxmlformats.org/officeDocument/2006/relationships" xmlns:p="http://schemas.openxmlformats.org/presentationml/2006/main">
  <p:tag name="NUM" val="9"/>
</p:tagLst>
</file>

<file path=ppt/tags/tag29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4.xml><?xml version="1.0" encoding="utf-8"?>
<p:tagLst xmlns:a="http://schemas.openxmlformats.org/drawingml/2006/main" xmlns:r="http://schemas.openxmlformats.org/officeDocument/2006/relationships" xmlns:p="http://schemas.openxmlformats.org/presentationml/2006/main">
  <p:tag name="NUM" val="1"/>
</p:tagLst>
</file>

<file path=ppt/tags/tag295.xml><?xml version="1.0" encoding="utf-8"?>
<p:tagLst xmlns:a="http://schemas.openxmlformats.org/drawingml/2006/main" xmlns:r="http://schemas.openxmlformats.org/officeDocument/2006/relationships" xmlns:p="http://schemas.openxmlformats.org/presentationml/2006/main">
  <p:tag name="NUM" val="2"/>
</p:tagLst>
</file>

<file path=ppt/tags/tag296.xml><?xml version="1.0" encoding="utf-8"?>
<p:tagLst xmlns:a="http://schemas.openxmlformats.org/drawingml/2006/main" xmlns:r="http://schemas.openxmlformats.org/officeDocument/2006/relationships" xmlns:p="http://schemas.openxmlformats.org/presentationml/2006/main">
  <p:tag name="NUM" val="3"/>
</p:tagLst>
</file>

<file path=ppt/tags/tag297.xml><?xml version="1.0" encoding="utf-8"?>
<p:tagLst xmlns:a="http://schemas.openxmlformats.org/drawingml/2006/main" xmlns:r="http://schemas.openxmlformats.org/officeDocument/2006/relationships" xmlns:p="http://schemas.openxmlformats.org/presentationml/2006/main">
  <p:tag name="NUM" val="4"/>
</p:tagLst>
</file>

<file path=ppt/tags/tag298.xml><?xml version="1.0" encoding="utf-8"?>
<p:tagLst xmlns:a="http://schemas.openxmlformats.org/drawingml/2006/main" xmlns:r="http://schemas.openxmlformats.org/officeDocument/2006/relationships" xmlns:p="http://schemas.openxmlformats.org/presentationml/2006/main">
  <p:tag name="NUM" val="5"/>
</p:tagLst>
</file>

<file path=ppt/tags/tag299.xml><?xml version="1.0" encoding="utf-8"?>
<p:tagLst xmlns:a="http://schemas.openxmlformats.org/drawingml/2006/main" xmlns:r="http://schemas.openxmlformats.org/officeDocument/2006/relationships" xmlns:p="http://schemas.openxmlformats.org/presentationml/2006/main">
  <p:tag name="NUM" val="6"/>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1.xml><?xml version="1.0" encoding="utf-8"?>
<p:tagLst xmlns:a="http://schemas.openxmlformats.org/drawingml/2006/main" xmlns:r="http://schemas.openxmlformats.org/officeDocument/2006/relationships" xmlns:p="http://schemas.openxmlformats.org/presentationml/2006/main">
  <p:tag name="NUM" val="1"/>
</p:tagLst>
</file>

<file path=ppt/tags/tag302.xml><?xml version="1.0" encoding="utf-8"?>
<p:tagLst xmlns:a="http://schemas.openxmlformats.org/drawingml/2006/main" xmlns:r="http://schemas.openxmlformats.org/officeDocument/2006/relationships" xmlns:p="http://schemas.openxmlformats.org/presentationml/2006/main">
  <p:tag name="NUM" val="2"/>
</p:tagLst>
</file>

<file path=ppt/tags/tag30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4.xml><?xml version="1.0" encoding="utf-8"?>
<p:tagLst xmlns:a="http://schemas.openxmlformats.org/drawingml/2006/main" xmlns:r="http://schemas.openxmlformats.org/officeDocument/2006/relationships" xmlns:p="http://schemas.openxmlformats.org/presentationml/2006/main">
  <p:tag name="NUM" val="1"/>
</p:tagLst>
</file>

<file path=ppt/tags/tag305.xml><?xml version="1.0" encoding="utf-8"?>
<p:tagLst xmlns:a="http://schemas.openxmlformats.org/drawingml/2006/main" xmlns:r="http://schemas.openxmlformats.org/officeDocument/2006/relationships" xmlns:p="http://schemas.openxmlformats.org/presentationml/2006/main">
  <p:tag name="NUM" val="2"/>
</p:tagLst>
</file>

<file path=ppt/tags/tag306.xml><?xml version="1.0" encoding="utf-8"?>
<p:tagLst xmlns:a="http://schemas.openxmlformats.org/drawingml/2006/main" xmlns:r="http://schemas.openxmlformats.org/officeDocument/2006/relationships" xmlns:p="http://schemas.openxmlformats.org/presentationml/2006/main">
  <p:tag name="NUM" val="3"/>
</p:tagLst>
</file>

<file path=ppt/tags/tag307.xml><?xml version="1.0" encoding="utf-8"?>
<p:tagLst xmlns:a="http://schemas.openxmlformats.org/drawingml/2006/main" xmlns:r="http://schemas.openxmlformats.org/officeDocument/2006/relationships" xmlns:p="http://schemas.openxmlformats.org/presentationml/2006/main">
  <p:tag name="NUM" val="4"/>
</p:tagLst>
</file>

<file path=ppt/tags/tag30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9.xml><?xml version="1.0" encoding="utf-8"?>
<p:tagLst xmlns:a="http://schemas.openxmlformats.org/drawingml/2006/main" xmlns:r="http://schemas.openxmlformats.org/officeDocument/2006/relationships" xmlns:p="http://schemas.openxmlformats.org/presentationml/2006/main">
  <p:tag name="NUM"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0.xml><?xml version="1.0" encoding="utf-8"?>
<p:tagLst xmlns:a="http://schemas.openxmlformats.org/drawingml/2006/main" xmlns:r="http://schemas.openxmlformats.org/officeDocument/2006/relationships" xmlns:p="http://schemas.openxmlformats.org/presentationml/2006/main">
  <p:tag name="NUM" val="2"/>
</p:tagLst>
</file>

<file path=ppt/tags/tag311.xml><?xml version="1.0" encoding="utf-8"?>
<p:tagLst xmlns:a="http://schemas.openxmlformats.org/drawingml/2006/main" xmlns:r="http://schemas.openxmlformats.org/officeDocument/2006/relationships" xmlns:p="http://schemas.openxmlformats.org/presentationml/2006/main">
  <p:tag name="NUM" val="3"/>
</p:tagLst>
</file>

<file path=ppt/tags/tag312.xml><?xml version="1.0" encoding="utf-8"?>
<p:tagLst xmlns:a="http://schemas.openxmlformats.org/drawingml/2006/main" xmlns:r="http://schemas.openxmlformats.org/officeDocument/2006/relationships" xmlns:p="http://schemas.openxmlformats.org/presentationml/2006/main">
  <p:tag name="NUM" val="4"/>
</p:tagLst>
</file>

<file path=ppt/tags/tag313.xml><?xml version="1.0" encoding="utf-8"?>
<p:tagLst xmlns:a="http://schemas.openxmlformats.org/drawingml/2006/main" xmlns:r="http://schemas.openxmlformats.org/officeDocument/2006/relationships" xmlns:p="http://schemas.openxmlformats.org/presentationml/2006/main">
  <p:tag name="NUM" val="5"/>
</p:tagLst>
</file>

<file path=ppt/tags/tag314.xml><?xml version="1.0" encoding="utf-8"?>
<p:tagLst xmlns:a="http://schemas.openxmlformats.org/drawingml/2006/main" xmlns:r="http://schemas.openxmlformats.org/officeDocument/2006/relationships" xmlns:p="http://schemas.openxmlformats.org/presentationml/2006/main">
  <p:tag name="NUM" val="6"/>
</p:tagLst>
</file>

<file path=ppt/tags/tag315.xml><?xml version="1.0" encoding="utf-8"?>
<p:tagLst xmlns:a="http://schemas.openxmlformats.org/drawingml/2006/main" xmlns:r="http://schemas.openxmlformats.org/officeDocument/2006/relationships" xmlns:p="http://schemas.openxmlformats.org/presentationml/2006/main">
  <p:tag name="NUM" val="7"/>
</p:tagLst>
</file>

<file path=ppt/tags/tag316.xml><?xml version="1.0" encoding="utf-8"?>
<p:tagLst xmlns:a="http://schemas.openxmlformats.org/drawingml/2006/main" xmlns:r="http://schemas.openxmlformats.org/officeDocument/2006/relationships" xmlns:p="http://schemas.openxmlformats.org/presentationml/2006/main">
  <p:tag name="NUM" val="8"/>
</p:tagLst>
</file>

<file path=ppt/tags/tag317.xml><?xml version="1.0" encoding="utf-8"?>
<p:tagLst xmlns:a="http://schemas.openxmlformats.org/drawingml/2006/main" xmlns:r="http://schemas.openxmlformats.org/officeDocument/2006/relationships" xmlns:p="http://schemas.openxmlformats.org/presentationml/2006/main">
  <p:tag name="NUM" val="9"/>
</p:tagLst>
</file>

<file path=ppt/tags/tag3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9.xml><?xml version="1.0" encoding="utf-8"?>
<p:tagLst xmlns:a="http://schemas.openxmlformats.org/drawingml/2006/main" xmlns:r="http://schemas.openxmlformats.org/officeDocument/2006/relationships" xmlns:p="http://schemas.openxmlformats.org/presentationml/2006/main">
  <p:tag name="NUM"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0.xml><?xml version="1.0" encoding="utf-8"?>
<p:tagLst xmlns:a="http://schemas.openxmlformats.org/drawingml/2006/main" xmlns:r="http://schemas.openxmlformats.org/officeDocument/2006/relationships" xmlns:p="http://schemas.openxmlformats.org/presentationml/2006/main">
  <p:tag name="NUM" val="2"/>
</p:tagLst>
</file>

<file path=ppt/tags/tag321.xml><?xml version="1.0" encoding="utf-8"?>
<p:tagLst xmlns:a="http://schemas.openxmlformats.org/drawingml/2006/main" xmlns:r="http://schemas.openxmlformats.org/officeDocument/2006/relationships" xmlns:p="http://schemas.openxmlformats.org/presentationml/2006/main">
  <p:tag name="NUM" val="3"/>
</p:tagLst>
</file>

<file path=ppt/tags/tag322.xml><?xml version="1.0" encoding="utf-8"?>
<p:tagLst xmlns:a="http://schemas.openxmlformats.org/drawingml/2006/main" xmlns:r="http://schemas.openxmlformats.org/officeDocument/2006/relationships" xmlns:p="http://schemas.openxmlformats.org/presentationml/2006/main">
  <p:tag name="NUM" val="4"/>
</p:tagLst>
</file>

<file path=ppt/tags/tag323.xml><?xml version="1.0" encoding="utf-8"?>
<p:tagLst xmlns:a="http://schemas.openxmlformats.org/drawingml/2006/main" xmlns:r="http://schemas.openxmlformats.org/officeDocument/2006/relationships" xmlns:p="http://schemas.openxmlformats.org/presentationml/2006/main">
  <p:tag name="NUM" val="5"/>
</p:tagLst>
</file>

<file path=ppt/tags/tag324.xml><?xml version="1.0" encoding="utf-8"?>
<p:tagLst xmlns:a="http://schemas.openxmlformats.org/drawingml/2006/main" xmlns:r="http://schemas.openxmlformats.org/officeDocument/2006/relationships" xmlns:p="http://schemas.openxmlformats.org/presentationml/2006/main">
  <p:tag name="NUM" val="6"/>
</p:tagLst>
</file>

<file path=ppt/tags/tag325.xml><?xml version="1.0" encoding="utf-8"?>
<p:tagLst xmlns:a="http://schemas.openxmlformats.org/drawingml/2006/main" xmlns:r="http://schemas.openxmlformats.org/officeDocument/2006/relationships" xmlns:p="http://schemas.openxmlformats.org/presentationml/2006/main">
  <p:tag name="NUM" val="7"/>
</p:tagLst>
</file>

<file path=ppt/tags/tag326.xml><?xml version="1.0" encoding="utf-8"?>
<p:tagLst xmlns:a="http://schemas.openxmlformats.org/drawingml/2006/main" xmlns:r="http://schemas.openxmlformats.org/officeDocument/2006/relationships" xmlns:p="http://schemas.openxmlformats.org/presentationml/2006/main">
  <p:tag name="NUM" val="8"/>
</p:tagLst>
</file>

<file path=ppt/tags/tag327.xml><?xml version="1.0" encoding="utf-8"?>
<p:tagLst xmlns:a="http://schemas.openxmlformats.org/drawingml/2006/main" xmlns:r="http://schemas.openxmlformats.org/officeDocument/2006/relationships" xmlns:p="http://schemas.openxmlformats.org/presentationml/2006/main">
  <p:tag name="NUM" val="9"/>
</p:tagLst>
</file>

<file path=ppt/tags/tag328.xml><?xml version="1.0" encoding="utf-8"?>
<p:tagLst xmlns:a="http://schemas.openxmlformats.org/drawingml/2006/main" xmlns:r="http://schemas.openxmlformats.org/officeDocument/2006/relationships" xmlns:p="http://schemas.openxmlformats.org/presentationml/2006/main">
  <p:tag name="NUM" val="10"/>
</p:tagLst>
</file>

<file path=ppt/tags/tag329.xml><?xml version="1.0" encoding="utf-8"?>
<p:tagLst xmlns:a="http://schemas.openxmlformats.org/drawingml/2006/main" xmlns:r="http://schemas.openxmlformats.org/officeDocument/2006/relationships" xmlns:p="http://schemas.openxmlformats.org/presentationml/2006/main">
  <p:tag name="NUM" val="1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0.xml><?xml version="1.0" encoding="utf-8"?>
<p:tagLst xmlns:a="http://schemas.openxmlformats.org/drawingml/2006/main" xmlns:r="http://schemas.openxmlformats.org/officeDocument/2006/relationships" xmlns:p="http://schemas.openxmlformats.org/presentationml/2006/main">
  <p:tag name="NUM" val="12"/>
</p:tagLst>
</file>

<file path=ppt/tags/tag3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2.xml><?xml version="1.0" encoding="utf-8"?>
<p:tagLst xmlns:a="http://schemas.openxmlformats.org/drawingml/2006/main" xmlns:r="http://schemas.openxmlformats.org/officeDocument/2006/relationships" xmlns:p="http://schemas.openxmlformats.org/presentationml/2006/main">
  <p:tag name="NUM" val="1"/>
</p:tagLst>
</file>

<file path=ppt/tags/tag333.xml><?xml version="1.0" encoding="utf-8"?>
<p:tagLst xmlns:a="http://schemas.openxmlformats.org/drawingml/2006/main" xmlns:r="http://schemas.openxmlformats.org/officeDocument/2006/relationships" xmlns:p="http://schemas.openxmlformats.org/presentationml/2006/main">
  <p:tag name="NUM" val="2"/>
</p:tagLst>
</file>

<file path=ppt/tags/tag334.xml><?xml version="1.0" encoding="utf-8"?>
<p:tagLst xmlns:a="http://schemas.openxmlformats.org/drawingml/2006/main" xmlns:r="http://schemas.openxmlformats.org/officeDocument/2006/relationships" xmlns:p="http://schemas.openxmlformats.org/presentationml/2006/main">
  <p:tag name="NUM" val="3"/>
</p:tagLst>
</file>

<file path=ppt/tags/tag335.xml><?xml version="1.0" encoding="utf-8"?>
<p:tagLst xmlns:a="http://schemas.openxmlformats.org/drawingml/2006/main" xmlns:r="http://schemas.openxmlformats.org/officeDocument/2006/relationships" xmlns:p="http://schemas.openxmlformats.org/presentationml/2006/main">
  <p:tag name="NUM" val="4"/>
</p:tagLst>
</file>

<file path=ppt/tags/tag336.xml><?xml version="1.0" encoding="utf-8"?>
<p:tagLst xmlns:a="http://schemas.openxmlformats.org/drawingml/2006/main" xmlns:r="http://schemas.openxmlformats.org/officeDocument/2006/relationships" xmlns:p="http://schemas.openxmlformats.org/presentationml/2006/main">
  <p:tag name="NUM" val="5"/>
</p:tagLst>
</file>

<file path=ppt/tags/tag3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8.xml><?xml version="1.0" encoding="utf-8"?>
<p:tagLst xmlns:a="http://schemas.openxmlformats.org/drawingml/2006/main" xmlns:r="http://schemas.openxmlformats.org/officeDocument/2006/relationships" xmlns:p="http://schemas.openxmlformats.org/presentationml/2006/main">
  <p:tag name="NUM" val="1"/>
</p:tagLst>
</file>

<file path=ppt/tags/tag339.xml><?xml version="1.0" encoding="utf-8"?>
<p:tagLst xmlns:a="http://schemas.openxmlformats.org/drawingml/2006/main" xmlns:r="http://schemas.openxmlformats.org/officeDocument/2006/relationships" xmlns:p="http://schemas.openxmlformats.org/presentationml/2006/main">
  <p:tag name="NUM" val="2"/>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0.xml><?xml version="1.0" encoding="utf-8"?>
<p:tagLst xmlns:a="http://schemas.openxmlformats.org/drawingml/2006/main" xmlns:r="http://schemas.openxmlformats.org/officeDocument/2006/relationships" xmlns:p="http://schemas.openxmlformats.org/presentationml/2006/main">
  <p:tag name="NUM" val="3"/>
</p:tagLst>
</file>

<file path=ppt/tags/tag341.xml><?xml version="1.0" encoding="utf-8"?>
<p:tagLst xmlns:a="http://schemas.openxmlformats.org/drawingml/2006/main" xmlns:r="http://schemas.openxmlformats.org/officeDocument/2006/relationships" xmlns:p="http://schemas.openxmlformats.org/presentationml/2006/main">
  <p:tag name="NUM" val="4"/>
</p:tagLst>
</file>

<file path=ppt/tags/tag342.xml><?xml version="1.0" encoding="utf-8"?>
<p:tagLst xmlns:a="http://schemas.openxmlformats.org/drawingml/2006/main" xmlns:r="http://schemas.openxmlformats.org/officeDocument/2006/relationships" xmlns:p="http://schemas.openxmlformats.org/presentationml/2006/main">
  <p:tag name="NUM" val="5"/>
</p:tagLst>
</file>

<file path=ppt/tags/tag343.xml><?xml version="1.0" encoding="utf-8"?>
<p:tagLst xmlns:a="http://schemas.openxmlformats.org/drawingml/2006/main" xmlns:r="http://schemas.openxmlformats.org/officeDocument/2006/relationships" xmlns:p="http://schemas.openxmlformats.org/presentationml/2006/main">
  <p:tag name="NUM" val="6"/>
</p:tagLst>
</file>

<file path=ppt/tags/tag344.xml><?xml version="1.0" encoding="utf-8"?>
<p:tagLst xmlns:a="http://schemas.openxmlformats.org/drawingml/2006/main" xmlns:r="http://schemas.openxmlformats.org/officeDocument/2006/relationships" xmlns:p="http://schemas.openxmlformats.org/presentationml/2006/main">
  <p:tag name="NUM" val="7"/>
</p:tagLst>
</file>

<file path=ppt/tags/tag345.xml><?xml version="1.0" encoding="utf-8"?>
<p:tagLst xmlns:a="http://schemas.openxmlformats.org/drawingml/2006/main" xmlns:r="http://schemas.openxmlformats.org/officeDocument/2006/relationships" xmlns:p="http://schemas.openxmlformats.org/presentationml/2006/main">
  <p:tag name="NUM" val="8"/>
</p:tagLst>
</file>

<file path=ppt/tags/tag346.xml><?xml version="1.0" encoding="utf-8"?>
<p:tagLst xmlns:a="http://schemas.openxmlformats.org/drawingml/2006/main" xmlns:r="http://schemas.openxmlformats.org/officeDocument/2006/relationships" xmlns:p="http://schemas.openxmlformats.org/presentationml/2006/main">
  <p:tag name="NUM" val="9"/>
</p:tagLst>
</file>

<file path=ppt/tags/tag347.xml><?xml version="1.0" encoding="utf-8"?>
<p:tagLst xmlns:a="http://schemas.openxmlformats.org/drawingml/2006/main" xmlns:r="http://schemas.openxmlformats.org/officeDocument/2006/relationships" xmlns:p="http://schemas.openxmlformats.org/presentationml/2006/main">
  <p:tag name="NUM" val="10"/>
</p:tagLst>
</file>

<file path=ppt/tags/tag3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9.xml><?xml version="1.0" encoding="utf-8"?>
<p:tagLst xmlns:a="http://schemas.openxmlformats.org/drawingml/2006/main" xmlns:r="http://schemas.openxmlformats.org/officeDocument/2006/relationships" xmlns:p="http://schemas.openxmlformats.org/presentationml/2006/main">
  <p:tag name="NUM"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0.xml><?xml version="1.0" encoding="utf-8"?>
<p:tagLst xmlns:a="http://schemas.openxmlformats.org/drawingml/2006/main" xmlns:r="http://schemas.openxmlformats.org/officeDocument/2006/relationships" xmlns:p="http://schemas.openxmlformats.org/presentationml/2006/main">
  <p:tag name="NUM" val="2"/>
</p:tagLst>
</file>

<file path=ppt/tags/tag351.xml><?xml version="1.0" encoding="utf-8"?>
<p:tagLst xmlns:a="http://schemas.openxmlformats.org/drawingml/2006/main" xmlns:r="http://schemas.openxmlformats.org/officeDocument/2006/relationships" xmlns:p="http://schemas.openxmlformats.org/presentationml/2006/main">
  <p:tag name="NUM" val="3"/>
</p:tagLst>
</file>

<file path=ppt/tags/tag352.xml><?xml version="1.0" encoding="utf-8"?>
<p:tagLst xmlns:a="http://schemas.openxmlformats.org/drawingml/2006/main" xmlns:r="http://schemas.openxmlformats.org/officeDocument/2006/relationships" xmlns:p="http://schemas.openxmlformats.org/presentationml/2006/main">
  <p:tag name="NUM" val="4"/>
</p:tagLst>
</file>

<file path=ppt/tags/tag353.xml><?xml version="1.0" encoding="utf-8"?>
<p:tagLst xmlns:a="http://schemas.openxmlformats.org/drawingml/2006/main" xmlns:r="http://schemas.openxmlformats.org/officeDocument/2006/relationships" xmlns:p="http://schemas.openxmlformats.org/presentationml/2006/main">
  <p:tag name="NUM" val="5"/>
</p:tagLst>
</file>

<file path=ppt/tags/tag354.xml><?xml version="1.0" encoding="utf-8"?>
<p:tagLst xmlns:a="http://schemas.openxmlformats.org/drawingml/2006/main" xmlns:r="http://schemas.openxmlformats.org/officeDocument/2006/relationships" xmlns:p="http://schemas.openxmlformats.org/presentationml/2006/main">
  <p:tag name="NUM" val="6"/>
</p:tagLst>
</file>

<file path=ppt/tags/tag355.xml><?xml version="1.0" encoding="utf-8"?>
<p:tagLst xmlns:a="http://schemas.openxmlformats.org/drawingml/2006/main" xmlns:r="http://schemas.openxmlformats.org/officeDocument/2006/relationships" xmlns:p="http://schemas.openxmlformats.org/presentationml/2006/main">
  <p:tag name="NUM" val="7"/>
</p:tagLst>
</file>

<file path=ppt/tags/tag3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7.xml><?xml version="1.0" encoding="utf-8"?>
<p:tagLst xmlns:a="http://schemas.openxmlformats.org/drawingml/2006/main" xmlns:r="http://schemas.openxmlformats.org/officeDocument/2006/relationships" xmlns:p="http://schemas.openxmlformats.org/presentationml/2006/main">
  <p:tag name="NUM" val="1"/>
</p:tagLst>
</file>

<file path=ppt/tags/tag358.xml><?xml version="1.0" encoding="utf-8"?>
<p:tagLst xmlns:a="http://schemas.openxmlformats.org/drawingml/2006/main" xmlns:r="http://schemas.openxmlformats.org/officeDocument/2006/relationships" xmlns:p="http://schemas.openxmlformats.org/presentationml/2006/main">
  <p:tag name="NUM" val="2"/>
</p:tagLst>
</file>

<file path=ppt/tags/tag359.xml><?xml version="1.0" encoding="utf-8"?>
<p:tagLst xmlns:a="http://schemas.openxmlformats.org/drawingml/2006/main" xmlns:r="http://schemas.openxmlformats.org/officeDocument/2006/relationships" xmlns:p="http://schemas.openxmlformats.org/presentationml/2006/main">
  <p:tag name="NUM" val="3"/>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0.xml><?xml version="1.0" encoding="utf-8"?>
<p:tagLst xmlns:a="http://schemas.openxmlformats.org/drawingml/2006/main" xmlns:r="http://schemas.openxmlformats.org/officeDocument/2006/relationships" xmlns:p="http://schemas.openxmlformats.org/presentationml/2006/main">
  <p:tag name="NUM" val="4"/>
</p:tagLst>
</file>

<file path=ppt/tags/tag361.xml><?xml version="1.0" encoding="utf-8"?>
<p:tagLst xmlns:a="http://schemas.openxmlformats.org/drawingml/2006/main" xmlns:r="http://schemas.openxmlformats.org/officeDocument/2006/relationships" xmlns:p="http://schemas.openxmlformats.org/presentationml/2006/main">
  <p:tag name="NUM" val="5"/>
</p:tagLst>
</file>

<file path=ppt/tags/tag362.xml><?xml version="1.0" encoding="utf-8"?>
<p:tagLst xmlns:a="http://schemas.openxmlformats.org/drawingml/2006/main" xmlns:r="http://schemas.openxmlformats.org/officeDocument/2006/relationships" xmlns:p="http://schemas.openxmlformats.org/presentationml/2006/main">
  <p:tag name="NUM" val="6"/>
</p:tagLst>
</file>

<file path=ppt/tags/tag363.xml><?xml version="1.0" encoding="utf-8"?>
<p:tagLst xmlns:a="http://schemas.openxmlformats.org/drawingml/2006/main" xmlns:r="http://schemas.openxmlformats.org/officeDocument/2006/relationships" xmlns:p="http://schemas.openxmlformats.org/presentationml/2006/main">
  <p:tag name="NUM" val="7"/>
</p:tagLst>
</file>

<file path=ppt/tags/tag364.xml><?xml version="1.0" encoding="utf-8"?>
<p:tagLst xmlns:a="http://schemas.openxmlformats.org/drawingml/2006/main" xmlns:r="http://schemas.openxmlformats.org/officeDocument/2006/relationships" xmlns:p="http://schemas.openxmlformats.org/presentationml/2006/main">
  <p:tag name="NUM" val="8"/>
</p:tagLst>
</file>

<file path=ppt/tags/tag365.xml><?xml version="1.0" encoding="utf-8"?>
<p:tagLst xmlns:a="http://schemas.openxmlformats.org/drawingml/2006/main" xmlns:r="http://schemas.openxmlformats.org/officeDocument/2006/relationships" xmlns:p="http://schemas.openxmlformats.org/presentationml/2006/main">
  <p:tag name="NUM" val="9"/>
</p:tagLst>
</file>

<file path=ppt/tags/tag36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7.xml><?xml version="1.0" encoding="utf-8"?>
<p:tagLst xmlns:a="http://schemas.openxmlformats.org/drawingml/2006/main" xmlns:r="http://schemas.openxmlformats.org/officeDocument/2006/relationships" xmlns:p="http://schemas.openxmlformats.org/presentationml/2006/main">
  <p:tag name="NUM" val="1"/>
</p:tagLst>
</file>

<file path=ppt/tags/tag368.xml><?xml version="1.0" encoding="utf-8"?>
<p:tagLst xmlns:a="http://schemas.openxmlformats.org/drawingml/2006/main" xmlns:r="http://schemas.openxmlformats.org/officeDocument/2006/relationships" xmlns:p="http://schemas.openxmlformats.org/presentationml/2006/main">
  <p:tag name="NUM" val="2"/>
</p:tagLst>
</file>

<file path=ppt/tags/tag369.xml><?xml version="1.0" encoding="utf-8"?>
<p:tagLst xmlns:a="http://schemas.openxmlformats.org/drawingml/2006/main" xmlns:r="http://schemas.openxmlformats.org/officeDocument/2006/relationships" xmlns:p="http://schemas.openxmlformats.org/presentationml/2006/main">
  <p:tag name="NUM" val="3"/>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0.xml><?xml version="1.0" encoding="utf-8"?>
<p:tagLst xmlns:a="http://schemas.openxmlformats.org/drawingml/2006/main" xmlns:r="http://schemas.openxmlformats.org/officeDocument/2006/relationships" xmlns:p="http://schemas.openxmlformats.org/presentationml/2006/main">
  <p:tag name="NUM" val="4"/>
</p:tagLst>
</file>

<file path=ppt/tags/tag371.xml><?xml version="1.0" encoding="utf-8"?>
<p:tagLst xmlns:a="http://schemas.openxmlformats.org/drawingml/2006/main" xmlns:r="http://schemas.openxmlformats.org/officeDocument/2006/relationships" xmlns:p="http://schemas.openxmlformats.org/presentationml/2006/main">
  <p:tag name="NUM" val="5"/>
</p:tagLst>
</file>

<file path=ppt/tags/tag372.xml><?xml version="1.0" encoding="utf-8"?>
<p:tagLst xmlns:a="http://schemas.openxmlformats.org/drawingml/2006/main" xmlns:r="http://schemas.openxmlformats.org/officeDocument/2006/relationships" xmlns:p="http://schemas.openxmlformats.org/presentationml/2006/main">
  <p:tag name="NUM" val="6"/>
</p:tagLst>
</file>

<file path=ppt/tags/tag373.xml><?xml version="1.0" encoding="utf-8"?>
<p:tagLst xmlns:a="http://schemas.openxmlformats.org/drawingml/2006/main" xmlns:r="http://schemas.openxmlformats.org/officeDocument/2006/relationships" xmlns:p="http://schemas.openxmlformats.org/presentationml/2006/main">
  <p:tag name="NUM" val="7"/>
</p:tagLst>
</file>

<file path=ppt/tags/tag374.xml><?xml version="1.0" encoding="utf-8"?>
<p:tagLst xmlns:a="http://schemas.openxmlformats.org/drawingml/2006/main" xmlns:r="http://schemas.openxmlformats.org/officeDocument/2006/relationships" xmlns:p="http://schemas.openxmlformats.org/presentationml/2006/main">
  <p:tag name="NUM" val="8"/>
</p:tagLst>
</file>

<file path=ppt/tags/tag37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6.xml><?xml version="1.0" encoding="utf-8"?>
<p:tagLst xmlns:a="http://schemas.openxmlformats.org/drawingml/2006/main" xmlns:r="http://schemas.openxmlformats.org/officeDocument/2006/relationships" xmlns:p="http://schemas.openxmlformats.org/presentationml/2006/main">
  <p:tag name="NUM" val="1"/>
</p:tagLst>
</file>

<file path=ppt/tags/tag377.xml><?xml version="1.0" encoding="utf-8"?>
<p:tagLst xmlns:a="http://schemas.openxmlformats.org/drawingml/2006/main" xmlns:r="http://schemas.openxmlformats.org/officeDocument/2006/relationships" xmlns:p="http://schemas.openxmlformats.org/presentationml/2006/main">
  <p:tag name="NUM" val="2"/>
</p:tagLst>
</file>

<file path=ppt/tags/tag378.xml><?xml version="1.0" encoding="utf-8"?>
<p:tagLst xmlns:a="http://schemas.openxmlformats.org/drawingml/2006/main" xmlns:r="http://schemas.openxmlformats.org/officeDocument/2006/relationships" xmlns:p="http://schemas.openxmlformats.org/presentationml/2006/main">
  <p:tag name="NUM" val="3"/>
</p:tagLst>
</file>

<file path=ppt/tags/tag37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0.xml><?xml version="1.0" encoding="utf-8"?>
<p:tagLst xmlns:a="http://schemas.openxmlformats.org/drawingml/2006/main" xmlns:r="http://schemas.openxmlformats.org/officeDocument/2006/relationships" xmlns:p="http://schemas.openxmlformats.org/presentationml/2006/main">
  <p:tag name="NUM" val="1"/>
</p:tagLst>
</file>

<file path=ppt/tags/tag381.xml><?xml version="1.0" encoding="utf-8"?>
<p:tagLst xmlns:a="http://schemas.openxmlformats.org/drawingml/2006/main" xmlns:r="http://schemas.openxmlformats.org/officeDocument/2006/relationships" xmlns:p="http://schemas.openxmlformats.org/presentationml/2006/main">
  <p:tag name="NUM" val="2"/>
</p:tagLst>
</file>

<file path=ppt/tags/tag382.xml><?xml version="1.0" encoding="utf-8"?>
<p:tagLst xmlns:a="http://schemas.openxmlformats.org/drawingml/2006/main" xmlns:r="http://schemas.openxmlformats.org/officeDocument/2006/relationships" xmlns:p="http://schemas.openxmlformats.org/presentationml/2006/main">
  <p:tag name="NUM" val="3"/>
</p:tagLst>
</file>

<file path=ppt/tags/tag38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4.xml><?xml version="1.0" encoding="utf-8"?>
<p:tagLst xmlns:a="http://schemas.openxmlformats.org/drawingml/2006/main" xmlns:r="http://schemas.openxmlformats.org/officeDocument/2006/relationships" xmlns:p="http://schemas.openxmlformats.org/presentationml/2006/main">
  <p:tag name="NUM" val="1"/>
</p:tagLst>
</file>

<file path=ppt/tags/tag385.xml><?xml version="1.0" encoding="utf-8"?>
<p:tagLst xmlns:a="http://schemas.openxmlformats.org/drawingml/2006/main" xmlns:r="http://schemas.openxmlformats.org/officeDocument/2006/relationships" xmlns:p="http://schemas.openxmlformats.org/presentationml/2006/main">
  <p:tag name="NUM" val="2"/>
</p:tagLst>
</file>

<file path=ppt/tags/tag386.xml><?xml version="1.0" encoding="utf-8"?>
<p:tagLst xmlns:a="http://schemas.openxmlformats.org/drawingml/2006/main" xmlns:r="http://schemas.openxmlformats.org/officeDocument/2006/relationships" xmlns:p="http://schemas.openxmlformats.org/presentationml/2006/main">
  <p:tag name="NUM" val="3"/>
</p:tagLst>
</file>

<file path=ppt/tags/tag38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8.xml><?xml version="1.0" encoding="utf-8"?>
<p:tagLst xmlns:a="http://schemas.openxmlformats.org/drawingml/2006/main" xmlns:r="http://schemas.openxmlformats.org/officeDocument/2006/relationships" xmlns:p="http://schemas.openxmlformats.org/presentationml/2006/main">
  <p:tag name="NUM" val="1"/>
</p:tagLst>
</file>

<file path=ppt/tags/tag389.xml><?xml version="1.0" encoding="utf-8"?>
<p:tagLst xmlns:a="http://schemas.openxmlformats.org/drawingml/2006/main" xmlns:r="http://schemas.openxmlformats.org/officeDocument/2006/relationships" xmlns:p="http://schemas.openxmlformats.org/presentationml/2006/main">
  <p:tag name="NUM" val="2"/>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0.xml><?xml version="1.0" encoding="utf-8"?>
<p:tagLst xmlns:a="http://schemas.openxmlformats.org/drawingml/2006/main" xmlns:r="http://schemas.openxmlformats.org/officeDocument/2006/relationships" xmlns:p="http://schemas.openxmlformats.org/presentationml/2006/main">
  <p:tag name="NUM" val="3"/>
</p:tagLst>
</file>

<file path=ppt/tags/tag39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2.xml><?xml version="1.0" encoding="utf-8"?>
<p:tagLst xmlns:a="http://schemas.openxmlformats.org/drawingml/2006/main" xmlns:r="http://schemas.openxmlformats.org/officeDocument/2006/relationships" xmlns:p="http://schemas.openxmlformats.org/presentationml/2006/main">
  <p:tag name="NUM" val="1"/>
</p:tagLst>
</file>

<file path=ppt/tags/tag393.xml><?xml version="1.0" encoding="utf-8"?>
<p:tagLst xmlns:a="http://schemas.openxmlformats.org/drawingml/2006/main" xmlns:r="http://schemas.openxmlformats.org/officeDocument/2006/relationships" xmlns:p="http://schemas.openxmlformats.org/presentationml/2006/main">
  <p:tag name="NUM" val="2"/>
</p:tagLst>
</file>

<file path=ppt/tags/tag394.xml><?xml version="1.0" encoding="utf-8"?>
<p:tagLst xmlns:a="http://schemas.openxmlformats.org/drawingml/2006/main" xmlns:r="http://schemas.openxmlformats.org/officeDocument/2006/relationships" xmlns:p="http://schemas.openxmlformats.org/presentationml/2006/main">
  <p:tag name="NUM" val="3"/>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NUM" val="1"/>
</p:tagLst>
</file>

<file path=ppt/tags/tag45.xml><?xml version="1.0" encoding="utf-8"?>
<p:tagLst xmlns:a="http://schemas.openxmlformats.org/drawingml/2006/main" xmlns:r="http://schemas.openxmlformats.org/officeDocument/2006/relationships" xmlns:p="http://schemas.openxmlformats.org/presentationml/2006/main">
  <p:tag name="NUM" val="2"/>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NUM" val="1"/>
</p:tagLst>
</file>

<file path=ppt/tags/tag48.xml><?xml version="1.0" encoding="utf-8"?>
<p:tagLst xmlns:a="http://schemas.openxmlformats.org/drawingml/2006/main" xmlns:r="http://schemas.openxmlformats.org/officeDocument/2006/relationships" xmlns:p="http://schemas.openxmlformats.org/presentationml/2006/main">
  <p:tag name="NUM" val="2"/>
</p:tagLst>
</file>

<file path=ppt/tags/tag49.xml><?xml version="1.0" encoding="utf-8"?>
<p:tagLst xmlns:a="http://schemas.openxmlformats.org/drawingml/2006/main" xmlns:r="http://schemas.openxmlformats.org/officeDocument/2006/relationships" xmlns:p="http://schemas.openxmlformats.org/presentationml/2006/main">
  <p:tag name="NUM" val="3"/>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NUM" val="1"/>
</p:tagLst>
</file>

<file path=ppt/tags/tag52.xml><?xml version="1.0" encoding="utf-8"?>
<p:tagLst xmlns:a="http://schemas.openxmlformats.org/drawingml/2006/main" xmlns:r="http://schemas.openxmlformats.org/officeDocument/2006/relationships" xmlns:p="http://schemas.openxmlformats.org/presentationml/2006/main">
  <p:tag name="NUM" val="2"/>
</p:tagLst>
</file>

<file path=ppt/tags/tag53.xml><?xml version="1.0" encoding="utf-8"?>
<p:tagLst xmlns:a="http://schemas.openxmlformats.org/drawingml/2006/main" xmlns:r="http://schemas.openxmlformats.org/officeDocument/2006/relationships" xmlns:p="http://schemas.openxmlformats.org/presentationml/2006/main">
  <p:tag name="NUM" val="3"/>
</p:tagLst>
</file>

<file path=ppt/tags/tag54.xml><?xml version="1.0" encoding="utf-8"?>
<p:tagLst xmlns:a="http://schemas.openxmlformats.org/drawingml/2006/main" xmlns:r="http://schemas.openxmlformats.org/officeDocument/2006/relationships" xmlns:p="http://schemas.openxmlformats.org/presentationml/2006/main">
  <p:tag name="NUM" val="4"/>
</p:tagLst>
</file>

<file path=ppt/tags/tag55.xml><?xml version="1.0" encoding="utf-8"?>
<p:tagLst xmlns:a="http://schemas.openxmlformats.org/drawingml/2006/main" xmlns:r="http://schemas.openxmlformats.org/officeDocument/2006/relationships" xmlns:p="http://schemas.openxmlformats.org/presentationml/2006/main">
  <p:tag name="NUM" val="5"/>
</p:tagLst>
</file>

<file path=ppt/tags/tag56.xml><?xml version="1.0" encoding="utf-8"?>
<p:tagLst xmlns:a="http://schemas.openxmlformats.org/drawingml/2006/main" xmlns:r="http://schemas.openxmlformats.org/officeDocument/2006/relationships" xmlns:p="http://schemas.openxmlformats.org/presentationml/2006/main">
  <p:tag name="NUM" val="6"/>
</p:tagLst>
</file>

<file path=ppt/tags/tag57.xml><?xml version="1.0" encoding="utf-8"?>
<p:tagLst xmlns:a="http://schemas.openxmlformats.org/drawingml/2006/main" xmlns:r="http://schemas.openxmlformats.org/officeDocument/2006/relationships" xmlns:p="http://schemas.openxmlformats.org/presentationml/2006/main">
  <p:tag name="NUM" val="7"/>
</p:tagLst>
</file>

<file path=ppt/tags/tag58.xml><?xml version="1.0" encoding="utf-8"?>
<p:tagLst xmlns:a="http://schemas.openxmlformats.org/drawingml/2006/main" xmlns:r="http://schemas.openxmlformats.org/officeDocument/2006/relationships" xmlns:p="http://schemas.openxmlformats.org/presentationml/2006/main">
  <p:tag name="NUM" val="8"/>
</p:tagLst>
</file>

<file path=ppt/tags/tag59.xml><?xml version="1.0" encoding="utf-8"?>
<p:tagLst xmlns:a="http://schemas.openxmlformats.org/drawingml/2006/main" xmlns:r="http://schemas.openxmlformats.org/officeDocument/2006/relationships" xmlns:p="http://schemas.openxmlformats.org/presentationml/2006/main">
  <p:tag name="NUM" val="9"/>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NUM" val="10"/>
</p:tagLst>
</file>

<file path=ppt/tags/tag61.xml><?xml version="1.0" encoding="utf-8"?>
<p:tagLst xmlns:a="http://schemas.openxmlformats.org/drawingml/2006/main" xmlns:r="http://schemas.openxmlformats.org/officeDocument/2006/relationships" xmlns:p="http://schemas.openxmlformats.org/presentationml/2006/main">
  <p:tag name="NUM" val="1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NUM" val="1"/>
</p:tagLst>
</file>

<file path=ppt/tags/tag64.xml><?xml version="1.0" encoding="utf-8"?>
<p:tagLst xmlns:a="http://schemas.openxmlformats.org/drawingml/2006/main" xmlns:r="http://schemas.openxmlformats.org/officeDocument/2006/relationships" xmlns:p="http://schemas.openxmlformats.org/presentationml/2006/main">
  <p:tag name="NUM" val="2"/>
</p:tagLst>
</file>

<file path=ppt/tags/tag65.xml><?xml version="1.0" encoding="utf-8"?>
<p:tagLst xmlns:a="http://schemas.openxmlformats.org/drawingml/2006/main" xmlns:r="http://schemas.openxmlformats.org/officeDocument/2006/relationships" xmlns:p="http://schemas.openxmlformats.org/presentationml/2006/main">
  <p:tag name="NUM" val="3"/>
</p:tagLst>
</file>

<file path=ppt/tags/tag66.xml><?xml version="1.0" encoding="utf-8"?>
<p:tagLst xmlns:a="http://schemas.openxmlformats.org/drawingml/2006/main" xmlns:r="http://schemas.openxmlformats.org/officeDocument/2006/relationships" xmlns:p="http://schemas.openxmlformats.org/presentationml/2006/main">
  <p:tag name="NUM" val="4"/>
</p:tagLst>
</file>

<file path=ppt/tags/tag67.xml><?xml version="1.0" encoding="utf-8"?>
<p:tagLst xmlns:a="http://schemas.openxmlformats.org/drawingml/2006/main" xmlns:r="http://schemas.openxmlformats.org/officeDocument/2006/relationships" xmlns:p="http://schemas.openxmlformats.org/presentationml/2006/main">
  <p:tag name="NUM" val="5"/>
</p:tagLst>
</file>

<file path=ppt/tags/tag68.xml><?xml version="1.0" encoding="utf-8"?>
<p:tagLst xmlns:a="http://schemas.openxmlformats.org/drawingml/2006/main" xmlns:r="http://schemas.openxmlformats.org/officeDocument/2006/relationships" xmlns:p="http://schemas.openxmlformats.org/presentationml/2006/main">
  <p:tag name="NUM" val="6"/>
</p:tagLst>
</file>

<file path=ppt/tags/tag69.xml><?xml version="1.0" encoding="utf-8"?>
<p:tagLst xmlns:a="http://schemas.openxmlformats.org/drawingml/2006/main" xmlns:r="http://schemas.openxmlformats.org/officeDocument/2006/relationships" xmlns:p="http://schemas.openxmlformats.org/presentationml/2006/main">
  <p:tag name="NUM" val="7"/>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0.xml><?xml version="1.0" encoding="utf-8"?>
<p:tagLst xmlns:a="http://schemas.openxmlformats.org/drawingml/2006/main" xmlns:r="http://schemas.openxmlformats.org/officeDocument/2006/relationships" xmlns:p="http://schemas.openxmlformats.org/presentationml/2006/main">
  <p:tag name="NUM" val="8"/>
</p:tagLst>
</file>

<file path=ppt/tags/tag7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2.xml><?xml version="1.0" encoding="utf-8"?>
<p:tagLst xmlns:a="http://schemas.openxmlformats.org/drawingml/2006/main" xmlns:r="http://schemas.openxmlformats.org/officeDocument/2006/relationships" xmlns:p="http://schemas.openxmlformats.org/presentationml/2006/main">
  <p:tag name="NUM" val="1"/>
</p:tagLst>
</file>

<file path=ppt/tags/tag73.xml><?xml version="1.0" encoding="utf-8"?>
<p:tagLst xmlns:a="http://schemas.openxmlformats.org/drawingml/2006/main" xmlns:r="http://schemas.openxmlformats.org/officeDocument/2006/relationships" xmlns:p="http://schemas.openxmlformats.org/presentationml/2006/main">
  <p:tag name="NUM" val="2"/>
</p:tagLst>
</file>

<file path=ppt/tags/tag74.xml><?xml version="1.0" encoding="utf-8"?>
<p:tagLst xmlns:a="http://schemas.openxmlformats.org/drawingml/2006/main" xmlns:r="http://schemas.openxmlformats.org/officeDocument/2006/relationships" xmlns:p="http://schemas.openxmlformats.org/presentationml/2006/main">
  <p:tag name="NUM" val="3"/>
</p:tagLst>
</file>

<file path=ppt/tags/tag75.xml><?xml version="1.0" encoding="utf-8"?>
<p:tagLst xmlns:a="http://schemas.openxmlformats.org/drawingml/2006/main" xmlns:r="http://schemas.openxmlformats.org/officeDocument/2006/relationships" xmlns:p="http://schemas.openxmlformats.org/presentationml/2006/main">
  <p:tag name="NUM" val="4"/>
</p:tagLst>
</file>

<file path=ppt/tags/tag76.xml><?xml version="1.0" encoding="utf-8"?>
<p:tagLst xmlns:a="http://schemas.openxmlformats.org/drawingml/2006/main" xmlns:r="http://schemas.openxmlformats.org/officeDocument/2006/relationships" xmlns:p="http://schemas.openxmlformats.org/presentationml/2006/main">
  <p:tag name="NUM" val="5"/>
</p:tagLst>
</file>

<file path=ppt/tags/tag77.xml><?xml version="1.0" encoding="utf-8"?>
<p:tagLst xmlns:a="http://schemas.openxmlformats.org/drawingml/2006/main" xmlns:r="http://schemas.openxmlformats.org/officeDocument/2006/relationships" xmlns:p="http://schemas.openxmlformats.org/presentationml/2006/main">
  <p:tag name="NUM" val="6"/>
</p:tagLst>
</file>

<file path=ppt/tags/tag7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9.xml><?xml version="1.0" encoding="utf-8"?>
<p:tagLst xmlns:a="http://schemas.openxmlformats.org/drawingml/2006/main" xmlns:r="http://schemas.openxmlformats.org/officeDocument/2006/relationships" xmlns:p="http://schemas.openxmlformats.org/presentationml/2006/main">
  <p:tag name="NUM"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0.xml><?xml version="1.0" encoding="utf-8"?>
<p:tagLst xmlns:a="http://schemas.openxmlformats.org/drawingml/2006/main" xmlns:r="http://schemas.openxmlformats.org/officeDocument/2006/relationships" xmlns:p="http://schemas.openxmlformats.org/presentationml/2006/main">
  <p:tag name="NUM" val="2"/>
</p:tagLst>
</file>

<file path=ppt/tags/tag81.xml><?xml version="1.0" encoding="utf-8"?>
<p:tagLst xmlns:a="http://schemas.openxmlformats.org/drawingml/2006/main" xmlns:r="http://schemas.openxmlformats.org/officeDocument/2006/relationships" xmlns:p="http://schemas.openxmlformats.org/presentationml/2006/main">
  <p:tag name="NUM" val="3"/>
</p:tagLst>
</file>

<file path=ppt/tags/tag82.xml><?xml version="1.0" encoding="utf-8"?>
<p:tagLst xmlns:a="http://schemas.openxmlformats.org/drawingml/2006/main" xmlns:r="http://schemas.openxmlformats.org/officeDocument/2006/relationships" xmlns:p="http://schemas.openxmlformats.org/presentationml/2006/main">
  <p:tag name="NUM" val="4"/>
</p:tagLst>
</file>

<file path=ppt/tags/tag83.xml><?xml version="1.0" encoding="utf-8"?>
<p:tagLst xmlns:a="http://schemas.openxmlformats.org/drawingml/2006/main" xmlns:r="http://schemas.openxmlformats.org/officeDocument/2006/relationships" xmlns:p="http://schemas.openxmlformats.org/presentationml/2006/main">
  <p:tag name="NUM" val="5"/>
</p:tagLst>
</file>

<file path=ppt/tags/tag84.xml><?xml version="1.0" encoding="utf-8"?>
<p:tagLst xmlns:a="http://schemas.openxmlformats.org/drawingml/2006/main" xmlns:r="http://schemas.openxmlformats.org/officeDocument/2006/relationships" xmlns:p="http://schemas.openxmlformats.org/presentationml/2006/main">
  <p:tag name="NUM" val="6"/>
</p:tagLst>
</file>

<file path=ppt/tags/tag85.xml><?xml version="1.0" encoding="utf-8"?>
<p:tagLst xmlns:a="http://schemas.openxmlformats.org/drawingml/2006/main" xmlns:r="http://schemas.openxmlformats.org/officeDocument/2006/relationships" xmlns:p="http://schemas.openxmlformats.org/presentationml/2006/main">
  <p:tag name="NUM" val="7"/>
</p:tagLst>
</file>

<file path=ppt/tags/tag86.xml><?xml version="1.0" encoding="utf-8"?>
<p:tagLst xmlns:a="http://schemas.openxmlformats.org/drawingml/2006/main" xmlns:r="http://schemas.openxmlformats.org/officeDocument/2006/relationships" xmlns:p="http://schemas.openxmlformats.org/presentationml/2006/main">
  <p:tag name="NUM" val="8"/>
</p:tagLst>
</file>

<file path=ppt/tags/tag87.xml><?xml version="1.0" encoding="utf-8"?>
<p:tagLst xmlns:a="http://schemas.openxmlformats.org/drawingml/2006/main" xmlns:r="http://schemas.openxmlformats.org/officeDocument/2006/relationships" xmlns:p="http://schemas.openxmlformats.org/presentationml/2006/main">
  <p:tag name="NUM" val="9"/>
</p:tagLst>
</file>

<file path=ppt/tags/tag8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9.xml><?xml version="1.0" encoding="utf-8"?>
<p:tagLst xmlns:a="http://schemas.openxmlformats.org/drawingml/2006/main" xmlns:r="http://schemas.openxmlformats.org/officeDocument/2006/relationships" xmlns:p="http://schemas.openxmlformats.org/presentationml/2006/main">
  <p:tag name="NUM"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0.xml><?xml version="1.0" encoding="utf-8"?>
<p:tagLst xmlns:a="http://schemas.openxmlformats.org/drawingml/2006/main" xmlns:r="http://schemas.openxmlformats.org/officeDocument/2006/relationships" xmlns:p="http://schemas.openxmlformats.org/presentationml/2006/main">
  <p:tag name="NUM" val="2"/>
</p:tagLst>
</file>

<file path=ppt/tags/tag91.xml><?xml version="1.0" encoding="utf-8"?>
<p:tagLst xmlns:a="http://schemas.openxmlformats.org/drawingml/2006/main" xmlns:r="http://schemas.openxmlformats.org/officeDocument/2006/relationships" xmlns:p="http://schemas.openxmlformats.org/presentationml/2006/main">
  <p:tag name="NUM" val="3"/>
</p:tagLst>
</file>

<file path=ppt/tags/tag92.xml><?xml version="1.0" encoding="utf-8"?>
<p:tagLst xmlns:a="http://schemas.openxmlformats.org/drawingml/2006/main" xmlns:r="http://schemas.openxmlformats.org/officeDocument/2006/relationships" xmlns:p="http://schemas.openxmlformats.org/presentationml/2006/main">
  <p:tag name="NUM" val="4"/>
</p:tagLst>
</file>

<file path=ppt/tags/tag9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4.xml><?xml version="1.0" encoding="utf-8"?>
<p:tagLst xmlns:a="http://schemas.openxmlformats.org/drawingml/2006/main" xmlns:r="http://schemas.openxmlformats.org/officeDocument/2006/relationships" xmlns:p="http://schemas.openxmlformats.org/presentationml/2006/main">
  <p:tag name="NUM" val="1"/>
</p:tagLst>
</file>

<file path=ppt/tags/tag95.xml><?xml version="1.0" encoding="utf-8"?>
<p:tagLst xmlns:a="http://schemas.openxmlformats.org/drawingml/2006/main" xmlns:r="http://schemas.openxmlformats.org/officeDocument/2006/relationships" xmlns:p="http://schemas.openxmlformats.org/presentationml/2006/main">
  <p:tag name="NUM" val="2"/>
</p:tagLst>
</file>

<file path=ppt/tags/tag9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7.xml><?xml version="1.0" encoding="utf-8"?>
<p:tagLst xmlns:a="http://schemas.openxmlformats.org/drawingml/2006/main" xmlns:r="http://schemas.openxmlformats.org/officeDocument/2006/relationships" xmlns:p="http://schemas.openxmlformats.org/presentationml/2006/main">
  <p:tag name="NUM" val="1"/>
</p:tagLst>
</file>

<file path=ppt/tags/tag98.xml><?xml version="1.0" encoding="utf-8"?>
<p:tagLst xmlns:a="http://schemas.openxmlformats.org/drawingml/2006/main" xmlns:r="http://schemas.openxmlformats.org/officeDocument/2006/relationships" xmlns:p="http://schemas.openxmlformats.org/presentationml/2006/main">
  <p:tag name="NUM" val="2"/>
</p:tagLst>
</file>

<file path=ppt/tags/tag99.xml><?xml version="1.0" encoding="utf-8"?>
<p:tagLst xmlns:a="http://schemas.openxmlformats.org/drawingml/2006/main" xmlns:r="http://schemas.openxmlformats.org/officeDocument/2006/relationships" xmlns:p="http://schemas.openxmlformats.org/presentationml/2006/main">
  <p:tag name="NUM" val="3"/>
</p:tagLst>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b">
        <a:normAutofit/>
      </a:bodyPr>
      <a:lstStyle>
        <a:defPPr>
          <a:defRPr sz="240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b">
        <a:normAutofit/>
      </a:bodyPr>
      <a:lstStyle>
        <a:defPPr>
          <a:defRPr sz="240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C6D81C18CA3A143BFCE988E0B855946" ma:contentTypeVersion="10" ma:contentTypeDescription="Crée un document." ma:contentTypeScope="" ma:versionID="843ccf878f9b1445a0d8d8e2fe9a4a21">
  <xsd:schema xmlns:xsd="http://www.w3.org/2001/XMLSchema" xmlns:xs="http://www.w3.org/2001/XMLSchema" xmlns:p="http://schemas.microsoft.com/office/2006/metadata/properties" xmlns:ns2="c016370a-b7c9-4039-9eaa-9f6016a33bd2" xmlns:ns3="2b844f85-d02a-4d35-aab0-730ea0553e8d" targetNamespace="http://schemas.microsoft.com/office/2006/metadata/properties" ma:root="true" ma:fieldsID="b8408d31c7985c57229d75061a595e0b" ns2:_="" ns3:_="">
    <xsd:import namespace="c016370a-b7c9-4039-9eaa-9f6016a33bd2"/>
    <xsd:import namespace="2b844f85-d02a-4d35-aab0-730ea0553e8d"/>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GenerationTime" minOccurs="0"/>
                <xsd:element ref="ns2:MediaServiceEventHashCode" minOccurs="0"/>
                <xsd:element ref="ns2:MediaServiceOCR"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16370a-b7c9-4039-9eaa-9f6016a33bd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b844f85-d02a-4d35-aab0-730ea0553e8d" elementFormDefault="qualified">
    <xsd:import namespace="http://schemas.microsoft.com/office/2006/documentManagement/types"/>
    <xsd:import namespace="http://schemas.microsoft.com/office/infopath/2007/PartnerControls"/>
    <xsd:element name="SharedWithUsers" ma:index="16"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0744E35-8DFE-42FB-9B27-EF60FB2821E4}">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c016370a-b7c9-4039-9eaa-9f6016a33bd2"/>
    <ds:schemaRef ds:uri="2b844f85-d02a-4d35-aab0-730ea0553e8d"/>
    <ds:schemaRef ds:uri="http://www.w3.org/XML/1998/namespace"/>
    <ds:schemaRef ds:uri="http://purl.org/dc/dcmitype/"/>
  </ds:schemaRefs>
</ds:datastoreItem>
</file>

<file path=customXml/itemProps2.xml><?xml version="1.0" encoding="utf-8"?>
<ds:datastoreItem xmlns:ds="http://schemas.openxmlformats.org/officeDocument/2006/customXml" ds:itemID="{AC472C3E-3E7B-48D2-BE64-60D4B59381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016370a-b7c9-4039-9eaa-9f6016a33bd2"/>
    <ds:schemaRef ds:uri="2b844f85-d02a-4d35-aab0-730ea0553e8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92112B7-675F-4876-9B67-FE360DED350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TotalTime>
  <Words>5441</Words>
  <Application>Microsoft Office PowerPoint</Application>
  <PresentationFormat>Grand écran</PresentationFormat>
  <Paragraphs>753</Paragraphs>
  <Slides>50</Slides>
  <Notes>45</Notes>
  <HiddenSlides>0</HiddenSlides>
  <MMClips>0</MMClips>
  <ScaleCrop>false</ScaleCrop>
  <HeadingPairs>
    <vt:vector size="6" baseType="variant">
      <vt:variant>
        <vt:lpstr>Polices utilisées</vt:lpstr>
      </vt:variant>
      <vt:variant>
        <vt:i4>4</vt:i4>
      </vt:variant>
      <vt:variant>
        <vt:lpstr>Thème</vt:lpstr>
      </vt:variant>
      <vt:variant>
        <vt:i4>2</vt:i4>
      </vt:variant>
      <vt:variant>
        <vt:lpstr>Titres des diapositives</vt:lpstr>
      </vt:variant>
      <vt:variant>
        <vt:i4>50</vt:i4>
      </vt:variant>
    </vt:vector>
  </HeadingPairs>
  <TitlesOfParts>
    <vt:vector size="56" baseType="lpstr">
      <vt:lpstr>Segoe UI Light</vt:lpstr>
      <vt:lpstr>Segoe UI Semilight</vt:lpstr>
      <vt:lpstr>Segoe UI</vt:lpstr>
      <vt:lpstr>Arial</vt:lpstr>
      <vt:lpstr>Thème Office</vt:lpstr>
      <vt:lpstr>1_Thème Office</vt:lpstr>
      <vt:lpstr>Le développement  d’une application mobile  sous Android</vt:lpstr>
      <vt:lpstr>Découverte de Kotlin</vt:lpstr>
      <vt:lpstr>Découverte de Kotlin</vt:lpstr>
      <vt:lpstr>Découverte de Kotlin</vt:lpstr>
      <vt:lpstr>Découverte de Kotlin</vt:lpstr>
      <vt:lpstr>Découverte de Kotlin</vt:lpstr>
      <vt:lpstr>Découverte de Kotlin</vt:lpstr>
      <vt:lpstr>Découverte de Kotlin</vt:lpstr>
      <vt:lpstr>Découverte de Kotlin</vt:lpstr>
      <vt:lpstr>Découverte de Kotlin</vt:lpstr>
      <vt:lpstr>Découverte de Kotlin</vt:lpstr>
      <vt:lpstr>Découverte de Kotlin</vt:lpstr>
      <vt:lpstr>Découverte de Kotlin</vt:lpstr>
      <vt:lpstr>Découverte de Kotlin</vt:lpstr>
      <vt:lpstr>Découverte de Kotlin</vt:lpstr>
      <vt:lpstr>Découverte de Kotlin</vt:lpstr>
      <vt:lpstr>Découverte de Kotlin</vt:lpstr>
      <vt:lpstr>Découverte de Kotlin</vt:lpstr>
      <vt:lpstr>Découverte de Kotlin</vt:lpstr>
      <vt:lpstr>Découverte de Kotlin</vt:lpstr>
      <vt:lpstr>Découverte de Kotlin</vt:lpstr>
      <vt:lpstr>Découverte de Kotlin</vt:lpstr>
      <vt:lpstr>Découverte de Kotlin</vt:lpstr>
      <vt:lpstr>Découverte de Kotlin</vt:lpstr>
      <vt:lpstr>Découverte de Kotlin</vt:lpstr>
      <vt:lpstr>Découverte de Kotlin</vt:lpstr>
      <vt:lpstr>Découverte de Kotlin</vt:lpstr>
      <vt:lpstr>Découverte de Kotlin</vt:lpstr>
      <vt:lpstr>Découverte de Kotlin</vt:lpstr>
      <vt:lpstr>Découverte de Kotlin</vt:lpstr>
      <vt:lpstr>Découverte de Kotlin</vt:lpstr>
      <vt:lpstr>Découverte de Kotlin</vt:lpstr>
      <vt:lpstr>Découverte de Kotlin</vt:lpstr>
      <vt:lpstr>Découverte de Kotlin</vt:lpstr>
      <vt:lpstr>Découverte de Kotlin</vt:lpstr>
      <vt:lpstr>Découverte de Kotlin</vt:lpstr>
      <vt:lpstr>Découverte de Kotlin</vt:lpstr>
      <vt:lpstr>Découverte de Kotlin</vt:lpstr>
      <vt:lpstr>Découverte de Kotlin</vt:lpstr>
      <vt:lpstr>Découverte de Kotlin</vt:lpstr>
      <vt:lpstr>Découverte de Kotlin</vt:lpstr>
      <vt:lpstr>Découverte de Kotlin</vt:lpstr>
      <vt:lpstr>Découverte de Kotlin</vt:lpstr>
      <vt:lpstr>Découverte de Kotlin</vt:lpstr>
      <vt:lpstr>Découverte de Kotlin</vt:lpstr>
      <vt:lpstr>Découverte de Kotlin – Programmation orientée objet</vt:lpstr>
      <vt:lpstr>Découverte de Kotlin – Programmation orientée objet</vt:lpstr>
      <vt:lpstr>Découverte de Kotlin – Programmation orientée objet</vt:lpstr>
      <vt:lpstr>Découverte de Kotlin – Programmation orientée objet</vt:lpstr>
      <vt:lpstr>Découverte de Kotlin</vt:lpstr>
    </vt:vector>
  </TitlesOfParts>
  <Company>editions Eni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Nathalie HERVOCHE</dc:creator>
  <cp:lastModifiedBy>Emilie VILLETORTE</cp:lastModifiedBy>
  <cp:revision>985</cp:revision>
  <dcterms:created xsi:type="dcterms:W3CDTF">2017-05-09T08:51:09Z</dcterms:created>
  <dcterms:modified xsi:type="dcterms:W3CDTF">2022-01-24T13:18:56Z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f66734b3-83b1-41cc-940e-f23d0c158fc1</vt:lpwstr>
  </property>
  <property fmtid="{D5CDD505-2E9C-101B-9397-08002B2CF9AE}" pid="3" name="ContentTypeId">
    <vt:lpwstr>0x010100AC6D81C18CA3A143BFCE988E0B855946</vt:lpwstr>
  </property>
  <property fmtid="{D5CDD505-2E9C-101B-9397-08002B2CF9AE}" pid="4" name="ArticulateGUID">
    <vt:lpwstr>4C016939-3D63-4BD5-8C4B-0D84325C8D72</vt:lpwstr>
  </property>
  <property fmtid="{D5CDD505-2E9C-101B-9397-08002B2CF9AE}" pid="5" name="ArticulatePath">
    <vt:lpwstr>débuter_powerapps_video_ENI</vt:lpwstr>
  </property>
</Properties>
</file>