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comments/modernComment_100_7E923C18.xml" ContentType="application/vnd.ms-powerpoint.comment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1.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3.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4.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9" r:id="rId4"/>
    <p:sldMasterId id="2147483722" r:id="rId5"/>
  </p:sldMasterIdLst>
  <p:notesMasterIdLst>
    <p:notesMasterId r:id="rId21"/>
  </p:notesMasterIdLst>
  <p:handoutMasterIdLst>
    <p:handoutMasterId r:id="rId22"/>
  </p:handoutMasterIdLst>
  <p:sldIdLst>
    <p:sldId id="256" r:id="rId6"/>
    <p:sldId id="257" r:id="rId7"/>
    <p:sldId id="589" r:id="rId8"/>
    <p:sldId id="609" r:id="rId9"/>
    <p:sldId id="640" r:id="rId10"/>
    <p:sldId id="610" r:id="rId11"/>
    <p:sldId id="641" r:id="rId12"/>
    <p:sldId id="611" r:id="rId13"/>
    <p:sldId id="642" r:id="rId14"/>
    <p:sldId id="643" r:id="rId15"/>
    <p:sldId id="644" r:id="rId16"/>
    <p:sldId id="645" r:id="rId17"/>
    <p:sldId id="646" r:id="rId18"/>
    <p:sldId id="269" r:id="rId19"/>
    <p:sldId id="270" r:id="rId20"/>
  </p:sldIdLst>
  <p:sldSz cx="12192000" cy="6858000"/>
  <p:notesSz cx="7104063" cy="10234613"/>
  <p:embeddedFontLst>
    <p:embeddedFont>
      <p:font typeface="Segoe UI" panose="020B0502040204020203" pitchFamily="34" charset="0"/>
      <p:regular r:id="rId23"/>
      <p:bold r:id="rId24"/>
      <p:italic r:id="rId25"/>
      <p:boldItalic r:id="rId26"/>
    </p:embeddedFont>
    <p:embeddedFont>
      <p:font typeface="Segoe UI Light" panose="020B0502040204020203" pitchFamily="34" charset="0"/>
      <p:regular r:id="rId27"/>
      <p:italic r:id="rId28"/>
    </p:embeddedFont>
  </p:embeddedFontLst>
  <p:custDataLst>
    <p:tags r:id="rId29"/>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77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199D02-F446-0807-52A6-5C0D46C48229}" name="Emilie VILLETORTE" initials="EV" userId="S::evilletorte@eni.fr::60a890f2-81d8-4a9a-b988-47c91ea199b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rah BOUTER" initials="SB" lastIdx="9" clrIdx="0">
    <p:extLst>
      <p:ext uri="{19B8F6BF-5375-455C-9EA6-DF929625EA0E}">
        <p15:presenceInfo xmlns:p15="http://schemas.microsoft.com/office/powerpoint/2012/main" userId="S-1-5-21-1801674531-1897051121-839522115-8424" providerId="AD"/>
      </p:ext>
    </p:extLst>
  </p:cmAuthor>
  <p:cmAuthor id="2" name="Thierry RICHARD" initials="TR" lastIdx="1" clrIdx="1">
    <p:extLst>
      <p:ext uri="{19B8F6BF-5375-455C-9EA6-DF929625EA0E}">
        <p15:presenceInfo xmlns:p15="http://schemas.microsoft.com/office/powerpoint/2012/main" userId="Thierry RICHARD" providerId="None"/>
      </p:ext>
    </p:extLst>
  </p:cmAuthor>
  <p:cmAuthor id="3" name="RICHARD Thierry Admin" initials="RTA" lastIdx="3" clrIdx="2">
    <p:extLst>
      <p:ext uri="{19B8F6BF-5375-455C-9EA6-DF929625EA0E}">
        <p15:presenceInfo xmlns:p15="http://schemas.microsoft.com/office/powerpoint/2012/main" userId="RICHARD Thierry Admin" providerId="None"/>
      </p:ext>
    </p:extLst>
  </p:cmAuthor>
  <p:cmAuthor id="4" name="Barthe, Karine (EXT - FR/Lannion)" initials="BK(F" lastIdx="1" clrIdx="3">
    <p:extLst>
      <p:ext uri="{19B8F6BF-5375-455C-9EA6-DF929625EA0E}">
        <p15:presenceInfo xmlns:p15="http://schemas.microsoft.com/office/powerpoint/2012/main" userId="Barthe, Karine (EXT - FR/Lann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CD"/>
    <a:srgbClr val="55BDFD"/>
    <a:srgbClr val="007386"/>
    <a:srgbClr val="07D3A2"/>
    <a:srgbClr val="9D4007"/>
    <a:srgbClr val="F46914"/>
    <a:srgbClr val="018FA5"/>
    <a:srgbClr val="6A0DB7"/>
    <a:srgbClr val="B08600"/>
    <a:srgbClr val="009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70388" autoAdjust="0"/>
  </p:normalViewPr>
  <p:slideViewPr>
    <p:cSldViewPr snapToGrid="0">
      <p:cViewPr varScale="1">
        <p:scale>
          <a:sx n="119" d="100"/>
          <a:sy n="119" d="100"/>
        </p:scale>
        <p:origin x="420" y="108"/>
      </p:cViewPr>
      <p:guideLst>
        <p:guide orient="horz" pos="2160"/>
        <p:guide pos="3840"/>
        <p:guide pos="277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3.xml"/></Relationships>
</file>

<file path=ppt/comments/modernComment_100_7E923C18.xml><?xml version="1.0" encoding="utf-8"?>
<p188:cmLst xmlns:a="http://schemas.openxmlformats.org/drawingml/2006/main" xmlns:r="http://schemas.openxmlformats.org/officeDocument/2006/relationships" xmlns:p188="http://schemas.microsoft.com/office/powerpoint/2018/8/main">
  <p188:cm id="{8A9F4888-1861-4E9F-A71C-AABC4D71A36C}" authorId="{B7199D02-F446-0807-52A6-5C0D46C48229}" created="2022-01-24T13:27:56.330">
    <ac:txMkLst xmlns:ac="http://schemas.microsoft.com/office/drawing/2013/main/command">
      <pc:docMk xmlns:pc="http://schemas.microsoft.com/office/powerpoint/2013/main/command"/>
      <pc:sldMk xmlns:pc="http://schemas.microsoft.com/office/powerpoint/2013/main/command" cId="2123512856" sldId="256"/>
      <ac:spMk id="2" creationId="{6FA20465-108C-484C-98C8-D5CC05D665E3}"/>
      <ac:txMk cp="44" len="4">
        <ac:context len="57" hash="764422540"/>
      </ac:txMk>
    </ac:txMkLst>
    <p188:pos x="3998976" y="1822197"/>
    <p188:txBody>
      <a:bodyPr/>
      <a:lstStyle/>
      <a:p>
        <a:r>
          <a:rPr lang="fr-FR"/>
          <a:t>pour Android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fr-FR">
              <a:latin typeface="Segoe UI" panose="020B0502040204020203" pitchFamily="34" charset="0"/>
            </a:endParaRPr>
          </a:p>
        </p:txBody>
      </p:sp>
      <p:sp>
        <p:nvSpPr>
          <p:cNvPr id="3" name="Espace réservé de la date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A8EB9EB-B186-4F9A-9F85-BBB1D65C7589}" type="datetimeFigureOut">
              <a:rPr lang="fr-FR" smtClean="0">
                <a:latin typeface="Segoe UI" panose="020B0502040204020203" pitchFamily="34" charset="0"/>
              </a:rPr>
              <a:t>26/01/2022</a:t>
            </a:fld>
            <a:endParaRPr lang="fr-FR">
              <a:latin typeface="Segoe UI" panose="020B0502040204020203" pitchFamily="34" charset="0"/>
            </a:endParaRPr>
          </a:p>
        </p:txBody>
      </p:sp>
      <p:sp>
        <p:nvSpPr>
          <p:cNvPr id="4" name="Espace réservé du pied de page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fr-FR">
              <a:latin typeface="Segoe UI" panose="020B0502040204020203" pitchFamily="34" charset="0"/>
            </a:endParaRPr>
          </a:p>
        </p:txBody>
      </p:sp>
      <p:sp>
        <p:nvSpPr>
          <p:cNvPr id="5" name="Espace réservé du numéro de diapositive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2611C90E-7C5C-4FC7-8E56-A2E921698B81}" type="slidenum">
              <a:rPr lang="fr-FR" smtClean="0">
                <a:latin typeface="Segoe UI" panose="020B0502040204020203" pitchFamily="34" charset="0"/>
              </a:rPr>
              <a:t>‹N°›</a:t>
            </a:fld>
            <a:endParaRPr lang="fr-FR">
              <a:latin typeface="Segoe UI" panose="020B0502040204020203" pitchFamily="34" charset="0"/>
            </a:endParaRPr>
          </a:p>
        </p:txBody>
      </p:sp>
    </p:spTree>
    <p:extLst>
      <p:ext uri="{BB962C8B-B14F-4D97-AF65-F5344CB8AC3E}">
        <p14:creationId xmlns:p14="http://schemas.microsoft.com/office/powerpoint/2010/main" val="16224908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Segoe UI" panose="020B0502040204020203" pitchFamily="34" charset="0"/>
              </a:defRPr>
            </a:lvl1pPr>
          </a:lstStyle>
          <a:p>
            <a:endParaRPr lang="fr-FR"/>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Segoe UI" panose="020B0502040204020203" pitchFamily="34" charset="0"/>
              </a:defRPr>
            </a:lvl1pPr>
          </a:lstStyle>
          <a:p>
            <a:fld id="{E63BDECB-E14E-459C-896C-A883D5960C42}" type="datetimeFigureOut">
              <a:rPr lang="fr-FR" smtClean="0"/>
              <a:pPr/>
              <a:t>26/01/2022</a:t>
            </a:fld>
            <a:endParaRPr lang="fr-FR"/>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fr-FR"/>
          </a:p>
        </p:txBody>
      </p:sp>
      <p:sp>
        <p:nvSpPr>
          <p:cNvPr id="5" name="Espace réservé des commentair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Segoe UI" panose="020B0502040204020203" pitchFamily="34" charset="0"/>
              </a:defRPr>
            </a:lvl1pPr>
          </a:lstStyle>
          <a:p>
            <a:endParaRPr lang="fr-FR"/>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Segoe UI" panose="020B0502040204020203" pitchFamily="34" charset="0"/>
              </a:defRPr>
            </a:lvl1pPr>
          </a:lstStyle>
          <a:p>
            <a:fld id="{00CA5B4E-61E0-4854-9785-88AF627D622D}" type="slidenum">
              <a:rPr lang="fr-FR" smtClean="0"/>
              <a:pPr/>
              <a:t>‹N°›</a:t>
            </a:fld>
            <a:endParaRPr lang="fr-FR"/>
          </a:p>
        </p:txBody>
      </p:sp>
    </p:spTree>
    <p:extLst>
      <p:ext uri="{BB962C8B-B14F-4D97-AF65-F5344CB8AC3E}">
        <p14:creationId xmlns:p14="http://schemas.microsoft.com/office/powerpoint/2010/main" val="3467805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17811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1166757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Pour maintenir la sécurité du système et des utilisateurs, Android exige que les applications demandent l'autorisation avant que les applications puissent utiliser certaines données et fonctionnalités du système. En fonction de la sensibilité de la zone, le système peut accorder l'autorisation automatiquement ou demander à l'utilisateur d'approuver la demande.</a:t>
            </a:r>
          </a:p>
          <a:p>
            <a:br>
              <a:rPr lang="fr-FR"/>
            </a:br>
            <a:r>
              <a:rPr lang="fr-FR"/>
              <a:t>Les permissions sensibles sont celles permettant l’écriture et lecture du calendrier, l’utilisation de la caméra, la gestion des contacts, la localisation, l’utilisation du micro, appels téléphonique, gestion des SMS et la lecture et écriture sur le téléphone.</a:t>
            </a:r>
            <a:endParaRPr lang="fr-FR" dirty="0"/>
          </a:p>
        </p:txBody>
      </p:sp>
    </p:spTree>
    <p:extLst>
      <p:ext uri="{BB962C8B-B14F-4D97-AF65-F5344CB8AC3E}">
        <p14:creationId xmlns:p14="http://schemas.microsoft.com/office/powerpoint/2010/main" val="1575389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permissions nécessaires à une application doivent être définies dans le fichier AndroidManifest.xml puis ajouter dans le code les instructions demandant une autorisation à l’utilisateur. Nous allons voir ce fonctionnement dans la démonstration suivante.</a:t>
            </a:r>
            <a:endParaRPr lang="fr-FR" dirty="0"/>
          </a:p>
        </p:txBody>
      </p:sp>
    </p:spTree>
    <p:extLst>
      <p:ext uri="{BB962C8B-B14F-4D97-AF65-F5344CB8AC3E}">
        <p14:creationId xmlns:p14="http://schemas.microsoft.com/office/powerpoint/2010/main" val="3856358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914262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naviguer</a:t>
            </a:r>
            <a:endParaRPr lang="en-US"/>
          </a:p>
        </p:txBody>
      </p:sp>
    </p:spTree>
    <p:extLst>
      <p:ext uri="{BB962C8B-B14F-4D97-AF65-F5344CB8AC3E}">
        <p14:creationId xmlns:p14="http://schemas.microsoft.com/office/powerpoint/2010/main" val="348306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28835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FR">
                <a:solidFill>
                  <a:srgbClr val="D9D9D9"/>
                </a:solidFill>
                <a:latin typeface="Segoe UI"/>
                <a:cs typeface="Segoe UI" panose="020B0502040204020203" pitchFamily="34" charset="0"/>
              </a:rPr>
              <a:t>Comprendre comment fonctionne une activité​.</a:t>
            </a:r>
          </a:p>
          <a:p>
            <a:pPr marL="171450" indent="-171450">
              <a:buFont typeface="Arial" panose="020B0604020202020204" pitchFamily="34" charset="0"/>
              <a:buChar char="•"/>
            </a:pPr>
            <a:r>
              <a:rPr lang="fr-FR">
                <a:solidFill>
                  <a:srgbClr val="D9D9D9"/>
                </a:solidFill>
                <a:latin typeface="Segoe UI"/>
                <a:cs typeface="Segoe UI" panose="020B0502040204020203" pitchFamily="34" charset="0"/>
              </a:rPr>
              <a:t>Savoir utiliser les logs​.</a:t>
            </a:r>
          </a:p>
          <a:p>
            <a:pPr marL="171450" indent="-171450">
              <a:buFont typeface="Arial" panose="020B0604020202020204" pitchFamily="34" charset="0"/>
              <a:buChar char="•"/>
            </a:pPr>
            <a:r>
              <a:rPr lang="fr-FR">
                <a:solidFill>
                  <a:srgbClr val="D9D9D9"/>
                </a:solidFill>
                <a:latin typeface="Segoe UI"/>
                <a:cs typeface="Segoe UI" panose="020B0502040204020203" pitchFamily="34" charset="0"/>
              </a:rPr>
              <a:t>Savoir interagir entre plusieurs activités​.</a:t>
            </a:r>
          </a:p>
          <a:p>
            <a:pPr marL="171450" indent="-171450">
              <a:buFont typeface="Arial" panose="020B0604020202020204" pitchFamily="34" charset="0"/>
              <a:buChar char="•"/>
            </a:pPr>
            <a:r>
              <a:rPr lang="fr-FR">
                <a:solidFill>
                  <a:srgbClr val="D9D9D9"/>
                </a:solidFill>
                <a:latin typeface="Segoe UI"/>
                <a:cs typeface="Segoe UI" panose="020B0502040204020203" pitchFamily="34" charset="0"/>
              </a:rPr>
              <a:t>Comprendre comment fonctionnent les fragments​.</a:t>
            </a:r>
          </a:p>
          <a:p>
            <a:pPr marL="171450" indent="-171450">
              <a:buFont typeface="Arial" panose="020B0604020202020204" pitchFamily="34" charset="0"/>
              <a:buChar char="•"/>
            </a:pPr>
            <a:r>
              <a:rPr lang="fr-FR">
                <a:solidFill>
                  <a:srgbClr val="D9D9D9"/>
                </a:solidFill>
                <a:latin typeface="Segoe UI"/>
                <a:cs typeface="Segoe UI" panose="020B0502040204020203" pitchFamily="34" charset="0"/>
              </a:rPr>
              <a:t>Comprendre comment fonctionnent les permissions​.</a:t>
            </a:r>
            <a:endParaRPr lang="fr-FR" dirty="0">
              <a:solidFill>
                <a:srgbClr val="D9D9D9"/>
              </a:solidFill>
              <a:latin typeface="Segoe UI"/>
              <a:cs typeface="Segoe UI" panose="020B0502040204020203" pitchFamily="34" charset="0"/>
            </a:endParaRPr>
          </a:p>
        </p:txBody>
      </p:sp>
    </p:spTree>
    <p:extLst>
      <p:ext uri="{BB962C8B-B14F-4D97-AF65-F5344CB8AC3E}">
        <p14:creationId xmlns:p14="http://schemas.microsoft.com/office/powerpoint/2010/main" val="294078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Une intention est une description abstraite d'une opération à effectuer. Il peut être utilisé avec startActivity pour lancer une activité, broadcastIntent pour l'envoyer à un BroadcastReceiver, et startService (Intent) ou bindService (Intent, ServiceConnection, int) pour communiquer avec un service.</a:t>
            </a:r>
          </a:p>
          <a:p>
            <a:br>
              <a:rPr lang="fr-FR"/>
            </a:br>
            <a:r>
              <a:rPr lang="fr-FR" sz="1200" b="0" i="0" kern="1200">
                <a:solidFill>
                  <a:schemeClr val="tx1"/>
                </a:solidFill>
                <a:effectLst/>
                <a:ea typeface="+mn-ea"/>
                <a:cs typeface="+mn-cs"/>
              </a:rPr>
              <a:t>Son utilisation la plus significative est dans le lancement d'activités, où il peut être considéré comme le lien entre les activités. Il s'agit essentiellement d'une structure contenant une description abstraite d'une action à effectuer.</a:t>
            </a:r>
          </a:p>
          <a:p>
            <a:br>
              <a:rPr lang="fr-FR"/>
            </a:br>
            <a:endParaRPr lang="fr-FR" dirty="0"/>
          </a:p>
        </p:txBody>
      </p:sp>
    </p:spTree>
    <p:extLst>
      <p:ext uri="{BB962C8B-B14F-4D97-AF65-F5344CB8AC3E}">
        <p14:creationId xmlns:p14="http://schemas.microsoft.com/office/powerpoint/2010/main" val="251696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Tout simplement. Avec un intent on peut demander à une activité A de lancer une activité B.</a:t>
            </a:r>
            <a:endParaRPr lang="fr-FR" dirty="0"/>
          </a:p>
        </p:txBody>
      </p:sp>
    </p:spTree>
    <p:extLst>
      <p:ext uri="{BB962C8B-B14F-4D97-AF65-F5344CB8AC3E}">
        <p14:creationId xmlns:p14="http://schemas.microsoft.com/office/powerpoint/2010/main" val="1021229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66665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ea typeface="+mn-ea"/>
                <a:cs typeface="+mn-cs"/>
              </a:rPr>
              <a:t>Les principaux éléments d'information dans une intention sont: action </a:t>
            </a:r>
          </a:p>
          <a:p>
            <a:pPr marL="171450" indent="-171450">
              <a:buFontTx/>
              <a:buChar char="-"/>
            </a:pPr>
            <a:r>
              <a:rPr lang="fr-FR" sz="1200" b="0" i="0" kern="1200">
                <a:solidFill>
                  <a:schemeClr val="tx1"/>
                </a:solidFill>
                <a:effectLst/>
                <a:ea typeface="+mn-ea"/>
                <a:cs typeface="+mn-cs"/>
              </a:rPr>
              <a:t>Action générale à effectuer, telle que ACTION_VIEW, ACTION_EDIT, ACTION_MAIN, etc. data </a:t>
            </a:r>
          </a:p>
          <a:p>
            <a:pPr marL="171450" indent="-171450">
              <a:buFontTx/>
              <a:buChar char="-"/>
            </a:pPr>
            <a:r>
              <a:rPr lang="fr-FR" sz="1200" b="0" i="0" kern="1200">
                <a:solidFill>
                  <a:schemeClr val="tx1"/>
                </a:solidFill>
                <a:effectLst/>
                <a:ea typeface="+mn-ea"/>
                <a:cs typeface="+mn-cs"/>
              </a:rPr>
              <a:t>Données à exploiter, telles qu'un enregistrement de personne dans la base de données de contacts, exprimée en Uri.</a:t>
            </a:r>
          </a:p>
          <a:p>
            <a:pPr marL="171450" indent="-171450">
              <a:buFontTx/>
              <a:buChar char="-"/>
            </a:pPr>
            <a:endParaRPr lang="fr-FR" sz="1200" b="0" i="0" kern="1200">
              <a:solidFill>
                <a:schemeClr val="tx1"/>
              </a:solidFill>
              <a:effectLst/>
              <a:ea typeface="+mn-ea"/>
              <a:cs typeface="+mn-cs"/>
            </a:endParaRPr>
          </a:p>
          <a:p>
            <a:r>
              <a:rPr lang="fr-FR" sz="1200" b="0" i="0" kern="1200">
                <a:solidFill>
                  <a:schemeClr val="tx1"/>
                </a:solidFill>
                <a:effectLst/>
                <a:ea typeface="+mn-ea"/>
                <a:cs typeface="+mn-cs"/>
              </a:rPr>
              <a:t>En plus de ces attributs principaux, vous pouvez également inclure un certain nombre d'attributs secondaires avec une intention:</a:t>
            </a:r>
          </a:p>
          <a:p>
            <a:endParaRPr lang="fr-FR" sz="1200" b="0" i="0" kern="1200">
              <a:solidFill>
                <a:schemeClr val="tx1"/>
              </a:solidFill>
              <a:effectLs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i="0" kern="1200">
                <a:solidFill>
                  <a:schemeClr val="tx1"/>
                </a:solidFill>
                <a:effectLst/>
                <a:ea typeface="+mn-ea"/>
                <a:cs typeface="+mn-cs"/>
              </a:rPr>
              <a:t>component - Spécifie un nom explicite d'une classe de composant à utiliser pour l'intention. Normalement, ceci est déterminé en regardant les autres informations dans l'intention (l'action, les données / le type et les catégories) et en faisant correspondre cela avec un composant qui peut le gérer. Si cet attribut est défini, aucune évaluation n'est effectuée et ce composant est utilisé exactement tel quel. En spécifiant cet attribut, tous les autres attributs Intent deviennent facultatifs.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200" b="0" i="0" kern="1200">
              <a:solidFill>
                <a:schemeClr val="tx1"/>
              </a:solidFill>
              <a:effectLst/>
              <a:ea typeface="+mn-ea"/>
              <a:cs typeface="+mn-cs"/>
            </a:endParaRPr>
          </a:p>
          <a:p>
            <a:pPr marL="171450" indent="-171450">
              <a:buFont typeface="Arial" panose="020B0604020202020204" pitchFamily="34" charset="0"/>
              <a:buChar char="•"/>
            </a:pPr>
            <a:r>
              <a:rPr lang="fr-FR" sz="1200" b="0" i="0" kern="1200">
                <a:solidFill>
                  <a:schemeClr val="tx1"/>
                </a:solidFill>
                <a:effectLst/>
                <a:ea typeface="+mn-ea"/>
                <a:cs typeface="+mn-cs"/>
              </a:rPr>
              <a:t>category - Donne des informations supplémentaires sur l'action à exécuter. Par exemple, CATEGORY_LAUNCHER signifie qu'il doit apparaître dans le lanceur en tant qu'application de niveau supérieur, alors que CATEGORY_ALTERNATIVE signifie qu'il doit être inclus dans une liste d'actions alternatives que l'utilisateur peut effectuer sur une donnée. </a:t>
            </a:r>
          </a:p>
          <a:p>
            <a:pPr marL="0" indent="0">
              <a:buFont typeface="Arial" panose="020B0604020202020204" pitchFamily="34" charset="0"/>
              <a:buNone/>
            </a:pPr>
            <a:endParaRPr lang="fr-FR" sz="1200" b="0" i="0" kern="1200">
              <a:solidFill>
                <a:schemeClr val="tx1"/>
              </a:solidFill>
              <a:effectLst/>
              <a:ea typeface="+mn-ea"/>
              <a:cs typeface="+mn-cs"/>
            </a:endParaRPr>
          </a:p>
          <a:p>
            <a:pPr marL="171450" indent="-171450">
              <a:buFont typeface="Arial" panose="020B0604020202020204" pitchFamily="34" charset="0"/>
              <a:buChar char="•"/>
            </a:pPr>
            <a:r>
              <a:rPr lang="fr-FR" sz="1200" b="0" i="0" kern="1200">
                <a:solidFill>
                  <a:schemeClr val="tx1"/>
                </a:solidFill>
                <a:effectLst/>
                <a:ea typeface="+mn-ea"/>
                <a:cs typeface="+mn-cs"/>
              </a:rPr>
              <a:t>type - Spécifie un type explicite (un type MIME) des données d'intention. Normalement, le type est déduit des données elles-mêmes. En définissant cet attribut, vous désactivez cette évaluation et forcez un type explicite. </a:t>
            </a:r>
          </a:p>
          <a:p>
            <a:pPr marL="0" indent="0">
              <a:buFont typeface="Arial" panose="020B0604020202020204" pitchFamily="34" charset="0"/>
              <a:buNone/>
            </a:pPr>
            <a:endParaRPr lang="fr-FR" sz="1200" b="0" i="0" kern="1200">
              <a:solidFill>
                <a:schemeClr val="tx1"/>
              </a:solidFill>
              <a:effectLst/>
              <a:ea typeface="+mn-ea"/>
              <a:cs typeface="+mn-cs"/>
            </a:endParaRPr>
          </a:p>
          <a:p>
            <a:pPr marL="171450" indent="-171450">
              <a:buFont typeface="Arial" panose="020B0604020202020204" pitchFamily="34" charset="0"/>
              <a:buChar char="•"/>
            </a:pPr>
            <a:r>
              <a:rPr lang="fr-FR" sz="1200" b="0" i="0" kern="1200">
                <a:solidFill>
                  <a:schemeClr val="tx1"/>
                </a:solidFill>
                <a:effectLst/>
                <a:ea typeface="+mn-ea"/>
                <a:cs typeface="+mn-cs"/>
              </a:rPr>
              <a:t>extras - Ceci est un ensemble de toute information supplémentaire. Cela peut être utilisé pour fournir des informations étendues au composant. Par exemple, si nous avons une action pour envoyer un message électronique, nous pourrions également inclure des données supplémentaires ici pour fournir un sujet, un corps, etc.</a:t>
            </a:r>
            <a:br>
              <a:rPr lang="fr-FR"/>
            </a:br>
            <a:endParaRPr lang="fr-FR" dirty="0"/>
          </a:p>
        </p:txBody>
      </p:sp>
    </p:spTree>
    <p:extLst>
      <p:ext uri="{BB962C8B-B14F-4D97-AF65-F5344CB8AC3E}">
        <p14:creationId xmlns:p14="http://schemas.microsoft.com/office/powerpoint/2010/main" val="395235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Tree>
    <p:extLst>
      <p:ext uri="{BB962C8B-B14F-4D97-AF65-F5344CB8AC3E}">
        <p14:creationId xmlns:p14="http://schemas.microsoft.com/office/powerpoint/2010/main" val="104291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a:solidFill>
                  <a:schemeClr val="tx1"/>
                </a:solidFill>
                <a:effectLst/>
                <a:ea typeface="+mn-ea"/>
                <a:cs typeface="+mn-cs"/>
              </a:rPr>
              <a:t>Il y a deux facons d’utiliser les intents pour appeler une nouvelle activité :</a:t>
            </a:r>
          </a:p>
          <a:p>
            <a:endParaRPr lang="en-US" sz="1200" b="0" i="0" kern="1200">
              <a:solidFill>
                <a:schemeClr val="tx1"/>
              </a:solidFill>
              <a:effectLst/>
              <a:ea typeface="+mn-ea"/>
              <a:cs typeface="+mn-cs"/>
            </a:endParaRPr>
          </a:p>
          <a:p>
            <a:pPr marL="171450" indent="-171450">
              <a:buFont typeface="Arial" panose="020B0604020202020204" pitchFamily="34" charset="0"/>
              <a:buChar char="•"/>
            </a:pPr>
            <a:r>
              <a:rPr lang="fr-FR" sz="1200" b="0" i="0" kern="1200">
                <a:solidFill>
                  <a:schemeClr val="tx1"/>
                </a:solidFill>
                <a:effectLst/>
                <a:ea typeface="+mn-ea"/>
                <a:cs typeface="+mn-cs"/>
              </a:rPr>
              <a:t>Les intentions explicites connaissent l’activité exacte à exécuter. Souvent, ceux-ci n'incluront aucune autre information, étant donné qu’ils sont simplement un moyen pour une application de lancer diverses activités internes au fur et à mesure que l'utilisateur interagit avec l'application.</a:t>
            </a:r>
          </a:p>
          <a:p>
            <a:pPr marL="171450" indent="-171450">
              <a:buFont typeface="Arial" panose="020B0604020202020204" pitchFamily="34" charset="0"/>
              <a:buChar char="•"/>
            </a:pPr>
            <a:endParaRPr lang="fr-FR" sz="1200" b="0" i="0" kern="1200">
              <a:solidFill>
                <a:schemeClr val="tx1"/>
              </a:solidFill>
              <a:effectLst/>
              <a:ea typeface="+mn-ea"/>
              <a:cs typeface="+mn-cs"/>
            </a:endParaRPr>
          </a:p>
          <a:p>
            <a:pPr marL="171450" indent="-171450">
              <a:buFont typeface="Arial" panose="020B0604020202020204" pitchFamily="34" charset="0"/>
              <a:buChar char="•"/>
            </a:pPr>
            <a:r>
              <a:rPr lang="fr-FR" sz="1200" b="0" i="0" kern="1200">
                <a:solidFill>
                  <a:schemeClr val="tx1"/>
                </a:solidFill>
                <a:effectLst/>
                <a:ea typeface="+mn-ea"/>
                <a:cs typeface="+mn-cs"/>
              </a:rPr>
              <a:t>Les intentions implicites ne connaissent pas le nom de l’activité à lancer, ils doivent inclure suffisamment d'informations pour que le système détermine quelles activités disponibles est la mieux adaptée pour l’intent.</a:t>
            </a:r>
          </a:p>
          <a:p>
            <a:pPr marL="171450" indent="-171450">
              <a:buFont typeface="Arial" panose="020B0604020202020204" pitchFamily="34" charset="0"/>
              <a:buChar char="•"/>
            </a:pPr>
            <a:endParaRPr lang="fr-FR" sz="1200" b="0" i="0" kern="1200">
              <a:solidFill>
                <a:schemeClr val="tx1"/>
              </a:solidFill>
              <a:effectLst/>
              <a:ea typeface="+mn-ea"/>
              <a:cs typeface="+mn-cs"/>
            </a:endParaRPr>
          </a:p>
          <a:p>
            <a:r>
              <a:rPr lang="fr-FR" sz="1200" b="0" i="0" kern="1200">
                <a:solidFill>
                  <a:schemeClr val="tx1"/>
                </a:solidFill>
                <a:effectLst/>
                <a:ea typeface="+mn-ea"/>
                <a:cs typeface="+mn-cs"/>
              </a:rPr>
              <a:t>Lorsque nous utilisons des intentions implicites, nous devons savoir quoi en faire. C’est l’IntentManager qui associe une intention à une activité, un broadcastReceiver ou un service.</a:t>
            </a:r>
          </a:p>
          <a:p>
            <a:br>
              <a:rPr lang="fr-FR"/>
            </a:br>
            <a:endParaRPr lang="fr-FR" sz="1200" b="0" i="0" kern="1200">
              <a:solidFill>
                <a:schemeClr val="tx1"/>
              </a:solidFill>
              <a:effectLst/>
              <a:ea typeface="+mn-ea"/>
              <a:cs typeface="+mn-cs"/>
            </a:endParaRPr>
          </a:p>
          <a:p>
            <a:br>
              <a:rPr lang="fr-FR"/>
            </a:br>
            <a:endParaRPr lang="fr-FR" dirty="0"/>
          </a:p>
        </p:txBody>
      </p:sp>
    </p:spTree>
    <p:extLst>
      <p:ext uri="{BB962C8B-B14F-4D97-AF65-F5344CB8AC3E}">
        <p14:creationId xmlns:p14="http://schemas.microsoft.com/office/powerpoint/2010/main" val="3610224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Intent Filter permettent de définir les caractéristiques permettant à l’intentManager de choisir quelle activité sera ouverte avec un intent implicite.</a:t>
            </a:r>
          </a:p>
          <a:p>
            <a:endParaRPr lang="fr-FR"/>
          </a:p>
          <a:p>
            <a:r>
              <a:rPr lang="fr-FR"/>
              <a:t>Décrire ensuite le code.</a:t>
            </a:r>
            <a:endParaRPr lang="fr-FR" dirty="0"/>
          </a:p>
        </p:txBody>
      </p:sp>
    </p:spTree>
    <p:extLst>
      <p:ext uri="{BB962C8B-B14F-4D97-AF65-F5344CB8AC3E}">
        <p14:creationId xmlns:p14="http://schemas.microsoft.com/office/powerpoint/2010/main" val="4043762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6.sv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2.sv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8.svg"/></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6.svg"/></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57764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579433" y="3599255"/>
            <a:ext cx="819135"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QUIZ</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1931445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Ellipse 6">
            <a:extLst>
              <a:ext uri="{FF2B5EF4-FFF2-40B4-BE49-F238E27FC236}">
                <a16:creationId xmlns:a16="http://schemas.microsoft.com/office/drawing/2014/main" id="{216E4060-7756-488B-A8CF-45695371F1AC}"/>
              </a:ext>
            </a:extLst>
          </p:cNvPr>
          <p:cNvSpPr/>
          <p:nvPr userDrawn="1"/>
        </p:nvSpPr>
        <p:spPr>
          <a:xfrm>
            <a:off x="386999" y="1083421"/>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8" name="Connecteur droit 7">
            <a:extLst>
              <a:ext uri="{FF2B5EF4-FFF2-40B4-BE49-F238E27FC236}">
                <a16:creationId xmlns:a16="http://schemas.microsoft.com/office/drawing/2014/main" id="{D64297E8-D624-41E2-AB63-1A5E60BB4454}"/>
              </a:ext>
            </a:extLst>
          </p:cNvPr>
          <p:cNvCxnSpPr>
            <a:cxnSpLocks/>
          </p:cNvCxnSpPr>
          <p:nvPr userDrawn="1"/>
        </p:nvCxnSpPr>
        <p:spPr>
          <a:xfrm>
            <a:off x="1988999" y="-1038854"/>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pic>
        <p:nvPicPr>
          <p:cNvPr id="9" name="Graphique 8">
            <a:extLst>
              <a:ext uri="{FF2B5EF4-FFF2-40B4-BE49-F238E27FC236}">
                <a16:creationId xmlns:a16="http://schemas.microsoft.com/office/drawing/2014/main" id="{2CC2134C-30D2-48FC-9042-DD7DD2E9C5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1483312"/>
            <a:ext cx="1522796" cy="1933438"/>
          </a:xfrm>
          <a:prstGeom prst="rect">
            <a:avLst/>
          </a:prstGeom>
        </p:spPr>
      </p:pic>
      <p:sp>
        <p:nvSpPr>
          <p:cNvPr id="10" name="Rectangle 9">
            <a:extLst>
              <a:ext uri="{FF2B5EF4-FFF2-40B4-BE49-F238E27FC236}">
                <a16:creationId xmlns:a16="http://schemas.microsoft.com/office/drawing/2014/main" id="{FBF9557E-A1B1-45C8-AEDD-B2A8FF7CC812}"/>
              </a:ext>
            </a:extLst>
          </p:cNvPr>
          <p:cNvSpPr/>
          <p:nvPr userDrawn="1"/>
        </p:nvSpPr>
        <p:spPr>
          <a:xfrm>
            <a:off x="1795038" y="3599255"/>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562328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148124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10227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623926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4292529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782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8769843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38730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5565042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7111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Stockage AWS</a:t>
            </a:r>
            <a:endParaRPr lang="fr-FR" dirty="0"/>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7"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22753584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85124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OUV SLIDE">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chemeClr val="bg1"/>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600550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COUV SLIDE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689099"/>
            <a:ext cx="9144000" cy="2387600"/>
          </a:xfrm>
        </p:spPr>
        <p:txBody>
          <a:bodyPr anchor="b"/>
          <a:lstStyle>
            <a:lvl1pPr algn="ctr">
              <a:defRPr sz="6000">
                <a:solidFill>
                  <a:srgbClr val="222933"/>
                </a:solidFill>
                <a:latin typeface="Segoe UI Light" panose="020B0502040204020203" pitchFamily="34" charset="0"/>
                <a:cs typeface="Segoe UI Light" panose="020B0502040204020203" pitchFamily="34" charset="0"/>
              </a:defRPr>
            </a:lvl1pPr>
          </a:lstStyle>
          <a:p>
            <a:r>
              <a:rPr lang="fr-FR" dirty="0"/>
              <a:t>Titre du cours</a:t>
            </a:r>
          </a:p>
        </p:txBody>
      </p:sp>
      <p:sp>
        <p:nvSpPr>
          <p:cNvPr id="3" name="Sous-titre 2"/>
          <p:cNvSpPr>
            <a:spLocks noGrp="1"/>
          </p:cNvSpPr>
          <p:nvPr>
            <p:ph type="subTitle" idx="1" hasCustomPrompt="1"/>
          </p:nvPr>
        </p:nvSpPr>
        <p:spPr>
          <a:xfrm>
            <a:off x="1524000" y="4168774"/>
            <a:ext cx="9144000" cy="1655762"/>
          </a:xfrm>
        </p:spPr>
        <p:txBody>
          <a:bodyPr/>
          <a:lstStyle>
            <a:lvl1pPr marL="0" indent="0" algn="ctr">
              <a:buNone/>
              <a:defRPr sz="2400" b="1" baseline="0">
                <a:solidFill>
                  <a:srgbClr val="55BDFD"/>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Numéro du module - Titre du module</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07787" y="0"/>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765678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2581674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15381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9358465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072889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p15:clr>
            <a:srgbClr val="FBAE40"/>
          </p15:clr>
        </p15:guide>
        <p15:guide id="4" pos="726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178030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804489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pic>
        <p:nvPicPr>
          <p:cNvPr id="7" name="Graphique 6" descr="Objectif">
            <a:extLst>
              <a:ext uri="{FF2B5EF4-FFF2-40B4-BE49-F238E27FC236}">
                <a16:creationId xmlns:a16="http://schemas.microsoft.com/office/drawing/2014/main" id="{F51FDAE6-4143-4926-A725-6FE7851779FF}"/>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96027" y="1087783"/>
            <a:ext cx="587415" cy="587415"/>
          </a:xfrm>
          <a:prstGeom prst="rect">
            <a:avLst/>
          </a:prstGeom>
        </p:spPr>
      </p:pic>
    </p:spTree>
    <p:custDataLst>
      <p:tags r:id="rId1"/>
    </p:custDataLst>
    <p:extLst>
      <p:ext uri="{BB962C8B-B14F-4D97-AF65-F5344CB8AC3E}">
        <p14:creationId xmlns:p14="http://schemas.microsoft.com/office/powerpoint/2010/main" val="17788317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50" name="Rectangle 49">
            <a:extLst>
              <a:ext uri="{FF2B5EF4-FFF2-40B4-BE49-F238E27FC236}">
                <a16:creationId xmlns:a16="http://schemas.microsoft.com/office/drawing/2014/main" id="{9FE542CD-0319-4EA3-B17C-155A583039E9}"/>
              </a:ext>
            </a:extLst>
          </p:cNvPr>
          <p:cNvSpPr/>
          <p:nvPr userDrawn="1"/>
        </p:nvSpPr>
        <p:spPr>
          <a:xfrm>
            <a:off x="3956624" y="-992393"/>
            <a:ext cx="826495" cy="826495"/>
          </a:xfrm>
          <a:prstGeom prst="rect">
            <a:avLst/>
          </a:prstGeom>
          <a:solidFill>
            <a:srgbClr val="F46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mn-cs"/>
            </a:endParaRPr>
          </a:p>
        </p:txBody>
      </p:sp>
      <p:sp>
        <p:nvSpPr>
          <p:cNvPr id="51" name="Rectangle 50">
            <a:extLst>
              <a:ext uri="{FF2B5EF4-FFF2-40B4-BE49-F238E27FC236}">
                <a16:creationId xmlns:a16="http://schemas.microsoft.com/office/drawing/2014/main" id="{6328D19D-4040-45B5-937E-CBA937C7EBF8}"/>
              </a:ext>
            </a:extLst>
          </p:cNvPr>
          <p:cNvSpPr/>
          <p:nvPr userDrawn="1"/>
        </p:nvSpPr>
        <p:spPr>
          <a:xfrm>
            <a:off x="5056069" y="-992393"/>
            <a:ext cx="826495" cy="826495"/>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2" name="Rectangle 51">
            <a:extLst>
              <a:ext uri="{FF2B5EF4-FFF2-40B4-BE49-F238E27FC236}">
                <a16:creationId xmlns:a16="http://schemas.microsoft.com/office/drawing/2014/main" id="{F6E809B9-47CA-4295-A34A-67317FFE6962}"/>
              </a:ext>
            </a:extLst>
          </p:cNvPr>
          <p:cNvSpPr/>
          <p:nvPr userDrawn="1"/>
        </p:nvSpPr>
        <p:spPr>
          <a:xfrm>
            <a:off x="6155513" y="-992393"/>
            <a:ext cx="826495" cy="826495"/>
          </a:xfrm>
          <a:prstGeom prst="rect">
            <a:avLst/>
          </a:prstGeom>
          <a:solidFill>
            <a:srgbClr val="6A0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53" name="Rectangle 52">
            <a:extLst>
              <a:ext uri="{FF2B5EF4-FFF2-40B4-BE49-F238E27FC236}">
                <a16:creationId xmlns:a16="http://schemas.microsoft.com/office/drawing/2014/main" id="{6EEBBC02-612B-4739-B9E6-9601A074E655}"/>
              </a:ext>
            </a:extLst>
          </p:cNvPr>
          <p:cNvSpPr/>
          <p:nvPr userDrawn="1"/>
        </p:nvSpPr>
        <p:spPr>
          <a:xfrm>
            <a:off x="3956624" y="-2219029"/>
            <a:ext cx="826495" cy="826495"/>
          </a:xfrm>
          <a:prstGeom prst="rect">
            <a:avLst/>
          </a:prstGeom>
          <a:solidFill>
            <a:srgbClr val="07D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8BC80"/>
              </a:solidFill>
              <a:effectLst/>
              <a:uLnTx/>
              <a:uFillTx/>
              <a:latin typeface="Segoe UI" panose="020B0502040204020203" pitchFamily="34" charset="0"/>
              <a:ea typeface="+mn-ea"/>
              <a:cs typeface="+mn-cs"/>
            </a:endParaRPr>
          </a:p>
        </p:txBody>
      </p:sp>
      <p:sp>
        <p:nvSpPr>
          <p:cNvPr id="54" name="Rectangle 53">
            <a:extLst>
              <a:ext uri="{FF2B5EF4-FFF2-40B4-BE49-F238E27FC236}">
                <a16:creationId xmlns:a16="http://schemas.microsoft.com/office/drawing/2014/main" id="{2B8CC412-A2F4-430B-9345-C041B0325FD1}"/>
              </a:ext>
            </a:extLst>
          </p:cNvPr>
          <p:cNvSpPr/>
          <p:nvPr userDrawn="1"/>
        </p:nvSpPr>
        <p:spPr>
          <a:xfrm rot="16200000">
            <a:off x="5056068" y="-2219028"/>
            <a:ext cx="826496" cy="826496"/>
          </a:xfrm>
          <a:prstGeom prst="rect">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5" name="Rectangle 54">
            <a:extLst>
              <a:ext uri="{FF2B5EF4-FFF2-40B4-BE49-F238E27FC236}">
                <a16:creationId xmlns:a16="http://schemas.microsoft.com/office/drawing/2014/main" id="{58463699-C8DC-4716-950C-EBA27B74F1B6}"/>
              </a:ext>
            </a:extLst>
          </p:cNvPr>
          <p:cNvSpPr/>
          <p:nvPr userDrawn="1"/>
        </p:nvSpPr>
        <p:spPr>
          <a:xfrm rot="16200000">
            <a:off x="6155512" y="-2219028"/>
            <a:ext cx="826496" cy="826496"/>
          </a:xfrm>
          <a:prstGeom prst="rect">
            <a:avLst/>
          </a:prstGeom>
          <a:solidFill>
            <a:srgbClr val="009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6" name="Rectangle 55">
            <a:extLst>
              <a:ext uri="{FF2B5EF4-FFF2-40B4-BE49-F238E27FC236}">
                <a16:creationId xmlns:a16="http://schemas.microsoft.com/office/drawing/2014/main" id="{4E8450A0-10BE-43BE-9745-D2F0AD26CF33}"/>
              </a:ext>
            </a:extLst>
          </p:cNvPr>
          <p:cNvSpPr/>
          <p:nvPr userDrawn="1"/>
        </p:nvSpPr>
        <p:spPr>
          <a:xfrm rot="16200000">
            <a:off x="7254957" y="-2219028"/>
            <a:ext cx="826496" cy="826496"/>
          </a:xfrm>
          <a:prstGeom prst="rect">
            <a:avLst/>
          </a:prstGeom>
          <a:solidFill>
            <a:srgbClr val="018F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7" name="Rectangle 56">
            <a:extLst>
              <a:ext uri="{FF2B5EF4-FFF2-40B4-BE49-F238E27FC236}">
                <a16:creationId xmlns:a16="http://schemas.microsoft.com/office/drawing/2014/main" id="{D8E4FAAB-F214-4033-A58E-2698649AB840}"/>
              </a:ext>
            </a:extLst>
          </p:cNvPr>
          <p:cNvSpPr/>
          <p:nvPr userDrawn="1"/>
        </p:nvSpPr>
        <p:spPr>
          <a:xfrm rot="16200000">
            <a:off x="8354402" y="-2219028"/>
            <a:ext cx="826496" cy="826496"/>
          </a:xfrm>
          <a:prstGeom prst="rect">
            <a:avLst/>
          </a:prstGeom>
          <a:solidFill>
            <a:srgbClr val="0073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8" name="Rectangle 57">
            <a:extLst>
              <a:ext uri="{FF2B5EF4-FFF2-40B4-BE49-F238E27FC236}">
                <a16:creationId xmlns:a16="http://schemas.microsoft.com/office/drawing/2014/main" id="{15478C9B-9FEB-4846-B43E-A0EE3E620FAD}"/>
              </a:ext>
            </a:extLst>
          </p:cNvPr>
          <p:cNvSpPr/>
          <p:nvPr userDrawn="1"/>
        </p:nvSpPr>
        <p:spPr>
          <a:xfrm rot="16200000">
            <a:off x="7254957" y="-992393"/>
            <a:ext cx="826496" cy="826496"/>
          </a:xfrm>
          <a:prstGeom prst="rect">
            <a:avLst/>
          </a:prstGeom>
          <a:solidFill>
            <a:srgbClr val="005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59" name="Rectangle 58">
            <a:extLst>
              <a:ext uri="{FF2B5EF4-FFF2-40B4-BE49-F238E27FC236}">
                <a16:creationId xmlns:a16="http://schemas.microsoft.com/office/drawing/2014/main" id="{13D52872-5B47-460F-A1E8-60F300FA450A}"/>
              </a:ext>
            </a:extLst>
          </p:cNvPr>
          <p:cNvSpPr/>
          <p:nvPr userDrawn="1"/>
        </p:nvSpPr>
        <p:spPr>
          <a:xfrm rot="16200000">
            <a:off x="8354402" y="-992393"/>
            <a:ext cx="826496" cy="826496"/>
          </a:xfrm>
          <a:prstGeom prst="rect">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60" name="Rectangle 59">
            <a:extLst>
              <a:ext uri="{FF2B5EF4-FFF2-40B4-BE49-F238E27FC236}">
                <a16:creationId xmlns:a16="http://schemas.microsoft.com/office/drawing/2014/main" id="{CA014F17-999A-4CA8-91A4-FC3C479B068D}"/>
              </a:ext>
            </a:extLst>
          </p:cNvPr>
          <p:cNvSpPr/>
          <p:nvPr userDrawn="1"/>
        </p:nvSpPr>
        <p:spPr>
          <a:xfrm>
            <a:off x="2947987" y="2037394"/>
            <a:ext cx="236934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1" name="Group 3">
            <a:extLst>
              <a:ext uri="{FF2B5EF4-FFF2-40B4-BE49-F238E27FC236}">
                <a16:creationId xmlns:a16="http://schemas.microsoft.com/office/drawing/2014/main" id="{1C59F45A-4CE8-407A-BB14-E0A19BA50A9B}"/>
              </a:ext>
            </a:extLst>
          </p:cNvPr>
          <p:cNvGrpSpPr/>
          <p:nvPr userDrawn="1"/>
        </p:nvGrpSpPr>
        <p:grpSpPr>
          <a:xfrm>
            <a:off x="2825470" y="1610553"/>
            <a:ext cx="2608356" cy="549189"/>
            <a:chOff x="1491054" y="1804020"/>
            <a:chExt cx="2371541" cy="499328"/>
          </a:xfrm>
        </p:grpSpPr>
        <p:sp>
          <p:nvSpPr>
            <p:cNvPr id="62" name="Right Triangle 4">
              <a:extLst>
                <a:ext uri="{FF2B5EF4-FFF2-40B4-BE49-F238E27FC236}">
                  <a16:creationId xmlns:a16="http://schemas.microsoft.com/office/drawing/2014/main" id="{EE029548-AA49-4568-ADC6-0BF544704B8A}"/>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63" name="Rectangle 62">
              <a:extLst>
                <a:ext uri="{FF2B5EF4-FFF2-40B4-BE49-F238E27FC236}">
                  <a16:creationId xmlns:a16="http://schemas.microsoft.com/office/drawing/2014/main" id="{39A7588D-A0FE-415F-B92A-8244D1A2DF33}"/>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64" name="Right Triangle 6">
              <a:extLst>
                <a:ext uri="{FF2B5EF4-FFF2-40B4-BE49-F238E27FC236}">
                  <a16:creationId xmlns:a16="http://schemas.microsoft.com/office/drawing/2014/main" id="{2270E7D9-774F-4F87-B5B9-3091A4FC882F}"/>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67" name="Rectangle 66">
            <a:extLst>
              <a:ext uri="{FF2B5EF4-FFF2-40B4-BE49-F238E27FC236}">
                <a16:creationId xmlns:a16="http://schemas.microsoft.com/office/drawing/2014/main" id="{2F7EF9C1-3F5E-4CF7-A722-FA48CCF352A5}"/>
              </a:ext>
            </a:extLst>
          </p:cNvPr>
          <p:cNvSpPr/>
          <p:nvPr userDrawn="1"/>
        </p:nvSpPr>
        <p:spPr>
          <a:xfrm>
            <a:off x="571109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68" name="Group 40">
            <a:extLst>
              <a:ext uri="{FF2B5EF4-FFF2-40B4-BE49-F238E27FC236}">
                <a16:creationId xmlns:a16="http://schemas.microsoft.com/office/drawing/2014/main" id="{55D28910-E916-410A-AE76-080F2DBF236A}"/>
              </a:ext>
            </a:extLst>
          </p:cNvPr>
          <p:cNvGrpSpPr/>
          <p:nvPr userDrawn="1"/>
        </p:nvGrpSpPr>
        <p:grpSpPr>
          <a:xfrm>
            <a:off x="5592663" y="1610553"/>
            <a:ext cx="2609405" cy="549189"/>
            <a:chOff x="1490102" y="1804020"/>
            <a:chExt cx="2372494" cy="499328"/>
          </a:xfrm>
        </p:grpSpPr>
        <p:sp>
          <p:nvSpPr>
            <p:cNvPr id="69" name="Right Triangle 41">
              <a:extLst>
                <a:ext uri="{FF2B5EF4-FFF2-40B4-BE49-F238E27FC236}">
                  <a16:creationId xmlns:a16="http://schemas.microsoft.com/office/drawing/2014/main" id="{2DA7F6E1-3191-4F1B-BE17-9B0C202FD49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0" name="Rectangle 69">
              <a:extLst>
                <a:ext uri="{FF2B5EF4-FFF2-40B4-BE49-F238E27FC236}">
                  <a16:creationId xmlns:a16="http://schemas.microsoft.com/office/drawing/2014/main" id="{BD48954B-DB03-4F59-B000-900A0AE47525}"/>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1" name="Right Triangle 43">
              <a:extLst>
                <a:ext uri="{FF2B5EF4-FFF2-40B4-BE49-F238E27FC236}">
                  <a16:creationId xmlns:a16="http://schemas.microsoft.com/office/drawing/2014/main" id="{B1B90389-0CC9-414E-B5F6-18E197FBF1CC}"/>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74" name="Rectangle 73">
            <a:extLst>
              <a:ext uri="{FF2B5EF4-FFF2-40B4-BE49-F238E27FC236}">
                <a16:creationId xmlns:a16="http://schemas.microsoft.com/office/drawing/2014/main" id="{DE3EEA14-043F-4B54-875D-D1589387167B}"/>
              </a:ext>
            </a:extLst>
          </p:cNvPr>
          <p:cNvSpPr/>
          <p:nvPr userDrawn="1"/>
        </p:nvSpPr>
        <p:spPr>
          <a:xfrm>
            <a:off x="8479334" y="203739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75" name="Group 47">
            <a:extLst>
              <a:ext uri="{FF2B5EF4-FFF2-40B4-BE49-F238E27FC236}">
                <a16:creationId xmlns:a16="http://schemas.microsoft.com/office/drawing/2014/main" id="{C70C7447-6D6B-4497-B0D2-A25F9EEAA523}"/>
              </a:ext>
            </a:extLst>
          </p:cNvPr>
          <p:cNvGrpSpPr/>
          <p:nvPr userDrawn="1"/>
        </p:nvGrpSpPr>
        <p:grpSpPr>
          <a:xfrm>
            <a:off x="8361949" y="1610553"/>
            <a:ext cx="2607829" cy="549189"/>
            <a:chOff x="1491054" y="1804020"/>
            <a:chExt cx="2371061" cy="499328"/>
          </a:xfrm>
        </p:grpSpPr>
        <p:sp>
          <p:nvSpPr>
            <p:cNvPr id="76" name="Right Triangle 48">
              <a:extLst>
                <a:ext uri="{FF2B5EF4-FFF2-40B4-BE49-F238E27FC236}">
                  <a16:creationId xmlns:a16="http://schemas.microsoft.com/office/drawing/2014/main" id="{66C29350-0975-4718-B011-F82E09C15C0B}"/>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7" name="Rectangle 76">
              <a:extLst>
                <a:ext uri="{FF2B5EF4-FFF2-40B4-BE49-F238E27FC236}">
                  <a16:creationId xmlns:a16="http://schemas.microsoft.com/office/drawing/2014/main" id="{71054CF6-4783-4A65-AED7-1C06DC2E2FEC}"/>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78" name="Right Triangle 50">
              <a:extLst>
                <a:ext uri="{FF2B5EF4-FFF2-40B4-BE49-F238E27FC236}">
                  <a16:creationId xmlns:a16="http://schemas.microsoft.com/office/drawing/2014/main" id="{CF2A8E87-7911-405B-8A5A-229389B14819}"/>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1" name="Rectangle 80">
            <a:extLst>
              <a:ext uri="{FF2B5EF4-FFF2-40B4-BE49-F238E27FC236}">
                <a16:creationId xmlns:a16="http://schemas.microsoft.com/office/drawing/2014/main" id="{DEA8E90D-9D1C-4DF0-86B6-A9CE0EB149A8}"/>
              </a:ext>
            </a:extLst>
          </p:cNvPr>
          <p:cNvSpPr/>
          <p:nvPr userDrawn="1"/>
        </p:nvSpPr>
        <p:spPr>
          <a:xfrm>
            <a:off x="2942855"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2" name="Group 54">
            <a:extLst>
              <a:ext uri="{FF2B5EF4-FFF2-40B4-BE49-F238E27FC236}">
                <a16:creationId xmlns:a16="http://schemas.microsoft.com/office/drawing/2014/main" id="{C97C97D3-64F6-42E9-BDE7-AAC9CE646211}"/>
              </a:ext>
            </a:extLst>
          </p:cNvPr>
          <p:cNvGrpSpPr/>
          <p:nvPr userDrawn="1"/>
        </p:nvGrpSpPr>
        <p:grpSpPr>
          <a:xfrm>
            <a:off x="2824423" y="3844963"/>
            <a:ext cx="2609405" cy="549189"/>
            <a:chOff x="1490102" y="1804020"/>
            <a:chExt cx="2372494" cy="499328"/>
          </a:xfrm>
        </p:grpSpPr>
        <p:sp>
          <p:nvSpPr>
            <p:cNvPr id="83" name="Right Triangle 55">
              <a:extLst>
                <a:ext uri="{FF2B5EF4-FFF2-40B4-BE49-F238E27FC236}">
                  <a16:creationId xmlns:a16="http://schemas.microsoft.com/office/drawing/2014/main" id="{C4ACEF70-11E4-402A-89F5-0E00985BD65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4" name="Rectangle 83">
              <a:extLst>
                <a:ext uri="{FF2B5EF4-FFF2-40B4-BE49-F238E27FC236}">
                  <a16:creationId xmlns:a16="http://schemas.microsoft.com/office/drawing/2014/main" id="{DFC1613E-339B-489A-9057-67892416F2C0}"/>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85" name="Right Triangle 57">
              <a:extLst>
                <a:ext uri="{FF2B5EF4-FFF2-40B4-BE49-F238E27FC236}">
                  <a16:creationId xmlns:a16="http://schemas.microsoft.com/office/drawing/2014/main" id="{C8467C50-18EE-4924-B165-1D0E533382C2}"/>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88" name="Rectangle 87">
            <a:extLst>
              <a:ext uri="{FF2B5EF4-FFF2-40B4-BE49-F238E27FC236}">
                <a16:creationId xmlns:a16="http://schemas.microsoft.com/office/drawing/2014/main" id="{16AACB3D-CF02-4D14-B34A-D5890B0C2B13}"/>
              </a:ext>
            </a:extLst>
          </p:cNvPr>
          <p:cNvSpPr/>
          <p:nvPr userDrawn="1"/>
        </p:nvSpPr>
        <p:spPr>
          <a:xfrm>
            <a:off x="571109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9" name="Group 61">
            <a:extLst>
              <a:ext uri="{FF2B5EF4-FFF2-40B4-BE49-F238E27FC236}">
                <a16:creationId xmlns:a16="http://schemas.microsoft.com/office/drawing/2014/main" id="{F2F7909D-3A48-49CD-B53C-D11718EB4206}"/>
              </a:ext>
            </a:extLst>
          </p:cNvPr>
          <p:cNvGrpSpPr/>
          <p:nvPr userDrawn="1"/>
        </p:nvGrpSpPr>
        <p:grpSpPr>
          <a:xfrm>
            <a:off x="5592663" y="3844963"/>
            <a:ext cx="2609405" cy="549189"/>
            <a:chOff x="1490102" y="1804020"/>
            <a:chExt cx="2372494" cy="499328"/>
          </a:xfrm>
        </p:grpSpPr>
        <p:sp>
          <p:nvSpPr>
            <p:cNvPr id="90" name="Right Triangle 62">
              <a:extLst>
                <a:ext uri="{FF2B5EF4-FFF2-40B4-BE49-F238E27FC236}">
                  <a16:creationId xmlns:a16="http://schemas.microsoft.com/office/drawing/2014/main" id="{4660CC44-1365-4DD2-891A-B6D504E40C0C}"/>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1" name="Rectangle 90">
              <a:extLst>
                <a:ext uri="{FF2B5EF4-FFF2-40B4-BE49-F238E27FC236}">
                  <a16:creationId xmlns:a16="http://schemas.microsoft.com/office/drawing/2014/main" id="{A2DD6A9E-04C4-4B28-A3F9-CF95A01BE3F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2" name="Right Triangle 64">
              <a:extLst>
                <a:ext uri="{FF2B5EF4-FFF2-40B4-BE49-F238E27FC236}">
                  <a16:creationId xmlns:a16="http://schemas.microsoft.com/office/drawing/2014/main" id="{768D9EC8-262A-4371-8575-8CBDF07F4FE9}"/>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95" name="Rectangle 94">
            <a:extLst>
              <a:ext uri="{FF2B5EF4-FFF2-40B4-BE49-F238E27FC236}">
                <a16:creationId xmlns:a16="http://schemas.microsoft.com/office/drawing/2014/main" id="{4F422D8A-AE9C-4919-85EF-119DB14EC060}"/>
              </a:ext>
            </a:extLst>
          </p:cNvPr>
          <p:cNvSpPr/>
          <p:nvPr userDrawn="1"/>
        </p:nvSpPr>
        <p:spPr>
          <a:xfrm>
            <a:off x="8479334" y="4271804"/>
            <a:ext cx="2373564" cy="1572354"/>
          </a:xfrm>
          <a:prstGeom prst="rect">
            <a:avLst/>
          </a:prstGeom>
          <a:solidFill>
            <a:schemeClr val="bg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96" name="Group 68">
            <a:extLst>
              <a:ext uri="{FF2B5EF4-FFF2-40B4-BE49-F238E27FC236}">
                <a16:creationId xmlns:a16="http://schemas.microsoft.com/office/drawing/2014/main" id="{2AEC7D88-844A-4667-B6E0-32D573B232C1}"/>
              </a:ext>
            </a:extLst>
          </p:cNvPr>
          <p:cNvGrpSpPr/>
          <p:nvPr userDrawn="1"/>
        </p:nvGrpSpPr>
        <p:grpSpPr>
          <a:xfrm>
            <a:off x="8360902" y="3844963"/>
            <a:ext cx="2611899" cy="549189"/>
            <a:chOff x="1490102" y="1804020"/>
            <a:chExt cx="2374761" cy="499328"/>
          </a:xfrm>
        </p:grpSpPr>
        <p:sp>
          <p:nvSpPr>
            <p:cNvPr id="97" name="Right Triangle 69">
              <a:extLst>
                <a:ext uri="{FF2B5EF4-FFF2-40B4-BE49-F238E27FC236}">
                  <a16:creationId xmlns:a16="http://schemas.microsoft.com/office/drawing/2014/main" id="{68F0F50B-A6BF-46E0-B272-F320F97B7B5A}"/>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98" name="Rectangle 97">
              <a:extLst>
                <a:ext uri="{FF2B5EF4-FFF2-40B4-BE49-F238E27FC236}">
                  <a16:creationId xmlns:a16="http://schemas.microsoft.com/office/drawing/2014/main" id="{907772EE-14D6-483D-9DC6-79F4934B0473}"/>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99" name="Right Triangle 71">
              <a:extLst>
                <a:ext uri="{FF2B5EF4-FFF2-40B4-BE49-F238E27FC236}">
                  <a16:creationId xmlns:a16="http://schemas.microsoft.com/office/drawing/2014/main" id="{1FF8AB95-36F4-43C1-85BA-0ED864D17D3C}"/>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102" name="Espace réservé du texte 3">
            <a:extLst>
              <a:ext uri="{FF2B5EF4-FFF2-40B4-BE49-F238E27FC236}">
                <a16:creationId xmlns:a16="http://schemas.microsoft.com/office/drawing/2014/main" id="{C847B85A-C4B7-492D-A28C-B9C9768B69E7}"/>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3" name="Espace réservé du texte 3">
            <a:extLst>
              <a:ext uri="{FF2B5EF4-FFF2-40B4-BE49-F238E27FC236}">
                <a16:creationId xmlns:a16="http://schemas.microsoft.com/office/drawing/2014/main" id="{AF5FAAD0-59AB-4FB6-B9ED-538558656FF5}"/>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4" name="Espace réservé du texte 3">
            <a:extLst>
              <a:ext uri="{FF2B5EF4-FFF2-40B4-BE49-F238E27FC236}">
                <a16:creationId xmlns:a16="http://schemas.microsoft.com/office/drawing/2014/main" id="{F197602A-5132-48BF-A782-92EFCA5331D1}"/>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5" name="Espace réservé du texte 3">
            <a:extLst>
              <a:ext uri="{FF2B5EF4-FFF2-40B4-BE49-F238E27FC236}">
                <a16:creationId xmlns:a16="http://schemas.microsoft.com/office/drawing/2014/main" id="{2F95FEC9-B913-485E-8533-FB533E4203FC}"/>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6" name="Espace réservé du texte 3">
            <a:extLst>
              <a:ext uri="{FF2B5EF4-FFF2-40B4-BE49-F238E27FC236}">
                <a16:creationId xmlns:a16="http://schemas.microsoft.com/office/drawing/2014/main" id="{4BC3398E-DEFE-4B33-B2A8-8C78FDC6F2DE}"/>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7" name="Espace réservé du texte 3">
            <a:extLst>
              <a:ext uri="{FF2B5EF4-FFF2-40B4-BE49-F238E27FC236}">
                <a16:creationId xmlns:a16="http://schemas.microsoft.com/office/drawing/2014/main" id="{C1D646D4-65A4-4BE3-91A6-AB1CBDEABD57}"/>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rgbClr val="222933"/>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108" name="Espace réservé du texte 67">
            <a:extLst>
              <a:ext uri="{FF2B5EF4-FFF2-40B4-BE49-F238E27FC236}">
                <a16:creationId xmlns:a16="http://schemas.microsoft.com/office/drawing/2014/main" id="{36317F71-A3A4-4DAE-AB5C-E36A073DADE9}"/>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09" name="Espace réservé du texte 67">
            <a:extLst>
              <a:ext uri="{FF2B5EF4-FFF2-40B4-BE49-F238E27FC236}">
                <a16:creationId xmlns:a16="http://schemas.microsoft.com/office/drawing/2014/main" id="{02CBADC0-16E2-463A-8467-B3AC1574B0E9}"/>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0" name="Espace réservé du texte 67">
            <a:extLst>
              <a:ext uri="{FF2B5EF4-FFF2-40B4-BE49-F238E27FC236}">
                <a16:creationId xmlns:a16="http://schemas.microsoft.com/office/drawing/2014/main" id="{39E4B21E-CC60-427B-9AD5-A91E7AF522B7}"/>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1" name="Espace réservé du texte 67">
            <a:extLst>
              <a:ext uri="{FF2B5EF4-FFF2-40B4-BE49-F238E27FC236}">
                <a16:creationId xmlns:a16="http://schemas.microsoft.com/office/drawing/2014/main" id="{68ADFD1D-C29A-46E3-925B-A2A4C504504D}"/>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2" name="Espace réservé du texte 67">
            <a:extLst>
              <a:ext uri="{FF2B5EF4-FFF2-40B4-BE49-F238E27FC236}">
                <a16:creationId xmlns:a16="http://schemas.microsoft.com/office/drawing/2014/main" id="{A49C8B1C-A59A-4976-913A-D5CE80215B1B}"/>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113" name="Espace réservé du texte 67">
            <a:extLst>
              <a:ext uri="{FF2B5EF4-FFF2-40B4-BE49-F238E27FC236}">
                <a16:creationId xmlns:a16="http://schemas.microsoft.com/office/drawing/2014/main" id="{9D4EE529-DAA7-43E5-B8FE-25220912F64C}"/>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21012302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48000">
                                          <p:cBhvr additive="base">
                                            <p:cTn id="7" dur="1000" fill="hold"/>
                                            <p:tgtEl>
                                              <p:spTgt spid="6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14:presetBounceEnd="48000">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14:bounceEnd="48000">
                                          <p:cBhvr additive="base">
                                            <p:cTn id="13" dur="1000" fill="hold"/>
                                            <p:tgtEl>
                                              <p:spTgt spid="60"/>
                                            </p:tgtEl>
                                            <p:attrNameLst>
                                              <p:attrName>ppt_x</p:attrName>
                                            </p:attrNameLst>
                                          </p:cBhvr>
                                          <p:tavLst>
                                            <p:tav tm="0">
                                              <p:val>
                                                <p:strVal val="#ppt_x"/>
                                              </p:val>
                                            </p:tav>
                                            <p:tav tm="100000">
                                              <p:val>
                                                <p:strVal val="#ppt_x"/>
                                              </p:val>
                                            </p:tav>
                                          </p:tavLst>
                                        </p:anim>
                                        <p:anim calcmode="lin" valueType="num" p14:bounceEnd="48000">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14:presetBounceEnd="48000">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14:bounceEnd="48000">
                                          <p:cBhvr additive="base">
                                            <p:cTn id="22" dur="1000" fill="hold"/>
                                            <p:tgtEl>
                                              <p:spTgt spid="68"/>
                                            </p:tgtEl>
                                            <p:attrNameLst>
                                              <p:attrName>ppt_x</p:attrName>
                                            </p:attrNameLst>
                                          </p:cBhvr>
                                          <p:tavLst>
                                            <p:tav tm="0">
                                              <p:val>
                                                <p:strVal val="#ppt_x"/>
                                              </p:val>
                                            </p:tav>
                                            <p:tav tm="100000">
                                              <p:val>
                                                <p:strVal val="#ppt_x"/>
                                              </p:val>
                                            </p:tav>
                                          </p:tavLst>
                                        </p:anim>
                                        <p:anim calcmode="lin" valueType="num" p14:bounceEnd="48000">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14:presetBounceEnd="48000">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14:bounceEnd="48000">
                                          <p:cBhvr additive="base">
                                            <p:cTn id="28" dur="1000" fill="hold"/>
                                            <p:tgtEl>
                                              <p:spTgt spid="67"/>
                                            </p:tgtEl>
                                            <p:attrNameLst>
                                              <p:attrName>ppt_x</p:attrName>
                                            </p:attrNameLst>
                                          </p:cBhvr>
                                          <p:tavLst>
                                            <p:tav tm="0">
                                              <p:val>
                                                <p:strVal val="#ppt_x"/>
                                              </p:val>
                                            </p:tav>
                                            <p:tav tm="100000">
                                              <p:val>
                                                <p:strVal val="#ppt_x"/>
                                              </p:val>
                                            </p:tav>
                                          </p:tavLst>
                                        </p:anim>
                                        <p:anim calcmode="lin" valueType="num" p14:bounceEnd="48000">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14:presetBounceEnd="48000">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14:bounceEnd="48000">
                                          <p:cBhvr additive="base">
                                            <p:cTn id="37" dur="1000" fill="hold"/>
                                            <p:tgtEl>
                                              <p:spTgt spid="75"/>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14:presetBounceEnd="48000">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14:bounceEnd="48000">
                                          <p:cBhvr additive="base">
                                            <p:cTn id="43" dur="1000" fill="hold"/>
                                            <p:tgtEl>
                                              <p:spTgt spid="74"/>
                                            </p:tgtEl>
                                            <p:attrNameLst>
                                              <p:attrName>ppt_x</p:attrName>
                                            </p:attrNameLst>
                                          </p:cBhvr>
                                          <p:tavLst>
                                            <p:tav tm="0">
                                              <p:val>
                                                <p:strVal val="#ppt_x"/>
                                              </p:val>
                                            </p:tav>
                                            <p:tav tm="100000">
                                              <p:val>
                                                <p:strVal val="#ppt_x"/>
                                              </p:val>
                                            </p:tav>
                                          </p:tavLst>
                                        </p:anim>
                                        <p:anim calcmode="lin" valueType="num" p14:bounceEnd="48000">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14:presetBounceEnd="48000">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14:bounceEnd="48000">
                                          <p:cBhvr additive="base">
                                            <p:cTn id="52" dur="1000" fill="hold"/>
                                            <p:tgtEl>
                                              <p:spTgt spid="82"/>
                                            </p:tgtEl>
                                            <p:attrNameLst>
                                              <p:attrName>ppt_x</p:attrName>
                                            </p:attrNameLst>
                                          </p:cBhvr>
                                          <p:tavLst>
                                            <p:tav tm="0">
                                              <p:val>
                                                <p:strVal val="#ppt_x"/>
                                              </p:val>
                                            </p:tav>
                                            <p:tav tm="100000">
                                              <p:val>
                                                <p:strVal val="#ppt_x"/>
                                              </p:val>
                                            </p:tav>
                                          </p:tavLst>
                                        </p:anim>
                                        <p:anim calcmode="lin" valueType="num" p14:bounceEnd="48000">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14:presetBounceEnd="48000">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14:bounceEnd="48000">
                                          <p:cBhvr additive="base">
                                            <p:cTn id="58" dur="1000" fill="hold"/>
                                            <p:tgtEl>
                                              <p:spTgt spid="81"/>
                                            </p:tgtEl>
                                            <p:attrNameLst>
                                              <p:attrName>ppt_x</p:attrName>
                                            </p:attrNameLst>
                                          </p:cBhvr>
                                          <p:tavLst>
                                            <p:tav tm="0">
                                              <p:val>
                                                <p:strVal val="#ppt_x"/>
                                              </p:val>
                                            </p:tav>
                                            <p:tav tm="100000">
                                              <p:val>
                                                <p:strVal val="#ppt_x"/>
                                              </p:val>
                                            </p:tav>
                                          </p:tavLst>
                                        </p:anim>
                                        <p:anim calcmode="lin" valueType="num" p14:bounceEnd="48000">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14:presetBounceEnd="48000">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14:bounceEnd="48000">
                                          <p:cBhvr additive="base">
                                            <p:cTn id="67" dur="1000" fill="hold"/>
                                            <p:tgtEl>
                                              <p:spTgt spid="89"/>
                                            </p:tgtEl>
                                            <p:attrNameLst>
                                              <p:attrName>ppt_x</p:attrName>
                                            </p:attrNameLst>
                                          </p:cBhvr>
                                          <p:tavLst>
                                            <p:tav tm="0">
                                              <p:val>
                                                <p:strVal val="#ppt_x"/>
                                              </p:val>
                                            </p:tav>
                                            <p:tav tm="100000">
                                              <p:val>
                                                <p:strVal val="#ppt_x"/>
                                              </p:val>
                                            </p:tav>
                                          </p:tavLst>
                                        </p:anim>
                                        <p:anim calcmode="lin" valueType="num" p14:bounceEnd="48000">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14:presetBounceEnd="48000">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14:bounceEnd="48000">
                                          <p:cBhvr additive="base">
                                            <p:cTn id="73" dur="1000" fill="hold"/>
                                            <p:tgtEl>
                                              <p:spTgt spid="88"/>
                                            </p:tgtEl>
                                            <p:attrNameLst>
                                              <p:attrName>ppt_x</p:attrName>
                                            </p:attrNameLst>
                                          </p:cBhvr>
                                          <p:tavLst>
                                            <p:tav tm="0">
                                              <p:val>
                                                <p:strVal val="#ppt_x"/>
                                              </p:val>
                                            </p:tav>
                                            <p:tav tm="100000">
                                              <p:val>
                                                <p:strVal val="#ppt_x"/>
                                              </p:val>
                                            </p:tav>
                                          </p:tavLst>
                                        </p:anim>
                                        <p:anim calcmode="lin" valueType="num" p14:bounceEnd="48000">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14:presetBounceEnd="48000">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14:bounceEnd="48000">
                                          <p:cBhvr additive="base">
                                            <p:cTn id="82" dur="1000" fill="hold"/>
                                            <p:tgtEl>
                                              <p:spTgt spid="96"/>
                                            </p:tgtEl>
                                            <p:attrNameLst>
                                              <p:attrName>ppt_x</p:attrName>
                                            </p:attrNameLst>
                                          </p:cBhvr>
                                          <p:tavLst>
                                            <p:tav tm="0">
                                              <p:val>
                                                <p:strVal val="#ppt_x"/>
                                              </p:val>
                                            </p:tav>
                                            <p:tav tm="100000">
                                              <p:val>
                                                <p:strVal val="#ppt_x"/>
                                              </p:val>
                                            </p:tav>
                                          </p:tavLst>
                                        </p:anim>
                                        <p:anim calcmode="lin" valueType="num" p14:bounceEnd="48000">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14:presetBounceEnd="48000">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14:bounceEnd="48000">
                                          <p:cBhvr additive="base">
                                            <p:cTn id="88" dur="1000" fill="hold"/>
                                            <p:tgtEl>
                                              <p:spTgt spid="95"/>
                                            </p:tgtEl>
                                            <p:attrNameLst>
                                              <p:attrName>ppt_x</p:attrName>
                                            </p:attrNameLst>
                                          </p:cBhvr>
                                          <p:tavLst>
                                            <p:tav tm="0">
                                              <p:val>
                                                <p:strVal val="#ppt_x"/>
                                              </p:val>
                                            </p:tav>
                                            <p:tav tm="100000">
                                              <p:val>
                                                <p:strVal val="#ppt_x"/>
                                              </p:val>
                                            </p:tav>
                                          </p:tavLst>
                                        </p:anim>
                                        <p:anim calcmode="lin" valueType="num" p14:bounceEnd="48000">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ppt_x"/>
                                              </p:val>
                                            </p:tav>
                                            <p:tav tm="100000">
                                              <p:val>
                                                <p:strVal val="#ppt_x"/>
                                              </p:val>
                                            </p:tav>
                                          </p:tavLst>
                                        </p:anim>
                                        <p:anim calcmode="lin" valueType="num">
                                          <p:cBhvr additive="base">
                                            <p:cTn id="8" dur="1000" fill="hold"/>
                                            <p:tgtEl>
                                              <p:spTgt spid="61"/>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750"/>
                                      </p:stCondLst>
                                      <p:childTnLst>
                                        <p:set>
                                          <p:cBhvr>
                                            <p:cTn id="10" dur="1" fill="hold">
                                              <p:stCondLst>
                                                <p:cond delay="0"/>
                                              </p:stCondLst>
                                            </p:cTn>
                                            <p:tgtEl>
                                              <p:spTgt spid="108">
                                                <p:txEl>
                                                  <p:pRg st="0" end="0"/>
                                                </p:txEl>
                                              </p:spTgt>
                                            </p:tgtEl>
                                            <p:attrNameLst>
                                              <p:attrName>style.visibility</p:attrName>
                                            </p:attrNameLst>
                                          </p:cBhvr>
                                          <p:to>
                                            <p:strVal val="visible"/>
                                          </p:to>
                                        </p:set>
                                      </p:childTnLst>
                                    </p:cTn>
                                  </p:par>
                                  <p:par>
                                    <p:cTn id="11" presetID="2" presetClass="entr" presetSubtype="1" accel="81000" fill="hold" grpId="0" nodeType="withEffect">
                                      <p:stCondLst>
                                        <p:cond delay="20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1000" fill="hold"/>
                                            <p:tgtEl>
                                              <p:spTgt spid="60"/>
                                            </p:tgtEl>
                                            <p:attrNameLst>
                                              <p:attrName>ppt_x</p:attrName>
                                            </p:attrNameLst>
                                          </p:cBhvr>
                                          <p:tavLst>
                                            <p:tav tm="0">
                                              <p:val>
                                                <p:strVal val="#ppt_x"/>
                                              </p:val>
                                            </p:tav>
                                            <p:tav tm="100000">
                                              <p:val>
                                                <p:strVal val="#ppt_x"/>
                                              </p:val>
                                            </p:tav>
                                          </p:tavLst>
                                        </p:anim>
                                        <p:anim calcmode="lin" valueType="num">
                                          <p:cBhvr additive="base">
                                            <p:cTn id="14" dur="1000" fill="hold"/>
                                            <p:tgtEl>
                                              <p:spTgt spid="60"/>
                                            </p:tgtEl>
                                            <p:attrNameLst>
                                              <p:attrName>ppt_y</p:attrName>
                                            </p:attrNameLst>
                                          </p:cBhvr>
                                          <p:tavLst>
                                            <p:tav tm="0">
                                              <p:val>
                                                <p:strVal val="0-#ppt_h/2"/>
                                              </p:val>
                                            </p:tav>
                                            <p:tav tm="100000">
                                              <p:val>
                                                <p:strVal val="#ppt_y"/>
                                              </p:val>
                                            </p:tav>
                                          </p:tavLst>
                                        </p:anim>
                                      </p:childTnLst>
                                    </p:cTn>
                                  </p:par>
                                  <p:par>
                                    <p:cTn id="15" presetID="10" presetClass="entr" presetSubtype="0" fill="hold" grpId="0" nodeType="withEffect">
                                      <p:stCondLst>
                                        <p:cond delay="20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accel="8100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1000" fill="hold"/>
                                            <p:tgtEl>
                                              <p:spTgt spid="68"/>
                                            </p:tgtEl>
                                            <p:attrNameLst>
                                              <p:attrName>ppt_x</p:attrName>
                                            </p:attrNameLst>
                                          </p:cBhvr>
                                          <p:tavLst>
                                            <p:tav tm="0">
                                              <p:val>
                                                <p:strVal val="#ppt_x"/>
                                              </p:val>
                                            </p:tav>
                                            <p:tav tm="100000">
                                              <p:val>
                                                <p:strVal val="#ppt_x"/>
                                              </p:val>
                                            </p:tav>
                                          </p:tavLst>
                                        </p:anim>
                                        <p:anim calcmode="lin" valueType="num">
                                          <p:cBhvr additive="base">
                                            <p:cTn id="23" dur="1000" fill="hold"/>
                                            <p:tgtEl>
                                              <p:spTgt spid="68"/>
                                            </p:tgtEl>
                                            <p:attrNameLst>
                                              <p:attrName>ppt_y</p:attrName>
                                            </p:attrNameLst>
                                          </p:cBhvr>
                                          <p:tavLst>
                                            <p:tav tm="0">
                                              <p:val>
                                                <p:strVal val="0-#ppt_h/2"/>
                                              </p:val>
                                            </p:tav>
                                            <p:tav tm="100000">
                                              <p:val>
                                                <p:strVal val="#ppt_y"/>
                                              </p:val>
                                            </p:tav>
                                          </p:tavLst>
                                        </p:anim>
                                      </p:childTnLst>
                                    </p:cTn>
                                  </p:par>
                                  <p:par>
                                    <p:cTn id="24" presetID="1" presetClass="entr" presetSubtype="0" fill="hold" grpId="0" nodeType="withEffect">
                                      <p:stCondLst>
                                        <p:cond delay="750"/>
                                      </p:stCondLst>
                                      <p:childTnLst>
                                        <p:set>
                                          <p:cBhvr>
                                            <p:cTn id="25" dur="1" fill="hold">
                                              <p:stCondLst>
                                                <p:cond delay="0"/>
                                              </p:stCondLst>
                                            </p:cTn>
                                            <p:tgtEl>
                                              <p:spTgt spid="109">
                                                <p:txEl>
                                                  <p:pRg st="0" end="0"/>
                                                </p:txEl>
                                              </p:spTgt>
                                            </p:tgtEl>
                                            <p:attrNameLst>
                                              <p:attrName>style.visibility</p:attrName>
                                            </p:attrNameLst>
                                          </p:cBhvr>
                                          <p:to>
                                            <p:strVal val="visible"/>
                                          </p:to>
                                        </p:set>
                                      </p:childTnLst>
                                    </p:cTn>
                                  </p:par>
                                  <p:par>
                                    <p:cTn id="26" presetID="2" presetClass="entr" presetSubtype="1" accel="81000" fill="hold" grpId="0" nodeType="withEffect">
                                      <p:stCondLst>
                                        <p:cond delay="20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1000" fill="hold"/>
                                            <p:tgtEl>
                                              <p:spTgt spid="67"/>
                                            </p:tgtEl>
                                            <p:attrNameLst>
                                              <p:attrName>ppt_x</p:attrName>
                                            </p:attrNameLst>
                                          </p:cBhvr>
                                          <p:tavLst>
                                            <p:tav tm="0">
                                              <p:val>
                                                <p:strVal val="#ppt_x"/>
                                              </p:val>
                                            </p:tav>
                                            <p:tav tm="100000">
                                              <p:val>
                                                <p:strVal val="#ppt_x"/>
                                              </p:val>
                                            </p:tav>
                                          </p:tavLst>
                                        </p:anim>
                                        <p:anim calcmode="lin" valueType="num">
                                          <p:cBhvr additive="base">
                                            <p:cTn id="29" dur="1000" fill="hold"/>
                                            <p:tgtEl>
                                              <p:spTgt spid="67"/>
                                            </p:tgtEl>
                                            <p:attrNameLst>
                                              <p:attrName>ppt_y</p:attrName>
                                            </p:attrNameLst>
                                          </p:cBhvr>
                                          <p:tavLst>
                                            <p:tav tm="0">
                                              <p:val>
                                                <p:strVal val="0-#ppt_h/2"/>
                                              </p:val>
                                            </p:tav>
                                            <p:tav tm="100000">
                                              <p:val>
                                                <p:strVal val="#ppt_y"/>
                                              </p:val>
                                            </p:tav>
                                          </p:tavLst>
                                        </p:anim>
                                      </p:childTnLst>
                                    </p:cTn>
                                  </p:par>
                                  <p:par>
                                    <p:cTn id="30" presetID="10" presetClass="entr" presetSubtype="0" fill="hold" grpId="0" nodeType="withEffect">
                                      <p:stCondLst>
                                        <p:cond delay="20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accel="8100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1000" fill="hold"/>
                                            <p:tgtEl>
                                              <p:spTgt spid="75"/>
                                            </p:tgtEl>
                                            <p:attrNameLst>
                                              <p:attrName>ppt_x</p:attrName>
                                            </p:attrNameLst>
                                          </p:cBhvr>
                                          <p:tavLst>
                                            <p:tav tm="0">
                                              <p:val>
                                                <p:strVal val="#ppt_x"/>
                                              </p:val>
                                            </p:tav>
                                            <p:tav tm="100000">
                                              <p:val>
                                                <p:strVal val="#ppt_x"/>
                                              </p:val>
                                            </p:tav>
                                          </p:tavLst>
                                        </p:anim>
                                        <p:anim calcmode="lin" valueType="num">
                                          <p:cBhvr additive="base">
                                            <p:cTn id="38" dur="1000" fill="hold"/>
                                            <p:tgtEl>
                                              <p:spTgt spid="75"/>
                                            </p:tgtEl>
                                            <p:attrNameLst>
                                              <p:attrName>ppt_y</p:attrName>
                                            </p:attrNameLst>
                                          </p:cBhvr>
                                          <p:tavLst>
                                            <p:tav tm="0">
                                              <p:val>
                                                <p:strVal val="0-#ppt_h/2"/>
                                              </p:val>
                                            </p:tav>
                                            <p:tav tm="100000">
                                              <p:val>
                                                <p:strVal val="#ppt_y"/>
                                              </p:val>
                                            </p:tav>
                                          </p:tavLst>
                                        </p:anim>
                                      </p:childTnLst>
                                    </p:cTn>
                                  </p:par>
                                  <p:par>
                                    <p:cTn id="39" presetID="1" presetClass="entr" presetSubtype="0" fill="hold" grpId="0" nodeType="withEffect">
                                      <p:stCondLst>
                                        <p:cond delay="750"/>
                                      </p:stCondLst>
                                      <p:childTnLst>
                                        <p:set>
                                          <p:cBhvr>
                                            <p:cTn id="40" dur="1" fill="hold">
                                              <p:stCondLst>
                                                <p:cond delay="0"/>
                                              </p:stCondLst>
                                            </p:cTn>
                                            <p:tgtEl>
                                              <p:spTgt spid="110">
                                                <p:txEl>
                                                  <p:pRg st="0" end="0"/>
                                                </p:txEl>
                                              </p:spTgt>
                                            </p:tgtEl>
                                            <p:attrNameLst>
                                              <p:attrName>style.visibility</p:attrName>
                                            </p:attrNameLst>
                                          </p:cBhvr>
                                          <p:to>
                                            <p:strVal val="visible"/>
                                          </p:to>
                                        </p:set>
                                      </p:childTnLst>
                                    </p:cTn>
                                  </p:par>
                                  <p:par>
                                    <p:cTn id="41" presetID="2" presetClass="entr" presetSubtype="1" accel="8100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1000" fill="hold"/>
                                            <p:tgtEl>
                                              <p:spTgt spid="74"/>
                                            </p:tgtEl>
                                            <p:attrNameLst>
                                              <p:attrName>ppt_x</p:attrName>
                                            </p:attrNameLst>
                                          </p:cBhvr>
                                          <p:tavLst>
                                            <p:tav tm="0">
                                              <p:val>
                                                <p:strVal val="#ppt_x"/>
                                              </p:val>
                                            </p:tav>
                                            <p:tav tm="100000">
                                              <p:val>
                                                <p:strVal val="#ppt_x"/>
                                              </p:val>
                                            </p:tav>
                                          </p:tavLst>
                                        </p:anim>
                                        <p:anim calcmode="lin" valueType="num">
                                          <p:cBhvr additive="base">
                                            <p:cTn id="44" dur="1000" fill="hold"/>
                                            <p:tgtEl>
                                              <p:spTgt spid="74"/>
                                            </p:tgtEl>
                                            <p:attrNameLst>
                                              <p:attrName>ppt_y</p:attrName>
                                            </p:attrNameLst>
                                          </p:cBhvr>
                                          <p:tavLst>
                                            <p:tav tm="0">
                                              <p:val>
                                                <p:strVal val="0-#ppt_h/2"/>
                                              </p:val>
                                            </p:tav>
                                            <p:tav tm="100000">
                                              <p:val>
                                                <p:strVal val="#ppt_y"/>
                                              </p:val>
                                            </p:tav>
                                          </p:tavLst>
                                        </p:anim>
                                      </p:childTnLst>
                                    </p:cTn>
                                  </p:par>
                                  <p:par>
                                    <p:cTn id="45" presetID="10" presetClass="entr" presetSubtype="0" fill="hold" grpId="0" nodeType="withEffect">
                                      <p:stCondLst>
                                        <p:cond delay="2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accel="8100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 calcmode="lin" valueType="num">
                                          <p:cBhvr additive="base">
                                            <p:cTn id="52" dur="1000" fill="hold"/>
                                            <p:tgtEl>
                                              <p:spTgt spid="82"/>
                                            </p:tgtEl>
                                            <p:attrNameLst>
                                              <p:attrName>ppt_x</p:attrName>
                                            </p:attrNameLst>
                                          </p:cBhvr>
                                          <p:tavLst>
                                            <p:tav tm="0">
                                              <p:val>
                                                <p:strVal val="#ppt_x"/>
                                              </p:val>
                                            </p:tav>
                                            <p:tav tm="100000">
                                              <p:val>
                                                <p:strVal val="#ppt_x"/>
                                              </p:val>
                                            </p:tav>
                                          </p:tavLst>
                                        </p:anim>
                                        <p:anim calcmode="lin" valueType="num">
                                          <p:cBhvr additive="base">
                                            <p:cTn id="53" dur="1000" fill="hold"/>
                                            <p:tgtEl>
                                              <p:spTgt spid="82"/>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750"/>
                                      </p:stCondLst>
                                      <p:childTnLst>
                                        <p:set>
                                          <p:cBhvr>
                                            <p:cTn id="55" dur="1" fill="hold">
                                              <p:stCondLst>
                                                <p:cond delay="0"/>
                                              </p:stCondLst>
                                            </p:cTn>
                                            <p:tgtEl>
                                              <p:spTgt spid="111">
                                                <p:txEl>
                                                  <p:pRg st="0" end="0"/>
                                                </p:txEl>
                                              </p:spTgt>
                                            </p:tgtEl>
                                            <p:attrNameLst>
                                              <p:attrName>style.visibility</p:attrName>
                                            </p:attrNameLst>
                                          </p:cBhvr>
                                          <p:to>
                                            <p:strVal val="visible"/>
                                          </p:to>
                                        </p:set>
                                      </p:childTnLst>
                                    </p:cTn>
                                  </p:par>
                                  <p:par>
                                    <p:cTn id="56" presetID="2" presetClass="entr" presetSubtype="4" accel="81000" fill="hold" grpId="0" nodeType="withEffect">
                                      <p:stCondLst>
                                        <p:cond delay="200"/>
                                      </p:stCondLst>
                                      <p:childTnLst>
                                        <p:set>
                                          <p:cBhvr>
                                            <p:cTn id="57" dur="1" fill="hold">
                                              <p:stCondLst>
                                                <p:cond delay="0"/>
                                              </p:stCondLst>
                                            </p:cTn>
                                            <p:tgtEl>
                                              <p:spTgt spid="81"/>
                                            </p:tgtEl>
                                            <p:attrNameLst>
                                              <p:attrName>style.visibility</p:attrName>
                                            </p:attrNameLst>
                                          </p:cBhvr>
                                          <p:to>
                                            <p:strVal val="visible"/>
                                          </p:to>
                                        </p:set>
                                        <p:anim calcmode="lin" valueType="num">
                                          <p:cBhvr additive="base">
                                            <p:cTn id="58" dur="1000" fill="hold"/>
                                            <p:tgtEl>
                                              <p:spTgt spid="81"/>
                                            </p:tgtEl>
                                            <p:attrNameLst>
                                              <p:attrName>ppt_x</p:attrName>
                                            </p:attrNameLst>
                                          </p:cBhvr>
                                          <p:tavLst>
                                            <p:tav tm="0">
                                              <p:val>
                                                <p:strVal val="#ppt_x"/>
                                              </p:val>
                                            </p:tav>
                                            <p:tav tm="100000">
                                              <p:val>
                                                <p:strVal val="#ppt_x"/>
                                              </p:val>
                                            </p:tav>
                                          </p:tavLst>
                                        </p:anim>
                                        <p:anim calcmode="lin" valueType="num">
                                          <p:cBhvr additive="base">
                                            <p:cTn id="59" dur="1000" fill="hold"/>
                                            <p:tgtEl>
                                              <p:spTgt spid="81"/>
                                            </p:tgtEl>
                                            <p:attrNameLst>
                                              <p:attrName>ppt_y</p:attrName>
                                            </p:attrNameLst>
                                          </p:cBhvr>
                                          <p:tavLst>
                                            <p:tav tm="0">
                                              <p:val>
                                                <p:strVal val="1+#ppt_h/2"/>
                                              </p:val>
                                            </p:tav>
                                            <p:tav tm="100000">
                                              <p:val>
                                                <p:strVal val="#ppt_y"/>
                                              </p:val>
                                            </p:tav>
                                          </p:tavLst>
                                        </p:anim>
                                      </p:childTnLst>
                                    </p:cTn>
                                  </p:par>
                                  <p:par>
                                    <p:cTn id="60" presetID="10" presetClass="entr" presetSubtype="0" fill="hold" grpId="0" nodeType="withEffect">
                                      <p:stCondLst>
                                        <p:cond delay="20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accel="8100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additive="base">
                                            <p:cTn id="67" dur="1000" fill="hold"/>
                                            <p:tgtEl>
                                              <p:spTgt spid="89"/>
                                            </p:tgtEl>
                                            <p:attrNameLst>
                                              <p:attrName>ppt_x</p:attrName>
                                            </p:attrNameLst>
                                          </p:cBhvr>
                                          <p:tavLst>
                                            <p:tav tm="0">
                                              <p:val>
                                                <p:strVal val="#ppt_x"/>
                                              </p:val>
                                            </p:tav>
                                            <p:tav tm="100000">
                                              <p:val>
                                                <p:strVal val="#ppt_x"/>
                                              </p:val>
                                            </p:tav>
                                          </p:tavLst>
                                        </p:anim>
                                        <p:anim calcmode="lin" valueType="num">
                                          <p:cBhvr additive="base">
                                            <p:cTn id="68" dur="1000" fill="hold"/>
                                            <p:tgtEl>
                                              <p:spTgt spid="89"/>
                                            </p:tgtEl>
                                            <p:attrNameLst>
                                              <p:attrName>ppt_y</p:attrName>
                                            </p:attrNameLst>
                                          </p:cBhvr>
                                          <p:tavLst>
                                            <p:tav tm="0">
                                              <p:val>
                                                <p:strVal val="1+#ppt_h/2"/>
                                              </p:val>
                                            </p:tav>
                                            <p:tav tm="100000">
                                              <p:val>
                                                <p:strVal val="#ppt_y"/>
                                              </p:val>
                                            </p:tav>
                                          </p:tavLst>
                                        </p:anim>
                                      </p:childTnLst>
                                    </p:cTn>
                                  </p:par>
                                  <p:par>
                                    <p:cTn id="69" presetID="1" presetClass="entr" presetSubtype="0" fill="hold" grpId="0" nodeType="withEffect">
                                      <p:stCondLst>
                                        <p:cond delay="750"/>
                                      </p:stCondLst>
                                      <p:childTnLst>
                                        <p:set>
                                          <p:cBhvr>
                                            <p:cTn id="70" dur="1" fill="hold">
                                              <p:stCondLst>
                                                <p:cond delay="0"/>
                                              </p:stCondLst>
                                            </p:cTn>
                                            <p:tgtEl>
                                              <p:spTgt spid="112">
                                                <p:txEl>
                                                  <p:pRg st="0" end="0"/>
                                                </p:txEl>
                                              </p:spTgt>
                                            </p:tgtEl>
                                            <p:attrNameLst>
                                              <p:attrName>style.visibility</p:attrName>
                                            </p:attrNameLst>
                                          </p:cBhvr>
                                          <p:to>
                                            <p:strVal val="visible"/>
                                          </p:to>
                                        </p:set>
                                      </p:childTnLst>
                                    </p:cTn>
                                  </p:par>
                                  <p:par>
                                    <p:cTn id="71" presetID="2" presetClass="entr" presetSubtype="4" accel="81000" fill="hold" grpId="0" nodeType="withEffect">
                                      <p:stCondLst>
                                        <p:cond delay="2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1000" fill="hold"/>
                                            <p:tgtEl>
                                              <p:spTgt spid="88"/>
                                            </p:tgtEl>
                                            <p:attrNameLst>
                                              <p:attrName>ppt_x</p:attrName>
                                            </p:attrNameLst>
                                          </p:cBhvr>
                                          <p:tavLst>
                                            <p:tav tm="0">
                                              <p:val>
                                                <p:strVal val="#ppt_x"/>
                                              </p:val>
                                            </p:tav>
                                            <p:tav tm="100000">
                                              <p:val>
                                                <p:strVal val="#ppt_x"/>
                                              </p:val>
                                            </p:tav>
                                          </p:tavLst>
                                        </p:anim>
                                        <p:anim calcmode="lin" valueType="num">
                                          <p:cBhvr additive="base">
                                            <p:cTn id="74" dur="1000" fill="hold"/>
                                            <p:tgtEl>
                                              <p:spTgt spid="88"/>
                                            </p:tgtEl>
                                            <p:attrNameLst>
                                              <p:attrName>ppt_y</p:attrName>
                                            </p:attrNameLst>
                                          </p:cBhvr>
                                          <p:tavLst>
                                            <p:tav tm="0">
                                              <p:val>
                                                <p:strVal val="1+#ppt_h/2"/>
                                              </p:val>
                                            </p:tav>
                                            <p:tav tm="100000">
                                              <p:val>
                                                <p:strVal val="#ppt_y"/>
                                              </p:val>
                                            </p:tav>
                                          </p:tavLst>
                                        </p:anim>
                                      </p:childTnLst>
                                    </p:cTn>
                                  </p:par>
                                  <p:par>
                                    <p:cTn id="75" presetID="10" presetClass="entr" presetSubtype="0" fill="hold" grpId="0" nodeType="withEffect">
                                      <p:stCondLst>
                                        <p:cond delay="20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accel="8100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1000" fill="hold"/>
                                            <p:tgtEl>
                                              <p:spTgt spid="96"/>
                                            </p:tgtEl>
                                            <p:attrNameLst>
                                              <p:attrName>ppt_x</p:attrName>
                                            </p:attrNameLst>
                                          </p:cBhvr>
                                          <p:tavLst>
                                            <p:tav tm="0">
                                              <p:val>
                                                <p:strVal val="#ppt_x"/>
                                              </p:val>
                                            </p:tav>
                                            <p:tav tm="100000">
                                              <p:val>
                                                <p:strVal val="#ppt_x"/>
                                              </p:val>
                                            </p:tav>
                                          </p:tavLst>
                                        </p:anim>
                                        <p:anim calcmode="lin" valueType="num">
                                          <p:cBhvr additive="base">
                                            <p:cTn id="83" dur="1000" fill="hold"/>
                                            <p:tgtEl>
                                              <p:spTgt spid="96"/>
                                            </p:tgtEl>
                                            <p:attrNameLst>
                                              <p:attrName>ppt_y</p:attrName>
                                            </p:attrNameLst>
                                          </p:cBhvr>
                                          <p:tavLst>
                                            <p:tav tm="0">
                                              <p:val>
                                                <p:strVal val="1+#ppt_h/2"/>
                                              </p:val>
                                            </p:tav>
                                            <p:tav tm="100000">
                                              <p:val>
                                                <p:strVal val="#ppt_y"/>
                                              </p:val>
                                            </p:tav>
                                          </p:tavLst>
                                        </p:anim>
                                      </p:childTnLst>
                                    </p:cTn>
                                  </p:par>
                                  <p:par>
                                    <p:cTn id="84" presetID="1" presetClass="entr" presetSubtype="0" fill="hold" grpId="0" nodeType="withEffect">
                                      <p:stCondLst>
                                        <p:cond delay="750"/>
                                      </p:stCondLst>
                                      <p:childTnLst>
                                        <p:set>
                                          <p:cBhvr>
                                            <p:cTn id="85" dur="1" fill="hold">
                                              <p:stCondLst>
                                                <p:cond delay="0"/>
                                              </p:stCondLst>
                                            </p:cTn>
                                            <p:tgtEl>
                                              <p:spTgt spid="113">
                                                <p:txEl>
                                                  <p:pRg st="0" end="0"/>
                                                </p:txEl>
                                              </p:spTgt>
                                            </p:tgtEl>
                                            <p:attrNameLst>
                                              <p:attrName>style.visibility</p:attrName>
                                            </p:attrNameLst>
                                          </p:cBhvr>
                                          <p:to>
                                            <p:strVal val="visible"/>
                                          </p:to>
                                        </p:set>
                                      </p:childTnLst>
                                    </p:cTn>
                                  </p:par>
                                  <p:par>
                                    <p:cTn id="86" presetID="2" presetClass="entr" presetSubtype="4" accel="81000" fill="hold" grpId="0" nodeType="withEffect">
                                      <p:stCondLst>
                                        <p:cond delay="200"/>
                                      </p:stCondLst>
                                      <p:childTnLst>
                                        <p:set>
                                          <p:cBhvr>
                                            <p:cTn id="87" dur="1" fill="hold">
                                              <p:stCondLst>
                                                <p:cond delay="0"/>
                                              </p:stCondLst>
                                            </p:cTn>
                                            <p:tgtEl>
                                              <p:spTgt spid="95"/>
                                            </p:tgtEl>
                                            <p:attrNameLst>
                                              <p:attrName>style.visibility</p:attrName>
                                            </p:attrNameLst>
                                          </p:cBhvr>
                                          <p:to>
                                            <p:strVal val="visible"/>
                                          </p:to>
                                        </p:set>
                                        <p:anim calcmode="lin" valueType="num">
                                          <p:cBhvr additive="base">
                                            <p:cTn id="88" dur="1000" fill="hold"/>
                                            <p:tgtEl>
                                              <p:spTgt spid="95"/>
                                            </p:tgtEl>
                                            <p:attrNameLst>
                                              <p:attrName>ppt_x</p:attrName>
                                            </p:attrNameLst>
                                          </p:cBhvr>
                                          <p:tavLst>
                                            <p:tav tm="0">
                                              <p:val>
                                                <p:strVal val="#ppt_x"/>
                                              </p:val>
                                            </p:tav>
                                            <p:tav tm="100000">
                                              <p:val>
                                                <p:strVal val="#ppt_x"/>
                                              </p:val>
                                            </p:tav>
                                          </p:tavLst>
                                        </p:anim>
                                        <p:anim calcmode="lin" valueType="num">
                                          <p:cBhvr additive="base">
                                            <p:cTn id="89" dur="1000" fill="hold"/>
                                            <p:tgtEl>
                                              <p:spTgt spid="95"/>
                                            </p:tgtEl>
                                            <p:attrNameLst>
                                              <p:attrName>ppt_y</p:attrName>
                                            </p:attrNameLst>
                                          </p:cBhvr>
                                          <p:tavLst>
                                            <p:tav tm="0">
                                              <p:val>
                                                <p:strVal val="1+#ppt_h/2"/>
                                              </p:val>
                                            </p:tav>
                                            <p:tav tm="100000">
                                              <p:val>
                                                <p:strVal val="#ppt_y"/>
                                              </p:val>
                                            </p:tav>
                                          </p:tavLst>
                                        </p:anim>
                                      </p:childTnLst>
                                    </p:cTn>
                                  </p:par>
                                  <p:par>
                                    <p:cTn id="90" presetID="10" presetClass="entr" presetSubtype="0" fill="hold" grpId="0" nodeType="withEffect">
                                      <p:stCondLst>
                                        <p:cond delay="40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7" grpId="0" animBg="1"/>
          <p:bldP spid="74" grpId="0" animBg="1"/>
          <p:bldP spid="81" grpId="0" animBg="1"/>
          <p:bldP spid="88" grpId="0" animBg="1"/>
          <p:bldP spid="95" grpId="0" animBg="1"/>
          <p:bldP spid="102" grpId="0">
            <p:tmplLst>
              <p:tmpl>
                <p:tnLst>
                  <p:par>
                    <p:cTn presetID="10" presetClass="entr" presetSubtype="0" fill="hold" nodeType="withEffect">
                      <p:stCondLst>
                        <p:cond delay="20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p:tmplLst>
              <p:tmpl>
                <p:tnLst>
                  <p:par>
                    <p:cTn presetID="10" presetClass="entr" presetSubtype="0" fill="hold" nodeType="withEffect">
                      <p:stCondLst>
                        <p:cond delay="20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P spid="104" grpId="0">
            <p:tmplLst>
              <p:tmpl>
                <p:tnLst>
                  <p:par>
                    <p:cTn presetID="10" presetClass="entr" presetSubtype="0" fill="hold" nodeType="withEffect">
                      <p:stCondLst>
                        <p:cond delay="200"/>
                      </p:stCondLst>
                      <p:childTnLst>
                        <p:set>
                          <p:cBhvr>
                            <p:cTn dur="1" fill="hold">
                              <p:stCondLst>
                                <p:cond delay="0"/>
                              </p:stCondLst>
                            </p:cTn>
                            <p:tgtEl>
                              <p:spTgt spid="104"/>
                            </p:tgtEl>
                            <p:attrNameLst>
                              <p:attrName>style.visibility</p:attrName>
                            </p:attrNameLst>
                          </p:cBhvr>
                          <p:to>
                            <p:strVal val="visible"/>
                          </p:to>
                        </p:set>
                        <p:animEffect transition="in" filter="fade">
                          <p:cBhvr>
                            <p:cTn dur="500"/>
                            <p:tgtEl>
                              <p:spTgt spid="104"/>
                            </p:tgtEl>
                          </p:cBhvr>
                        </p:animEffect>
                      </p:childTnLst>
                    </p:cTn>
                  </p:par>
                </p:tnLst>
              </p:tmpl>
            </p:tmplLst>
          </p:bldP>
          <p:bldP spid="105" grpId="0">
            <p:tmplLst>
              <p:tmpl>
                <p:tnLst>
                  <p:par>
                    <p:cTn presetID="10" presetClass="entr" presetSubtype="0" fill="hold" nodeType="withEffect">
                      <p:stCondLst>
                        <p:cond delay="200"/>
                      </p:stCondLst>
                      <p:childTnLst>
                        <p:set>
                          <p:cBhvr>
                            <p:cTn dur="1" fill="hold">
                              <p:stCondLst>
                                <p:cond delay="0"/>
                              </p:stCondLst>
                            </p:cTn>
                            <p:tgtEl>
                              <p:spTgt spid="105"/>
                            </p:tgtEl>
                            <p:attrNameLst>
                              <p:attrName>style.visibility</p:attrName>
                            </p:attrNameLst>
                          </p:cBhvr>
                          <p:to>
                            <p:strVal val="visible"/>
                          </p:to>
                        </p:set>
                        <p:animEffect transition="in" filter="fade">
                          <p:cBhvr>
                            <p:cTn dur="500"/>
                            <p:tgtEl>
                              <p:spTgt spid="105"/>
                            </p:tgtEl>
                          </p:cBhvr>
                        </p:animEffect>
                      </p:childTnLst>
                    </p:cTn>
                  </p:par>
                </p:tnLst>
              </p:tmpl>
            </p:tmplLst>
          </p:bldP>
          <p:bldP spid="106" grpId="0">
            <p:tmplLst>
              <p:tmpl>
                <p:tnLst>
                  <p:par>
                    <p:cTn presetID="10" presetClass="entr" presetSubtype="0" fill="hold" nodeType="withEffect">
                      <p:stCondLst>
                        <p:cond delay="200"/>
                      </p:stCondLst>
                      <p:childTnLst>
                        <p:set>
                          <p:cBhvr>
                            <p:cTn dur="1" fill="hold">
                              <p:stCondLst>
                                <p:cond delay="0"/>
                              </p:stCondLst>
                            </p:cTn>
                            <p:tgtEl>
                              <p:spTgt spid="106"/>
                            </p:tgtEl>
                            <p:attrNameLst>
                              <p:attrName>style.visibility</p:attrName>
                            </p:attrNameLst>
                          </p:cBhvr>
                          <p:to>
                            <p:strVal val="visible"/>
                          </p:to>
                        </p:set>
                        <p:animEffect transition="in" filter="fade">
                          <p:cBhvr>
                            <p:cTn dur="500"/>
                            <p:tgtEl>
                              <p:spTgt spid="106"/>
                            </p:tgtEl>
                          </p:cBhvr>
                        </p:animEffect>
                      </p:childTnLst>
                    </p:cTn>
                  </p:par>
                </p:tnLst>
              </p:tmpl>
            </p:tmplLst>
          </p:bldP>
          <p:bldP spid="107" grpId="0">
            <p:tmplLst>
              <p:tmpl>
                <p:tnLst>
                  <p:par>
                    <p:cTn presetID="10" presetClass="entr" presetSubtype="0" fill="hold" nodeType="withEffect">
                      <p:stCondLst>
                        <p:cond delay="400"/>
                      </p:stCondLst>
                      <p:childTnLst>
                        <p:set>
                          <p:cBhvr>
                            <p:cTn dur="1" fill="hold">
                              <p:stCondLst>
                                <p:cond delay="0"/>
                              </p:stCondLst>
                            </p:cTn>
                            <p:tgtEl>
                              <p:spTgt spid="107"/>
                            </p:tgtEl>
                            <p:attrNameLst>
                              <p:attrName>style.visibility</p:attrName>
                            </p:attrNameLst>
                          </p:cBhvr>
                          <p:to>
                            <p:strVal val="visible"/>
                          </p:to>
                        </p:set>
                        <p:animEffect transition="in" filter="fade">
                          <p:cBhvr>
                            <p:cTn dur="500"/>
                            <p:tgtEl>
                              <p:spTgt spid="107"/>
                            </p:tgtEl>
                          </p:cBhvr>
                        </p:animEffect>
                      </p:childTnLst>
                    </p:cTn>
                  </p:par>
                </p:tnLst>
              </p:tmpl>
            </p:tmplLst>
          </p:bldP>
          <p:bldP spid="108" grpId="0" build="p">
            <p:tmplLst>
              <p:tmpl lvl="1">
                <p:tnLst>
                  <p:par>
                    <p:cTn presetID="1" presetClass="entr" presetSubtype="0" fill="hold" nodeType="withEffect">
                      <p:stCondLst>
                        <p:cond delay="750"/>
                      </p:stCondLst>
                      <p:childTnLst>
                        <p:set>
                          <p:cBhvr>
                            <p:cTn dur="1" fill="hold">
                              <p:stCondLst>
                                <p:cond delay="0"/>
                              </p:stCondLst>
                            </p:cTn>
                            <p:tgtEl>
                              <p:spTgt spid="108"/>
                            </p:tgtEl>
                            <p:attrNameLst>
                              <p:attrName>style.visibility</p:attrName>
                            </p:attrNameLst>
                          </p:cBhvr>
                          <p:to>
                            <p:strVal val="visible"/>
                          </p:to>
                        </p:set>
                      </p:childTnLst>
                    </p:cTn>
                  </p:par>
                </p:tnLst>
              </p:tmpl>
            </p:tmplLst>
          </p:bldP>
          <p:bldP spid="109" grpId="0" build="p">
            <p:tmplLst>
              <p:tmpl lvl="1">
                <p:tnLst>
                  <p:par>
                    <p:cTn presetID="1" presetClass="entr" presetSubtype="0" fill="hold" nodeType="withEffect">
                      <p:stCondLst>
                        <p:cond delay="750"/>
                      </p:stCondLst>
                      <p:childTnLst>
                        <p:set>
                          <p:cBhvr>
                            <p:cTn dur="1" fill="hold">
                              <p:stCondLst>
                                <p:cond delay="0"/>
                              </p:stCondLst>
                            </p:cTn>
                            <p:tgtEl>
                              <p:spTgt spid="109"/>
                            </p:tgtEl>
                            <p:attrNameLst>
                              <p:attrName>style.visibility</p:attrName>
                            </p:attrNameLst>
                          </p:cBhvr>
                          <p:to>
                            <p:strVal val="visible"/>
                          </p:to>
                        </p:set>
                      </p:childTnLst>
                    </p:cTn>
                  </p:par>
                </p:tnLst>
              </p:tmpl>
            </p:tmplLst>
          </p:bldP>
          <p:bldP spid="110" grpId="0" build="p">
            <p:tmplLst>
              <p:tmpl lvl="1">
                <p:tnLst>
                  <p:par>
                    <p:cTn presetID="1" presetClass="entr" presetSubtype="0" fill="hold" nodeType="withEffect">
                      <p:stCondLst>
                        <p:cond delay="750"/>
                      </p:stCondLst>
                      <p:childTnLst>
                        <p:set>
                          <p:cBhvr>
                            <p:cTn dur="1" fill="hold">
                              <p:stCondLst>
                                <p:cond delay="0"/>
                              </p:stCondLst>
                            </p:cTn>
                            <p:tgtEl>
                              <p:spTgt spid="110"/>
                            </p:tgtEl>
                            <p:attrNameLst>
                              <p:attrName>style.visibility</p:attrName>
                            </p:attrNameLst>
                          </p:cBhvr>
                          <p:to>
                            <p:strVal val="visible"/>
                          </p:to>
                        </p:set>
                      </p:childTnLst>
                    </p:cTn>
                  </p:par>
                </p:tnLst>
              </p:tmpl>
            </p:tmplLst>
          </p:bldP>
          <p:bldP spid="111" grpId="0" build="p">
            <p:tmplLst>
              <p:tmpl lvl="1">
                <p:tnLst>
                  <p:par>
                    <p:cTn presetID="1" presetClass="entr" presetSubtype="0" fill="hold" nodeType="withEffect">
                      <p:stCondLst>
                        <p:cond delay="750"/>
                      </p:stCondLst>
                      <p:childTnLst>
                        <p:set>
                          <p:cBhvr>
                            <p:cTn dur="1" fill="hold">
                              <p:stCondLst>
                                <p:cond delay="0"/>
                              </p:stCondLst>
                            </p:cTn>
                            <p:tgtEl>
                              <p:spTgt spid="111"/>
                            </p:tgtEl>
                            <p:attrNameLst>
                              <p:attrName>style.visibility</p:attrName>
                            </p:attrNameLst>
                          </p:cBhvr>
                          <p:to>
                            <p:strVal val="visible"/>
                          </p:to>
                        </p:set>
                      </p:childTnLst>
                    </p:cTn>
                  </p:par>
                </p:tnLst>
              </p:tmpl>
            </p:tmplLst>
          </p:bldP>
          <p:bldP spid="112" grpId="0" build="p">
            <p:tmplLst>
              <p:tmpl lvl="1">
                <p:tnLst>
                  <p:par>
                    <p:cTn presetID="1" presetClass="entr" presetSubtype="0" fill="hold" nodeType="withEffect">
                      <p:stCondLst>
                        <p:cond delay="750"/>
                      </p:stCondLst>
                      <p:childTnLst>
                        <p:set>
                          <p:cBhvr>
                            <p:cTn dur="1" fill="hold">
                              <p:stCondLst>
                                <p:cond delay="0"/>
                              </p:stCondLst>
                            </p:cTn>
                            <p:tgtEl>
                              <p:spTgt spid="112"/>
                            </p:tgtEl>
                            <p:attrNameLst>
                              <p:attrName>style.visibility</p:attrName>
                            </p:attrNameLst>
                          </p:cBhvr>
                          <p:to>
                            <p:strVal val="visible"/>
                          </p:to>
                        </p:set>
                      </p:childTnLst>
                    </p:cTn>
                  </p:par>
                </p:tnLst>
              </p:tmpl>
            </p:tmplLst>
          </p:bldP>
          <p:bldP spid="113" grpId="0" build="p">
            <p:tmplLst>
              <p:tmpl lvl="1">
                <p:tnLst>
                  <p:par>
                    <p:cTn presetID="1" presetClass="entr" presetSubtype="0" fill="hold" nodeType="withEffect">
                      <p:stCondLst>
                        <p:cond delay="750"/>
                      </p:stCondLst>
                      <p:childTnLst>
                        <p:set>
                          <p:cBhvr>
                            <p:cTn dur="1" fill="hold">
                              <p:stCondLst>
                                <p:cond delay="0"/>
                              </p:stCondLst>
                            </p:cTn>
                            <p:tgtEl>
                              <p:spTgt spid="113"/>
                            </p:tgtEl>
                            <p:attrNameLst>
                              <p:attrName>style.visibility</p:attrName>
                            </p:attrNameLst>
                          </p:cBhvr>
                          <p:to>
                            <p:strVal val="visible"/>
                          </p:to>
                        </p:set>
                      </p:childTnLst>
                    </p:cTn>
                  </p:par>
                </p:tnLst>
              </p:tmpl>
            </p:tmplLst>
          </p:bldP>
        </p:bldLst>
      </p:timing>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A087262A-261C-410C-963D-1BEAC67A5A18}"/>
              </a:ext>
            </a:extLst>
          </p:cNvPr>
          <p:cNvSpPr/>
          <p:nvPr userDrawn="1"/>
        </p:nvSpPr>
        <p:spPr>
          <a:xfrm>
            <a:off x="2947987" y="2037394"/>
            <a:ext cx="236934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8" name="Group 3">
            <a:extLst>
              <a:ext uri="{FF2B5EF4-FFF2-40B4-BE49-F238E27FC236}">
                <a16:creationId xmlns:a16="http://schemas.microsoft.com/office/drawing/2014/main" id="{B3F44569-7E5E-44F5-AF07-817DB1EE21E3}"/>
              </a:ext>
            </a:extLst>
          </p:cNvPr>
          <p:cNvGrpSpPr/>
          <p:nvPr userDrawn="1"/>
        </p:nvGrpSpPr>
        <p:grpSpPr>
          <a:xfrm>
            <a:off x="2825470" y="1610553"/>
            <a:ext cx="2608356" cy="549189"/>
            <a:chOff x="1491054" y="1804020"/>
            <a:chExt cx="2371541" cy="499328"/>
          </a:xfrm>
        </p:grpSpPr>
        <p:sp>
          <p:nvSpPr>
            <p:cNvPr id="9" name="Right Triangle 4">
              <a:extLst>
                <a:ext uri="{FF2B5EF4-FFF2-40B4-BE49-F238E27FC236}">
                  <a16:creationId xmlns:a16="http://schemas.microsoft.com/office/drawing/2014/main" id="{9F88A951-3C58-4E1F-BF95-C17EA52C8DFC}"/>
                </a:ext>
              </a:extLst>
            </p:cNvPr>
            <p:cNvSpPr/>
            <p:nvPr/>
          </p:nvSpPr>
          <p:spPr>
            <a:xfrm flipV="1">
              <a:off x="3755845" y="2192215"/>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Rectangle 9">
              <a:extLst>
                <a:ext uri="{FF2B5EF4-FFF2-40B4-BE49-F238E27FC236}">
                  <a16:creationId xmlns:a16="http://schemas.microsoft.com/office/drawing/2014/main" id="{9EA81B88-76F3-4426-9585-832CF6A2E9D1}"/>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1" name="Right Triangle 6">
              <a:extLst>
                <a:ext uri="{FF2B5EF4-FFF2-40B4-BE49-F238E27FC236}">
                  <a16:creationId xmlns:a16="http://schemas.microsoft.com/office/drawing/2014/main" id="{5AAB90AB-0CD8-4253-8BF0-7C17BF1143E2}"/>
                </a:ext>
              </a:extLst>
            </p:cNvPr>
            <p:cNvSpPr/>
            <p:nvPr/>
          </p:nvSpPr>
          <p:spPr>
            <a:xfrm flipH="1" flipV="1">
              <a:off x="1494433"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grpSp>
      <p:sp>
        <p:nvSpPr>
          <p:cNvPr id="14" name="Rectangle 13">
            <a:extLst>
              <a:ext uri="{FF2B5EF4-FFF2-40B4-BE49-F238E27FC236}">
                <a16:creationId xmlns:a16="http://schemas.microsoft.com/office/drawing/2014/main" id="{D47A7295-14AD-4B01-AE3E-B35C36515F6E}"/>
              </a:ext>
            </a:extLst>
          </p:cNvPr>
          <p:cNvSpPr/>
          <p:nvPr userDrawn="1"/>
        </p:nvSpPr>
        <p:spPr>
          <a:xfrm>
            <a:off x="571109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15" name="Group 40">
            <a:extLst>
              <a:ext uri="{FF2B5EF4-FFF2-40B4-BE49-F238E27FC236}">
                <a16:creationId xmlns:a16="http://schemas.microsoft.com/office/drawing/2014/main" id="{8E02FFB9-7EF6-4E1B-96D3-CD72340A202C}"/>
              </a:ext>
            </a:extLst>
          </p:cNvPr>
          <p:cNvGrpSpPr/>
          <p:nvPr userDrawn="1"/>
        </p:nvGrpSpPr>
        <p:grpSpPr>
          <a:xfrm>
            <a:off x="5592663" y="1610553"/>
            <a:ext cx="2609405" cy="549189"/>
            <a:chOff x="1490102" y="1804020"/>
            <a:chExt cx="2372494" cy="499328"/>
          </a:xfrm>
        </p:grpSpPr>
        <p:sp>
          <p:nvSpPr>
            <p:cNvPr id="16" name="Right Triangle 41">
              <a:extLst>
                <a:ext uri="{FF2B5EF4-FFF2-40B4-BE49-F238E27FC236}">
                  <a16:creationId xmlns:a16="http://schemas.microsoft.com/office/drawing/2014/main" id="{8B3130B8-F592-48CF-9F88-45D16445C75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7" name="Rectangle 16">
              <a:extLst>
                <a:ext uri="{FF2B5EF4-FFF2-40B4-BE49-F238E27FC236}">
                  <a16:creationId xmlns:a16="http://schemas.microsoft.com/office/drawing/2014/main" id="{EB6FFBAE-43DC-4352-8F46-22DEC77D047D}"/>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18" name="Right Triangle 43">
              <a:extLst>
                <a:ext uri="{FF2B5EF4-FFF2-40B4-BE49-F238E27FC236}">
                  <a16:creationId xmlns:a16="http://schemas.microsoft.com/office/drawing/2014/main" id="{708F7EB8-0FEA-4972-9767-5C2CFDEAE321}"/>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2" name="Rectangle 21">
            <a:extLst>
              <a:ext uri="{FF2B5EF4-FFF2-40B4-BE49-F238E27FC236}">
                <a16:creationId xmlns:a16="http://schemas.microsoft.com/office/drawing/2014/main" id="{8E154ACB-3269-4802-AEE0-C8BFDA53812A}"/>
              </a:ext>
            </a:extLst>
          </p:cNvPr>
          <p:cNvSpPr/>
          <p:nvPr userDrawn="1"/>
        </p:nvSpPr>
        <p:spPr>
          <a:xfrm>
            <a:off x="8479334" y="203739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23" name="Group 47">
            <a:extLst>
              <a:ext uri="{FF2B5EF4-FFF2-40B4-BE49-F238E27FC236}">
                <a16:creationId xmlns:a16="http://schemas.microsoft.com/office/drawing/2014/main" id="{936C34FF-1BCD-4DA9-A63B-74047B551EC6}"/>
              </a:ext>
            </a:extLst>
          </p:cNvPr>
          <p:cNvGrpSpPr/>
          <p:nvPr userDrawn="1"/>
        </p:nvGrpSpPr>
        <p:grpSpPr>
          <a:xfrm>
            <a:off x="8361949" y="1610553"/>
            <a:ext cx="2607829" cy="549189"/>
            <a:chOff x="1491054" y="1804020"/>
            <a:chExt cx="2371061" cy="499328"/>
          </a:xfrm>
        </p:grpSpPr>
        <p:sp>
          <p:nvSpPr>
            <p:cNvPr id="24" name="Right Triangle 48">
              <a:extLst>
                <a:ext uri="{FF2B5EF4-FFF2-40B4-BE49-F238E27FC236}">
                  <a16:creationId xmlns:a16="http://schemas.microsoft.com/office/drawing/2014/main" id="{00983107-3218-49B2-9FCB-A846FE0AC3D7}"/>
                </a:ext>
              </a:extLst>
            </p:cNvPr>
            <p:cNvSpPr/>
            <p:nvPr/>
          </p:nvSpPr>
          <p:spPr>
            <a:xfrm flipV="1">
              <a:off x="3753680"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5" name="Rectangle 24">
              <a:extLst>
                <a:ext uri="{FF2B5EF4-FFF2-40B4-BE49-F238E27FC236}">
                  <a16:creationId xmlns:a16="http://schemas.microsoft.com/office/drawing/2014/main" id="{1FE534D7-9FCE-4962-9C06-6E477ADF1D54}"/>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26" name="Right Triangle 50">
              <a:extLst>
                <a:ext uri="{FF2B5EF4-FFF2-40B4-BE49-F238E27FC236}">
                  <a16:creationId xmlns:a16="http://schemas.microsoft.com/office/drawing/2014/main" id="{FFAD07D1-974A-4900-A432-C0BCBD3EA946}"/>
                </a:ext>
              </a:extLst>
            </p:cNvPr>
            <p:cNvSpPr/>
            <p:nvPr/>
          </p:nvSpPr>
          <p:spPr>
            <a:xfrm flipH="1" flipV="1">
              <a:off x="1492267"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29" name="Rectangle 28">
            <a:extLst>
              <a:ext uri="{FF2B5EF4-FFF2-40B4-BE49-F238E27FC236}">
                <a16:creationId xmlns:a16="http://schemas.microsoft.com/office/drawing/2014/main" id="{FD9F4895-BD66-45F3-98E8-2D56F8DA2E6F}"/>
              </a:ext>
            </a:extLst>
          </p:cNvPr>
          <p:cNvSpPr/>
          <p:nvPr userDrawn="1"/>
        </p:nvSpPr>
        <p:spPr>
          <a:xfrm>
            <a:off x="2942855"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0" name="Group 54">
            <a:extLst>
              <a:ext uri="{FF2B5EF4-FFF2-40B4-BE49-F238E27FC236}">
                <a16:creationId xmlns:a16="http://schemas.microsoft.com/office/drawing/2014/main" id="{4AF3A4A3-54A8-4E56-BE84-11BDAD45D66E}"/>
              </a:ext>
            </a:extLst>
          </p:cNvPr>
          <p:cNvGrpSpPr/>
          <p:nvPr userDrawn="1"/>
        </p:nvGrpSpPr>
        <p:grpSpPr>
          <a:xfrm>
            <a:off x="2824423" y="3844963"/>
            <a:ext cx="2609405" cy="549189"/>
            <a:chOff x="1490102" y="1804020"/>
            <a:chExt cx="2372494" cy="499328"/>
          </a:xfrm>
        </p:grpSpPr>
        <p:sp>
          <p:nvSpPr>
            <p:cNvPr id="31" name="Right Triangle 55">
              <a:extLst>
                <a:ext uri="{FF2B5EF4-FFF2-40B4-BE49-F238E27FC236}">
                  <a16:creationId xmlns:a16="http://schemas.microsoft.com/office/drawing/2014/main" id="{C77C7FC4-3D03-4371-8AD4-1D93AB01A98A}"/>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2" name="Rectangle 31">
              <a:extLst>
                <a:ext uri="{FF2B5EF4-FFF2-40B4-BE49-F238E27FC236}">
                  <a16:creationId xmlns:a16="http://schemas.microsoft.com/office/drawing/2014/main" id="{169DA1F4-D062-4B4A-B4DD-21C744137A39}"/>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3" name="Right Triangle 57">
              <a:extLst>
                <a:ext uri="{FF2B5EF4-FFF2-40B4-BE49-F238E27FC236}">
                  <a16:creationId xmlns:a16="http://schemas.microsoft.com/office/drawing/2014/main" id="{4E6609B3-5C3F-4621-BB49-FCD01F2D1C17}"/>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36" name="Rectangle 35">
            <a:extLst>
              <a:ext uri="{FF2B5EF4-FFF2-40B4-BE49-F238E27FC236}">
                <a16:creationId xmlns:a16="http://schemas.microsoft.com/office/drawing/2014/main" id="{8962B40D-955D-49DF-8147-4BB26D79DF30}"/>
              </a:ext>
            </a:extLst>
          </p:cNvPr>
          <p:cNvSpPr/>
          <p:nvPr userDrawn="1"/>
        </p:nvSpPr>
        <p:spPr>
          <a:xfrm>
            <a:off x="571109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37" name="Group 61">
            <a:extLst>
              <a:ext uri="{FF2B5EF4-FFF2-40B4-BE49-F238E27FC236}">
                <a16:creationId xmlns:a16="http://schemas.microsoft.com/office/drawing/2014/main" id="{FC57433E-8D0B-4B4F-8EBA-BCB6CD8F7CE8}"/>
              </a:ext>
            </a:extLst>
          </p:cNvPr>
          <p:cNvGrpSpPr/>
          <p:nvPr userDrawn="1"/>
        </p:nvGrpSpPr>
        <p:grpSpPr>
          <a:xfrm>
            <a:off x="5592663" y="3844963"/>
            <a:ext cx="2609405" cy="549189"/>
            <a:chOff x="1490102" y="1804020"/>
            <a:chExt cx="2372494" cy="499328"/>
          </a:xfrm>
        </p:grpSpPr>
        <p:sp>
          <p:nvSpPr>
            <p:cNvPr id="38" name="Right Triangle 62">
              <a:extLst>
                <a:ext uri="{FF2B5EF4-FFF2-40B4-BE49-F238E27FC236}">
                  <a16:creationId xmlns:a16="http://schemas.microsoft.com/office/drawing/2014/main" id="{2C98FE8C-58D2-4EE2-ADF8-C1F4739ED587}"/>
                </a:ext>
              </a:extLst>
            </p:cNvPr>
            <p:cNvSpPr/>
            <p:nvPr/>
          </p:nvSpPr>
          <p:spPr>
            <a:xfrm flipV="1">
              <a:off x="3755846" y="2192216"/>
              <a:ext cx="106750"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39" name="Rectangle 38">
              <a:extLst>
                <a:ext uri="{FF2B5EF4-FFF2-40B4-BE49-F238E27FC236}">
                  <a16:creationId xmlns:a16="http://schemas.microsoft.com/office/drawing/2014/main" id="{932CC033-FB7C-4F1D-8AA6-09FE4B2043A7}"/>
                </a:ext>
              </a:extLst>
            </p:cNvPr>
            <p:cNvSpPr/>
            <p:nvPr/>
          </p:nvSpPr>
          <p:spPr>
            <a:xfrm>
              <a:off x="1491054" y="1804020"/>
              <a:ext cx="2371061" cy="388088"/>
            </a:xfrm>
            <a:prstGeom prst="rect">
              <a:avLst/>
            </a:prstGeom>
            <a:solidFill>
              <a:srgbClr val="0090C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0" name="Right Triangle 64">
              <a:extLst>
                <a:ext uri="{FF2B5EF4-FFF2-40B4-BE49-F238E27FC236}">
                  <a16:creationId xmlns:a16="http://schemas.microsoft.com/office/drawing/2014/main" id="{8AFB30E6-310B-47D0-B970-041962CD946A}"/>
                </a:ext>
              </a:extLst>
            </p:cNvPr>
            <p:cNvSpPr/>
            <p:nvPr/>
          </p:nvSpPr>
          <p:spPr>
            <a:xfrm flipH="1" flipV="1">
              <a:off x="1490102" y="2192219"/>
              <a:ext cx="107679" cy="111129"/>
            </a:xfrm>
            <a:prstGeom prst="rtTriangle">
              <a:avLst/>
            </a:prstGeom>
            <a:solidFill>
              <a:srgbClr val="00719E"/>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43" name="Rectangle 42">
            <a:extLst>
              <a:ext uri="{FF2B5EF4-FFF2-40B4-BE49-F238E27FC236}">
                <a16:creationId xmlns:a16="http://schemas.microsoft.com/office/drawing/2014/main" id="{934B4FE5-0471-453E-9A12-3EDFB0B2351E}"/>
              </a:ext>
            </a:extLst>
          </p:cNvPr>
          <p:cNvSpPr/>
          <p:nvPr userDrawn="1"/>
        </p:nvSpPr>
        <p:spPr>
          <a:xfrm>
            <a:off x="8479334" y="4271804"/>
            <a:ext cx="2373564" cy="1572354"/>
          </a:xfrm>
          <a:prstGeom prst="rect">
            <a:avLst/>
          </a:prstGeom>
          <a:solidFill>
            <a:srgbClr val="222933"/>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nvGrpSpPr>
          <p:cNvPr id="44" name="Group 68">
            <a:extLst>
              <a:ext uri="{FF2B5EF4-FFF2-40B4-BE49-F238E27FC236}">
                <a16:creationId xmlns:a16="http://schemas.microsoft.com/office/drawing/2014/main" id="{C4F8138B-B2E1-4E82-95D9-68BF87F95C06}"/>
              </a:ext>
            </a:extLst>
          </p:cNvPr>
          <p:cNvGrpSpPr/>
          <p:nvPr userDrawn="1"/>
        </p:nvGrpSpPr>
        <p:grpSpPr>
          <a:xfrm>
            <a:off x="8360902" y="3844963"/>
            <a:ext cx="2611899" cy="549189"/>
            <a:chOff x="1490102" y="1804020"/>
            <a:chExt cx="2374761" cy="499328"/>
          </a:xfrm>
        </p:grpSpPr>
        <p:sp>
          <p:nvSpPr>
            <p:cNvPr id="45" name="Right Triangle 69">
              <a:extLst>
                <a:ext uri="{FF2B5EF4-FFF2-40B4-BE49-F238E27FC236}">
                  <a16:creationId xmlns:a16="http://schemas.microsoft.com/office/drawing/2014/main" id="{8E56636C-FF12-4365-BEE4-AED23E3A3F51}"/>
                </a:ext>
              </a:extLst>
            </p:cNvPr>
            <p:cNvSpPr/>
            <p:nvPr/>
          </p:nvSpPr>
          <p:spPr>
            <a:xfrm flipV="1">
              <a:off x="3755844" y="2192216"/>
              <a:ext cx="106750"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sp>
          <p:nvSpPr>
            <p:cNvPr id="46" name="Rectangle 45">
              <a:extLst>
                <a:ext uri="{FF2B5EF4-FFF2-40B4-BE49-F238E27FC236}">
                  <a16:creationId xmlns:a16="http://schemas.microsoft.com/office/drawing/2014/main" id="{109F3355-6C2D-42A5-8A6D-911DD2551E77}"/>
                </a:ext>
              </a:extLst>
            </p:cNvPr>
            <p:cNvSpPr/>
            <p:nvPr/>
          </p:nvSpPr>
          <p:spPr>
            <a:xfrm>
              <a:off x="1491054" y="1804020"/>
              <a:ext cx="2373809" cy="388088"/>
            </a:xfrm>
            <a:prstGeom prst="rect">
              <a:avLst/>
            </a:prstGeom>
            <a:solidFill>
              <a:srgbClr val="55BDFD"/>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47" name="Right Triangle 71">
              <a:extLst>
                <a:ext uri="{FF2B5EF4-FFF2-40B4-BE49-F238E27FC236}">
                  <a16:creationId xmlns:a16="http://schemas.microsoft.com/office/drawing/2014/main" id="{4DD00F89-BC5D-4302-A7D6-941A12B77694}"/>
                </a:ext>
              </a:extLst>
            </p:cNvPr>
            <p:cNvSpPr/>
            <p:nvPr/>
          </p:nvSpPr>
          <p:spPr>
            <a:xfrm flipH="1" flipV="1">
              <a:off x="1490102" y="2192219"/>
              <a:ext cx="107679" cy="111129"/>
            </a:xfrm>
            <a:prstGeom prst="rtTriangle">
              <a:avLst/>
            </a:prstGeom>
            <a:solidFill>
              <a:srgbClr val="049EFC"/>
            </a:solidFill>
            <a:ln w="12700" cap="flat" cmpd="sng" algn="ctr">
              <a:noFill/>
              <a:prstDash val="solid"/>
              <a:miter lim="800000"/>
            </a:ln>
            <a:effectLst/>
          </p:spPr>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72E3A"/>
                </a:solidFill>
                <a:effectLst/>
                <a:uLnTx/>
                <a:uFillTx/>
                <a:latin typeface="Segoe UI" panose="020B0502040204020203" pitchFamily="34" charset="0"/>
                <a:ea typeface="+mn-ea"/>
                <a:cs typeface="+mn-cs"/>
              </a:endParaRPr>
            </a:p>
          </p:txBody>
        </p:sp>
      </p:grpSp>
      <p:sp>
        <p:nvSpPr>
          <p:cNvPr id="62" name="Espace réservé du texte 3">
            <a:extLst>
              <a:ext uri="{FF2B5EF4-FFF2-40B4-BE49-F238E27FC236}">
                <a16:creationId xmlns:a16="http://schemas.microsoft.com/office/drawing/2014/main" id="{279E46CD-E707-41D4-A49D-83DF5E802DD0}"/>
              </a:ext>
            </a:extLst>
          </p:cNvPr>
          <p:cNvSpPr>
            <a:spLocks noGrp="1"/>
          </p:cNvSpPr>
          <p:nvPr>
            <p:ph type="body" sz="quarter" idx="17"/>
          </p:nvPr>
        </p:nvSpPr>
        <p:spPr>
          <a:xfrm>
            <a:off x="5810235"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3" name="Espace réservé du texte 3">
            <a:extLst>
              <a:ext uri="{FF2B5EF4-FFF2-40B4-BE49-F238E27FC236}">
                <a16:creationId xmlns:a16="http://schemas.microsoft.com/office/drawing/2014/main" id="{629469B9-77C0-42C5-8ED5-243EFC677FB3}"/>
              </a:ext>
            </a:extLst>
          </p:cNvPr>
          <p:cNvSpPr>
            <a:spLocks noGrp="1"/>
          </p:cNvSpPr>
          <p:nvPr>
            <p:ph type="body" sz="quarter" idx="18"/>
          </p:nvPr>
        </p:nvSpPr>
        <p:spPr>
          <a:xfrm>
            <a:off x="8590332"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4" name="Espace réservé du texte 3">
            <a:extLst>
              <a:ext uri="{FF2B5EF4-FFF2-40B4-BE49-F238E27FC236}">
                <a16:creationId xmlns:a16="http://schemas.microsoft.com/office/drawing/2014/main" id="{1E07DF51-9201-49C0-AE83-BFC5F7B2B16C}"/>
              </a:ext>
            </a:extLst>
          </p:cNvPr>
          <p:cNvSpPr>
            <a:spLocks noGrp="1"/>
          </p:cNvSpPr>
          <p:nvPr>
            <p:ph type="body" sz="quarter" idx="19"/>
          </p:nvPr>
        </p:nvSpPr>
        <p:spPr>
          <a:xfrm>
            <a:off x="3044576"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5" name="Espace réservé du texte 3">
            <a:extLst>
              <a:ext uri="{FF2B5EF4-FFF2-40B4-BE49-F238E27FC236}">
                <a16:creationId xmlns:a16="http://schemas.microsoft.com/office/drawing/2014/main" id="{99ECB4F4-B944-4CC2-BDF1-0A76F1487707}"/>
              </a:ext>
            </a:extLst>
          </p:cNvPr>
          <p:cNvSpPr>
            <a:spLocks noGrp="1"/>
          </p:cNvSpPr>
          <p:nvPr>
            <p:ph type="body" sz="quarter" idx="20"/>
          </p:nvPr>
        </p:nvSpPr>
        <p:spPr>
          <a:xfrm>
            <a:off x="5816652"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0" name="Espace réservé du texte 3">
            <a:extLst>
              <a:ext uri="{FF2B5EF4-FFF2-40B4-BE49-F238E27FC236}">
                <a16:creationId xmlns:a16="http://schemas.microsoft.com/office/drawing/2014/main" id="{FF339F55-0184-4D6D-83D2-FD33579B9C8B}"/>
              </a:ext>
            </a:extLst>
          </p:cNvPr>
          <p:cNvSpPr>
            <a:spLocks noGrp="1"/>
          </p:cNvSpPr>
          <p:nvPr>
            <p:ph type="body" sz="quarter" idx="16"/>
          </p:nvPr>
        </p:nvSpPr>
        <p:spPr>
          <a:xfrm>
            <a:off x="3049388" y="2154962"/>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6" name="Espace réservé du texte 3">
            <a:extLst>
              <a:ext uri="{FF2B5EF4-FFF2-40B4-BE49-F238E27FC236}">
                <a16:creationId xmlns:a16="http://schemas.microsoft.com/office/drawing/2014/main" id="{B852CB7D-2C33-42C3-B5B8-AF5E6F2AFF34}"/>
              </a:ext>
            </a:extLst>
          </p:cNvPr>
          <p:cNvSpPr>
            <a:spLocks noGrp="1"/>
          </p:cNvSpPr>
          <p:nvPr>
            <p:ph type="body" sz="quarter" idx="21"/>
          </p:nvPr>
        </p:nvSpPr>
        <p:spPr>
          <a:xfrm>
            <a:off x="8598353" y="4402461"/>
            <a:ext cx="2129004" cy="1106970"/>
          </a:xfrm>
          <a:noFill/>
        </p:spPr>
        <p:txBody>
          <a:bodyPr wrap="square" rtlCol="0">
            <a:spAutoFit/>
          </a:bodyPr>
          <a:lstStyle>
            <a:lvl1pPr marL="0" indent="0">
              <a:buNone/>
              <a:defRPr lang="fr-FR" sz="1600" dirty="0" smtClean="0">
                <a:solidFill>
                  <a:schemeClr val="bg1"/>
                </a:solidFill>
              </a:defRPr>
            </a:lvl1pPr>
            <a:lvl2pPr>
              <a:defRPr lang="fr-FR" sz="1800" dirty="0" smtClean="0">
                <a:latin typeface="+mn-lt"/>
              </a:defRPr>
            </a:lvl2pPr>
            <a:lvl3pPr>
              <a:defRPr lang="fr-FR" sz="1800" dirty="0" smtClean="0">
                <a:latin typeface="+mn-lt"/>
              </a:defRPr>
            </a:lvl3pPr>
            <a:lvl4pPr>
              <a:defRPr lang="fr-FR" dirty="0" smtClean="0">
                <a:latin typeface="+mn-lt"/>
              </a:defRPr>
            </a:lvl4pPr>
            <a:lvl5pPr>
              <a:defRPr lang="fr-FR" dirty="0">
                <a:latin typeface="+mn-lt"/>
              </a:defRPr>
            </a:lvl5pPr>
          </a:lstStyle>
          <a:p>
            <a:pPr marL="0" lvl="0" defTabSz="457200"/>
            <a:r>
              <a:rPr lang="fr-FR" dirty="0"/>
              <a:t>Cliquez pour modifier les styles du texte du masque</a:t>
            </a:r>
          </a:p>
          <a:p>
            <a:pPr marL="0" lvl="0" defTabSz="457200"/>
            <a:endParaRPr lang="fr-FR" dirty="0"/>
          </a:p>
        </p:txBody>
      </p:sp>
      <p:sp>
        <p:nvSpPr>
          <p:cNvPr id="68" name="Espace réservé du texte 67">
            <a:extLst>
              <a:ext uri="{FF2B5EF4-FFF2-40B4-BE49-F238E27FC236}">
                <a16:creationId xmlns:a16="http://schemas.microsoft.com/office/drawing/2014/main" id="{B8922BB9-AB4D-43E8-B8C8-8AB6A4912A8E}"/>
              </a:ext>
            </a:extLst>
          </p:cNvPr>
          <p:cNvSpPr>
            <a:spLocks noGrp="1"/>
          </p:cNvSpPr>
          <p:nvPr>
            <p:ph type="body" sz="quarter" idx="22"/>
          </p:nvPr>
        </p:nvSpPr>
        <p:spPr>
          <a:xfrm>
            <a:off x="2896882"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69" name="Espace réservé du texte 67">
            <a:extLst>
              <a:ext uri="{FF2B5EF4-FFF2-40B4-BE49-F238E27FC236}">
                <a16:creationId xmlns:a16="http://schemas.microsoft.com/office/drawing/2014/main" id="{474F09AD-E7A5-42AB-9CEC-0EC4710A4FC3}"/>
              </a:ext>
            </a:extLst>
          </p:cNvPr>
          <p:cNvSpPr>
            <a:spLocks noGrp="1"/>
          </p:cNvSpPr>
          <p:nvPr>
            <p:ph type="body" sz="quarter" idx="23"/>
          </p:nvPr>
        </p:nvSpPr>
        <p:spPr>
          <a:xfrm>
            <a:off x="5705854"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0" name="Espace réservé du texte 67">
            <a:extLst>
              <a:ext uri="{FF2B5EF4-FFF2-40B4-BE49-F238E27FC236}">
                <a16:creationId xmlns:a16="http://schemas.microsoft.com/office/drawing/2014/main" id="{88439645-F789-4640-954B-F3BF13F79BCB}"/>
              </a:ext>
            </a:extLst>
          </p:cNvPr>
          <p:cNvSpPr>
            <a:spLocks noGrp="1"/>
          </p:cNvSpPr>
          <p:nvPr>
            <p:ph type="body" sz="quarter" idx="24"/>
          </p:nvPr>
        </p:nvSpPr>
        <p:spPr>
          <a:xfrm>
            <a:off x="8449055" y="1662739"/>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1" name="Espace réservé du texte 67">
            <a:extLst>
              <a:ext uri="{FF2B5EF4-FFF2-40B4-BE49-F238E27FC236}">
                <a16:creationId xmlns:a16="http://schemas.microsoft.com/office/drawing/2014/main" id="{6E702910-03E8-4207-9252-DB1AB1EE09F4}"/>
              </a:ext>
            </a:extLst>
          </p:cNvPr>
          <p:cNvSpPr>
            <a:spLocks noGrp="1"/>
          </p:cNvSpPr>
          <p:nvPr>
            <p:ph type="body" sz="quarter" idx="25"/>
          </p:nvPr>
        </p:nvSpPr>
        <p:spPr>
          <a:xfrm>
            <a:off x="29337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2" name="Espace réservé du texte 67">
            <a:extLst>
              <a:ext uri="{FF2B5EF4-FFF2-40B4-BE49-F238E27FC236}">
                <a16:creationId xmlns:a16="http://schemas.microsoft.com/office/drawing/2014/main" id="{D7FB6DD5-B6E0-4E2F-BE4C-53524B1E0735}"/>
              </a:ext>
            </a:extLst>
          </p:cNvPr>
          <p:cNvSpPr>
            <a:spLocks noGrp="1"/>
          </p:cNvSpPr>
          <p:nvPr>
            <p:ph type="body" sz="quarter" idx="26"/>
          </p:nvPr>
        </p:nvSpPr>
        <p:spPr>
          <a:xfrm>
            <a:off x="569622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
        <p:nvSpPr>
          <p:cNvPr id="73" name="Espace réservé du texte 67">
            <a:extLst>
              <a:ext uri="{FF2B5EF4-FFF2-40B4-BE49-F238E27FC236}">
                <a16:creationId xmlns:a16="http://schemas.microsoft.com/office/drawing/2014/main" id="{ECB94B49-C85C-41B2-80D8-D0F6B5694074}"/>
              </a:ext>
            </a:extLst>
          </p:cNvPr>
          <p:cNvSpPr>
            <a:spLocks noGrp="1"/>
          </p:cNvSpPr>
          <p:nvPr>
            <p:ph type="body" sz="quarter" idx="27"/>
          </p:nvPr>
        </p:nvSpPr>
        <p:spPr>
          <a:xfrm>
            <a:off x="8458679" y="3886174"/>
            <a:ext cx="2406933" cy="313748"/>
          </a:xfrm>
          <a:noFill/>
        </p:spPr>
        <p:txBody>
          <a:bodyPr wrap="square" rtlCol="0">
            <a:noAutofit/>
          </a:bodyPr>
          <a:lstStyle>
            <a:lvl1pPr marL="0" indent="0">
              <a:buNone/>
              <a:defRPr lang="fr-FR" sz="1800" smtClean="0">
                <a:solidFill>
                  <a:schemeClr val="bg1"/>
                </a:solidFill>
              </a:defRPr>
            </a:lvl1pPr>
            <a:lvl2pPr marL="228600" indent="0">
              <a:buNone/>
              <a:defRPr lang="fr-FR" sz="1800" smtClean="0">
                <a:latin typeface="+mn-lt"/>
              </a:defRPr>
            </a:lvl2pPr>
            <a:lvl3pPr marL="685800" indent="0">
              <a:buNone/>
              <a:defRPr lang="fr-FR" sz="1800" smtClean="0">
                <a:latin typeface="+mn-lt"/>
              </a:defRPr>
            </a:lvl3pPr>
            <a:lvl4pPr marL="1143000" indent="0">
              <a:buNone/>
              <a:defRPr lang="fr-FR" smtClean="0">
                <a:latin typeface="+mn-lt"/>
              </a:defRPr>
            </a:lvl4pPr>
            <a:lvl5pPr marL="1600200" indent="0">
              <a:buNone/>
              <a:defRPr lang="fr-FR">
                <a:latin typeface="+mn-lt"/>
              </a:defRPr>
            </a:lvl5pPr>
          </a:lstStyle>
          <a:p>
            <a:pPr marL="0" lvl="0" defTabSz="457200"/>
            <a:r>
              <a:rPr lang="fr-FR" dirty="0"/>
              <a:t>Cliquez pour modifier les styles du texte du masque</a:t>
            </a:r>
          </a:p>
        </p:txBody>
      </p:sp>
    </p:spTree>
    <p:custDataLst>
      <p:tags r:id="rId1"/>
    </p:custDataLst>
    <p:extLst>
      <p:ext uri="{BB962C8B-B14F-4D97-AF65-F5344CB8AC3E}">
        <p14:creationId xmlns:p14="http://schemas.microsoft.com/office/powerpoint/2010/main" val="3033682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14:presetBounceEnd="4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48000">
                                          <p:cBhvr additive="base">
                                            <p:cTn id="7" dur="1000" fill="hold"/>
                                            <p:tgtEl>
                                              <p:spTgt spid="8"/>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14:presetBounceEnd="48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4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14:presetBounceEnd="48000">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14:bounceEnd="48000">
                                          <p:cBhvr additive="base">
                                            <p:cTn id="20" dur="1000" fill="hold"/>
                                            <p:tgtEl>
                                              <p:spTgt spid="15"/>
                                            </p:tgtEl>
                                            <p:attrNameLst>
                                              <p:attrName>ppt_x</p:attrName>
                                            </p:attrNameLst>
                                          </p:cBhvr>
                                          <p:tavLst>
                                            <p:tav tm="0">
                                              <p:val>
                                                <p:strVal val="#ppt_x"/>
                                              </p:val>
                                            </p:tav>
                                            <p:tav tm="100000">
                                              <p:val>
                                                <p:strVal val="#ppt_x"/>
                                              </p:val>
                                            </p:tav>
                                          </p:tavLst>
                                        </p:anim>
                                        <p:anim calcmode="lin" valueType="num" p14:bounceEnd="48000">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14:presetBounceEnd="48000">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14:bounceEnd="48000">
                                          <p:cBhvr additive="base">
                                            <p:cTn id="24"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14:presetBounceEnd="48000">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14:bounceEnd="48000">
                                          <p:cBhvr additive="base">
                                            <p:cTn id="33" dur="1000" fill="hold"/>
                                            <p:tgtEl>
                                              <p:spTgt spid="23"/>
                                            </p:tgtEl>
                                            <p:attrNameLst>
                                              <p:attrName>ppt_x</p:attrName>
                                            </p:attrNameLst>
                                          </p:cBhvr>
                                          <p:tavLst>
                                            <p:tav tm="0">
                                              <p:val>
                                                <p:strVal val="#ppt_x"/>
                                              </p:val>
                                            </p:tav>
                                            <p:tav tm="100000">
                                              <p:val>
                                                <p:strVal val="#ppt_x"/>
                                              </p:val>
                                            </p:tav>
                                          </p:tavLst>
                                        </p:anim>
                                        <p:anim calcmode="lin" valueType="num" p14:bounceEnd="48000">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14:presetBounceEnd="48000">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14:bounceEnd="48000">
                                          <p:cBhvr additive="base">
                                            <p:cTn id="37" dur="1000" fill="hold"/>
                                            <p:tgtEl>
                                              <p:spTgt spid="22"/>
                                            </p:tgtEl>
                                            <p:attrNameLst>
                                              <p:attrName>ppt_x</p:attrName>
                                            </p:attrNameLst>
                                          </p:cBhvr>
                                          <p:tavLst>
                                            <p:tav tm="0">
                                              <p:val>
                                                <p:strVal val="#ppt_x"/>
                                              </p:val>
                                            </p:tav>
                                            <p:tav tm="100000">
                                              <p:val>
                                                <p:strVal val="#ppt_x"/>
                                              </p:val>
                                            </p:tav>
                                          </p:tavLst>
                                        </p:anim>
                                        <p:anim calcmode="lin" valueType="num" p14:bounceEnd="48000">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14:presetBounceEnd="48000">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14:bounceEnd="48000">
                                          <p:cBhvr additive="base">
                                            <p:cTn id="46" dur="1000" fill="hold"/>
                                            <p:tgtEl>
                                              <p:spTgt spid="30"/>
                                            </p:tgtEl>
                                            <p:attrNameLst>
                                              <p:attrName>ppt_x</p:attrName>
                                            </p:attrNameLst>
                                          </p:cBhvr>
                                          <p:tavLst>
                                            <p:tav tm="0">
                                              <p:val>
                                                <p:strVal val="#ppt_x"/>
                                              </p:val>
                                            </p:tav>
                                            <p:tav tm="100000">
                                              <p:val>
                                                <p:strVal val="#ppt_x"/>
                                              </p:val>
                                            </p:tav>
                                          </p:tavLst>
                                        </p:anim>
                                        <p:anim calcmode="lin" valueType="num" p14:bounceEnd="48000">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14:presetBounceEnd="48000">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14:bounceEnd="48000">
                                          <p:cBhvr additive="base">
                                            <p:cTn id="50" dur="1000" fill="hold"/>
                                            <p:tgtEl>
                                              <p:spTgt spid="29"/>
                                            </p:tgtEl>
                                            <p:attrNameLst>
                                              <p:attrName>ppt_x</p:attrName>
                                            </p:attrNameLst>
                                          </p:cBhvr>
                                          <p:tavLst>
                                            <p:tav tm="0">
                                              <p:val>
                                                <p:strVal val="#ppt_x"/>
                                              </p:val>
                                            </p:tav>
                                            <p:tav tm="100000">
                                              <p:val>
                                                <p:strVal val="#ppt_x"/>
                                              </p:val>
                                            </p:tav>
                                          </p:tavLst>
                                        </p:anim>
                                        <p:anim calcmode="lin" valueType="num" p14:bounceEnd="48000">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14:presetBounceEnd="48000">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14:bounceEnd="48000">
                                          <p:cBhvr additive="base">
                                            <p:cTn id="59" dur="1000" fill="hold"/>
                                            <p:tgtEl>
                                              <p:spTgt spid="37"/>
                                            </p:tgtEl>
                                            <p:attrNameLst>
                                              <p:attrName>ppt_x</p:attrName>
                                            </p:attrNameLst>
                                          </p:cBhvr>
                                          <p:tavLst>
                                            <p:tav tm="0">
                                              <p:val>
                                                <p:strVal val="#ppt_x"/>
                                              </p:val>
                                            </p:tav>
                                            <p:tav tm="100000">
                                              <p:val>
                                                <p:strVal val="#ppt_x"/>
                                              </p:val>
                                            </p:tav>
                                          </p:tavLst>
                                        </p:anim>
                                        <p:anim calcmode="lin" valueType="num" p14:bounceEnd="48000">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14:presetBounceEnd="48000">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14:bounceEnd="48000">
                                          <p:cBhvr additive="base">
                                            <p:cTn id="63" dur="1000" fill="hold"/>
                                            <p:tgtEl>
                                              <p:spTgt spid="36"/>
                                            </p:tgtEl>
                                            <p:attrNameLst>
                                              <p:attrName>ppt_x</p:attrName>
                                            </p:attrNameLst>
                                          </p:cBhvr>
                                          <p:tavLst>
                                            <p:tav tm="0">
                                              <p:val>
                                                <p:strVal val="#ppt_x"/>
                                              </p:val>
                                            </p:tav>
                                            <p:tav tm="100000">
                                              <p:val>
                                                <p:strVal val="#ppt_x"/>
                                              </p:val>
                                            </p:tav>
                                          </p:tavLst>
                                        </p:anim>
                                        <p:anim calcmode="lin" valueType="num" p14:bounceEnd="48000">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14:presetBounceEnd="48000">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14:bounceEnd="48000">
                                          <p:cBhvr additive="base">
                                            <p:cTn id="72" dur="1000" fill="hold"/>
                                            <p:tgtEl>
                                              <p:spTgt spid="44"/>
                                            </p:tgtEl>
                                            <p:attrNameLst>
                                              <p:attrName>ppt_x</p:attrName>
                                            </p:attrNameLst>
                                          </p:cBhvr>
                                          <p:tavLst>
                                            <p:tav tm="0">
                                              <p:val>
                                                <p:strVal val="#ppt_x"/>
                                              </p:val>
                                            </p:tav>
                                            <p:tav tm="100000">
                                              <p:val>
                                                <p:strVal val="#ppt_x"/>
                                              </p:val>
                                            </p:tav>
                                          </p:tavLst>
                                        </p:anim>
                                        <p:anim calcmode="lin" valueType="num" p14:bounceEnd="48000">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14:presetBounceEnd="48000">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14:bounceEnd="48000">
                                          <p:cBhvr additive="base">
                                            <p:cTn id="76" dur="1000" fill="hold"/>
                                            <p:tgtEl>
                                              <p:spTgt spid="43"/>
                                            </p:tgtEl>
                                            <p:attrNameLst>
                                              <p:attrName>ppt_x</p:attrName>
                                            </p:attrNameLst>
                                          </p:cBhvr>
                                          <p:tavLst>
                                            <p:tav tm="0">
                                              <p:val>
                                                <p:strVal val="#ppt_x"/>
                                              </p:val>
                                            </p:tav>
                                            <p:tav tm="100000">
                                              <p:val>
                                                <p:strVal val="#ppt_x"/>
                                              </p:val>
                                            </p:tav>
                                          </p:tavLst>
                                        </p:anim>
                                        <p:anim calcmode="lin" valueType="num" p14:bounceEnd="48000">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81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1000"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40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accel="8100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1000" fill="hold"/>
                                            <p:tgtEl>
                                              <p:spTgt spid="15"/>
                                            </p:tgtEl>
                                            <p:attrNameLst>
                                              <p:attrName>ppt_x</p:attrName>
                                            </p:attrNameLst>
                                          </p:cBhvr>
                                          <p:tavLst>
                                            <p:tav tm="0">
                                              <p:val>
                                                <p:strVal val="#ppt_x"/>
                                              </p:val>
                                            </p:tav>
                                            <p:tav tm="100000">
                                              <p:val>
                                                <p:strVal val="#ppt_x"/>
                                              </p:val>
                                            </p:tav>
                                          </p:tavLst>
                                        </p:anim>
                                        <p:anim calcmode="lin" valueType="num">
                                          <p:cBhvr additive="base">
                                            <p:cTn id="21" dur="1000" fill="hold"/>
                                            <p:tgtEl>
                                              <p:spTgt spid="15"/>
                                            </p:tgtEl>
                                            <p:attrNameLst>
                                              <p:attrName>ppt_y</p:attrName>
                                            </p:attrNameLst>
                                          </p:cBhvr>
                                          <p:tavLst>
                                            <p:tav tm="0">
                                              <p:val>
                                                <p:strVal val="0-#ppt_h/2"/>
                                              </p:val>
                                            </p:tav>
                                            <p:tav tm="100000">
                                              <p:val>
                                                <p:strVal val="#ppt_y"/>
                                              </p:val>
                                            </p:tav>
                                          </p:tavLst>
                                        </p:anim>
                                      </p:childTnLst>
                                    </p:cTn>
                                  </p:par>
                                  <p:par>
                                    <p:cTn id="22" presetID="2" presetClass="entr" presetSubtype="1" accel="81000" fill="hold" grpId="0" nodeType="withEffect">
                                      <p:stCondLst>
                                        <p:cond delay="20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ppt_x"/>
                                              </p:val>
                                            </p:tav>
                                            <p:tav tm="100000">
                                              <p:val>
                                                <p:strVal val="#ppt_x"/>
                                              </p:val>
                                            </p:tav>
                                          </p:tavLst>
                                        </p:anim>
                                        <p:anim calcmode="lin" valueType="num">
                                          <p:cBhvr additive="base">
                                            <p:cTn id="25" dur="1000" fill="hold"/>
                                            <p:tgtEl>
                                              <p:spTgt spid="14"/>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40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accel="8100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1000" fill="hold"/>
                                            <p:tgtEl>
                                              <p:spTgt spid="23"/>
                                            </p:tgtEl>
                                            <p:attrNameLst>
                                              <p:attrName>ppt_x</p:attrName>
                                            </p:attrNameLst>
                                          </p:cBhvr>
                                          <p:tavLst>
                                            <p:tav tm="0">
                                              <p:val>
                                                <p:strVal val="#ppt_x"/>
                                              </p:val>
                                            </p:tav>
                                            <p:tav tm="100000">
                                              <p:val>
                                                <p:strVal val="#ppt_x"/>
                                              </p:val>
                                            </p:tav>
                                          </p:tavLst>
                                        </p:anim>
                                        <p:anim calcmode="lin" valueType="num">
                                          <p:cBhvr additive="base">
                                            <p:cTn id="34" dur="1000" fill="hold"/>
                                            <p:tgtEl>
                                              <p:spTgt spid="23"/>
                                            </p:tgtEl>
                                            <p:attrNameLst>
                                              <p:attrName>ppt_y</p:attrName>
                                            </p:attrNameLst>
                                          </p:cBhvr>
                                          <p:tavLst>
                                            <p:tav tm="0">
                                              <p:val>
                                                <p:strVal val="0-#ppt_h/2"/>
                                              </p:val>
                                            </p:tav>
                                            <p:tav tm="100000">
                                              <p:val>
                                                <p:strVal val="#ppt_y"/>
                                              </p:val>
                                            </p:tav>
                                          </p:tavLst>
                                        </p:anim>
                                      </p:childTnLst>
                                    </p:cTn>
                                  </p:par>
                                  <p:par>
                                    <p:cTn id="35" presetID="2" presetClass="entr" presetSubtype="1" accel="81000" fill="hold" grpId="0" nodeType="withEffect">
                                      <p:stCondLst>
                                        <p:cond delay="20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1000" fill="hold"/>
                                            <p:tgtEl>
                                              <p:spTgt spid="22"/>
                                            </p:tgtEl>
                                            <p:attrNameLst>
                                              <p:attrName>ppt_x</p:attrName>
                                            </p:attrNameLst>
                                          </p:cBhvr>
                                          <p:tavLst>
                                            <p:tav tm="0">
                                              <p:val>
                                                <p:strVal val="#ppt_x"/>
                                              </p:val>
                                            </p:tav>
                                            <p:tav tm="100000">
                                              <p:val>
                                                <p:strVal val="#ppt_x"/>
                                              </p:val>
                                            </p:tav>
                                          </p:tavLst>
                                        </p:anim>
                                        <p:anim calcmode="lin" valueType="num">
                                          <p:cBhvr additive="base">
                                            <p:cTn id="38" dur="1000" fill="hold"/>
                                            <p:tgtEl>
                                              <p:spTgt spid="22"/>
                                            </p:tgtEl>
                                            <p:attrNameLst>
                                              <p:attrName>ppt_y</p:attrName>
                                            </p:attrNameLst>
                                          </p:cBhvr>
                                          <p:tavLst>
                                            <p:tav tm="0">
                                              <p:val>
                                                <p:strVal val="0-#ppt_h/2"/>
                                              </p:val>
                                            </p:tav>
                                            <p:tav tm="100000">
                                              <p:val>
                                                <p:strVal val="#ppt_y"/>
                                              </p:val>
                                            </p:tav>
                                          </p:tavLst>
                                        </p:anim>
                                      </p:childTnLst>
                                    </p:cTn>
                                  </p:par>
                                  <p:par>
                                    <p:cTn id="39" presetID="10" presetClass="entr" presetSubtype="0" fill="hold" grpId="0" nodeType="withEffect">
                                      <p:stCondLst>
                                        <p:cond delay="4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accel="8100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1000" fill="hold"/>
                                            <p:tgtEl>
                                              <p:spTgt spid="30"/>
                                            </p:tgtEl>
                                            <p:attrNameLst>
                                              <p:attrName>ppt_x</p:attrName>
                                            </p:attrNameLst>
                                          </p:cBhvr>
                                          <p:tavLst>
                                            <p:tav tm="0">
                                              <p:val>
                                                <p:strVal val="#ppt_x"/>
                                              </p:val>
                                            </p:tav>
                                            <p:tav tm="100000">
                                              <p:val>
                                                <p:strVal val="#ppt_x"/>
                                              </p:val>
                                            </p:tav>
                                          </p:tavLst>
                                        </p:anim>
                                        <p:anim calcmode="lin" valueType="num">
                                          <p:cBhvr additive="base">
                                            <p:cTn id="47" dur="1000" fill="hold"/>
                                            <p:tgtEl>
                                              <p:spTgt spid="30"/>
                                            </p:tgtEl>
                                            <p:attrNameLst>
                                              <p:attrName>ppt_y</p:attrName>
                                            </p:attrNameLst>
                                          </p:cBhvr>
                                          <p:tavLst>
                                            <p:tav tm="0">
                                              <p:val>
                                                <p:strVal val="1+#ppt_h/2"/>
                                              </p:val>
                                            </p:tav>
                                            <p:tav tm="100000">
                                              <p:val>
                                                <p:strVal val="#ppt_y"/>
                                              </p:val>
                                            </p:tav>
                                          </p:tavLst>
                                        </p:anim>
                                      </p:childTnLst>
                                    </p:cTn>
                                  </p:par>
                                  <p:par>
                                    <p:cTn id="48" presetID="2" presetClass="entr" presetSubtype="4" accel="81000" fill="hold" grpId="0" nodeType="withEffect">
                                      <p:stCondLst>
                                        <p:cond delay="20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ppt_x"/>
                                              </p:val>
                                            </p:tav>
                                            <p:tav tm="100000">
                                              <p:val>
                                                <p:strVal val="#ppt_x"/>
                                              </p:val>
                                            </p:tav>
                                          </p:tavLst>
                                        </p:anim>
                                        <p:anim calcmode="lin" valueType="num">
                                          <p:cBhvr additive="base">
                                            <p:cTn id="51" dur="1000" fill="hold"/>
                                            <p:tgtEl>
                                              <p:spTgt spid="29"/>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40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accel="8100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1000" fill="hold"/>
                                            <p:tgtEl>
                                              <p:spTgt spid="37"/>
                                            </p:tgtEl>
                                            <p:attrNameLst>
                                              <p:attrName>ppt_x</p:attrName>
                                            </p:attrNameLst>
                                          </p:cBhvr>
                                          <p:tavLst>
                                            <p:tav tm="0">
                                              <p:val>
                                                <p:strVal val="#ppt_x"/>
                                              </p:val>
                                            </p:tav>
                                            <p:tav tm="100000">
                                              <p:val>
                                                <p:strVal val="#ppt_x"/>
                                              </p:val>
                                            </p:tav>
                                          </p:tavLst>
                                        </p:anim>
                                        <p:anim calcmode="lin" valueType="num">
                                          <p:cBhvr additive="base">
                                            <p:cTn id="60" dur="10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accel="81000" fill="hold" grpId="0" nodeType="withEffect">
                                      <p:stCondLst>
                                        <p:cond delay="20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1000" fill="hold"/>
                                            <p:tgtEl>
                                              <p:spTgt spid="36"/>
                                            </p:tgtEl>
                                            <p:attrNameLst>
                                              <p:attrName>ppt_x</p:attrName>
                                            </p:attrNameLst>
                                          </p:cBhvr>
                                          <p:tavLst>
                                            <p:tav tm="0">
                                              <p:val>
                                                <p:strVal val="#ppt_x"/>
                                              </p:val>
                                            </p:tav>
                                            <p:tav tm="100000">
                                              <p:val>
                                                <p:strVal val="#ppt_x"/>
                                              </p:val>
                                            </p:tav>
                                          </p:tavLst>
                                        </p:anim>
                                        <p:anim calcmode="lin" valueType="num">
                                          <p:cBhvr additive="base">
                                            <p:cTn id="64" dur="1000" fill="hold"/>
                                            <p:tgtEl>
                                              <p:spTgt spid="36"/>
                                            </p:tgtEl>
                                            <p:attrNameLst>
                                              <p:attrName>ppt_y</p:attrName>
                                            </p:attrNameLst>
                                          </p:cBhvr>
                                          <p:tavLst>
                                            <p:tav tm="0">
                                              <p:val>
                                                <p:strVal val="1+#ppt_h/2"/>
                                              </p:val>
                                            </p:tav>
                                            <p:tav tm="100000">
                                              <p:val>
                                                <p:strVal val="#ppt_y"/>
                                              </p:val>
                                            </p:tav>
                                          </p:tavLst>
                                        </p:anim>
                                      </p:childTnLst>
                                    </p:cTn>
                                  </p:par>
                                  <p:par>
                                    <p:cTn id="65" presetID="10" presetClass="entr" presetSubtype="0" fill="hold" grpId="0" nodeType="withEffect">
                                      <p:stCondLst>
                                        <p:cond delay="40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accel="8100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1000" fill="hold"/>
                                            <p:tgtEl>
                                              <p:spTgt spid="44"/>
                                            </p:tgtEl>
                                            <p:attrNameLst>
                                              <p:attrName>ppt_x</p:attrName>
                                            </p:attrNameLst>
                                          </p:cBhvr>
                                          <p:tavLst>
                                            <p:tav tm="0">
                                              <p:val>
                                                <p:strVal val="#ppt_x"/>
                                              </p:val>
                                            </p:tav>
                                            <p:tav tm="100000">
                                              <p:val>
                                                <p:strVal val="#ppt_x"/>
                                              </p:val>
                                            </p:tav>
                                          </p:tavLst>
                                        </p:anim>
                                        <p:anim calcmode="lin" valueType="num">
                                          <p:cBhvr additive="base">
                                            <p:cTn id="73" dur="1000" fill="hold"/>
                                            <p:tgtEl>
                                              <p:spTgt spid="44"/>
                                            </p:tgtEl>
                                            <p:attrNameLst>
                                              <p:attrName>ppt_y</p:attrName>
                                            </p:attrNameLst>
                                          </p:cBhvr>
                                          <p:tavLst>
                                            <p:tav tm="0">
                                              <p:val>
                                                <p:strVal val="1+#ppt_h/2"/>
                                              </p:val>
                                            </p:tav>
                                            <p:tav tm="100000">
                                              <p:val>
                                                <p:strVal val="#ppt_y"/>
                                              </p:val>
                                            </p:tav>
                                          </p:tavLst>
                                        </p:anim>
                                      </p:childTnLst>
                                    </p:cTn>
                                  </p:par>
                                  <p:par>
                                    <p:cTn id="74" presetID="2" presetClass="entr" presetSubtype="4" accel="81000" fill="hold" grpId="0" nodeType="withEffect">
                                      <p:stCondLst>
                                        <p:cond delay="20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1000" fill="hold"/>
                                            <p:tgtEl>
                                              <p:spTgt spid="43"/>
                                            </p:tgtEl>
                                            <p:attrNameLst>
                                              <p:attrName>ppt_x</p:attrName>
                                            </p:attrNameLst>
                                          </p:cBhvr>
                                          <p:tavLst>
                                            <p:tav tm="0">
                                              <p:val>
                                                <p:strVal val="#ppt_x"/>
                                              </p:val>
                                            </p:tav>
                                            <p:tav tm="100000">
                                              <p:val>
                                                <p:strVal val="#ppt_x"/>
                                              </p:val>
                                            </p:tav>
                                          </p:tavLst>
                                        </p:anim>
                                        <p:anim calcmode="lin" valueType="num">
                                          <p:cBhvr additive="base">
                                            <p:cTn id="77" dur="1000" fill="hold"/>
                                            <p:tgtEl>
                                              <p:spTgt spid="43"/>
                                            </p:tgtEl>
                                            <p:attrNameLst>
                                              <p:attrName>ppt_y</p:attrName>
                                            </p:attrNameLst>
                                          </p:cBhvr>
                                          <p:tavLst>
                                            <p:tav tm="0">
                                              <p:val>
                                                <p:strVal val="1+#ppt_h/2"/>
                                              </p:val>
                                            </p:tav>
                                            <p:tav tm="100000">
                                              <p:val>
                                                <p:strVal val="#ppt_y"/>
                                              </p:val>
                                            </p:tav>
                                          </p:tavLst>
                                        </p:anim>
                                      </p:childTnLst>
                                    </p:cTn>
                                  </p:par>
                                  <p:par>
                                    <p:cTn id="78" presetID="10" presetClass="entr" presetSubtype="0" fill="hold" grpId="0" nodeType="withEffect">
                                      <p:stCondLst>
                                        <p:cond delay="40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2" grpId="0" animBg="1"/>
          <p:bldP spid="29" grpId="0" animBg="1"/>
          <p:bldP spid="36" grpId="0" animBg="1"/>
          <p:bldP spid="43" grpId="0" animBg="1"/>
          <p:bldP spid="62" grpId="0">
            <p:tmplLst>
              <p:tmpl>
                <p:tnLst>
                  <p:par>
                    <p:cTn presetID="10" presetClass="entr" presetSubtype="0" fill="hold" nodeType="withEffect">
                      <p:stCondLst>
                        <p:cond delay="40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p:tmplLst>
              <p:tmpl>
                <p:tnLst>
                  <p:par>
                    <p:cTn presetID="10" presetClass="entr" presetSubtype="0" fill="hold" nodeType="withEffect">
                      <p:stCondLst>
                        <p:cond delay="40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p:tmplLst>
              <p:tmpl>
                <p:tnLst>
                  <p:par>
                    <p:cTn presetID="10" presetClass="entr" presetSubtype="0" fill="hold" nodeType="withEffect">
                      <p:stCondLst>
                        <p:cond delay="40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p:tmplLst>
              <p:tmpl>
                <p:tnLst>
                  <p:par>
                    <p:cTn presetID="10" presetClass="entr" presetSubtype="0" fill="hold" nodeType="withEffect">
                      <p:stCondLst>
                        <p:cond delay="40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0" grpId="0">
            <p:tmplLst>
              <p:tmpl>
                <p:tnLst>
                  <p:par>
                    <p:cTn presetID="10" presetClass="entr" presetSubtype="0" fill="hold" nodeType="withEffect">
                      <p:stCondLst>
                        <p:cond delay="4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6" grpId="0">
            <p:tmplLst>
              <p:tmpl>
                <p:tnLst>
                  <p:par>
                    <p:cTn presetID="10" presetClass="entr" presetSubtype="0" fill="hold" nodeType="withEffect">
                      <p:stCondLst>
                        <p:cond delay="40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34769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grpSp>
        <p:nvGrpSpPr>
          <p:cNvPr id="7" name="Groupe 6">
            <a:extLst>
              <a:ext uri="{FF2B5EF4-FFF2-40B4-BE49-F238E27FC236}">
                <a16:creationId xmlns:a16="http://schemas.microsoft.com/office/drawing/2014/main" id="{360F2B7D-207E-4365-B457-1BBE558BCCE0}"/>
              </a:ext>
            </a:extLst>
          </p:cNvPr>
          <p:cNvGrpSpPr/>
          <p:nvPr userDrawn="1"/>
        </p:nvGrpSpPr>
        <p:grpSpPr>
          <a:xfrm>
            <a:off x="930652" y="2470100"/>
            <a:ext cx="2116695" cy="1917801"/>
            <a:chOff x="899308" y="2083928"/>
            <a:chExt cx="2116695" cy="1917801"/>
          </a:xfrm>
        </p:grpSpPr>
        <p:grpSp>
          <p:nvGrpSpPr>
            <p:cNvPr id="8" name="Graphique 4">
              <a:extLst>
                <a:ext uri="{FF2B5EF4-FFF2-40B4-BE49-F238E27FC236}">
                  <a16:creationId xmlns:a16="http://schemas.microsoft.com/office/drawing/2014/main" id="{558ABC15-95E3-41C5-9B09-A4063C6750D2}"/>
                </a:ext>
              </a:extLst>
            </p:cNvPr>
            <p:cNvGrpSpPr/>
            <p:nvPr/>
          </p:nvGrpSpPr>
          <p:grpSpPr>
            <a:xfrm>
              <a:off x="899308" y="2083928"/>
              <a:ext cx="2116695" cy="1917801"/>
              <a:chOff x="916083" y="130368"/>
              <a:chExt cx="1446253" cy="1194329"/>
            </a:xfrm>
            <a:noFill/>
          </p:grpSpPr>
          <p:sp>
            <p:nvSpPr>
              <p:cNvPr id="11" name="Forme libre : forme 10">
                <a:extLst>
                  <a:ext uri="{FF2B5EF4-FFF2-40B4-BE49-F238E27FC236}">
                    <a16:creationId xmlns:a16="http://schemas.microsoft.com/office/drawing/2014/main" id="{8DCF87C1-1F7A-4A93-8AF2-6E7977129A49}"/>
                  </a:ext>
                </a:extLst>
              </p:cNvPr>
              <p:cNvSpPr/>
              <p:nvPr/>
            </p:nvSpPr>
            <p:spPr>
              <a:xfrm>
                <a:off x="916083" y="130368"/>
                <a:ext cx="1446253" cy="1194329"/>
              </a:xfrm>
              <a:custGeom>
                <a:avLst/>
                <a:gdLst>
                  <a:gd name="connsiteX0" fmla="*/ 1445904 w 1446253"/>
                  <a:gd name="connsiteY0" fmla="*/ 931734 h 1194329"/>
                  <a:gd name="connsiteX1" fmla="*/ 1445904 w 1446253"/>
                  <a:gd name="connsiteY1" fmla="*/ 64604 h 1194329"/>
                  <a:gd name="connsiteX2" fmla="*/ 1410048 w 1446253"/>
                  <a:gd name="connsiteY2" fmla="*/ 0 h 1194329"/>
                  <a:gd name="connsiteX3" fmla="*/ 44279 w 1446253"/>
                  <a:gd name="connsiteY3" fmla="*/ 0 h 1194329"/>
                  <a:gd name="connsiteX4" fmla="*/ 583 w 1446253"/>
                  <a:gd name="connsiteY4" fmla="*/ 64604 h 1194329"/>
                  <a:gd name="connsiteX5" fmla="*/ 583 w 1446253"/>
                  <a:gd name="connsiteY5" fmla="*/ 931734 h 1194329"/>
                  <a:gd name="connsiteX6" fmla="*/ 46997 w 1446253"/>
                  <a:gd name="connsiteY6" fmla="*/ 996337 h 1194329"/>
                  <a:gd name="connsiteX7" fmla="*/ 629370 w 1446253"/>
                  <a:gd name="connsiteY7" fmla="*/ 996337 h 1194329"/>
                  <a:gd name="connsiteX8" fmla="*/ 547832 w 1446253"/>
                  <a:gd name="connsiteY8" fmla="*/ 1168613 h 1194329"/>
                  <a:gd name="connsiteX9" fmla="*/ 507585 w 1446253"/>
                  <a:gd name="connsiteY9" fmla="*/ 1168613 h 1194329"/>
                  <a:gd name="connsiteX10" fmla="*/ 485632 w 1446253"/>
                  <a:gd name="connsiteY10" fmla="*/ 1181471 h 1194329"/>
                  <a:gd name="connsiteX11" fmla="*/ 506435 w 1446253"/>
                  <a:gd name="connsiteY11" fmla="*/ 1194329 h 1194329"/>
                  <a:gd name="connsiteX12" fmla="*/ 939007 w 1446253"/>
                  <a:gd name="connsiteY12" fmla="*/ 1194329 h 1194329"/>
                  <a:gd name="connsiteX13" fmla="*/ 960960 w 1446253"/>
                  <a:gd name="connsiteY13" fmla="*/ 1181471 h 1194329"/>
                  <a:gd name="connsiteX14" fmla="*/ 937857 w 1446253"/>
                  <a:gd name="connsiteY14" fmla="*/ 1168613 h 1194329"/>
                  <a:gd name="connsiteX15" fmla="*/ 898760 w 1446253"/>
                  <a:gd name="connsiteY15" fmla="*/ 1168613 h 1194329"/>
                  <a:gd name="connsiteX16" fmla="*/ 821090 w 1446253"/>
                  <a:gd name="connsiteY16" fmla="*/ 996337 h 1194329"/>
                  <a:gd name="connsiteX17" fmla="*/ 1391545 w 1446253"/>
                  <a:gd name="connsiteY17" fmla="*/ 996337 h 1194329"/>
                  <a:gd name="connsiteX18" fmla="*/ 1445904 w 1446253"/>
                  <a:gd name="connsiteY18" fmla="*/ 931734 h 119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46253" h="1194329">
                    <a:moveTo>
                      <a:pt x="1445904" y="931734"/>
                    </a:moveTo>
                    <a:lnTo>
                      <a:pt x="1445904" y="64604"/>
                    </a:lnTo>
                    <a:cubicBezTo>
                      <a:pt x="1445904" y="29061"/>
                      <a:pt x="1449145" y="0"/>
                      <a:pt x="1410048" y="0"/>
                    </a:cubicBezTo>
                    <a:lnTo>
                      <a:pt x="44279" y="0"/>
                    </a:lnTo>
                    <a:cubicBezTo>
                      <a:pt x="-2344" y="3554"/>
                      <a:pt x="583" y="29061"/>
                      <a:pt x="583" y="64604"/>
                    </a:cubicBezTo>
                    <a:lnTo>
                      <a:pt x="583" y="931734"/>
                    </a:lnTo>
                    <a:cubicBezTo>
                      <a:pt x="583" y="967276"/>
                      <a:pt x="-8721" y="996337"/>
                      <a:pt x="46997" y="996337"/>
                    </a:cubicBezTo>
                    <a:lnTo>
                      <a:pt x="629370" y="996337"/>
                    </a:lnTo>
                    <a:lnTo>
                      <a:pt x="547832" y="1168613"/>
                    </a:lnTo>
                    <a:lnTo>
                      <a:pt x="507585" y="1168613"/>
                    </a:lnTo>
                    <a:cubicBezTo>
                      <a:pt x="487514" y="1168613"/>
                      <a:pt x="485632" y="1174467"/>
                      <a:pt x="485632" y="1181471"/>
                    </a:cubicBezTo>
                    <a:cubicBezTo>
                      <a:pt x="485632" y="1188580"/>
                      <a:pt x="486260" y="1194329"/>
                      <a:pt x="506435" y="1194329"/>
                    </a:cubicBezTo>
                    <a:lnTo>
                      <a:pt x="939007" y="1194329"/>
                    </a:lnTo>
                    <a:cubicBezTo>
                      <a:pt x="959078" y="1194329"/>
                      <a:pt x="960960" y="1188475"/>
                      <a:pt x="960960" y="1181471"/>
                    </a:cubicBezTo>
                    <a:cubicBezTo>
                      <a:pt x="960960" y="1174363"/>
                      <a:pt x="957928" y="1168613"/>
                      <a:pt x="937857" y="1168613"/>
                    </a:cubicBezTo>
                    <a:lnTo>
                      <a:pt x="898760" y="1168613"/>
                    </a:lnTo>
                    <a:lnTo>
                      <a:pt x="821090" y="996337"/>
                    </a:lnTo>
                    <a:lnTo>
                      <a:pt x="1391545" y="996337"/>
                    </a:lnTo>
                    <a:cubicBezTo>
                      <a:pt x="1454058" y="996337"/>
                      <a:pt x="1445904" y="967276"/>
                      <a:pt x="1445904" y="931734"/>
                    </a:cubicBezTo>
                    <a:close/>
                  </a:path>
                </a:pathLst>
              </a:custGeom>
              <a:solidFill>
                <a:schemeClr val="bg1"/>
              </a:solidFill>
              <a:ln w="25400" cap="flat">
                <a:solidFill>
                  <a:srgbClr val="222933"/>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
            <p:nvSpPr>
              <p:cNvPr id="12" name="Forme libre : forme 11">
                <a:extLst>
                  <a:ext uri="{FF2B5EF4-FFF2-40B4-BE49-F238E27FC236}">
                    <a16:creationId xmlns:a16="http://schemas.microsoft.com/office/drawing/2014/main" id="{CD2A0502-0169-418F-A7BD-614AE3E87E2A}"/>
                  </a:ext>
                </a:extLst>
              </p:cNvPr>
              <p:cNvSpPr/>
              <p:nvPr/>
            </p:nvSpPr>
            <p:spPr>
              <a:xfrm>
                <a:off x="976461" y="196121"/>
                <a:ext cx="1325522" cy="840055"/>
              </a:xfrm>
              <a:custGeom>
                <a:avLst/>
                <a:gdLst>
                  <a:gd name="connsiteX0" fmla="*/ 1325418 w 1325522"/>
                  <a:gd name="connsiteY0" fmla="*/ 795000 h 840055"/>
                  <a:gd name="connsiteX1" fmla="*/ 1281513 w 1325522"/>
                  <a:gd name="connsiteY1" fmla="*/ 840055 h 840055"/>
                  <a:gd name="connsiteX2" fmla="*/ 43905 w 1325522"/>
                  <a:gd name="connsiteY2" fmla="*/ 840055 h 840055"/>
                  <a:gd name="connsiteX3" fmla="*/ 0 w 1325522"/>
                  <a:gd name="connsiteY3" fmla="*/ 795000 h 840055"/>
                  <a:gd name="connsiteX4" fmla="*/ 0 w 1325522"/>
                  <a:gd name="connsiteY4" fmla="*/ 45055 h 840055"/>
                  <a:gd name="connsiteX5" fmla="*/ 43905 w 1325522"/>
                  <a:gd name="connsiteY5" fmla="*/ 0 h 840055"/>
                  <a:gd name="connsiteX6" fmla="*/ 1281617 w 1325522"/>
                  <a:gd name="connsiteY6" fmla="*/ 0 h 840055"/>
                  <a:gd name="connsiteX7" fmla="*/ 1325523 w 1325522"/>
                  <a:gd name="connsiteY7" fmla="*/ 45055 h 840055"/>
                  <a:gd name="connsiteX8" fmla="*/ 1325523 w 1325522"/>
                  <a:gd name="connsiteY8" fmla="*/ 795000 h 84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22" h="840055">
                    <a:moveTo>
                      <a:pt x="1325418" y="795000"/>
                    </a:moveTo>
                    <a:cubicBezTo>
                      <a:pt x="1325418" y="819775"/>
                      <a:pt x="1305661" y="840055"/>
                      <a:pt x="1281513" y="840055"/>
                    </a:cubicBezTo>
                    <a:lnTo>
                      <a:pt x="43905" y="840055"/>
                    </a:lnTo>
                    <a:cubicBezTo>
                      <a:pt x="19757" y="840055"/>
                      <a:pt x="0" y="819775"/>
                      <a:pt x="0" y="795000"/>
                    </a:cubicBezTo>
                    <a:lnTo>
                      <a:pt x="0" y="45055"/>
                    </a:lnTo>
                    <a:cubicBezTo>
                      <a:pt x="0" y="20280"/>
                      <a:pt x="19757" y="0"/>
                      <a:pt x="43905" y="0"/>
                    </a:cubicBezTo>
                    <a:lnTo>
                      <a:pt x="1281617" y="0"/>
                    </a:lnTo>
                    <a:cubicBezTo>
                      <a:pt x="1305765" y="0"/>
                      <a:pt x="1325523" y="20280"/>
                      <a:pt x="1325523" y="45055"/>
                    </a:cubicBezTo>
                    <a:lnTo>
                      <a:pt x="1325523" y="795000"/>
                    </a:lnTo>
                    <a:close/>
                  </a:path>
                </a:pathLst>
              </a:custGeom>
              <a:noFill/>
              <a:ln w="25400" cap="flat">
                <a:solidFill>
                  <a:srgbClr val="0090CD"/>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grpSp>
        <p:sp>
          <p:nvSpPr>
            <p:cNvPr id="9" name="ZoneTexte 8">
              <a:extLst>
                <a:ext uri="{FF2B5EF4-FFF2-40B4-BE49-F238E27FC236}">
                  <a16:creationId xmlns:a16="http://schemas.microsoft.com/office/drawing/2014/main" id="{A5455719-149A-4E22-8F4D-4F0F366D8AB2}"/>
                </a:ext>
              </a:extLst>
            </p:cNvPr>
            <p:cNvSpPr txBox="1"/>
            <p:nvPr/>
          </p:nvSpPr>
          <p:spPr>
            <a:xfrm>
              <a:off x="1130402" y="2635044"/>
              <a:ext cx="1632155" cy="521110"/>
            </a:xfrm>
            <a:prstGeom prst="rect">
              <a:avLst/>
            </a:prstGeom>
          </p:spPr>
          <p:txBody>
            <a:bodyPr vert="horz" wrap="square" lIns="91440" tIns="45720" rIns="91440" bIns="45720" rtlCol="0" anchor="b">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222933"/>
                  </a:solidFill>
                  <a:effectLst/>
                  <a:uLnTx/>
                  <a:uFillTx/>
                  <a:latin typeface="Segoe UI" panose="020B0502040204020203" pitchFamily="34" charset="0"/>
                  <a:ea typeface="+mn-ea"/>
                  <a:cs typeface="Segoe UI" panose="020B0502040204020203" pitchFamily="34" charset="0"/>
                </a:rPr>
                <a:t>Démo</a:t>
              </a:r>
              <a:endParaRPr kumimoji="0" lang="en-US" sz="3200" b="0" i="0" u="none" strike="noStrike" kern="1200" cap="none" spc="0" normalizeH="0" baseline="0" noProof="0" dirty="0">
                <a:ln>
                  <a:noFill/>
                </a:ln>
                <a:solidFill>
                  <a:srgbClr val="222933"/>
                </a:solidFill>
                <a:effectLst/>
                <a:uLnTx/>
                <a:uFillTx/>
                <a:latin typeface="Segoe UI" panose="020B0502040204020203" pitchFamily="34" charset="0"/>
                <a:ea typeface="+mn-ea"/>
                <a:cs typeface="Segoe UI" panose="020B0502040204020203" pitchFamily="34" charset="0"/>
              </a:endParaRPr>
            </a:p>
          </p:txBody>
        </p:sp>
        <p:pic>
          <p:nvPicPr>
            <p:cNvPr id="10" name="Graphique 9" descr="Curseur">
              <a:extLst>
                <a:ext uri="{FF2B5EF4-FFF2-40B4-BE49-F238E27FC236}">
                  <a16:creationId xmlns:a16="http://schemas.microsoft.com/office/drawing/2014/main" id="{FAB0D4EA-764B-4B41-ACA9-9EBC69640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3918" y="3052152"/>
              <a:ext cx="521110" cy="521110"/>
            </a:xfrm>
            <a:prstGeom prst="rect">
              <a:avLst/>
            </a:prstGeom>
          </p:spPr>
        </p:pic>
      </p:gr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55BDFD"/>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275821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ppt_w</p:attrName>
                                        </p:attrNameLst>
                                      </p:cBhvr>
                                      <p:tavLst>
                                        <p:tav tm="0" fmla="#ppt_w*sin(2.5*pi*$)">
                                          <p:val>
                                            <p:fltVal val="0"/>
                                          </p:val>
                                        </p:tav>
                                        <p:tav tm="100000">
                                          <p:val>
                                            <p:fltVal val="1"/>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12143"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55BD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9963768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738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3345118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SOUS-SECTION">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92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406919" y="1281889"/>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169E6561-74E0-4321-B4B5-72F5CA43D810}"/>
              </a:ext>
            </a:extLst>
          </p:cNvPr>
          <p:cNvSpPr/>
          <p:nvPr userDrawn="1"/>
        </p:nvSpPr>
        <p:spPr>
          <a:xfrm>
            <a:off x="0" y="0"/>
            <a:ext cx="4882155" cy="6858000"/>
          </a:xfrm>
          <a:prstGeom prst="rect">
            <a:avLst/>
          </a:prstGeom>
          <a:solidFill>
            <a:srgbClr val="0090C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Tree>
    <p:custDataLst>
      <p:tags r:id="rId1"/>
    </p:custDataLst>
    <p:extLst>
      <p:ext uri="{BB962C8B-B14F-4D97-AF65-F5344CB8AC3E}">
        <p14:creationId xmlns:p14="http://schemas.microsoft.com/office/powerpoint/2010/main" val="2579206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726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SOUS-SECTION">
    <p:bg>
      <p:bgPr>
        <a:solidFill>
          <a:srgbClr val="222933"/>
        </a:solidFill>
        <a:effectLst/>
      </p:bgPr>
    </p:bg>
    <p:spTree>
      <p:nvGrpSpPr>
        <p:cNvPr id="1" name=""/>
        <p:cNvGrpSpPr/>
        <p:nvPr/>
      </p:nvGrpSpPr>
      <p:grpSpPr>
        <a:xfrm>
          <a:off x="0" y="0"/>
          <a:ext cx="0" cy="0"/>
          <a:chOff x="0" y="0"/>
          <a:chExt cx="0" cy="0"/>
        </a:xfrm>
      </p:grpSpPr>
      <p:sp>
        <p:nvSpPr>
          <p:cNvPr id="4" name="Espace réservé pour une image  3">
            <a:extLst>
              <a:ext uri="{FF2B5EF4-FFF2-40B4-BE49-F238E27FC236}">
                <a16:creationId xmlns:a16="http://schemas.microsoft.com/office/drawing/2014/main" id="{D34C8417-E0C7-45D4-9690-EB124F878954}"/>
              </a:ext>
            </a:extLst>
          </p:cNvPr>
          <p:cNvSpPr>
            <a:spLocks noGrp="1"/>
          </p:cNvSpPr>
          <p:nvPr>
            <p:ph type="pic" sz="quarter" idx="15"/>
          </p:nvPr>
        </p:nvSpPr>
        <p:spPr>
          <a:xfrm>
            <a:off x="0" y="0"/>
            <a:ext cx="5377758" cy="6858000"/>
          </a:xfrm>
        </p:spPr>
        <p:txBody>
          <a:bodyPr/>
          <a:lstStyle/>
          <a:p>
            <a:endParaRPr lang="fr-FR"/>
          </a:p>
        </p:txBody>
      </p:sp>
      <p:sp>
        <p:nvSpPr>
          <p:cNvPr id="2" name="Titre 1"/>
          <p:cNvSpPr>
            <a:spLocks noGrp="1"/>
          </p:cNvSpPr>
          <p:nvPr>
            <p:ph type="ctrTitle" hasCustomPrompt="1"/>
          </p:nvPr>
        </p:nvSpPr>
        <p:spPr>
          <a:xfrm>
            <a:off x="2375362"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5719017" y="1299995"/>
            <a:ext cx="6126269" cy="4294222"/>
          </a:xfrm>
        </p:spPr>
        <p:txBody>
          <a:bodyPr anchor="ctr" anchorCtr="0">
            <a:noAutofit/>
          </a:bodyPr>
          <a:lstStyle>
            <a:lvl1pPr marL="0" indent="0" algn="ctr">
              <a:buNone/>
              <a:defRPr sz="5400" b="0">
                <a:solidFill>
                  <a:schemeClr val="bg1"/>
                </a:solidFill>
                <a:latin typeface="Segoe UI Light" panose="020B0502040204020203" pitchFamily="34" charset="0"/>
                <a:cs typeface="Segoe UI Light"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390710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p:bg>
      <p:bgPr>
        <a:solidFill>
          <a:srgbClr val="55BDFD"/>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962400" y="1281889"/>
            <a:ext cx="7553326" cy="2747186"/>
          </a:xfrm>
        </p:spPr>
        <p:txBody>
          <a:bodyPr anchor="ctr" anchorCtr="0">
            <a:noAutofit/>
          </a:bodyPr>
          <a:lstStyle>
            <a:lvl1pPr marL="0" indent="0" algn="ctr">
              <a:buNone/>
              <a:defRPr sz="7200" b="0">
                <a:solidFill>
                  <a:srgbClr val="222933"/>
                </a:solidFill>
                <a:latin typeface="Segoe UI Light" panose="020B0502040204020203" pitchFamily="34" charset="0"/>
                <a:cs typeface="Segoe UI Light" panose="020B0502040204020203" pitchFamily="34" charset="0"/>
              </a:defRPr>
            </a:lvl1pPr>
          </a:lstStyle>
          <a:p>
            <a:pPr lvl="0"/>
            <a:r>
              <a:rPr lang="fr-FR" dirty="0"/>
              <a:t>titre</a:t>
            </a:r>
          </a:p>
        </p:txBody>
      </p:sp>
      <p:sp>
        <p:nvSpPr>
          <p:cNvPr id="5" name="Ellipse 4">
            <a:extLst>
              <a:ext uri="{FF2B5EF4-FFF2-40B4-BE49-F238E27FC236}">
                <a16:creationId xmlns:a16="http://schemas.microsoft.com/office/drawing/2014/main" id="{7CD49A98-A8A2-40A5-8DA0-3BF448AB9F52}"/>
              </a:ext>
            </a:extLst>
          </p:cNvPr>
          <p:cNvSpPr/>
          <p:nvPr userDrawn="1"/>
        </p:nvSpPr>
        <p:spPr>
          <a:xfrm>
            <a:off x="386999" y="1827000"/>
            <a:ext cx="3204000" cy="3204000"/>
          </a:xfrm>
          <a:prstGeom prst="ellipse">
            <a:avLst/>
          </a:prstGeom>
          <a:solidFill>
            <a:srgbClr val="222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cxnSp>
        <p:nvCxnSpPr>
          <p:cNvPr id="13" name="Connecteur droit 12">
            <a:extLst>
              <a:ext uri="{FF2B5EF4-FFF2-40B4-BE49-F238E27FC236}">
                <a16:creationId xmlns:a16="http://schemas.microsoft.com/office/drawing/2014/main" id="{B5E3B66A-2DA5-402D-BB07-281EFA11CDA2}"/>
              </a:ext>
            </a:extLst>
          </p:cNvPr>
          <p:cNvCxnSpPr>
            <a:cxnSpLocks/>
          </p:cNvCxnSpPr>
          <p:nvPr userDrawn="1"/>
        </p:nvCxnSpPr>
        <p:spPr>
          <a:xfrm>
            <a:off x="1988999" y="-295275"/>
            <a:ext cx="0" cy="2146260"/>
          </a:xfrm>
          <a:prstGeom prst="line">
            <a:avLst/>
          </a:prstGeom>
          <a:ln w="127000">
            <a:solidFill>
              <a:srgbClr val="222933"/>
            </a:solidFill>
          </a:ln>
        </p:spPr>
        <p:style>
          <a:lnRef idx="1">
            <a:schemeClr val="accent1"/>
          </a:lnRef>
          <a:fillRef idx="0">
            <a:schemeClr val="accent1"/>
          </a:fillRef>
          <a:effectRef idx="0">
            <a:schemeClr val="accent1"/>
          </a:effectRef>
          <a:fontRef idx="minor">
            <a:schemeClr val="tx1"/>
          </a:fontRef>
        </p:style>
      </p:cxnSp>
      <p:sp>
        <p:nvSpPr>
          <p:cNvPr id="16" name="Espace réservé du contenu 15">
            <a:extLst>
              <a:ext uri="{FF2B5EF4-FFF2-40B4-BE49-F238E27FC236}">
                <a16:creationId xmlns:a16="http://schemas.microsoft.com/office/drawing/2014/main" id="{2D3A8F0F-39AA-4A8E-AE8C-D41545F6DA41}"/>
              </a:ext>
            </a:extLst>
          </p:cNvPr>
          <p:cNvSpPr>
            <a:spLocks noGrp="1"/>
          </p:cNvSpPr>
          <p:nvPr>
            <p:ph sz="quarter" idx="15"/>
          </p:nvPr>
        </p:nvSpPr>
        <p:spPr>
          <a:xfrm>
            <a:off x="3971924" y="4114799"/>
            <a:ext cx="7572375" cy="22764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5" name="Graphique 14">
            <a:extLst>
              <a:ext uri="{FF2B5EF4-FFF2-40B4-BE49-F238E27FC236}">
                <a16:creationId xmlns:a16="http://schemas.microsoft.com/office/drawing/2014/main" id="{04D7BC0A-7482-4C8F-93EB-BDE762F9E59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23337" y="2226891"/>
            <a:ext cx="1522796" cy="1933438"/>
          </a:xfrm>
          <a:prstGeom prst="rect">
            <a:avLst/>
          </a:prstGeom>
        </p:spPr>
      </p:pic>
      <p:sp>
        <p:nvSpPr>
          <p:cNvPr id="17" name="Rectangle 16">
            <a:extLst>
              <a:ext uri="{FF2B5EF4-FFF2-40B4-BE49-F238E27FC236}">
                <a16:creationId xmlns:a16="http://schemas.microsoft.com/office/drawing/2014/main" id="{8DF9F895-EC7D-4544-B9AE-D81AA9FCDC78}"/>
              </a:ext>
            </a:extLst>
          </p:cNvPr>
          <p:cNvSpPr/>
          <p:nvPr userDrawn="1"/>
        </p:nvSpPr>
        <p:spPr>
          <a:xfrm>
            <a:off x="1795036" y="4342834"/>
            <a:ext cx="387927" cy="43088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TP</a:t>
            </a:r>
            <a:endPar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3227822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ppt_w</p:attrName>
                                        </p:attrNameLst>
                                      </p:cBhvr>
                                      <p:tavLst>
                                        <p:tav tm="0" fmla="#ppt_w*sin(2.5*pi*$)">
                                          <p:val>
                                            <p:fltVal val="0"/>
                                          </p:val>
                                        </p:tav>
                                        <p:tav tm="100000">
                                          <p:val>
                                            <p:fltVal val="1"/>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rgbClr val="22293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1" y="1085848"/>
            <a:ext cx="12203574" cy="4294222"/>
          </a:xfrm>
        </p:spPr>
        <p:txBody>
          <a:bodyPr anchor="ctr" anchorCtr="0">
            <a:noAutofit/>
          </a:bodyPr>
          <a:lstStyle>
            <a:lvl1pPr marL="0" indent="0" algn="ctr">
              <a:buNone/>
              <a:defRPr sz="7200" b="0">
                <a:solidFill>
                  <a:srgbClr val="55BDFD"/>
                </a:solidFill>
                <a:latin typeface="Segoe UI Light" panose="020B0502040204020203" pitchFamily="34" charset="0"/>
                <a:cs typeface="Segoe UI Light" panose="020B0502040204020203" pitchFamily="34" charset="0"/>
              </a:defRPr>
            </a:lvl1pPr>
          </a:lstStyle>
          <a:p>
            <a:pPr lvl="0"/>
            <a:r>
              <a:rPr lang="fr-FR"/>
              <a:t>titre</a:t>
            </a:r>
          </a:p>
        </p:txBody>
      </p:sp>
    </p:spTree>
    <p:custDataLst>
      <p:tags r:id="rId1"/>
    </p:custDataLst>
    <p:extLst>
      <p:ext uri="{BB962C8B-B14F-4D97-AF65-F5344CB8AC3E}">
        <p14:creationId xmlns:p14="http://schemas.microsoft.com/office/powerpoint/2010/main" val="158190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ublic">
    <p:bg>
      <p:bgPr>
        <a:solidFill>
          <a:srgbClr val="55BDFD"/>
        </a:solidFill>
        <a:effectLst/>
      </p:bgPr>
    </p:bg>
    <p:spTree>
      <p:nvGrpSpPr>
        <p:cNvPr id="1" name=""/>
        <p:cNvGrpSpPr/>
        <p:nvPr/>
      </p:nvGrpSpPr>
      <p:grpSpPr>
        <a:xfrm>
          <a:off x="0" y="0"/>
          <a:ext cx="0" cy="0"/>
          <a:chOff x="0" y="0"/>
          <a:chExt cx="0" cy="0"/>
        </a:xfrm>
      </p:grpSpPr>
      <p:pic>
        <p:nvPicPr>
          <p:cNvPr id="8" name="Graphique 7" descr="Public cible">
            <a:extLst>
              <a:ext uri="{FF2B5EF4-FFF2-40B4-BE49-F238E27FC236}">
                <a16:creationId xmlns:a16="http://schemas.microsoft.com/office/drawing/2014/main" id="{C9F8EA7E-F213-431A-A3FB-E1E1F8C7278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5515" y="1020197"/>
            <a:ext cx="627927" cy="627927"/>
          </a:xfrm>
          <a:prstGeom prst="rect">
            <a:avLst/>
          </a:prstGeom>
        </p:spPr>
      </p:pic>
      <p:sp>
        <p:nvSpPr>
          <p:cNvPr id="2" name="Titre 1"/>
          <p:cNvSpPr>
            <a:spLocks noGrp="1"/>
          </p:cNvSpPr>
          <p:nvPr>
            <p:ph type="ctrTitle" hasCustomPrompt="1"/>
          </p:nvPr>
        </p:nvSpPr>
        <p:spPr>
          <a:xfrm>
            <a:off x="2363787" y="204440"/>
            <a:ext cx="9144000" cy="448377"/>
          </a:xfrm>
        </p:spPr>
        <p:txBody>
          <a:bodyPr lIns="0" tIns="0" rIns="0" bIns="0" anchor="t" anchorCtr="0">
            <a:norm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404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2" y="1739309"/>
            <a:ext cx="9435920" cy="255488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2083443" y="1085849"/>
            <a:ext cx="3668362" cy="542925"/>
          </a:xfrm>
        </p:spPr>
        <p:txBody>
          <a:bodyPr/>
          <a:lstStyle>
            <a:lvl1pPr marL="0" indent="0">
              <a:buNone/>
              <a:defRPr b="1">
                <a:solidFill>
                  <a:srgbClr val="40404C"/>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82324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3399463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15" name="Rectangle 14">
            <a:extLst>
              <a:ext uri="{FF2B5EF4-FFF2-40B4-BE49-F238E27FC236}">
                <a16:creationId xmlns:a16="http://schemas.microsoft.com/office/drawing/2014/main" id="{49AFB75E-599E-45D6-A646-58F59470A008}"/>
              </a:ext>
            </a:extLst>
          </p:cNvPr>
          <p:cNvSpPr/>
          <p:nvPr userDrawn="1"/>
        </p:nvSpPr>
        <p:spPr>
          <a:xfrm>
            <a:off x="702620" y="1359206"/>
            <a:ext cx="423541" cy="5174102"/>
          </a:xfrm>
          <a:custGeom>
            <a:avLst/>
            <a:gdLst>
              <a:gd name="connsiteX0" fmla="*/ 0 w 695325"/>
              <a:gd name="connsiteY0" fmla="*/ 0 h 5229225"/>
              <a:gd name="connsiteX1" fmla="*/ 695325 w 695325"/>
              <a:gd name="connsiteY1" fmla="*/ 0 h 5229225"/>
              <a:gd name="connsiteX2" fmla="*/ 695325 w 695325"/>
              <a:gd name="connsiteY2" fmla="*/ 5229225 h 5229225"/>
              <a:gd name="connsiteX3" fmla="*/ 0 w 695325"/>
              <a:gd name="connsiteY3" fmla="*/ 5229225 h 5229225"/>
              <a:gd name="connsiteX4" fmla="*/ 0 w 695325"/>
              <a:gd name="connsiteY4" fmla="*/ 0 h 5229225"/>
              <a:gd name="connsiteX0" fmla="*/ 0 w 695325"/>
              <a:gd name="connsiteY0" fmla="*/ 466725 h 5695950"/>
              <a:gd name="connsiteX1" fmla="*/ 685800 w 695325"/>
              <a:gd name="connsiteY1" fmla="*/ 0 h 5695950"/>
              <a:gd name="connsiteX2" fmla="*/ 695325 w 695325"/>
              <a:gd name="connsiteY2" fmla="*/ 5695950 h 5695950"/>
              <a:gd name="connsiteX3" fmla="*/ 0 w 695325"/>
              <a:gd name="connsiteY3" fmla="*/ 5695950 h 5695950"/>
              <a:gd name="connsiteX4" fmla="*/ 0 w 695325"/>
              <a:gd name="connsiteY4" fmla="*/ 466725 h 5695950"/>
              <a:gd name="connsiteX0" fmla="*/ 0 w 685800"/>
              <a:gd name="connsiteY0" fmla="*/ 466725 h 5695950"/>
              <a:gd name="connsiteX1" fmla="*/ 685800 w 685800"/>
              <a:gd name="connsiteY1" fmla="*/ 0 h 5695950"/>
              <a:gd name="connsiteX2" fmla="*/ 638175 w 685800"/>
              <a:gd name="connsiteY2" fmla="*/ 4257675 h 5695950"/>
              <a:gd name="connsiteX3" fmla="*/ 0 w 685800"/>
              <a:gd name="connsiteY3" fmla="*/ 5695950 h 5695950"/>
              <a:gd name="connsiteX4" fmla="*/ 0 w 685800"/>
              <a:gd name="connsiteY4" fmla="*/ 466725 h 5695950"/>
              <a:gd name="connsiteX0" fmla="*/ 0 w 704850"/>
              <a:gd name="connsiteY0" fmla="*/ 466725 h 5695950"/>
              <a:gd name="connsiteX1" fmla="*/ 685800 w 704850"/>
              <a:gd name="connsiteY1" fmla="*/ 0 h 5695950"/>
              <a:gd name="connsiteX2" fmla="*/ 704850 w 704850"/>
              <a:gd name="connsiteY2" fmla="*/ 5229225 h 5695950"/>
              <a:gd name="connsiteX3" fmla="*/ 0 w 704850"/>
              <a:gd name="connsiteY3" fmla="*/ 5695950 h 5695950"/>
              <a:gd name="connsiteX4" fmla="*/ 0 w 704850"/>
              <a:gd name="connsiteY4" fmla="*/ 466725 h 5695950"/>
              <a:gd name="connsiteX0" fmla="*/ 0 w 695325"/>
              <a:gd name="connsiteY0" fmla="*/ 466725 h 5695950"/>
              <a:gd name="connsiteX1" fmla="*/ 685800 w 695325"/>
              <a:gd name="connsiteY1" fmla="*/ 0 h 5695950"/>
              <a:gd name="connsiteX2" fmla="*/ 695325 w 695325"/>
              <a:gd name="connsiteY2" fmla="*/ 5210175 h 5695950"/>
              <a:gd name="connsiteX3" fmla="*/ 0 w 695325"/>
              <a:gd name="connsiteY3" fmla="*/ 5695950 h 5695950"/>
              <a:gd name="connsiteX4" fmla="*/ 0 w 695325"/>
              <a:gd name="connsiteY4" fmla="*/ 466725 h 5695950"/>
              <a:gd name="connsiteX0" fmla="*/ 0 w 692128"/>
              <a:gd name="connsiteY0" fmla="*/ 466725 h 5695950"/>
              <a:gd name="connsiteX1" fmla="*/ 685800 w 692128"/>
              <a:gd name="connsiteY1" fmla="*/ 0 h 5695950"/>
              <a:gd name="connsiteX2" fmla="*/ 692128 w 692128"/>
              <a:gd name="connsiteY2" fmla="*/ 5229358 h 5695950"/>
              <a:gd name="connsiteX3" fmla="*/ 0 w 692128"/>
              <a:gd name="connsiteY3" fmla="*/ 5695950 h 5695950"/>
              <a:gd name="connsiteX4" fmla="*/ 0 w 692128"/>
              <a:gd name="connsiteY4" fmla="*/ 466725 h 5695950"/>
              <a:gd name="connsiteX0" fmla="*/ 0 w 695325"/>
              <a:gd name="connsiteY0" fmla="*/ 457133 h 5695950"/>
              <a:gd name="connsiteX1" fmla="*/ 688997 w 695325"/>
              <a:gd name="connsiteY1" fmla="*/ 0 h 5695950"/>
              <a:gd name="connsiteX2" fmla="*/ 695325 w 695325"/>
              <a:gd name="connsiteY2" fmla="*/ 5229358 h 5695950"/>
              <a:gd name="connsiteX3" fmla="*/ 3197 w 695325"/>
              <a:gd name="connsiteY3" fmla="*/ 5695950 h 5695950"/>
              <a:gd name="connsiteX4" fmla="*/ 0 w 695325"/>
              <a:gd name="connsiteY4" fmla="*/ 457133 h 569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5695950">
                <a:moveTo>
                  <a:pt x="0" y="457133"/>
                </a:moveTo>
                <a:lnTo>
                  <a:pt x="688997" y="0"/>
                </a:lnTo>
                <a:cubicBezTo>
                  <a:pt x="691106" y="1743119"/>
                  <a:pt x="693216" y="3486239"/>
                  <a:pt x="695325" y="5229358"/>
                </a:cubicBezTo>
                <a:lnTo>
                  <a:pt x="3197" y="5695950"/>
                </a:lnTo>
                <a:cubicBezTo>
                  <a:pt x="2131" y="3949678"/>
                  <a:pt x="1066" y="2203405"/>
                  <a:pt x="0" y="457133"/>
                </a:cubicBezTo>
                <a:close/>
              </a:path>
            </a:pathLst>
          </a:custGeom>
          <a:solidFill>
            <a:srgbClr val="294C8E">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3" name="Rectangle 12">
            <a:extLst>
              <a:ext uri="{FF2B5EF4-FFF2-40B4-BE49-F238E27FC236}">
                <a16:creationId xmlns:a16="http://schemas.microsoft.com/office/drawing/2014/main" id="{81B396CF-C6F8-484A-890D-0C64E0CCC012}"/>
              </a:ext>
            </a:extLst>
          </p:cNvPr>
          <p:cNvSpPr/>
          <p:nvPr userDrawn="1"/>
        </p:nvSpPr>
        <p:spPr>
          <a:xfrm rot="10800000">
            <a:off x="393241" y="1561739"/>
            <a:ext cx="312437" cy="4971660"/>
          </a:xfrm>
          <a:custGeom>
            <a:avLst/>
            <a:gdLst>
              <a:gd name="connsiteX0" fmla="*/ 0 w 400050"/>
              <a:gd name="connsiteY0" fmla="*/ 0 h 5267325"/>
              <a:gd name="connsiteX1" fmla="*/ 400050 w 400050"/>
              <a:gd name="connsiteY1" fmla="*/ 0 h 5267325"/>
              <a:gd name="connsiteX2" fmla="*/ 400050 w 400050"/>
              <a:gd name="connsiteY2" fmla="*/ 5267325 h 5267325"/>
              <a:gd name="connsiteX3" fmla="*/ 0 w 400050"/>
              <a:gd name="connsiteY3" fmla="*/ 5267325 h 5267325"/>
              <a:gd name="connsiteX4" fmla="*/ 0 w 400050"/>
              <a:gd name="connsiteY4" fmla="*/ 0 h 5267325"/>
              <a:gd name="connsiteX0" fmla="*/ 0 w 400050"/>
              <a:gd name="connsiteY0" fmla="*/ 0 h 5524500"/>
              <a:gd name="connsiteX1" fmla="*/ 400050 w 400050"/>
              <a:gd name="connsiteY1" fmla="*/ 257175 h 5524500"/>
              <a:gd name="connsiteX2" fmla="*/ 400050 w 400050"/>
              <a:gd name="connsiteY2" fmla="*/ 5524500 h 5524500"/>
              <a:gd name="connsiteX3" fmla="*/ 0 w 400050"/>
              <a:gd name="connsiteY3" fmla="*/ 5524500 h 5524500"/>
              <a:gd name="connsiteX4" fmla="*/ 0 w 400050"/>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019675 h 5524500"/>
              <a:gd name="connsiteX4" fmla="*/ 9525 w 409575"/>
              <a:gd name="connsiteY4" fmla="*/ 0 h 5524500"/>
              <a:gd name="connsiteX0" fmla="*/ 9525 w 409575"/>
              <a:gd name="connsiteY0" fmla="*/ 0 h 5524500"/>
              <a:gd name="connsiteX1" fmla="*/ 409575 w 409575"/>
              <a:gd name="connsiteY1" fmla="*/ 257175 h 5524500"/>
              <a:gd name="connsiteX2" fmla="*/ 409575 w 409575"/>
              <a:gd name="connsiteY2" fmla="*/ 5524500 h 5524500"/>
              <a:gd name="connsiteX3" fmla="*/ 0 w 409575"/>
              <a:gd name="connsiteY3" fmla="*/ 5276850 h 5524500"/>
              <a:gd name="connsiteX4" fmla="*/ 9525 w 409575"/>
              <a:gd name="connsiteY4" fmla="*/ 0 h 5524500"/>
              <a:gd name="connsiteX0" fmla="*/ 9525 w 442363"/>
              <a:gd name="connsiteY0" fmla="*/ 0 h 5433424"/>
              <a:gd name="connsiteX1" fmla="*/ 409575 w 442363"/>
              <a:gd name="connsiteY1" fmla="*/ 257175 h 5433424"/>
              <a:gd name="connsiteX2" fmla="*/ 442363 w 442363"/>
              <a:gd name="connsiteY2" fmla="*/ 5433424 h 5433424"/>
              <a:gd name="connsiteX3" fmla="*/ 0 w 442363"/>
              <a:gd name="connsiteY3" fmla="*/ 5276850 h 5433424"/>
              <a:gd name="connsiteX4" fmla="*/ 9525 w 442363"/>
              <a:gd name="connsiteY4" fmla="*/ 0 h 5433424"/>
              <a:gd name="connsiteX0" fmla="*/ 9525 w 413218"/>
              <a:gd name="connsiteY0" fmla="*/ 0 h 5520857"/>
              <a:gd name="connsiteX1" fmla="*/ 409575 w 413218"/>
              <a:gd name="connsiteY1" fmla="*/ 257175 h 5520857"/>
              <a:gd name="connsiteX2" fmla="*/ 413218 w 413218"/>
              <a:gd name="connsiteY2" fmla="*/ 5520857 h 5520857"/>
              <a:gd name="connsiteX3" fmla="*/ 0 w 413218"/>
              <a:gd name="connsiteY3" fmla="*/ 5276850 h 5520857"/>
              <a:gd name="connsiteX4" fmla="*/ 9525 w 413218"/>
              <a:gd name="connsiteY4" fmla="*/ 0 h 5520857"/>
              <a:gd name="connsiteX0" fmla="*/ 38669 w 413218"/>
              <a:gd name="connsiteY0" fmla="*/ 0 h 5473498"/>
              <a:gd name="connsiteX1" fmla="*/ 409575 w 413218"/>
              <a:gd name="connsiteY1" fmla="*/ 209816 h 5473498"/>
              <a:gd name="connsiteX2" fmla="*/ 413218 w 413218"/>
              <a:gd name="connsiteY2" fmla="*/ 5473498 h 5473498"/>
              <a:gd name="connsiteX3" fmla="*/ 0 w 413218"/>
              <a:gd name="connsiteY3" fmla="*/ 5229491 h 5473498"/>
              <a:gd name="connsiteX4" fmla="*/ 38669 w 413218"/>
              <a:gd name="connsiteY4" fmla="*/ 0 h 547349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13168 w 413218"/>
              <a:gd name="connsiteY0" fmla="*/ 0 h 5509928"/>
              <a:gd name="connsiteX1" fmla="*/ 409575 w 413218"/>
              <a:gd name="connsiteY1" fmla="*/ 246246 h 5509928"/>
              <a:gd name="connsiteX2" fmla="*/ 413218 w 413218"/>
              <a:gd name="connsiteY2" fmla="*/ 5509928 h 5509928"/>
              <a:gd name="connsiteX3" fmla="*/ 0 w 413218"/>
              <a:gd name="connsiteY3" fmla="*/ 5265921 h 5509928"/>
              <a:gd name="connsiteX4" fmla="*/ 13168 w 413218"/>
              <a:gd name="connsiteY4" fmla="*/ 0 h 5509928"/>
              <a:gd name="connsiteX0" fmla="*/ 605 w 400655"/>
              <a:gd name="connsiteY0" fmla="*/ 0 h 5509928"/>
              <a:gd name="connsiteX1" fmla="*/ 397012 w 400655"/>
              <a:gd name="connsiteY1" fmla="*/ 246246 h 5509928"/>
              <a:gd name="connsiteX2" fmla="*/ 400655 w 400655"/>
              <a:gd name="connsiteY2" fmla="*/ 5509928 h 5509928"/>
              <a:gd name="connsiteX3" fmla="*/ 12938 w 400655"/>
              <a:gd name="connsiteY3" fmla="*/ 5171203 h 5509928"/>
              <a:gd name="connsiteX4" fmla="*/ 605 w 400655"/>
              <a:gd name="connsiteY4" fmla="*/ 0 h 5509928"/>
              <a:gd name="connsiteX0" fmla="*/ 20454 w 420504"/>
              <a:gd name="connsiteY0" fmla="*/ 0 h 5509928"/>
              <a:gd name="connsiteX1" fmla="*/ 416861 w 420504"/>
              <a:gd name="connsiteY1" fmla="*/ 246246 h 5509928"/>
              <a:gd name="connsiteX2" fmla="*/ 420504 w 420504"/>
              <a:gd name="connsiteY2" fmla="*/ 5509928 h 5509928"/>
              <a:gd name="connsiteX3" fmla="*/ 0 w 420504"/>
              <a:gd name="connsiteY3" fmla="*/ 5273208 h 5509928"/>
              <a:gd name="connsiteX4" fmla="*/ 20454 w 420504"/>
              <a:gd name="connsiteY4" fmla="*/ 0 h 5509928"/>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520 w 420504"/>
              <a:gd name="connsiteY0" fmla="*/ 0 h 5514623"/>
              <a:gd name="connsiteX1" fmla="*/ 416861 w 420504"/>
              <a:gd name="connsiteY1" fmla="*/ 250941 h 5514623"/>
              <a:gd name="connsiteX2" fmla="*/ 420504 w 420504"/>
              <a:gd name="connsiteY2" fmla="*/ 5514623 h 5514623"/>
              <a:gd name="connsiteX3" fmla="*/ 0 w 420504"/>
              <a:gd name="connsiteY3" fmla="*/ 5277903 h 5514623"/>
              <a:gd name="connsiteX4" fmla="*/ 3520 w 420504"/>
              <a:gd name="connsiteY4" fmla="*/ 0 h 5514623"/>
              <a:gd name="connsiteX0" fmla="*/ 3770 w 420754"/>
              <a:gd name="connsiteY0" fmla="*/ 0 h 5514623"/>
              <a:gd name="connsiteX1" fmla="*/ 417111 w 420754"/>
              <a:gd name="connsiteY1" fmla="*/ 250941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2878 w 420754"/>
              <a:gd name="connsiteY1" fmla="*/ 368333 h 5514623"/>
              <a:gd name="connsiteX2" fmla="*/ 420754 w 420754"/>
              <a:gd name="connsiteY2" fmla="*/ 5514623 h 5514623"/>
              <a:gd name="connsiteX3" fmla="*/ 250 w 420754"/>
              <a:gd name="connsiteY3" fmla="*/ 5277903 h 5514623"/>
              <a:gd name="connsiteX4" fmla="*/ 3770 w 420754"/>
              <a:gd name="connsiteY4" fmla="*/ 0 h 5514623"/>
              <a:gd name="connsiteX0" fmla="*/ 3770 w 420754"/>
              <a:gd name="connsiteY0" fmla="*/ 0 h 5514623"/>
              <a:gd name="connsiteX1" fmla="*/ 417112 w 420754"/>
              <a:gd name="connsiteY1" fmla="*/ 288506 h 5514623"/>
              <a:gd name="connsiteX2" fmla="*/ 420754 w 420754"/>
              <a:gd name="connsiteY2" fmla="*/ 5514623 h 5514623"/>
              <a:gd name="connsiteX3" fmla="*/ 250 w 420754"/>
              <a:gd name="connsiteY3" fmla="*/ 5277903 h 5514623"/>
              <a:gd name="connsiteX4" fmla="*/ 3770 w 420754"/>
              <a:gd name="connsiteY4" fmla="*/ 0 h 5514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54" h="5514623">
                <a:moveTo>
                  <a:pt x="3770" y="0"/>
                </a:moveTo>
                <a:cubicBezTo>
                  <a:pt x="135906" y="82082"/>
                  <a:pt x="284976" y="206424"/>
                  <a:pt x="417112" y="288506"/>
                </a:cubicBezTo>
                <a:cubicBezTo>
                  <a:pt x="418326" y="2043067"/>
                  <a:pt x="419540" y="3760062"/>
                  <a:pt x="420754" y="5514623"/>
                </a:cubicBezTo>
                <a:lnTo>
                  <a:pt x="250" y="5277903"/>
                </a:lnTo>
                <a:cubicBezTo>
                  <a:pt x="4639" y="3522596"/>
                  <a:pt x="-4852" y="1764699"/>
                  <a:pt x="3770" y="0"/>
                </a:cubicBezTo>
                <a:close/>
              </a:path>
            </a:pathLst>
          </a:custGeom>
          <a:solidFill>
            <a:srgbClr val="294C8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4" name="Rectangle 3">
            <a:extLst>
              <a:ext uri="{FF2B5EF4-FFF2-40B4-BE49-F238E27FC236}">
                <a16:creationId xmlns:a16="http://schemas.microsoft.com/office/drawing/2014/main" id="{FEEF4693-8790-4943-8E99-AF28DE698865}"/>
              </a:ext>
            </a:extLst>
          </p:cNvPr>
          <p:cNvSpPr/>
          <p:nvPr userDrawn="1"/>
        </p:nvSpPr>
        <p:spPr>
          <a:xfrm>
            <a:off x="1111585" y="1360493"/>
            <a:ext cx="4984415" cy="4732194"/>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1371601" y="1642271"/>
            <a:ext cx="450242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3" name="Rectangle 2">
            <a:extLst>
              <a:ext uri="{FF2B5EF4-FFF2-40B4-BE49-F238E27FC236}">
                <a16:creationId xmlns:a16="http://schemas.microsoft.com/office/drawing/2014/main" id="{C714DE01-9D29-407E-8F1D-B88870E1854C}"/>
              </a:ext>
            </a:extLst>
          </p:cNvPr>
          <p:cNvSpPr/>
          <p:nvPr userDrawn="1"/>
        </p:nvSpPr>
        <p:spPr>
          <a:xfrm>
            <a:off x="0" y="1568746"/>
            <a:ext cx="396016" cy="4684955"/>
          </a:xfrm>
          <a:prstGeom prst="rect">
            <a:avLst/>
          </a:prstGeom>
          <a:solidFill>
            <a:srgbClr val="294C8E"/>
          </a:solidFill>
          <a:ln>
            <a:solidFill>
              <a:srgbClr val="294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12" name="Espace réservé du texte 4">
            <a:extLst>
              <a:ext uri="{FF2B5EF4-FFF2-40B4-BE49-F238E27FC236}">
                <a16:creationId xmlns:a16="http://schemas.microsoft.com/office/drawing/2014/main" id="{25BDD473-7A71-4504-B4BB-1EC7685186AC}"/>
              </a:ext>
            </a:extLst>
          </p:cNvPr>
          <p:cNvSpPr>
            <a:spLocks noGrp="1"/>
          </p:cNvSpPr>
          <p:nvPr>
            <p:ph type="body" sz="quarter" idx="15"/>
          </p:nvPr>
        </p:nvSpPr>
        <p:spPr>
          <a:xfrm>
            <a:off x="6619461" y="1642271"/>
            <a:ext cx="4893366" cy="4213534"/>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custDataLst>
      <p:tags r:id="rId1"/>
    </p:custDataLst>
    <p:extLst>
      <p:ext uri="{BB962C8B-B14F-4D97-AF65-F5344CB8AC3E}">
        <p14:creationId xmlns:p14="http://schemas.microsoft.com/office/powerpoint/2010/main" val="23832678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U">
    <p:bg>
      <p:bgPr>
        <a:solidFill>
          <a:srgbClr val="222933"/>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
        <p:nvSpPr>
          <p:cNvPr id="7" name="Rectangle 6">
            <a:extLst>
              <a:ext uri="{FF2B5EF4-FFF2-40B4-BE49-F238E27FC236}">
                <a16:creationId xmlns:a16="http://schemas.microsoft.com/office/drawing/2014/main" id="{DFA190B8-A5FA-4AFB-AC0F-68554F49B082}"/>
              </a:ext>
            </a:extLst>
          </p:cNvPr>
          <p:cNvSpPr/>
          <p:nvPr userDrawn="1"/>
        </p:nvSpPr>
        <p:spPr>
          <a:xfrm>
            <a:off x="8596055" y="3863495"/>
            <a:ext cx="2628000" cy="1908000"/>
          </a:xfrm>
          <a:prstGeom prst="rect">
            <a:avLst/>
          </a:prstGeom>
          <a:solidFill>
            <a:srgbClr val="018FA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8" name="Text Placeholder 7">
            <a:extLst>
              <a:ext uri="{FF2B5EF4-FFF2-40B4-BE49-F238E27FC236}">
                <a16:creationId xmlns:a16="http://schemas.microsoft.com/office/drawing/2014/main" id="{1A50C758-C34B-4DA4-85A1-734EE6B8AE0C}"/>
              </a:ext>
            </a:extLst>
          </p:cNvPr>
          <p:cNvSpPr txBox="1">
            <a:spLocks/>
          </p:cNvSpPr>
          <p:nvPr userDrawn="1"/>
        </p:nvSpPr>
        <p:spPr>
          <a:xfrm>
            <a:off x="9159428"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04</a:t>
            </a:r>
          </a:p>
        </p:txBody>
      </p:sp>
      <p:sp>
        <p:nvSpPr>
          <p:cNvPr id="9" name="Rectangle 8">
            <a:extLst>
              <a:ext uri="{FF2B5EF4-FFF2-40B4-BE49-F238E27FC236}">
                <a16:creationId xmlns:a16="http://schemas.microsoft.com/office/drawing/2014/main" id="{1236BD15-4542-4494-858F-7FE9DE2FEDF9}"/>
              </a:ext>
            </a:extLst>
          </p:cNvPr>
          <p:cNvSpPr/>
          <p:nvPr userDrawn="1"/>
        </p:nvSpPr>
        <p:spPr>
          <a:xfrm>
            <a:off x="5950013" y="1947934"/>
            <a:ext cx="2628000" cy="1908000"/>
          </a:xfrm>
          <a:prstGeom prst="rect">
            <a:avLst/>
          </a:prstGeom>
          <a:solidFill>
            <a:srgbClr val="55BDFD"/>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0" name="Text Placeholder 7">
            <a:extLst>
              <a:ext uri="{FF2B5EF4-FFF2-40B4-BE49-F238E27FC236}">
                <a16:creationId xmlns:a16="http://schemas.microsoft.com/office/drawing/2014/main" id="{78996BC2-F9D2-4FB0-84B0-D6EB8D52C1A7}"/>
              </a:ext>
            </a:extLst>
          </p:cNvPr>
          <p:cNvSpPr txBox="1">
            <a:spLocks/>
          </p:cNvSpPr>
          <p:nvPr userDrawn="1"/>
        </p:nvSpPr>
        <p:spPr>
          <a:xfrm>
            <a:off x="6513386"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03</a:t>
            </a:r>
          </a:p>
        </p:txBody>
      </p:sp>
      <p:sp>
        <p:nvSpPr>
          <p:cNvPr id="11" name="Rectangle 10">
            <a:extLst>
              <a:ext uri="{FF2B5EF4-FFF2-40B4-BE49-F238E27FC236}">
                <a16:creationId xmlns:a16="http://schemas.microsoft.com/office/drawing/2014/main" id="{8986C061-208B-4EFA-B6FB-DFA4182FEFB2}"/>
              </a:ext>
            </a:extLst>
          </p:cNvPr>
          <p:cNvSpPr/>
          <p:nvPr userDrawn="1"/>
        </p:nvSpPr>
        <p:spPr>
          <a:xfrm>
            <a:off x="3300914" y="3863495"/>
            <a:ext cx="2628000" cy="1908000"/>
          </a:xfrm>
          <a:prstGeom prst="rect">
            <a:avLst/>
          </a:prstGeom>
          <a:solidFill>
            <a:srgbClr val="07D3A2"/>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72E3A"/>
              </a:solidFill>
              <a:effectLst/>
              <a:uLnTx/>
              <a:uFillTx/>
              <a:latin typeface="Segoe UI" panose="020B0502040204020203" pitchFamily="34" charset="0"/>
              <a:ea typeface="+mn-ea"/>
              <a:cs typeface="+mn-cs"/>
            </a:endParaRPr>
          </a:p>
        </p:txBody>
      </p:sp>
      <p:sp>
        <p:nvSpPr>
          <p:cNvPr id="12" name="Text Placeholder 7">
            <a:extLst>
              <a:ext uri="{FF2B5EF4-FFF2-40B4-BE49-F238E27FC236}">
                <a16:creationId xmlns:a16="http://schemas.microsoft.com/office/drawing/2014/main" id="{9B2F77B0-A62C-4C31-BEE9-7C33DCD416DE}"/>
              </a:ext>
            </a:extLst>
          </p:cNvPr>
          <p:cNvSpPr txBox="1">
            <a:spLocks/>
          </p:cNvSpPr>
          <p:nvPr userDrawn="1"/>
        </p:nvSpPr>
        <p:spPr>
          <a:xfrm>
            <a:off x="3864287" y="4417834"/>
            <a:ext cx="1501255" cy="7993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02</a:t>
            </a:r>
          </a:p>
        </p:txBody>
      </p:sp>
      <p:sp>
        <p:nvSpPr>
          <p:cNvPr id="13" name="Rectangle 12">
            <a:extLst>
              <a:ext uri="{FF2B5EF4-FFF2-40B4-BE49-F238E27FC236}">
                <a16:creationId xmlns:a16="http://schemas.microsoft.com/office/drawing/2014/main" id="{4123D5A4-D127-4535-9583-4AB1DDDC3C2B}"/>
              </a:ext>
            </a:extLst>
          </p:cNvPr>
          <p:cNvSpPr/>
          <p:nvPr userDrawn="1"/>
        </p:nvSpPr>
        <p:spPr>
          <a:xfrm>
            <a:off x="665967" y="1947934"/>
            <a:ext cx="2628000" cy="1908000"/>
          </a:xfrm>
          <a:prstGeom prst="rect">
            <a:avLst/>
          </a:prstGeom>
          <a:solidFill>
            <a:srgbClr val="0090CC"/>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Segoe UI" panose="020B0502040204020203" pitchFamily="34" charset="0"/>
              <a:ea typeface="+mn-ea"/>
              <a:cs typeface="+mn-cs"/>
            </a:endParaRPr>
          </a:p>
        </p:txBody>
      </p:sp>
      <p:sp>
        <p:nvSpPr>
          <p:cNvPr id="14" name="Text Placeholder 7">
            <a:extLst>
              <a:ext uri="{FF2B5EF4-FFF2-40B4-BE49-F238E27FC236}">
                <a16:creationId xmlns:a16="http://schemas.microsoft.com/office/drawing/2014/main" id="{4C8323E8-4EDB-46D3-989D-92A0D4B69809}"/>
              </a:ext>
            </a:extLst>
          </p:cNvPr>
          <p:cNvSpPr txBox="1">
            <a:spLocks/>
          </p:cNvSpPr>
          <p:nvPr userDrawn="1"/>
        </p:nvSpPr>
        <p:spPr>
          <a:xfrm>
            <a:off x="1229340" y="2502274"/>
            <a:ext cx="1501255" cy="799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6000" b="0" dirty="0">
                <a:solidFill>
                  <a:schemeClr val="bg1"/>
                </a:solidFill>
                <a:latin typeface="Segoe UI" panose="020B0502040204020203" pitchFamily="34" charset="0"/>
              </a:rPr>
              <a:t>01</a:t>
            </a:r>
          </a:p>
        </p:txBody>
      </p:sp>
      <p:sp>
        <p:nvSpPr>
          <p:cNvPr id="33" name="Espace réservé du texte 32">
            <a:extLst>
              <a:ext uri="{FF2B5EF4-FFF2-40B4-BE49-F238E27FC236}">
                <a16:creationId xmlns:a16="http://schemas.microsoft.com/office/drawing/2014/main" id="{A7A6BAB5-DFD6-4F34-8196-7DC0BFCDC9A6}"/>
              </a:ext>
            </a:extLst>
          </p:cNvPr>
          <p:cNvSpPr>
            <a:spLocks noGrp="1"/>
          </p:cNvSpPr>
          <p:nvPr>
            <p:ph type="body" sz="quarter" idx="16"/>
          </p:nvPr>
        </p:nvSpPr>
        <p:spPr>
          <a:xfrm>
            <a:off x="3300914"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4" name="Espace réservé du texte 32">
            <a:extLst>
              <a:ext uri="{FF2B5EF4-FFF2-40B4-BE49-F238E27FC236}">
                <a16:creationId xmlns:a16="http://schemas.microsoft.com/office/drawing/2014/main" id="{51A52C0A-9935-4B4F-88E3-B265AD472538}"/>
              </a:ext>
            </a:extLst>
          </p:cNvPr>
          <p:cNvSpPr>
            <a:spLocks noGrp="1"/>
          </p:cNvSpPr>
          <p:nvPr>
            <p:ph type="body" sz="quarter" idx="17"/>
          </p:nvPr>
        </p:nvSpPr>
        <p:spPr>
          <a:xfrm>
            <a:off x="8596055" y="1947934"/>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5" name="Espace réservé du texte 32">
            <a:extLst>
              <a:ext uri="{FF2B5EF4-FFF2-40B4-BE49-F238E27FC236}">
                <a16:creationId xmlns:a16="http://schemas.microsoft.com/office/drawing/2014/main" id="{BEF8B20A-6FE8-4FC6-AE78-091FABE02DA8}"/>
              </a:ext>
            </a:extLst>
          </p:cNvPr>
          <p:cNvSpPr>
            <a:spLocks noGrp="1"/>
          </p:cNvSpPr>
          <p:nvPr>
            <p:ph type="body" sz="quarter" idx="18"/>
          </p:nvPr>
        </p:nvSpPr>
        <p:spPr>
          <a:xfrm>
            <a:off x="665967" y="3863495"/>
            <a:ext cx="2628000" cy="1908000"/>
          </a:xfrm>
        </p:spPr>
        <p:txBody>
          <a:bodyPr anchor="ctr" anchorCtr="0"/>
          <a:lstStyle>
            <a:lvl1pPr marL="0" indent="0" algn="ctr">
              <a:buNone/>
              <a:defRPr sz="2400">
                <a:solidFill>
                  <a:schemeClr val="bg1"/>
                </a:solidFill>
              </a:defRPr>
            </a:lvl1pPr>
          </a:lstStyle>
          <a:p>
            <a:pPr lvl="0"/>
            <a:r>
              <a:rPr lang="fr-FR" dirty="0"/>
              <a:t>Cliquez pour modifier les styles du texte du masque</a:t>
            </a:r>
          </a:p>
        </p:txBody>
      </p:sp>
      <p:sp>
        <p:nvSpPr>
          <p:cNvPr id="37" name="Espace réservé du texte 32">
            <a:extLst>
              <a:ext uri="{FF2B5EF4-FFF2-40B4-BE49-F238E27FC236}">
                <a16:creationId xmlns:a16="http://schemas.microsoft.com/office/drawing/2014/main" id="{CA6FD0DE-2758-4152-BAF6-DC053DCD46C6}"/>
              </a:ext>
            </a:extLst>
          </p:cNvPr>
          <p:cNvSpPr>
            <a:spLocks noGrp="1"/>
          </p:cNvSpPr>
          <p:nvPr>
            <p:ph type="body" sz="quarter" idx="16"/>
          </p:nvPr>
        </p:nvSpPr>
        <p:spPr>
          <a:xfrm>
            <a:off x="5950013" y="3863495"/>
            <a:ext cx="2628000" cy="1908000"/>
          </a:xfrm>
        </p:spPr>
        <p:txBody>
          <a:bodyPr vert="horz" lIns="91440" tIns="45720" rIns="91440" bIns="45720" rtlCol="0" anchor="ctr" anchorCtr="0">
            <a:normAutofit/>
          </a:bodyPr>
          <a:lstStyle>
            <a:lvl1pPr>
              <a:defRPr lang="fr-FR" sz="2400" dirty="0">
                <a:solidFill>
                  <a:schemeClr val="bg1"/>
                </a:solidFill>
              </a:defRPr>
            </a:lvl1pPr>
          </a:lstStyle>
          <a:p>
            <a:pPr marL="0" lvl="0" indent="0" algn="ctr">
              <a:buNone/>
            </a:pPr>
            <a:r>
              <a:rPr lang="fr-FR" dirty="0"/>
              <a:t>Cliquez pour modifier les styles du texte du masque</a:t>
            </a:r>
          </a:p>
        </p:txBody>
      </p:sp>
    </p:spTree>
    <p:custDataLst>
      <p:tags r:id="rId1"/>
    </p:custDataLst>
    <p:extLst>
      <p:ext uri="{BB962C8B-B14F-4D97-AF65-F5344CB8AC3E}">
        <p14:creationId xmlns:p14="http://schemas.microsoft.com/office/powerpoint/2010/main" val="28253272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6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0-#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33" grpId="0">
        <p:tmplLst>
          <p:tmpl>
            <p:tnLst>
              <p:par>
                <p:cTn presetID="10" presetClass="entr" presetSubtype="0" fill="hold" nodeType="withEffect">
                  <p:stCondLst>
                    <p:cond delay="100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200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7" grpId="0">
        <p:tmplLst>
          <p:tmpl>
            <p:tnLst>
              <p:par>
                <p:cTn presetID="10" presetClass="entr" presetSubtype="0" fill="hold" nodeType="withEffect">
                  <p:stCondLst>
                    <p:cond delay="1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211" userDrawn="1">
          <p15:clr>
            <a:srgbClr val="FBAE40"/>
          </p15:clr>
        </p15:guide>
        <p15:guide id="4" pos="726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U">
    <p:bg>
      <p:bgPr>
        <a:solidFill>
          <a:srgbClr val="222933"/>
        </a:solidFill>
        <a:effectLst/>
      </p:bgPr>
    </p:bg>
    <p:spTree>
      <p:nvGrpSpPr>
        <p:cNvPr id="1" name=""/>
        <p:cNvGrpSpPr/>
        <p:nvPr/>
      </p:nvGrpSpPr>
      <p:grpSpPr>
        <a:xfrm>
          <a:off x="0" y="0"/>
          <a:ext cx="0" cy="0"/>
          <a:chOff x="0" y="0"/>
          <a:chExt cx="0" cy="0"/>
        </a:xfrm>
      </p:grpSpPr>
      <p:sp>
        <p:nvSpPr>
          <p:cNvPr id="7" name="Parallelogram 13">
            <a:extLst>
              <a:ext uri="{FF2B5EF4-FFF2-40B4-BE49-F238E27FC236}">
                <a16:creationId xmlns:a16="http://schemas.microsoft.com/office/drawing/2014/main" id="{65BB2DDD-F5FC-4ACD-B826-BDD780E846C4}"/>
              </a:ext>
            </a:extLst>
          </p:cNvPr>
          <p:cNvSpPr/>
          <p:nvPr userDrawn="1"/>
        </p:nvSpPr>
        <p:spPr>
          <a:xfrm flipV="1">
            <a:off x="1" y="445"/>
            <a:ext cx="8389074" cy="6857107"/>
          </a:xfrm>
          <a:prstGeom prst="parallelogram">
            <a:avLst>
              <a:gd name="adj" fmla="val 74668"/>
            </a:avLst>
          </a:prstGeom>
          <a:solidFill>
            <a:srgbClr val="55BDFD"/>
          </a:solidFill>
          <a:ln>
            <a:solidFill>
              <a:srgbClr val="55BD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Segoe UI" panose="020B0502040204020203" pitchFamily="34" charset="0"/>
            </a:endParaRPr>
          </a:p>
        </p:txBody>
      </p:sp>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chemeClr val="bg1"/>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chemeClr val="bg1"/>
                </a:solidFill>
                <a:latin typeface="Segoe UI" panose="020B0502040204020203" pitchFamily="34" charset="0"/>
                <a:cs typeface="Segoe UI" panose="020B0502040204020203" pitchFamily="34" charset="0"/>
              </a:defRPr>
            </a:lvl1pPr>
            <a:lvl2pPr>
              <a:defRPr sz="2000">
                <a:solidFill>
                  <a:schemeClr val="bg1"/>
                </a:solidFill>
                <a:latin typeface="Segoe UI" panose="020B0502040204020203" pitchFamily="34" charset="0"/>
                <a:cs typeface="Segoe UI" panose="020B0502040204020203" pitchFamily="34" charset="0"/>
              </a:defRPr>
            </a:lvl2pPr>
            <a:lvl3pPr>
              <a:defRPr sz="1800">
                <a:solidFill>
                  <a:schemeClr val="bg1"/>
                </a:solidFill>
                <a:latin typeface="Segoe UI" panose="020B0502040204020203" pitchFamily="34" charset="0"/>
                <a:cs typeface="Segoe UI" panose="020B0502040204020203" pitchFamily="34" charset="0"/>
              </a:defRPr>
            </a:lvl3pPr>
            <a:lvl4pPr>
              <a:defRPr sz="1600">
                <a:solidFill>
                  <a:schemeClr val="bg1"/>
                </a:solidFill>
                <a:latin typeface="Segoe UI" panose="020B0502040204020203" pitchFamily="34" charset="0"/>
                <a:cs typeface="Segoe UI" panose="020B0502040204020203" pitchFamily="34" charset="0"/>
              </a:defRPr>
            </a:lvl4pPr>
            <a:lvl5pPr>
              <a:defRPr sz="1400">
                <a:solidFill>
                  <a:schemeClr val="bg1"/>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23357270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BLC">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339365" y="204441"/>
            <a:ext cx="11168422" cy="283239"/>
          </a:xfrm>
        </p:spPr>
        <p:txBody>
          <a:bodyPr lIns="0" tIns="0" rIns="0" bIns="0" anchor="t" anchorCtr="0">
            <a:noAutofit/>
          </a:bodyPr>
          <a:lstStyle>
            <a:lvl1pPr algn="r">
              <a:defRPr sz="2000">
                <a:solidFill>
                  <a:srgbClr val="222933"/>
                </a:solidFill>
                <a:latin typeface="Segoe UI Light" panose="020B0502040204020203" pitchFamily="34" charset="0"/>
                <a:cs typeface="Segoe UI Light" panose="020B0502040204020203" pitchFamily="34" charset="0"/>
              </a:defRPr>
            </a:lvl1pPr>
          </a:lstStyle>
          <a:p>
            <a:r>
              <a:rPr lang="fr-FR" dirty="0"/>
              <a:t>Titre de la vidéo</a:t>
            </a:r>
          </a:p>
        </p:txBody>
      </p:sp>
      <p:sp>
        <p:nvSpPr>
          <p:cNvPr id="6" name="Rectangle 5">
            <a:extLst>
              <a:ext uri="{FF2B5EF4-FFF2-40B4-BE49-F238E27FC236}">
                <a16:creationId xmlns:a16="http://schemas.microsoft.com/office/drawing/2014/main" id="{DE9D5B2E-5FD0-475B-84C5-B9731DCD7525}"/>
              </a:ext>
            </a:extLst>
          </p:cNvPr>
          <p:cNvSpPr/>
          <p:nvPr userDrawn="1"/>
        </p:nvSpPr>
        <p:spPr>
          <a:xfrm>
            <a:off x="11519362" y="-4764"/>
            <a:ext cx="684213" cy="684213"/>
          </a:xfrm>
          <a:custGeom>
            <a:avLst/>
            <a:gdLst>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684213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209550 w 684213"/>
              <a:gd name="connsiteY3" fmla="*/ 407988 h 684213"/>
              <a:gd name="connsiteX4" fmla="*/ 0 w 684213"/>
              <a:gd name="connsiteY4" fmla="*/ 0 h 684213"/>
              <a:gd name="connsiteX0" fmla="*/ 0 w 684213"/>
              <a:gd name="connsiteY0" fmla="*/ 0 h 684213"/>
              <a:gd name="connsiteX1" fmla="*/ 684213 w 684213"/>
              <a:gd name="connsiteY1" fmla="*/ 0 h 684213"/>
              <a:gd name="connsiteX2" fmla="*/ 684213 w 684213"/>
              <a:gd name="connsiteY2" fmla="*/ 684213 h 684213"/>
              <a:gd name="connsiteX3" fmla="*/ 0 w 684213"/>
              <a:gd name="connsiteY3" fmla="*/ 0 h 684213"/>
            </a:gdLst>
            <a:ahLst/>
            <a:cxnLst>
              <a:cxn ang="0">
                <a:pos x="connsiteX0" y="connsiteY0"/>
              </a:cxn>
              <a:cxn ang="0">
                <a:pos x="connsiteX1" y="connsiteY1"/>
              </a:cxn>
              <a:cxn ang="0">
                <a:pos x="connsiteX2" y="connsiteY2"/>
              </a:cxn>
              <a:cxn ang="0">
                <a:pos x="connsiteX3" y="connsiteY3"/>
              </a:cxn>
            </a:cxnLst>
            <a:rect l="l" t="t" r="r" b="b"/>
            <a:pathLst>
              <a:path w="684213" h="684213">
                <a:moveTo>
                  <a:pt x="0" y="0"/>
                </a:moveTo>
                <a:lnTo>
                  <a:pt x="684213" y="0"/>
                </a:lnTo>
                <a:lnTo>
                  <a:pt x="684213" y="684213"/>
                </a:lnTo>
                <a:lnTo>
                  <a:pt x="0" y="0"/>
                </a:lnTo>
                <a:close/>
              </a:path>
            </a:pathLst>
          </a:cu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panose="020B0502040204020203" pitchFamily="34" charset="0"/>
            </a:endParaRPr>
          </a:p>
        </p:txBody>
      </p:sp>
      <p:sp>
        <p:nvSpPr>
          <p:cNvPr id="5" name="Espace réservé du texte 4">
            <a:extLst>
              <a:ext uri="{FF2B5EF4-FFF2-40B4-BE49-F238E27FC236}">
                <a16:creationId xmlns:a16="http://schemas.microsoft.com/office/drawing/2014/main" id="{2B6266F0-30FC-4A85-96A7-F7D4EC024678}"/>
              </a:ext>
            </a:extLst>
          </p:cNvPr>
          <p:cNvSpPr>
            <a:spLocks noGrp="1"/>
          </p:cNvSpPr>
          <p:nvPr>
            <p:ph type="body" sz="quarter" idx="13"/>
          </p:nvPr>
        </p:nvSpPr>
        <p:spPr>
          <a:xfrm>
            <a:off x="2083443" y="1765298"/>
            <a:ext cx="9435919" cy="3933860"/>
          </a:xfrm>
        </p:spPr>
        <p:txBody>
          <a:bodyPr>
            <a:noAutofit/>
          </a:bodyPr>
          <a:lstStyle>
            <a:lvl1pPr>
              <a:defRPr sz="2400">
                <a:solidFill>
                  <a:srgbClr val="222933"/>
                </a:solidFill>
                <a:latin typeface="Segoe UI" panose="020B0502040204020203" pitchFamily="34" charset="0"/>
                <a:cs typeface="Segoe UI" panose="020B0502040204020203" pitchFamily="34" charset="0"/>
              </a:defRPr>
            </a:lvl1pPr>
            <a:lvl2pPr>
              <a:defRPr sz="2000">
                <a:solidFill>
                  <a:srgbClr val="222933"/>
                </a:solidFill>
                <a:latin typeface="Segoe UI" panose="020B0502040204020203" pitchFamily="34" charset="0"/>
                <a:cs typeface="Segoe UI" panose="020B0502040204020203" pitchFamily="34" charset="0"/>
              </a:defRPr>
            </a:lvl2pPr>
            <a:lvl3pPr>
              <a:defRPr sz="1800">
                <a:solidFill>
                  <a:srgbClr val="222933"/>
                </a:solidFill>
                <a:latin typeface="Segoe UI" panose="020B0502040204020203" pitchFamily="34" charset="0"/>
                <a:cs typeface="Segoe UI" panose="020B0502040204020203" pitchFamily="34" charset="0"/>
              </a:defRPr>
            </a:lvl3pPr>
            <a:lvl4pPr>
              <a:defRPr sz="1600">
                <a:solidFill>
                  <a:srgbClr val="222933"/>
                </a:solidFill>
                <a:latin typeface="Segoe UI" panose="020B0502040204020203" pitchFamily="34" charset="0"/>
                <a:cs typeface="Segoe UI" panose="020B0502040204020203" pitchFamily="34" charset="0"/>
              </a:defRPr>
            </a:lvl4pPr>
            <a:lvl5pPr>
              <a:defRPr sz="1400">
                <a:solidFill>
                  <a:srgbClr val="222933"/>
                </a:solidFill>
                <a:latin typeface="Segoe UI" panose="020B0502040204020203" pitchFamily="34" charset="0"/>
                <a:cs typeface="Segoe UI"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texte 19">
            <a:extLst>
              <a:ext uri="{FF2B5EF4-FFF2-40B4-BE49-F238E27FC236}">
                <a16:creationId xmlns:a16="http://schemas.microsoft.com/office/drawing/2014/main" id="{7608B776-A8BC-4A36-9D8C-9536654CE279}"/>
              </a:ext>
            </a:extLst>
          </p:cNvPr>
          <p:cNvSpPr>
            <a:spLocks noGrp="1"/>
          </p:cNvSpPr>
          <p:nvPr>
            <p:ph type="body" sz="quarter" idx="14" hasCustomPrompt="1"/>
          </p:nvPr>
        </p:nvSpPr>
        <p:spPr>
          <a:xfrm>
            <a:off x="339365" y="487681"/>
            <a:ext cx="11179997" cy="396209"/>
          </a:xfrm>
        </p:spPr>
        <p:txBody>
          <a:bodyPr lIns="0" tIns="0" rIns="0" bIns="0">
            <a:noAutofit/>
          </a:bodyPr>
          <a:lstStyle>
            <a:lvl1pPr marL="0" indent="0" algn="r">
              <a:buNone/>
              <a:defRPr sz="2000" b="1">
                <a:solidFill>
                  <a:srgbClr val="55BDFD"/>
                </a:solidFill>
                <a:latin typeface="Segoe UI" panose="020B0502040204020203" pitchFamily="34" charset="0"/>
                <a:cs typeface="Segoe UI" panose="020B0502040204020203" pitchFamily="34" charset="0"/>
              </a:defRPr>
            </a:lvl1pPr>
          </a:lstStyle>
          <a:p>
            <a:pPr lvl="0"/>
            <a:r>
              <a:rPr lang="fr-FR" dirty="0"/>
              <a:t>titre</a:t>
            </a:r>
          </a:p>
        </p:txBody>
      </p:sp>
    </p:spTree>
    <p:custDataLst>
      <p:tags r:id="rId1"/>
    </p:custDataLst>
    <p:extLst>
      <p:ext uri="{BB962C8B-B14F-4D97-AF65-F5344CB8AC3E}">
        <p14:creationId xmlns:p14="http://schemas.microsoft.com/office/powerpoint/2010/main" val="1428723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24.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3"/>
    </p:custDataLst>
    <p:extLst>
      <p:ext uri="{BB962C8B-B14F-4D97-AF65-F5344CB8AC3E}">
        <p14:creationId xmlns:p14="http://schemas.microsoft.com/office/powerpoint/2010/main" val="4346023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19" r:id="rId4"/>
    <p:sldLayoutId id="2147483703" r:id="rId5"/>
    <p:sldLayoutId id="2147483704" r:id="rId6"/>
    <p:sldLayoutId id="2147483705" r:id="rId7"/>
    <p:sldLayoutId id="2147483706" r:id="rId8"/>
    <p:sldLayoutId id="2147483707" r:id="rId9"/>
    <p:sldLayoutId id="2147483720" r:id="rId10"/>
    <p:sldLayoutId id="2147483721"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8" r:id="rId20"/>
    <p:sldLayoutId id="2147483694" r:id="rId2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ustDataLst>
      <p:tags r:id="rId20"/>
    </p:custDataLst>
    <p:extLst>
      <p:ext uri="{BB962C8B-B14F-4D97-AF65-F5344CB8AC3E}">
        <p14:creationId xmlns:p14="http://schemas.microsoft.com/office/powerpoint/2010/main" val="21567105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microsoft.com/office/2018/10/relationships/comments" Target="../comments/modernComment_100_7E923C18.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notesSlide" Target="../notesSlides/notesSlide10.xml"/><Relationship Id="rId5" Type="http://schemas.openxmlformats.org/officeDocument/2006/relationships/slideLayout" Target="../slideLayouts/slideLayout15.xml"/><Relationship Id="rId4" Type="http://schemas.openxmlformats.org/officeDocument/2006/relationships/tags" Target="../tags/tag95.xml"/></Relationships>
</file>

<file path=ppt/slides/_rels/slide11.xml.rels><?xml version="1.0" encoding="UTF-8" standalone="yes"?>
<Relationships xmlns="http://schemas.openxmlformats.org/package/2006/relationships"><Relationship Id="rId13" Type="http://schemas.openxmlformats.org/officeDocument/2006/relationships/tags" Target="../tags/tag108.xml"/><Relationship Id="rId18" Type="http://schemas.openxmlformats.org/officeDocument/2006/relationships/tags" Target="../tags/tag113.xml"/><Relationship Id="rId26" Type="http://schemas.openxmlformats.org/officeDocument/2006/relationships/image" Target="../media/image13.svg"/><Relationship Id="rId21" Type="http://schemas.openxmlformats.org/officeDocument/2006/relationships/slideLayout" Target="../slideLayouts/slideLayout9.xml"/><Relationship Id="rId34" Type="http://schemas.openxmlformats.org/officeDocument/2006/relationships/image" Target="../media/image21.svg"/><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tags" Target="../tags/tag112.xml"/><Relationship Id="rId25" Type="http://schemas.openxmlformats.org/officeDocument/2006/relationships/image" Target="../media/image12.png"/><Relationship Id="rId33" Type="http://schemas.openxmlformats.org/officeDocument/2006/relationships/image" Target="../media/image20.png"/><Relationship Id="rId38" Type="http://schemas.openxmlformats.org/officeDocument/2006/relationships/image" Target="../media/image25.svg"/><Relationship Id="rId2" Type="http://schemas.openxmlformats.org/officeDocument/2006/relationships/tags" Target="../tags/tag97.xml"/><Relationship Id="rId16" Type="http://schemas.openxmlformats.org/officeDocument/2006/relationships/tags" Target="../tags/tag111.xml"/><Relationship Id="rId20" Type="http://schemas.openxmlformats.org/officeDocument/2006/relationships/tags" Target="../tags/tag115.xml"/><Relationship Id="rId29" Type="http://schemas.openxmlformats.org/officeDocument/2006/relationships/image" Target="../media/image16.png"/><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image" Target="../media/image11.svg"/><Relationship Id="rId32" Type="http://schemas.openxmlformats.org/officeDocument/2006/relationships/image" Target="../media/image19.svg"/><Relationship Id="rId37" Type="http://schemas.openxmlformats.org/officeDocument/2006/relationships/image" Target="../media/image24.png"/><Relationship Id="rId5" Type="http://schemas.openxmlformats.org/officeDocument/2006/relationships/tags" Target="../tags/tag100.xml"/><Relationship Id="rId15" Type="http://schemas.openxmlformats.org/officeDocument/2006/relationships/tags" Target="../tags/tag110.xml"/><Relationship Id="rId23" Type="http://schemas.openxmlformats.org/officeDocument/2006/relationships/image" Target="../media/image10.png"/><Relationship Id="rId28" Type="http://schemas.openxmlformats.org/officeDocument/2006/relationships/image" Target="../media/image15.svg"/><Relationship Id="rId36" Type="http://schemas.openxmlformats.org/officeDocument/2006/relationships/image" Target="../media/image23.svg"/><Relationship Id="rId10" Type="http://schemas.openxmlformats.org/officeDocument/2006/relationships/tags" Target="../tags/tag105.xml"/><Relationship Id="rId19" Type="http://schemas.openxmlformats.org/officeDocument/2006/relationships/tags" Target="../tags/tag114.xml"/><Relationship Id="rId31" Type="http://schemas.openxmlformats.org/officeDocument/2006/relationships/image" Target="../media/image18.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notesSlide" Target="../notesSlides/notesSlide11.xml"/><Relationship Id="rId27" Type="http://schemas.openxmlformats.org/officeDocument/2006/relationships/image" Target="../media/image14.png"/><Relationship Id="rId30" Type="http://schemas.openxmlformats.org/officeDocument/2006/relationships/image" Target="../media/image17.svg"/><Relationship Id="rId35" Type="http://schemas.openxmlformats.org/officeDocument/2006/relationships/image" Target="../media/image22.png"/><Relationship Id="rId8" Type="http://schemas.openxmlformats.org/officeDocument/2006/relationships/tags" Target="../tags/tag103.xml"/><Relationship Id="rId3" Type="http://schemas.openxmlformats.org/officeDocument/2006/relationships/tags" Target="../tags/tag98.xml"/></Relationships>
</file>

<file path=ppt/slides/_rels/slide12.xml.rels><?xml version="1.0" encoding="UTF-8" standalone="yes"?>
<Relationships xmlns="http://schemas.openxmlformats.org/package/2006/relationships"><Relationship Id="rId8" Type="http://schemas.openxmlformats.org/officeDocument/2006/relationships/hyperlink" Target="http://schemas.android.com/apk/res/android" TargetMode="External"/><Relationship Id="rId3" Type="http://schemas.openxmlformats.org/officeDocument/2006/relationships/tags" Target="../tags/tag118.xml"/><Relationship Id="rId7" Type="http://schemas.openxmlformats.org/officeDocument/2006/relationships/notesSlide" Target="../notesSlides/notesSlide1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9.xml"/><Relationship Id="rId5" Type="http://schemas.openxmlformats.org/officeDocument/2006/relationships/tags" Target="../tags/tag120.xml"/><Relationship Id="rId4" Type="http://schemas.openxmlformats.org/officeDocument/2006/relationships/tags" Target="../tags/tag119.xml"/></Relationships>
</file>

<file path=ppt/slides/_rels/slide1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notesSlide" Target="../notesSlides/notesSlide13.xml"/><Relationship Id="rId5" Type="http://schemas.openxmlformats.org/officeDocument/2006/relationships/slideLayout" Target="../slideLayouts/slideLayout15.xml"/><Relationship Id="rId4" Type="http://schemas.openxmlformats.org/officeDocument/2006/relationships/tags" Target="../tags/tag124.xml"/></Relationships>
</file>

<file path=ppt/slides/_rels/slide14.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26.jp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14.xml"/><Relationship Id="rId5" Type="http://schemas.openxmlformats.org/officeDocument/2006/relationships/slideLayout" Target="../slideLayouts/slideLayout19.xml"/><Relationship Id="rId4" Type="http://schemas.openxmlformats.org/officeDocument/2006/relationships/tags" Target="../tags/tag128.xml"/></Relationships>
</file>

<file path=ppt/slides/_rels/slide1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15.xml"/><Relationship Id="rId5" Type="http://schemas.openxmlformats.org/officeDocument/2006/relationships/slideLayout" Target="../slideLayouts/slideLayout20.xml"/><Relationship Id="rId4" Type="http://schemas.openxmlformats.org/officeDocument/2006/relationships/tags" Target="../tags/tag132.xml"/></Relationships>
</file>

<file path=ppt/slides/_rels/slide2.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9.xml"/></Relationships>
</file>

<file path=ppt/slides/_rels/slide3.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5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6.xml"/><Relationship Id="rId7" Type="http://schemas.openxmlformats.org/officeDocument/2006/relationships/notesSlide" Target="../notesSlides/notesSlide4.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Layout" Target="../slideLayouts/slideLayout9.xml"/><Relationship Id="rId5" Type="http://schemas.openxmlformats.org/officeDocument/2006/relationships/tags" Target="../tags/tag58.xml"/><Relationship Id="rId4" Type="http://schemas.openxmlformats.org/officeDocument/2006/relationships/tags" Target="../tags/tag57.xml"/></Relationships>
</file>

<file path=ppt/slides/_rels/slide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5.xml"/><Relationship Id="rId5" Type="http://schemas.openxmlformats.org/officeDocument/2006/relationships/slideLayout" Target="../slideLayouts/slideLayout15.xml"/><Relationship Id="rId4" Type="http://schemas.openxmlformats.org/officeDocument/2006/relationships/tags" Target="../tags/tag62.xml"/></Relationships>
</file>

<file path=ppt/slides/_rels/slide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6.xml"/><Relationship Id="rId5" Type="http://schemas.openxmlformats.org/officeDocument/2006/relationships/slideLayout" Target="../slideLayouts/slideLayout9.xml"/><Relationship Id="rId4" Type="http://schemas.openxmlformats.org/officeDocument/2006/relationships/tags" Target="../tags/tag66.xml"/></Relationships>
</file>

<file path=ppt/slides/_rels/slide7.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notesSlide" Target="../notesSlides/notesSlide7.xml"/><Relationship Id="rId5" Type="http://schemas.openxmlformats.org/officeDocument/2006/relationships/slideLayout" Target="../slideLayouts/slideLayout15.xml"/><Relationship Id="rId4" Type="http://schemas.openxmlformats.org/officeDocument/2006/relationships/tags" Target="../tags/tag70.xml"/></Relationships>
</file>

<file path=ppt/slides/_rels/slide8.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notesSlide" Target="../notesSlides/notesSlide8.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slideLayout" Target="../slideLayouts/slideLayout9.xml"/><Relationship Id="rId2" Type="http://schemas.openxmlformats.org/officeDocument/2006/relationships/tags" Target="../tags/tag72.xml"/><Relationship Id="rId16" Type="http://schemas.openxmlformats.org/officeDocument/2006/relationships/tags" Target="../tags/tag86.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tags" Target="../tags/tag8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s/_rels/slide9.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notesSlide" Target="../notesSlides/notesSlide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9.xml"/><Relationship Id="rId5" Type="http://schemas.openxmlformats.org/officeDocument/2006/relationships/tags" Target="../tags/tag91.xml"/><Relationship Id="rId4"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20465-108C-484C-98C8-D5CC05D665E3}"/>
              </a:ext>
            </a:extLst>
          </p:cNvPr>
          <p:cNvSpPr>
            <a:spLocks noGrp="1"/>
          </p:cNvSpPr>
          <p:nvPr>
            <p:ph type="ctrTitle"/>
            <p:custDataLst>
              <p:tags r:id="rId2"/>
            </p:custDataLst>
          </p:nvPr>
        </p:nvSpPr>
        <p:spPr/>
        <p:txBody>
          <a:bodyPr>
            <a:normAutofit fontScale="90000"/>
          </a:bodyPr>
          <a:lstStyle/>
          <a:p>
            <a:r>
              <a:rPr lang="fr-FR" dirty="0"/>
              <a:t>Le développement </a:t>
            </a:r>
            <a:br>
              <a:rPr lang="fr-FR" dirty="0"/>
            </a:br>
            <a:r>
              <a:rPr lang="fr-FR" dirty="0"/>
              <a:t>d’une application mobile </a:t>
            </a:r>
            <a:br>
              <a:rPr lang="fr-FR" dirty="0"/>
            </a:br>
            <a:r>
              <a:rPr lang="fr-FR" dirty="0"/>
              <a:t>sous Android</a:t>
            </a:r>
          </a:p>
        </p:txBody>
      </p:sp>
      <p:sp>
        <p:nvSpPr>
          <p:cNvPr id="3" name="Sous-titre 2">
            <a:extLst>
              <a:ext uri="{FF2B5EF4-FFF2-40B4-BE49-F238E27FC236}">
                <a16:creationId xmlns:a16="http://schemas.microsoft.com/office/drawing/2014/main" id="{82D9C71C-7792-488F-828F-F9378DF293F0}"/>
              </a:ext>
            </a:extLst>
          </p:cNvPr>
          <p:cNvSpPr>
            <a:spLocks noGrp="1"/>
          </p:cNvSpPr>
          <p:nvPr>
            <p:ph type="subTitle" idx="1"/>
            <p:custDataLst>
              <p:tags r:id="rId3"/>
            </p:custDataLst>
          </p:nvPr>
        </p:nvSpPr>
        <p:spPr/>
        <p:txBody>
          <a:bodyPr/>
          <a:lstStyle/>
          <a:p>
            <a:r>
              <a:rPr lang="fr-FR"/>
              <a:t>Module 06 – Navigation externe</a:t>
            </a:r>
          </a:p>
        </p:txBody>
      </p:sp>
    </p:spTree>
    <p:custDataLst>
      <p:tags r:id="rId1"/>
    </p:custDataLst>
    <p:extLst>
      <p:ext uri="{BB962C8B-B14F-4D97-AF65-F5344CB8AC3E}">
        <p14:creationId xmlns:p14="http://schemas.microsoft.com/office/powerpoint/2010/main" val="2123512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6"/>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Utilisation d’un Intent implicite</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2406180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solidFill>
                  <a:schemeClr val="tx1"/>
                </a:solidFill>
              </a:rPr>
              <a:t>Présentation</a:t>
            </a:r>
          </a:p>
          <a:p>
            <a:pPr marL="0" indent="0">
              <a:buNone/>
            </a:pPr>
            <a:endParaRPr lang="fr-FR" b="1" dirty="0">
              <a:solidFill>
                <a:schemeClr val="tx1"/>
              </a:solidFill>
            </a:endParaRPr>
          </a:p>
          <a:p>
            <a:pPr marL="0" indent="0">
              <a:buNone/>
            </a:pPr>
            <a:endParaRPr lang="fr-FR" b="1" dirty="0">
              <a:solidFill>
                <a:schemeClr val="tx1"/>
              </a:solidFill>
            </a:endParaRP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Permission</a:t>
            </a:r>
          </a:p>
        </p:txBody>
      </p:sp>
      <p:pic>
        <p:nvPicPr>
          <p:cNvPr id="7" name="Graphique 6" descr="Ouverture avec un remplissage uni">
            <a:extLst>
              <a:ext uri="{FF2B5EF4-FFF2-40B4-BE49-F238E27FC236}">
                <a16:creationId xmlns:a16="http://schemas.microsoft.com/office/drawing/2014/main" id="{504457B1-D0E6-4852-813B-75D48B10CC1E}"/>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296647" y="2493334"/>
            <a:ext cx="658906" cy="658906"/>
          </a:xfrm>
          <a:prstGeom prst="rect">
            <a:avLst/>
          </a:prstGeom>
        </p:spPr>
      </p:pic>
      <p:pic>
        <p:nvPicPr>
          <p:cNvPr id="8" name="Graphique 7" descr="Micro de radio avec un remplissage uni">
            <a:extLst>
              <a:ext uri="{FF2B5EF4-FFF2-40B4-BE49-F238E27FC236}">
                <a16:creationId xmlns:a16="http://schemas.microsoft.com/office/drawing/2014/main" id="{4C5CB915-8DB0-4A01-AF79-77EFC82C1788}"/>
              </a:ext>
            </a:extLst>
          </p:cNvPr>
          <p:cNvPicPr>
            <a:picLocks noChangeAspect="1"/>
          </p:cNvPicPr>
          <p:nvPr>
            <p:custDataLst>
              <p:tags r:id="rId6"/>
            </p:custDataLst>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639491" y="2491400"/>
            <a:ext cx="658907" cy="658907"/>
          </a:xfrm>
          <a:prstGeom prst="rect">
            <a:avLst/>
          </a:prstGeom>
        </p:spPr>
      </p:pic>
      <p:pic>
        <p:nvPicPr>
          <p:cNvPr id="9" name="Graphique 8" descr="Combiné avec un remplissage uni">
            <a:extLst>
              <a:ext uri="{FF2B5EF4-FFF2-40B4-BE49-F238E27FC236}">
                <a16:creationId xmlns:a16="http://schemas.microsoft.com/office/drawing/2014/main" id="{FE8A077E-6921-4A68-AB86-0FFE013504CD}"/>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8039284" y="2501895"/>
            <a:ext cx="601960" cy="601960"/>
          </a:xfrm>
          <a:prstGeom prst="rect">
            <a:avLst/>
          </a:prstGeom>
        </p:spPr>
      </p:pic>
      <p:pic>
        <p:nvPicPr>
          <p:cNvPr id="10" name="Graphique 9" descr="Carnet d'adresses avec un remplissage uni">
            <a:extLst>
              <a:ext uri="{FF2B5EF4-FFF2-40B4-BE49-F238E27FC236}">
                <a16:creationId xmlns:a16="http://schemas.microsoft.com/office/drawing/2014/main" id="{A8F9D8C1-3818-45EC-A426-01F4AE6C2D41}"/>
              </a:ext>
            </a:extLst>
          </p:cNvPr>
          <p:cNvPicPr>
            <a:picLocks noChangeAspect="1"/>
          </p:cNvPicPr>
          <p:nvPr>
            <p:custDataLst>
              <p:tags r:id="rId8"/>
            </p:custDataLst>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884007" y="4437192"/>
            <a:ext cx="748927" cy="748927"/>
          </a:xfrm>
          <a:prstGeom prst="rect">
            <a:avLst/>
          </a:prstGeom>
        </p:spPr>
      </p:pic>
      <p:pic>
        <p:nvPicPr>
          <p:cNvPr id="11" name="Graphique 10" descr="Repère avec un remplissage uni">
            <a:extLst>
              <a:ext uri="{FF2B5EF4-FFF2-40B4-BE49-F238E27FC236}">
                <a16:creationId xmlns:a16="http://schemas.microsoft.com/office/drawing/2014/main" id="{79E15762-A576-4AE2-80FB-01832E3B1A57}"/>
              </a:ext>
            </a:extLst>
          </p:cNvPr>
          <p:cNvPicPr>
            <a:picLocks noChangeAspect="1"/>
          </p:cNvPicPr>
          <p:nvPr>
            <p:custDataLst>
              <p:tags r:id="rId9"/>
            </p:custDataLst>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5168900" y="4397487"/>
            <a:ext cx="914400" cy="914400"/>
          </a:xfrm>
          <a:prstGeom prst="rect">
            <a:avLst/>
          </a:prstGeom>
        </p:spPr>
      </p:pic>
      <p:pic>
        <p:nvPicPr>
          <p:cNvPr id="12" name="Graphique 11" descr="Courir avec un remplissage uni">
            <a:extLst>
              <a:ext uri="{FF2B5EF4-FFF2-40B4-BE49-F238E27FC236}">
                <a16:creationId xmlns:a16="http://schemas.microsoft.com/office/drawing/2014/main" id="{583E1818-7E56-4A9B-9152-6274FF240E2C}"/>
              </a:ext>
            </a:extLst>
          </p:cNvPr>
          <p:cNvPicPr>
            <a:picLocks noChangeAspect="1"/>
          </p:cNvPicPr>
          <p:nvPr>
            <p:custDataLst>
              <p:tags r:id="rId10"/>
            </p:custDataLst>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6516882" y="4354455"/>
            <a:ext cx="914400" cy="914400"/>
          </a:xfrm>
          <a:prstGeom prst="rect">
            <a:avLst/>
          </a:prstGeom>
        </p:spPr>
      </p:pic>
      <p:pic>
        <p:nvPicPr>
          <p:cNvPr id="13" name="Graphique 12" descr="Bulle de discussion avec un remplissage uni">
            <a:extLst>
              <a:ext uri="{FF2B5EF4-FFF2-40B4-BE49-F238E27FC236}">
                <a16:creationId xmlns:a16="http://schemas.microsoft.com/office/drawing/2014/main" id="{4F0EA8A1-6AB7-4E46-9D41-588D80280EF7}"/>
              </a:ext>
            </a:extLst>
          </p:cNvPr>
          <p:cNvPicPr>
            <a:picLocks noChangeAspect="1"/>
          </p:cNvPicPr>
          <p:nvPr>
            <p:custDataLst>
              <p:tags r:id="rId11"/>
            </p:custDataLst>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7860151" y="4397487"/>
            <a:ext cx="914400" cy="914400"/>
          </a:xfrm>
          <a:prstGeom prst="rect">
            <a:avLst/>
          </a:prstGeom>
        </p:spPr>
      </p:pic>
      <p:pic>
        <p:nvPicPr>
          <p:cNvPr id="14" name="Graphique 13" descr="Calendrier journalier avec un remplissage uni">
            <a:extLst>
              <a:ext uri="{FF2B5EF4-FFF2-40B4-BE49-F238E27FC236}">
                <a16:creationId xmlns:a16="http://schemas.microsoft.com/office/drawing/2014/main" id="{67E1DD2E-5C84-498D-8303-6EC85929DDAB}"/>
              </a:ext>
            </a:extLst>
          </p:cNvPr>
          <p:cNvPicPr>
            <a:picLocks noChangeAspect="1"/>
          </p:cNvPicPr>
          <p:nvPr>
            <p:custDataLst>
              <p:tags r:id="rId12"/>
            </p:custDataLst>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801270" y="2365587"/>
            <a:ext cx="914400" cy="914400"/>
          </a:xfrm>
          <a:prstGeom prst="rect">
            <a:avLst/>
          </a:prstGeom>
        </p:spPr>
      </p:pic>
      <p:sp>
        <p:nvSpPr>
          <p:cNvPr id="15" name="ZoneTexte 14">
            <a:extLst>
              <a:ext uri="{FF2B5EF4-FFF2-40B4-BE49-F238E27FC236}">
                <a16:creationId xmlns:a16="http://schemas.microsoft.com/office/drawing/2014/main" id="{D0E467BC-2AFA-4092-BCCE-D94765479088}"/>
              </a:ext>
            </a:extLst>
          </p:cNvPr>
          <p:cNvSpPr txBox="1"/>
          <p:nvPr>
            <p:custDataLst>
              <p:tags r:id="rId13"/>
            </p:custDataLst>
          </p:nvPr>
        </p:nvSpPr>
        <p:spPr>
          <a:xfrm>
            <a:off x="3711805" y="3279987"/>
            <a:ext cx="1104224" cy="358678"/>
          </a:xfrm>
          <a:prstGeom prst="rect">
            <a:avLst/>
          </a:prstGeom>
        </p:spPr>
        <p:txBody>
          <a:bodyPr vert="horz" wrap="square" lIns="91440" tIns="45720" rIns="91440" bIns="45720" rtlCol="0" anchor="t" anchorCtr="0">
            <a:noAutofit/>
          </a:bodyPr>
          <a:lstStyle/>
          <a:p>
            <a:pPr algn="ctr"/>
            <a:r>
              <a:rPr lang="en-US" sz="1600" dirty="0" err="1">
                <a:latin typeface="Segoe UI" panose="020B0502040204020203" pitchFamily="34" charset="0"/>
                <a:cs typeface="Segoe UI" panose="020B0502040204020203" pitchFamily="34" charset="0"/>
              </a:rPr>
              <a:t>Calendrier</a:t>
            </a:r>
            <a:endParaRPr lang="en-US" sz="1600" dirty="0">
              <a:latin typeface="Segoe UI" panose="020B0502040204020203" pitchFamily="34" charset="0"/>
              <a:cs typeface="Segoe UI" panose="020B0502040204020203" pitchFamily="34" charset="0"/>
            </a:endParaRPr>
          </a:p>
        </p:txBody>
      </p:sp>
      <p:sp>
        <p:nvSpPr>
          <p:cNvPr id="16" name="ZoneTexte 15">
            <a:extLst>
              <a:ext uri="{FF2B5EF4-FFF2-40B4-BE49-F238E27FC236}">
                <a16:creationId xmlns:a16="http://schemas.microsoft.com/office/drawing/2014/main" id="{45F07F21-02B7-42C6-B36B-B6B17057FFF3}"/>
              </a:ext>
            </a:extLst>
          </p:cNvPr>
          <p:cNvSpPr txBox="1"/>
          <p:nvPr>
            <p:custDataLst>
              <p:tags r:id="rId14"/>
            </p:custDataLst>
          </p:nvPr>
        </p:nvSpPr>
        <p:spPr>
          <a:xfrm>
            <a:off x="5079692" y="3291518"/>
            <a:ext cx="1104224" cy="358678"/>
          </a:xfrm>
          <a:prstGeom prst="rect">
            <a:avLst/>
          </a:prstGeom>
        </p:spPr>
        <p:txBody>
          <a:bodyPr vert="horz" wrap="square" lIns="91440" tIns="45720" rIns="91440" bIns="45720" rtlCol="0" anchor="t" anchorCtr="0">
            <a:noAutofit/>
          </a:bodyPr>
          <a:lstStyle/>
          <a:p>
            <a:pPr algn="ctr"/>
            <a:r>
              <a:rPr lang="en-US" sz="1600">
                <a:latin typeface="Segoe UI" panose="020B0502040204020203" pitchFamily="34" charset="0"/>
                <a:cs typeface="Segoe UI" panose="020B0502040204020203" pitchFamily="34" charset="0"/>
              </a:rPr>
              <a:t>Caméra</a:t>
            </a:r>
            <a:endParaRPr lang="en-US" sz="1600" dirty="0">
              <a:latin typeface="Segoe UI" panose="020B0502040204020203" pitchFamily="34" charset="0"/>
              <a:cs typeface="Segoe UI" panose="020B0502040204020203" pitchFamily="34" charset="0"/>
            </a:endParaRPr>
          </a:p>
        </p:txBody>
      </p:sp>
      <p:sp>
        <p:nvSpPr>
          <p:cNvPr id="17" name="ZoneTexte 16">
            <a:extLst>
              <a:ext uri="{FF2B5EF4-FFF2-40B4-BE49-F238E27FC236}">
                <a16:creationId xmlns:a16="http://schemas.microsoft.com/office/drawing/2014/main" id="{2428E313-84E5-4E7D-AC3B-A55C712749A5}"/>
              </a:ext>
            </a:extLst>
          </p:cNvPr>
          <p:cNvSpPr txBox="1"/>
          <p:nvPr>
            <p:custDataLst>
              <p:tags r:id="rId15"/>
            </p:custDataLst>
          </p:nvPr>
        </p:nvSpPr>
        <p:spPr>
          <a:xfrm>
            <a:off x="6416832" y="3291518"/>
            <a:ext cx="1104224" cy="358678"/>
          </a:xfrm>
          <a:prstGeom prst="rect">
            <a:avLst/>
          </a:prstGeom>
        </p:spPr>
        <p:txBody>
          <a:bodyPr vert="horz" wrap="square" lIns="91440" tIns="45720" rIns="91440" bIns="45720" rtlCol="0" anchor="t" anchorCtr="0">
            <a:noAutofit/>
          </a:bodyPr>
          <a:lstStyle/>
          <a:p>
            <a:pPr algn="ctr"/>
            <a:r>
              <a:rPr lang="en-US" sz="1600">
                <a:latin typeface="Segoe UI" panose="020B0502040204020203" pitchFamily="34" charset="0"/>
                <a:cs typeface="Segoe UI" panose="020B0502040204020203" pitchFamily="34" charset="0"/>
              </a:rPr>
              <a:t>Micro</a:t>
            </a:r>
            <a:endParaRPr lang="en-US" sz="1600" dirty="0">
              <a:latin typeface="Segoe UI" panose="020B0502040204020203" pitchFamily="34" charset="0"/>
              <a:cs typeface="Segoe UI" panose="020B0502040204020203" pitchFamily="34" charset="0"/>
            </a:endParaRPr>
          </a:p>
        </p:txBody>
      </p:sp>
      <p:sp>
        <p:nvSpPr>
          <p:cNvPr id="18" name="ZoneTexte 17">
            <a:extLst>
              <a:ext uri="{FF2B5EF4-FFF2-40B4-BE49-F238E27FC236}">
                <a16:creationId xmlns:a16="http://schemas.microsoft.com/office/drawing/2014/main" id="{1BA89E0C-58D9-4293-A71E-768FFC9DECC9}"/>
              </a:ext>
            </a:extLst>
          </p:cNvPr>
          <p:cNvSpPr txBox="1"/>
          <p:nvPr>
            <p:custDataLst>
              <p:tags r:id="rId16"/>
            </p:custDataLst>
          </p:nvPr>
        </p:nvSpPr>
        <p:spPr>
          <a:xfrm>
            <a:off x="7788152" y="3291518"/>
            <a:ext cx="1104224" cy="358678"/>
          </a:xfrm>
          <a:prstGeom prst="rect">
            <a:avLst/>
          </a:prstGeom>
        </p:spPr>
        <p:txBody>
          <a:bodyPr vert="horz" wrap="square" lIns="91440" tIns="45720" rIns="91440" bIns="45720" rtlCol="0" anchor="t" anchorCtr="0">
            <a:noAutofit/>
          </a:bodyPr>
          <a:lstStyle/>
          <a:p>
            <a:pPr algn="ctr"/>
            <a:r>
              <a:rPr lang="en-US" sz="1600" dirty="0">
                <a:latin typeface="Segoe UI" panose="020B0502040204020203" pitchFamily="34" charset="0"/>
                <a:cs typeface="Segoe UI" panose="020B0502040204020203" pitchFamily="34" charset="0"/>
              </a:rPr>
              <a:t>Appel</a:t>
            </a:r>
          </a:p>
        </p:txBody>
      </p:sp>
      <p:sp>
        <p:nvSpPr>
          <p:cNvPr id="19" name="ZoneTexte 18">
            <a:extLst>
              <a:ext uri="{FF2B5EF4-FFF2-40B4-BE49-F238E27FC236}">
                <a16:creationId xmlns:a16="http://schemas.microsoft.com/office/drawing/2014/main" id="{A6009CE2-1747-4225-9A44-1C9CD72624A3}"/>
              </a:ext>
            </a:extLst>
          </p:cNvPr>
          <p:cNvSpPr txBox="1"/>
          <p:nvPr>
            <p:custDataLst>
              <p:tags r:id="rId17"/>
            </p:custDataLst>
          </p:nvPr>
        </p:nvSpPr>
        <p:spPr>
          <a:xfrm>
            <a:off x="3711805" y="5336795"/>
            <a:ext cx="1104224" cy="358678"/>
          </a:xfrm>
          <a:prstGeom prst="rect">
            <a:avLst/>
          </a:prstGeom>
        </p:spPr>
        <p:txBody>
          <a:bodyPr vert="horz" wrap="square" lIns="91440" tIns="45720" rIns="91440" bIns="45720" rtlCol="0" anchor="t" anchorCtr="0">
            <a:noAutofit/>
          </a:bodyPr>
          <a:lstStyle/>
          <a:p>
            <a:pPr algn="ctr"/>
            <a:r>
              <a:rPr lang="en-US" sz="1600">
                <a:latin typeface="Segoe UI" panose="020B0502040204020203" pitchFamily="34" charset="0"/>
                <a:cs typeface="Segoe UI" panose="020B0502040204020203" pitchFamily="34" charset="0"/>
              </a:rPr>
              <a:t>Contacts</a:t>
            </a:r>
            <a:endParaRPr lang="en-US" sz="1600" dirty="0">
              <a:latin typeface="Segoe UI" panose="020B0502040204020203" pitchFamily="34" charset="0"/>
              <a:cs typeface="Segoe UI" panose="020B0502040204020203" pitchFamily="34" charset="0"/>
            </a:endParaRPr>
          </a:p>
        </p:txBody>
      </p:sp>
      <p:sp>
        <p:nvSpPr>
          <p:cNvPr id="21" name="ZoneTexte 20">
            <a:extLst>
              <a:ext uri="{FF2B5EF4-FFF2-40B4-BE49-F238E27FC236}">
                <a16:creationId xmlns:a16="http://schemas.microsoft.com/office/drawing/2014/main" id="{E1039EB0-7F17-43BC-90F0-28F0022F4CFE}"/>
              </a:ext>
            </a:extLst>
          </p:cNvPr>
          <p:cNvSpPr txBox="1"/>
          <p:nvPr>
            <p:custDataLst>
              <p:tags r:id="rId18"/>
            </p:custDataLst>
          </p:nvPr>
        </p:nvSpPr>
        <p:spPr>
          <a:xfrm>
            <a:off x="4945008" y="5340480"/>
            <a:ext cx="1362183" cy="358678"/>
          </a:xfrm>
          <a:prstGeom prst="rect">
            <a:avLst/>
          </a:prstGeom>
        </p:spPr>
        <p:txBody>
          <a:bodyPr vert="horz" wrap="square" lIns="91440" tIns="45720" rIns="91440" bIns="45720" rtlCol="0" anchor="t" anchorCtr="0">
            <a:noAutofit/>
          </a:bodyPr>
          <a:lstStyle/>
          <a:p>
            <a:pPr algn="ctr"/>
            <a:r>
              <a:rPr lang="en-US" sz="1600" dirty="0" err="1">
                <a:latin typeface="Segoe UI" panose="020B0502040204020203" pitchFamily="34" charset="0"/>
                <a:cs typeface="Segoe UI" panose="020B0502040204020203" pitchFamily="34" charset="0"/>
              </a:rPr>
              <a:t>Localisation</a:t>
            </a:r>
            <a:endParaRPr lang="en-US" sz="1600" dirty="0">
              <a:latin typeface="Segoe UI" panose="020B0502040204020203" pitchFamily="34" charset="0"/>
              <a:cs typeface="Segoe UI" panose="020B0502040204020203" pitchFamily="34" charset="0"/>
            </a:endParaRPr>
          </a:p>
        </p:txBody>
      </p:sp>
      <p:sp>
        <p:nvSpPr>
          <p:cNvPr id="22" name="ZoneTexte 21">
            <a:extLst>
              <a:ext uri="{FF2B5EF4-FFF2-40B4-BE49-F238E27FC236}">
                <a16:creationId xmlns:a16="http://schemas.microsoft.com/office/drawing/2014/main" id="{EF455EC7-B13D-4E2B-9FD8-A7CAC6A323D1}"/>
              </a:ext>
            </a:extLst>
          </p:cNvPr>
          <p:cNvSpPr txBox="1"/>
          <p:nvPr>
            <p:custDataLst>
              <p:tags r:id="rId19"/>
            </p:custDataLst>
          </p:nvPr>
        </p:nvSpPr>
        <p:spPr>
          <a:xfrm>
            <a:off x="6307191" y="5336795"/>
            <a:ext cx="1362183" cy="358678"/>
          </a:xfrm>
          <a:prstGeom prst="rect">
            <a:avLst/>
          </a:prstGeom>
        </p:spPr>
        <p:txBody>
          <a:bodyPr vert="horz" wrap="square" lIns="91440" tIns="45720" rIns="91440" bIns="45720" rtlCol="0" anchor="t" anchorCtr="0">
            <a:noAutofit/>
          </a:bodyPr>
          <a:lstStyle/>
          <a:p>
            <a:pPr algn="ctr"/>
            <a:r>
              <a:rPr lang="en-US" sz="1600" dirty="0" err="1">
                <a:latin typeface="Segoe UI" panose="020B0502040204020203" pitchFamily="34" charset="0"/>
                <a:cs typeface="Segoe UI" panose="020B0502040204020203" pitchFamily="34" charset="0"/>
              </a:rPr>
              <a:t>Capteurs</a:t>
            </a:r>
            <a:endParaRPr lang="en-US" sz="1600" dirty="0">
              <a:latin typeface="Segoe UI" panose="020B0502040204020203" pitchFamily="34" charset="0"/>
              <a:cs typeface="Segoe UI" panose="020B0502040204020203" pitchFamily="34" charset="0"/>
            </a:endParaRPr>
          </a:p>
        </p:txBody>
      </p:sp>
      <p:sp>
        <p:nvSpPr>
          <p:cNvPr id="23" name="ZoneTexte 22">
            <a:extLst>
              <a:ext uri="{FF2B5EF4-FFF2-40B4-BE49-F238E27FC236}">
                <a16:creationId xmlns:a16="http://schemas.microsoft.com/office/drawing/2014/main" id="{28EA1842-49A5-4EC7-9259-23A354252DAE}"/>
              </a:ext>
            </a:extLst>
          </p:cNvPr>
          <p:cNvSpPr txBox="1"/>
          <p:nvPr>
            <p:custDataLst>
              <p:tags r:id="rId20"/>
            </p:custDataLst>
          </p:nvPr>
        </p:nvSpPr>
        <p:spPr>
          <a:xfrm>
            <a:off x="7669374" y="5336795"/>
            <a:ext cx="1362183" cy="358678"/>
          </a:xfrm>
          <a:prstGeom prst="rect">
            <a:avLst/>
          </a:prstGeom>
        </p:spPr>
        <p:txBody>
          <a:bodyPr vert="horz" wrap="square" lIns="91440" tIns="45720" rIns="91440" bIns="45720" rtlCol="0" anchor="t" anchorCtr="0">
            <a:noAutofit/>
          </a:bodyPr>
          <a:lstStyle/>
          <a:p>
            <a:pPr algn="ctr"/>
            <a:r>
              <a:rPr lang="en-US" sz="1600" dirty="0">
                <a:latin typeface="Segoe UI" panose="020B0502040204020203" pitchFamily="34" charset="0"/>
                <a:cs typeface="Segoe UI" panose="020B0502040204020203" pitchFamily="34" charset="0"/>
              </a:rPr>
              <a:t>Messages</a:t>
            </a:r>
          </a:p>
        </p:txBody>
      </p:sp>
    </p:spTree>
    <p:custDataLst>
      <p:tags r:id="rId1"/>
    </p:custDataLst>
    <p:extLst>
      <p:ext uri="{BB962C8B-B14F-4D97-AF65-F5344CB8AC3E}">
        <p14:creationId xmlns:p14="http://schemas.microsoft.com/office/powerpoint/2010/main" val="1603708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solidFill>
                  <a:schemeClr val="tx1"/>
                </a:solidFill>
              </a:rPr>
              <a:t>Fonctionnement</a:t>
            </a:r>
          </a:p>
          <a:p>
            <a:pPr marL="0" indent="0">
              <a:buNone/>
            </a:pPr>
            <a:endParaRPr lang="fr-FR" b="1">
              <a:solidFill>
                <a:schemeClr val="tx1"/>
              </a:solidFill>
            </a:endParaRPr>
          </a:p>
          <a:p>
            <a:pPr marL="0" indent="0">
              <a:buNone/>
            </a:pPr>
            <a:endParaRPr lang="fr-FR" b="1">
              <a:solidFill>
                <a:schemeClr val="tx1"/>
              </a:solidFill>
            </a:endParaRP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Permission</a:t>
            </a:r>
          </a:p>
        </p:txBody>
      </p:sp>
      <p:sp>
        <p:nvSpPr>
          <p:cNvPr id="24" name="Rectangle 23">
            <a:extLst>
              <a:ext uri="{FF2B5EF4-FFF2-40B4-BE49-F238E27FC236}">
                <a16:creationId xmlns:a16="http://schemas.microsoft.com/office/drawing/2014/main" id="{726BC829-9FC2-4C14-BDCC-D17F09A0F0D4}"/>
              </a:ext>
            </a:extLst>
          </p:cNvPr>
          <p:cNvSpPr/>
          <p:nvPr>
            <p:custDataLst>
              <p:tags r:id="rId5"/>
            </p:custDataLst>
          </p:nvPr>
        </p:nvSpPr>
        <p:spPr>
          <a:xfrm>
            <a:off x="1097334" y="2951946"/>
            <a:ext cx="11408135" cy="954107"/>
          </a:xfrm>
          <a:prstGeom prst="rect">
            <a:avLst/>
          </a:prstGeom>
        </p:spPr>
        <p:txBody>
          <a:bodyPr wrap="square">
            <a:spAutoFit/>
          </a:bodyPr>
          <a:lstStyle/>
          <a:p>
            <a:r>
              <a:rPr lang="fr-FR" sz="1400" dirty="0">
                <a:solidFill>
                  <a:srgbClr val="008080"/>
                </a:solidFill>
                <a:latin typeface="Courier New" panose="02070309020205020404" pitchFamily="49" charset="0"/>
                <a:cs typeface="Courier New" panose="02070309020205020404" pitchFamily="49" charset="0"/>
              </a:rPr>
              <a:t>&lt;</a:t>
            </a:r>
            <a:r>
              <a:rPr lang="fr-FR" sz="1400" dirty="0" err="1">
                <a:solidFill>
                  <a:srgbClr val="3F7F7F"/>
                </a:solidFill>
                <a:latin typeface="Courier New" panose="02070309020205020404" pitchFamily="49" charset="0"/>
                <a:cs typeface="Courier New" panose="02070309020205020404" pitchFamily="49" charset="0"/>
              </a:rPr>
              <a:t>manifest</a:t>
            </a:r>
            <a:r>
              <a:rPr lang="fr-FR" sz="1400" dirty="0">
                <a:solidFill>
                  <a:srgbClr val="3F7F7F"/>
                </a:solidFill>
                <a:latin typeface="Courier New" panose="02070309020205020404" pitchFamily="49" charset="0"/>
                <a:cs typeface="Courier New" panose="02070309020205020404" pitchFamily="49" charset="0"/>
              </a:rPr>
              <a:t> </a:t>
            </a:r>
            <a:r>
              <a:rPr lang="fr-FR" sz="1400" dirty="0" err="1">
                <a:solidFill>
                  <a:srgbClr val="7F007F"/>
                </a:solidFill>
                <a:latin typeface="Courier New" panose="02070309020205020404" pitchFamily="49" charset="0"/>
                <a:cs typeface="Courier New" panose="02070309020205020404" pitchFamily="49" charset="0"/>
              </a:rPr>
              <a:t>xmlns:android</a:t>
            </a:r>
            <a:r>
              <a:rPr lang="fr-FR" sz="1400" dirty="0">
                <a:solidFill>
                  <a:srgbClr val="000000"/>
                </a:solidFill>
                <a:latin typeface="Courier New" panose="02070309020205020404" pitchFamily="49" charset="0"/>
                <a:cs typeface="Courier New" panose="02070309020205020404" pitchFamily="49" charset="0"/>
              </a:rPr>
              <a:t>=</a:t>
            </a:r>
            <a:r>
              <a:rPr lang="fr-FR" sz="1400" dirty="0">
                <a:solidFill>
                  <a:srgbClr val="2A00FF"/>
                </a:solidFill>
                <a:latin typeface="Courier New" panose="02070309020205020404" pitchFamily="49" charset="0"/>
                <a:cs typeface="Courier New" panose="02070309020205020404" pitchFamily="49" charset="0"/>
                <a:hlinkClick r:id="rId8"/>
              </a:rPr>
              <a:t>http://schemas.android.com/apk/res/android</a:t>
            </a:r>
            <a:r>
              <a:rPr lang="fr-FR" sz="1400" dirty="0">
                <a:solidFill>
                  <a:srgbClr val="2A00FF"/>
                </a:solidFill>
                <a:latin typeface="Courier New" panose="02070309020205020404" pitchFamily="49" charset="0"/>
                <a:cs typeface="Courier New" panose="02070309020205020404" pitchFamily="49" charset="0"/>
              </a:rPr>
              <a:t> </a:t>
            </a:r>
            <a:r>
              <a:rPr lang="fr-FR" sz="1400" dirty="0">
                <a:solidFill>
                  <a:srgbClr val="7F007F"/>
                </a:solidFill>
                <a:latin typeface="Courier New" panose="02070309020205020404" pitchFamily="49" charset="0"/>
                <a:cs typeface="Courier New" panose="02070309020205020404" pitchFamily="49" charset="0"/>
              </a:rPr>
              <a:t>package</a:t>
            </a:r>
            <a:r>
              <a:rPr lang="fr-FR" sz="1400" dirty="0">
                <a:solidFill>
                  <a:srgbClr val="000000"/>
                </a:solidFill>
                <a:latin typeface="Courier New" panose="02070309020205020404" pitchFamily="49" charset="0"/>
                <a:cs typeface="Courier New" panose="02070309020205020404" pitchFamily="49" charset="0"/>
              </a:rPr>
              <a:t>=</a:t>
            </a:r>
            <a:r>
              <a:rPr lang="fr-FR" sz="1400" i="1" dirty="0">
                <a:solidFill>
                  <a:srgbClr val="2A00FF"/>
                </a:solidFill>
                <a:latin typeface="Courier New" panose="02070309020205020404" pitchFamily="49" charset="0"/>
                <a:cs typeface="Courier New" panose="02070309020205020404" pitchFamily="49" charset="0"/>
              </a:rPr>
              <a:t>"</a:t>
            </a:r>
            <a:r>
              <a:rPr lang="fr-FR" sz="1400" i="1" dirty="0" err="1">
                <a:solidFill>
                  <a:srgbClr val="2A00FF"/>
                </a:solidFill>
                <a:latin typeface="Courier New" panose="02070309020205020404" pitchFamily="49" charset="0"/>
                <a:cs typeface="Courier New" panose="02070309020205020404" pitchFamily="49" charset="0"/>
              </a:rPr>
              <a:t>com.android.app.myapp</a:t>
            </a:r>
            <a:r>
              <a:rPr lang="fr-FR" sz="1400" i="1" dirty="0">
                <a:solidFill>
                  <a:srgbClr val="2A00FF"/>
                </a:solidFill>
                <a:latin typeface="Courier New" panose="02070309020205020404" pitchFamily="49" charset="0"/>
                <a:cs typeface="Courier New" panose="02070309020205020404" pitchFamily="49" charset="0"/>
              </a:rPr>
              <a:t>" </a:t>
            </a:r>
            <a:r>
              <a:rPr lang="fr-FR" sz="1400" i="1" dirty="0">
                <a:solidFill>
                  <a:srgbClr val="008080"/>
                </a:solidFill>
                <a:latin typeface="Courier New" panose="02070309020205020404" pitchFamily="49" charset="0"/>
                <a:cs typeface="Courier New" panose="02070309020205020404" pitchFamily="49" charset="0"/>
              </a:rPr>
              <a:t>&gt;</a:t>
            </a:r>
          </a:p>
          <a:p>
            <a:r>
              <a:rPr lang="fr-FR" sz="1400" dirty="0">
                <a:solidFill>
                  <a:srgbClr val="000000"/>
                </a:solidFill>
                <a:latin typeface="Courier New" panose="02070309020205020404" pitchFamily="49" charset="0"/>
                <a:cs typeface="Courier New" panose="02070309020205020404" pitchFamily="49" charset="0"/>
              </a:rPr>
              <a:t>    </a:t>
            </a:r>
            <a:r>
              <a:rPr lang="fr-FR" sz="1400" dirty="0">
                <a:solidFill>
                  <a:srgbClr val="008080"/>
                </a:solidFill>
                <a:latin typeface="Courier New" panose="02070309020205020404" pitchFamily="49" charset="0"/>
                <a:cs typeface="Courier New" panose="02070309020205020404" pitchFamily="49" charset="0"/>
              </a:rPr>
              <a:t>&lt;</a:t>
            </a:r>
            <a:r>
              <a:rPr lang="fr-FR" sz="1400" dirty="0">
                <a:solidFill>
                  <a:srgbClr val="3F7F7F"/>
                </a:solidFill>
                <a:latin typeface="Courier New" panose="02070309020205020404" pitchFamily="49" charset="0"/>
                <a:cs typeface="Courier New" panose="02070309020205020404" pitchFamily="49" charset="0"/>
              </a:rPr>
              <a:t>uses-permission </a:t>
            </a:r>
            <a:r>
              <a:rPr lang="fr-FR" sz="1400" dirty="0" err="1">
                <a:solidFill>
                  <a:srgbClr val="7F007F"/>
                </a:solidFill>
                <a:latin typeface="Courier New" panose="02070309020205020404" pitchFamily="49" charset="0"/>
                <a:cs typeface="Courier New" panose="02070309020205020404" pitchFamily="49" charset="0"/>
              </a:rPr>
              <a:t>android:name</a:t>
            </a:r>
            <a:r>
              <a:rPr lang="fr-FR" sz="1400" dirty="0">
                <a:solidFill>
                  <a:srgbClr val="000000"/>
                </a:solidFill>
                <a:latin typeface="Courier New" panose="02070309020205020404" pitchFamily="49" charset="0"/>
                <a:cs typeface="Courier New" panose="02070309020205020404" pitchFamily="49" charset="0"/>
              </a:rPr>
              <a:t>=</a:t>
            </a:r>
            <a:r>
              <a:rPr lang="fr-FR" sz="1400" i="1" dirty="0">
                <a:solidFill>
                  <a:srgbClr val="2A00FF"/>
                </a:solidFill>
                <a:latin typeface="Courier New" panose="02070309020205020404" pitchFamily="49" charset="0"/>
                <a:cs typeface="Courier New" panose="02070309020205020404" pitchFamily="49" charset="0"/>
              </a:rPr>
              <a:t>"</a:t>
            </a:r>
            <a:r>
              <a:rPr lang="fr-FR" sz="1400" i="1" dirty="0" err="1">
                <a:solidFill>
                  <a:srgbClr val="2A00FF"/>
                </a:solidFill>
                <a:latin typeface="Courier New" panose="02070309020205020404" pitchFamily="49" charset="0"/>
                <a:cs typeface="Courier New" panose="02070309020205020404" pitchFamily="49" charset="0"/>
              </a:rPr>
              <a:t>android.permission.RECEIVE_SMS</a:t>
            </a:r>
            <a:r>
              <a:rPr lang="fr-FR" sz="1400" i="1" dirty="0">
                <a:solidFill>
                  <a:srgbClr val="2A00FF"/>
                </a:solidFill>
                <a:latin typeface="Courier New" panose="02070309020205020404" pitchFamily="49" charset="0"/>
                <a:cs typeface="Courier New" panose="02070309020205020404" pitchFamily="49" charset="0"/>
              </a:rPr>
              <a:t>" </a:t>
            </a:r>
            <a:r>
              <a:rPr lang="fr-FR" sz="1400" i="1" dirty="0">
                <a:solidFill>
                  <a:srgbClr val="008080"/>
                </a:solidFill>
                <a:latin typeface="Courier New" panose="02070309020205020404" pitchFamily="49" charset="0"/>
                <a:cs typeface="Courier New" panose="02070309020205020404" pitchFamily="49" charset="0"/>
              </a:rPr>
              <a:t>/&gt;</a:t>
            </a:r>
          </a:p>
          <a:p>
            <a:r>
              <a:rPr lang="fr-FR" sz="1400" dirty="0">
                <a:solidFill>
                  <a:srgbClr val="000000"/>
                </a:solidFill>
                <a:latin typeface="Courier New" panose="02070309020205020404" pitchFamily="49" charset="0"/>
                <a:cs typeface="Courier New" panose="02070309020205020404" pitchFamily="49" charset="0"/>
              </a:rPr>
              <a:t>    ...</a:t>
            </a:r>
          </a:p>
          <a:p>
            <a:r>
              <a:rPr lang="fr-FR" sz="1400" dirty="0">
                <a:solidFill>
                  <a:srgbClr val="008080"/>
                </a:solidFill>
                <a:latin typeface="Courier New" panose="02070309020205020404" pitchFamily="49" charset="0"/>
                <a:cs typeface="Courier New" panose="02070309020205020404" pitchFamily="49" charset="0"/>
              </a:rPr>
              <a:t>&lt;/</a:t>
            </a:r>
            <a:r>
              <a:rPr lang="fr-FR" sz="1400" dirty="0" err="1">
                <a:solidFill>
                  <a:srgbClr val="3F7F7F"/>
                </a:solidFill>
                <a:latin typeface="Courier New" panose="02070309020205020404" pitchFamily="49" charset="0"/>
                <a:cs typeface="Courier New" panose="02070309020205020404" pitchFamily="49" charset="0"/>
              </a:rPr>
              <a:t>manifest</a:t>
            </a:r>
            <a:r>
              <a:rPr lang="fr-FR" sz="1400" dirty="0">
                <a:solidFill>
                  <a:srgbClr val="008080"/>
                </a:solidFill>
                <a:latin typeface="Courier New" panose="02070309020205020404" pitchFamily="49" charset="0"/>
                <a:cs typeface="Courier New" panose="02070309020205020404" pitchFamily="49" charset="0"/>
              </a:rPr>
              <a:t>&gt;</a:t>
            </a:r>
            <a:endParaRPr lang="fr-FR" sz="14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158530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Gestion des permissions</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041257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a:extLst>
              <a:ext uri="{FF2B5EF4-FFF2-40B4-BE49-F238E27FC236}">
                <a16:creationId xmlns:a16="http://schemas.microsoft.com/office/drawing/2014/main" id="{777AB7EF-7C7D-47B7-AFD2-5EE43EADF602}"/>
              </a:ext>
            </a:extLst>
          </p:cNvPr>
          <p:cNvPicPr>
            <a:picLocks noGrp="1" noChangeAspect="1"/>
          </p:cNvPicPr>
          <p:nvPr>
            <p:ph type="pic" sz="quarter" idx="15"/>
            <p:custDataLst>
              <p:tags r:id="rId2"/>
            </p:custDataLst>
          </p:nvPr>
        </p:nvPicPr>
        <p:blipFill rotWithShape="1">
          <a:blip r:embed="rId7">
            <a:extLst>
              <a:ext uri="{28A0092B-C50C-407E-A947-70E740481C1C}">
                <a14:useLocalDpi xmlns:a14="http://schemas.microsoft.com/office/drawing/2010/main" val="0"/>
              </a:ext>
            </a:extLst>
          </a:blip>
          <a:srcRect l="20183" r="27553"/>
          <a:stretch/>
        </p:blipFill>
        <p:spPr>
          <a:xfrm>
            <a:off x="0" y="0"/>
            <a:ext cx="5377758" cy="6858000"/>
          </a:xfrm>
        </p:spPr>
      </p:pic>
      <p:sp>
        <p:nvSpPr>
          <p:cNvPr id="4" name="Titre 3">
            <a:extLst>
              <a:ext uri="{FF2B5EF4-FFF2-40B4-BE49-F238E27FC236}">
                <a16:creationId xmlns:a16="http://schemas.microsoft.com/office/drawing/2014/main" id="{0364DE64-1269-40FD-9A6C-B7A3D82D7D19}"/>
              </a:ext>
            </a:extLst>
          </p:cNvPr>
          <p:cNvSpPr>
            <a:spLocks noGrp="1"/>
          </p:cNvSpPr>
          <p:nvPr>
            <p:ph type="ctrTitle"/>
            <p:custDataLst>
              <p:tags r:id="rId3"/>
            </p:custDataLst>
          </p:nvPr>
        </p:nvSpPr>
        <p:spPr/>
        <p:txBody>
          <a:bodyPr/>
          <a:lstStyle/>
          <a:p>
            <a:r>
              <a:rPr lang="fr-FR"/>
              <a:t>Navigation externe</a:t>
            </a:r>
          </a:p>
        </p:txBody>
      </p:sp>
      <p:sp>
        <p:nvSpPr>
          <p:cNvPr id="6" name="Espace réservé du texte 4">
            <a:extLst>
              <a:ext uri="{FF2B5EF4-FFF2-40B4-BE49-F238E27FC236}">
                <a16:creationId xmlns:a16="http://schemas.microsoft.com/office/drawing/2014/main" id="{B78E951B-D85C-4EFA-A185-66FBC3289B2E}"/>
              </a:ext>
            </a:extLst>
          </p:cNvPr>
          <p:cNvSpPr txBox="1">
            <a:spLocks/>
          </p:cNvSpPr>
          <p:nvPr>
            <p:custDataLst>
              <p:tags r:id="rId4"/>
            </p:custDataLst>
          </p:nvPr>
        </p:nvSpPr>
        <p:spPr>
          <a:xfrm>
            <a:off x="5693790" y="1765298"/>
            <a:ext cx="5825572" cy="3933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a:solidFill>
                  <a:schemeClr val="bg1"/>
                </a:solidFill>
              </a:rPr>
              <a:t>Conclusion</a:t>
            </a:r>
          </a:p>
          <a:p>
            <a:r>
              <a:rPr lang="fr-FR" sz="2400">
                <a:solidFill>
                  <a:schemeClr val="bg1"/>
                </a:solidFill>
              </a:rPr>
              <a:t>Vous savez comment naviguer entre différents écrans</a:t>
            </a:r>
          </a:p>
          <a:p>
            <a:r>
              <a:rPr lang="fr-FR" sz="2400">
                <a:solidFill>
                  <a:schemeClr val="bg1"/>
                </a:solidFill>
              </a:rPr>
              <a:t>Vous savez utiliser les permissions</a:t>
            </a:r>
            <a:endParaRPr lang="fr-FR" sz="2400" dirty="0">
              <a:solidFill>
                <a:schemeClr val="bg1"/>
              </a:solidFill>
            </a:endParaRPr>
          </a:p>
        </p:txBody>
      </p:sp>
    </p:spTree>
    <p:custDataLst>
      <p:tags r:id="rId1"/>
    </p:custDataLst>
    <p:extLst>
      <p:ext uri="{BB962C8B-B14F-4D97-AF65-F5344CB8AC3E}">
        <p14:creationId xmlns:p14="http://schemas.microsoft.com/office/powerpoint/2010/main" val="26737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524E10A-414A-46A4-B9FC-D5104A6F1846}"/>
              </a:ext>
            </a:extLst>
          </p:cNvPr>
          <p:cNvSpPr>
            <a:spLocks noGrp="1"/>
          </p:cNvSpPr>
          <p:nvPr>
            <p:ph type="ctrTitle"/>
            <p:custDataLst>
              <p:tags r:id="rId2"/>
            </p:custDataLst>
          </p:nvPr>
        </p:nvSpPr>
        <p:spPr/>
        <p:txBody>
          <a:bodyPr/>
          <a:lstStyle/>
          <a:p>
            <a:r>
              <a:rPr lang="fr-FR"/>
              <a:t>Navigation externe</a:t>
            </a:r>
          </a:p>
        </p:txBody>
      </p:sp>
      <p:sp>
        <p:nvSpPr>
          <p:cNvPr id="8" name="Espace réservé du texte 7">
            <a:extLst>
              <a:ext uri="{FF2B5EF4-FFF2-40B4-BE49-F238E27FC236}">
                <a16:creationId xmlns:a16="http://schemas.microsoft.com/office/drawing/2014/main" id="{0C2FA384-3250-4E6B-85EB-43B54853C136}"/>
              </a:ext>
            </a:extLst>
          </p:cNvPr>
          <p:cNvSpPr>
            <a:spLocks noGrp="1"/>
          </p:cNvSpPr>
          <p:nvPr>
            <p:ph type="body" sz="quarter" idx="14"/>
            <p:custDataLst>
              <p:tags r:id="rId3"/>
            </p:custDataLst>
          </p:nvPr>
        </p:nvSpPr>
        <p:spPr/>
        <p:txBody>
          <a:bodyPr/>
          <a:lstStyle/>
          <a:p>
            <a:r>
              <a:rPr lang="fr-FR" sz="4800" dirty="0"/>
              <a:t>Ne m’oublie pas !! </a:t>
            </a:r>
          </a:p>
          <a:p>
            <a:r>
              <a:rPr lang="fr-FR" sz="4800" dirty="0"/>
              <a:t>(Don’t </a:t>
            </a:r>
            <a:r>
              <a:rPr lang="fr-FR" sz="4800" dirty="0" err="1"/>
              <a:t>forget</a:t>
            </a:r>
            <a:r>
              <a:rPr lang="fr-FR" sz="4800" dirty="0"/>
              <a:t> me!!)</a:t>
            </a:r>
          </a:p>
        </p:txBody>
      </p:sp>
      <p:sp>
        <p:nvSpPr>
          <p:cNvPr id="9" name="Espace réservé du contenu 8">
            <a:extLst>
              <a:ext uri="{FF2B5EF4-FFF2-40B4-BE49-F238E27FC236}">
                <a16:creationId xmlns:a16="http://schemas.microsoft.com/office/drawing/2014/main" id="{61758C86-44AA-4A12-8952-E2CA88B6E4A6}"/>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03630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1C775D-8CF3-407A-B08E-14A7BDC220CA}"/>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30D37FA0-893E-438A-B3E4-57C868F1F440}"/>
              </a:ext>
            </a:extLst>
          </p:cNvPr>
          <p:cNvSpPr>
            <a:spLocks noGrp="1"/>
          </p:cNvSpPr>
          <p:nvPr>
            <p:ph type="body" sz="quarter" idx="13"/>
            <p:custDataLst>
              <p:tags r:id="rId3"/>
            </p:custDataLst>
          </p:nvPr>
        </p:nvSpPr>
        <p:spPr/>
        <p:txBody>
          <a:bodyPr/>
          <a:lstStyle/>
          <a:p>
            <a:r>
              <a:rPr lang="fr-FR"/>
              <a:t>Comprendre comment faire appel à des écrans externes</a:t>
            </a:r>
          </a:p>
          <a:p>
            <a:endParaRPr lang="fr-FR"/>
          </a:p>
        </p:txBody>
      </p:sp>
      <p:sp>
        <p:nvSpPr>
          <p:cNvPr id="6" name="Espace réservé du texte 5">
            <a:extLst>
              <a:ext uri="{FF2B5EF4-FFF2-40B4-BE49-F238E27FC236}">
                <a16:creationId xmlns:a16="http://schemas.microsoft.com/office/drawing/2014/main" id="{12DAEEE1-00CE-4EFE-9F9E-8A99AD99EABC}"/>
              </a:ext>
            </a:extLst>
          </p:cNvPr>
          <p:cNvSpPr>
            <a:spLocks noGrp="1"/>
          </p:cNvSpPr>
          <p:nvPr>
            <p:ph type="body" sz="quarter" idx="14"/>
            <p:custDataLst>
              <p:tags r:id="rId4"/>
            </p:custDataLst>
          </p:nvPr>
        </p:nvSpPr>
        <p:spPr/>
        <p:txBody>
          <a:bodyPr/>
          <a:lstStyle/>
          <a:p>
            <a:r>
              <a:rPr lang="fr-FR"/>
              <a:t>Objectifs</a:t>
            </a:r>
          </a:p>
        </p:txBody>
      </p:sp>
    </p:spTree>
    <p:custDataLst>
      <p:tags r:id="rId1"/>
    </p:custDataLst>
    <p:extLst>
      <p:ext uri="{BB962C8B-B14F-4D97-AF65-F5344CB8AC3E}">
        <p14:creationId xmlns:p14="http://schemas.microsoft.com/office/powerpoint/2010/main" val="1088584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Présentation</a:t>
            </a:r>
          </a:p>
          <a:p>
            <a:pPr marL="0" indent="0">
              <a:buNone/>
            </a:pPr>
            <a:r>
              <a:rPr lang="fr-FR" dirty="0"/>
              <a:t>Permet de faire une demande d’action pour :</a:t>
            </a:r>
          </a:p>
          <a:p>
            <a:pPr lvl="1" fontAlgn="base"/>
            <a:r>
              <a:rPr lang="fr-FR" dirty="0"/>
              <a:t>Démarrer une activité</a:t>
            </a:r>
          </a:p>
          <a:p>
            <a:pPr lvl="1" fontAlgn="base"/>
            <a:r>
              <a:rPr lang="fr-FR" dirty="0"/>
              <a:t>Démarrer un service</a:t>
            </a:r>
          </a:p>
          <a:p>
            <a:pPr lvl="1" fontAlgn="base"/>
            <a:r>
              <a:rPr lang="fr-FR" dirty="0"/>
              <a:t>Diffuser un message à d’autres applications</a:t>
            </a:r>
          </a:p>
          <a:p>
            <a:pPr marL="0" indent="0">
              <a:buNone/>
            </a:pPr>
            <a:endParaRPr lang="fr-FR" sz="2400" dirty="0">
              <a:solidFill>
                <a:schemeClr val="tx1"/>
              </a:solidFill>
            </a:endParaRPr>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Intent</a:t>
            </a:r>
          </a:p>
        </p:txBody>
      </p:sp>
    </p:spTree>
    <p:custDataLst>
      <p:tags r:id="rId1"/>
    </p:custDataLst>
    <p:extLst>
      <p:ext uri="{BB962C8B-B14F-4D97-AF65-F5344CB8AC3E}">
        <p14:creationId xmlns:p14="http://schemas.microsoft.com/office/powerpoint/2010/main" val="2674670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interne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t>Intent explicite</a:t>
            </a:r>
          </a:p>
          <a:p>
            <a:pPr marL="0" indent="0">
              <a:buNone/>
            </a:pPr>
            <a:endParaRPr lang="fr-FR" b="1"/>
          </a:p>
          <a:p>
            <a:pPr marL="0" indent="0">
              <a:buNone/>
            </a:pPr>
            <a:endParaRPr lang="fr-FR" b="1"/>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Intent</a:t>
            </a:r>
          </a:p>
        </p:txBody>
      </p:sp>
      <p:grpSp>
        <p:nvGrpSpPr>
          <p:cNvPr id="12" name="Groupe 11">
            <a:extLst>
              <a:ext uri="{FF2B5EF4-FFF2-40B4-BE49-F238E27FC236}">
                <a16:creationId xmlns:a16="http://schemas.microsoft.com/office/drawing/2014/main" id="{D411C7E7-912A-44E4-8102-84B0A62374CA}"/>
              </a:ext>
            </a:extLst>
          </p:cNvPr>
          <p:cNvGrpSpPr/>
          <p:nvPr>
            <p:custDataLst>
              <p:tags r:id="rId5"/>
            </p:custDataLst>
          </p:nvPr>
        </p:nvGrpSpPr>
        <p:grpSpPr>
          <a:xfrm>
            <a:off x="3606631" y="2686031"/>
            <a:ext cx="5748334" cy="3429000"/>
            <a:chOff x="3606631" y="1860531"/>
            <a:chExt cx="5748334" cy="3429000"/>
          </a:xfrm>
        </p:grpSpPr>
        <p:grpSp>
          <p:nvGrpSpPr>
            <p:cNvPr id="13" name="Groupe 12">
              <a:extLst>
                <a:ext uri="{FF2B5EF4-FFF2-40B4-BE49-F238E27FC236}">
                  <a16:creationId xmlns:a16="http://schemas.microsoft.com/office/drawing/2014/main" id="{EDFED6DB-CD9B-4001-9308-238D51A4354D}"/>
                </a:ext>
              </a:extLst>
            </p:cNvPr>
            <p:cNvGrpSpPr/>
            <p:nvPr/>
          </p:nvGrpSpPr>
          <p:grpSpPr>
            <a:xfrm>
              <a:off x="3606631" y="1860531"/>
              <a:ext cx="5748334" cy="3429000"/>
              <a:chOff x="3606631" y="1860531"/>
              <a:chExt cx="5748334" cy="3429000"/>
            </a:xfrm>
          </p:grpSpPr>
          <p:grpSp>
            <p:nvGrpSpPr>
              <p:cNvPr id="15" name="Groupe 14">
                <a:extLst>
                  <a:ext uri="{FF2B5EF4-FFF2-40B4-BE49-F238E27FC236}">
                    <a16:creationId xmlns:a16="http://schemas.microsoft.com/office/drawing/2014/main" id="{8A2CA14B-4729-4852-BA11-73F8550177B6}"/>
                  </a:ext>
                </a:extLst>
              </p:cNvPr>
              <p:cNvGrpSpPr/>
              <p:nvPr/>
            </p:nvGrpSpPr>
            <p:grpSpPr>
              <a:xfrm>
                <a:off x="6007919" y="3503031"/>
                <a:ext cx="922933" cy="144000"/>
                <a:chOff x="5227332" y="4314909"/>
                <a:chExt cx="922933" cy="144000"/>
              </a:xfrm>
            </p:grpSpPr>
            <p:sp>
              <p:nvSpPr>
                <p:cNvPr id="22" name="Pentagone 2">
                  <a:extLst>
                    <a:ext uri="{FF2B5EF4-FFF2-40B4-BE49-F238E27FC236}">
                      <a16:creationId xmlns:a16="http://schemas.microsoft.com/office/drawing/2014/main" id="{A8366BAC-ECCB-42B1-93AD-3905FD7260B3}"/>
                    </a:ext>
                  </a:extLst>
                </p:cNvPr>
                <p:cNvSpPr/>
                <p:nvPr/>
              </p:nvSpPr>
              <p:spPr>
                <a:xfrm>
                  <a:off x="5227332" y="4314909"/>
                  <a:ext cx="801511" cy="144000"/>
                </a:xfrm>
                <a:prstGeom prst="homePlate">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atin typeface="Segoe UI" panose="020B0502040204020203" pitchFamily="34" charset="0"/>
                  </a:endParaRPr>
                </a:p>
              </p:txBody>
            </p:sp>
            <p:sp>
              <p:nvSpPr>
                <p:cNvPr id="23" name="Chevron 3">
                  <a:extLst>
                    <a:ext uri="{FF2B5EF4-FFF2-40B4-BE49-F238E27FC236}">
                      <a16:creationId xmlns:a16="http://schemas.microsoft.com/office/drawing/2014/main" id="{E72D5D36-F3AA-40CF-8A79-9CD9E71F315F}"/>
                    </a:ext>
                  </a:extLst>
                </p:cNvPr>
                <p:cNvSpPr/>
                <p:nvPr/>
              </p:nvSpPr>
              <p:spPr>
                <a:xfrm>
                  <a:off x="6006265" y="4314909"/>
                  <a:ext cx="144000" cy="144000"/>
                </a:xfrm>
                <a:prstGeom prst="chevron">
                  <a:avLst/>
                </a:prstGeom>
                <a:solidFill>
                  <a:srgbClr val="34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solidFill>
                      <a:schemeClr val="tx1"/>
                    </a:solidFill>
                    <a:latin typeface="Segoe UI" panose="020B0502040204020203" pitchFamily="34" charset="0"/>
                  </a:endParaRPr>
                </a:p>
              </p:txBody>
            </p:sp>
          </p:grpSp>
          <p:grpSp>
            <p:nvGrpSpPr>
              <p:cNvPr id="16" name="Groupe 15">
                <a:extLst>
                  <a:ext uri="{FF2B5EF4-FFF2-40B4-BE49-F238E27FC236}">
                    <a16:creationId xmlns:a16="http://schemas.microsoft.com/office/drawing/2014/main" id="{489A0CCE-EAB7-42D5-8C89-5231A4785005}"/>
                  </a:ext>
                </a:extLst>
              </p:cNvPr>
              <p:cNvGrpSpPr/>
              <p:nvPr/>
            </p:nvGrpSpPr>
            <p:grpSpPr>
              <a:xfrm>
                <a:off x="3606631" y="1860531"/>
                <a:ext cx="2424113" cy="3429000"/>
                <a:chOff x="3606631" y="1860531"/>
                <a:chExt cx="2424113" cy="3429000"/>
              </a:xfrm>
            </p:grpSpPr>
            <p:pic>
              <p:nvPicPr>
                <p:cNvPr id="20" name="Picture 2" descr="Résultat de recherche d'images pour &quot;portable flat icone&quot;">
                  <a:extLst>
                    <a:ext uri="{FF2B5EF4-FFF2-40B4-BE49-F238E27FC236}">
                      <a16:creationId xmlns:a16="http://schemas.microsoft.com/office/drawing/2014/main" id="{56B6D4E4-7AEC-40B4-B4A9-EA079CF2A5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631" y="1860531"/>
                  <a:ext cx="2424113" cy="3429000"/>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117E9812-8B8A-4DBB-B0DB-E84B95FBAE88}"/>
                    </a:ext>
                  </a:extLst>
                </p:cNvPr>
                <p:cNvSpPr txBox="1"/>
                <p:nvPr/>
              </p:nvSpPr>
              <p:spPr>
                <a:xfrm>
                  <a:off x="4127825" y="3347515"/>
                  <a:ext cx="1358900" cy="455031"/>
                </a:xfrm>
                <a:prstGeom prst="rect">
                  <a:avLst/>
                </a:prstGeom>
              </p:spPr>
              <p:txBody>
                <a:bodyPr vert="horz" wrap="none" lIns="91440" tIns="45720" rIns="91440" bIns="45720" rtlCol="0" anchor="b">
                  <a:normAutofit lnSpcReduction="10000"/>
                </a:bodyPr>
                <a:lstStyle/>
                <a:p>
                  <a:r>
                    <a:rPr lang="fr-FR" sz="2400" dirty="0">
                      <a:latin typeface="Segoe UI" panose="020B0502040204020203" pitchFamily="34" charset="0"/>
                    </a:rPr>
                    <a:t>Activity A</a:t>
                  </a:r>
                </a:p>
              </p:txBody>
            </p:sp>
          </p:grpSp>
          <p:grpSp>
            <p:nvGrpSpPr>
              <p:cNvPr id="17" name="Groupe 16">
                <a:extLst>
                  <a:ext uri="{FF2B5EF4-FFF2-40B4-BE49-F238E27FC236}">
                    <a16:creationId xmlns:a16="http://schemas.microsoft.com/office/drawing/2014/main" id="{4838121B-5BA1-4A6B-A9D3-2500D7E740EF}"/>
                  </a:ext>
                </a:extLst>
              </p:cNvPr>
              <p:cNvGrpSpPr/>
              <p:nvPr/>
            </p:nvGrpSpPr>
            <p:grpSpPr>
              <a:xfrm>
                <a:off x="6930852" y="1860531"/>
                <a:ext cx="2424113" cy="3429000"/>
                <a:chOff x="6930852" y="1860531"/>
                <a:chExt cx="2424113" cy="3429000"/>
              </a:xfrm>
            </p:grpSpPr>
            <p:pic>
              <p:nvPicPr>
                <p:cNvPr id="18" name="Picture 2" descr="Résultat de recherche d'images pour &quot;portable flat icone&quot;">
                  <a:extLst>
                    <a:ext uri="{FF2B5EF4-FFF2-40B4-BE49-F238E27FC236}">
                      <a16:creationId xmlns:a16="http://schemas.microsoft.com/office/drawing/2014/main" id="{AF79B650-E2AE-447E-BEEC-7D9B882FF9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0852" y="1860531"/>
                  <a:ext cx="2424113" cy="3429000"/>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AFAA1853-4347-468A-9EB6-45784E9ACA1C}"/>
                    </a:ext>
                  </a:extLst>
                </p:cNvPr>
                <p:cNvSpPr txBox="1"/>
                <p:nvPr/>
              </p:nvSpPr>
              <p:spPr>
                <a:xfrm>
                  <a:off x="7463458" y="3347514"/>
                  <a:ext cx="1358900" cy="455031"/>
                </a:xfrm>
                <a:prstGeom prst="rect">
                  <a:avLst/>
                </a:prstGeom>
              </p:spPr>
              <p:txBody>
                <a:bodyPr vert="horz" wrap="none" lIns="91440" tIns="45720" rIns="91440" bIns="45720" rtlCol="0" anchor="b">
                  <a:normAutofit lnSpcReduction="10000"/>
                </a:bodyPr>
                <a:lstStyle/>
                <a:p>
                  <a:r>
                    <a:rPr lang="fr-FR" sz="2400" dirty="0">
                      <a:latin typeface="Segoe UI" panose="020B0502040204020203" pitchFamily="34" charset="0"/>
                    </a:rPr>
                    <a:t>Activity B</a:t>
                  </a:r>
                </a:p>
              </p:txBody>
            </p:sp>
          </p:grpSp>
        </p:grpSp>
        <p:sp>
          <p:nvSpPr>
            <p:cNvPr id="14" name="ZoneTexte 13">
              <a:extLst>
                <a:ext uri="{FF2B5EF4-FFF2-40B4-BE49-F238E27FC236}">
                  <a16:creationId xmlns:a16="http://schemas.microsoft.com/office/drawing/2014/main" id="{B6F9F993-2352-4301-93A4-EAD7A445BCF2}"/>
                </a:ext>
              </a:extLst>
            </p:cNvPr>
            <p:cNvSpPr txBox="1"/>
            <p:nvPr/>
          </p:nvSpPr>
          <p:spPr>
            <a:xfrm>
              <a:off x="5992560" y="3048000"/>
              <a:ext cx="1027277" cy="455031"/>
            </a:xfrm>
            <a:prstGeom prst="rect">
              <a:avLst/>
            </a:prstGeom>
          </p:spPr>
          <p:txBody>
            <a:bodyPr vert="horz" wrap="none" lIns="91440" tIns="45720" rIns="91440" bIns="45720" rtlCol="0" anchor="b">
              <a:normAutofit lnSpcReduction="10000"/>
            </a:bodyPr>
            <a:lstStyle/>
            <a:p>
              <a:r>
                <a:rPr lang="fr-FR" sz="2400" dirty="0">
                  <a:solidFill>
                    <a:srgbClr val="348899"/>
                  </a:solidFill>
                  <a:latin typeface="Segoe UI" panose="020B0502040204020203" pitchFamily="34" charset="0"/>
                </a:rPr>
                <a:t>Intent</a:t>
              </a:r>
            </a:p>
          </p:txBody>
        </p:sp>
      </p:grpSp>
    </p:spTree>
    <p:custDataLst>
      <p:tags r:id="rId1"/>
    </p:custDataLst>
    <p:extLst>
      <p:ext uri="{BB962C8B-B14F-4D97-AF65-F5344CB8AC3E}">
        <p14:creationId xmlns:p14="http://schemas.microsoft.com/office/powerpoint/2010/main" val="1921576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Utilisation d’un Intent explicite</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3881466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dirty="0"/>
              <a:t>Composition</a:t>
            </a:r>
          </a:p>
          <a:p>
            <a:pPr fontAlgn="base"/>
            <a:r>
              <a:rPr lang="fr-FR" b="1" dirty="0">
                <a:solidFill>
                  <a:srgbClr val="962D3E"/>
                </a:solidFill>
              </a:rPr>
              <a:t>Nom d’une action (lire, éditer…)</a:t>
            </a:r>
          </a:p>
          <a:p>
            <a:pPr fontAlgn="base"/>
            <a:r>
              <a:rPr lang="fr-FR" b="1" dirty="0">
                <a:solidFill>
                  <a:srgbClr val="962D3E"/>
                </a:solidFill>
              </a:rPr>
              <a:t>URI qui référence les données à traiter et/ou type MIME</a:t>
            </a:r>
          </a:p>
          <a:p>
            <a:pPr fontAlgn="base"/>
            <a:r>
              <a:rPr lang="fr-FR" dirty="0"/>
              <a:t>Nom du composant à démarrer</a:t>
            </a:r>
            <a:endParaRPr lang="fr-FR" b="1" dirty="0">
              <a:solidFill>
                <a:srgbClr val="962D3E"/>
              </a:solidFill>
            </a:endParaRPr>
          </a:p>
          <a:p>
            <a:pPr fontAlgn="base"/>
            <a:r>
              <a:rPr lang="fr-FR" dirty="0"/>
              <a:t>Catégorie indiquant le type de composant devant gérer l'intention</a:t>
            </a:r>
          </a:p>
          <a:p>
            <a:pPr fontAlgn="base"/>
            <a:r>
              <a:rPr lang="fr-FR" dirty="0"/>
              <a:t>Extras (données à transporter)</a:t>
            </a:r>
          </a:p>
          <a:p>
            <a:pPr fontAlgn="base"/>
            <a:r>
              <a:rPr lang="fr-FR" dirty="0"/>
              <a:t>Flag qui indique comment démarrer une nouvelle activité</a:t>
            </a:r>
          </a:p>
          <a:p>
            <a:pPr marL="0" indent="0">
              <a:buNone/>
            </a:pPr>
            <a:endParaRPr lang="fr-FR" b="1" dirty="0"/>
          </a:p>
          <a:p>
            <a:pPr marL="0" indent="0">
              <a:buNone/>
            </a:pPr>
            <a:endParaRPr lang="fr-FR" b="1" dirty="0"/>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Intent</a:t>
            </a:r>
          </a:p>
        </p:txBody>
      </p:sp>
    </p:spTree>
    <p:custDataLst>
      <p:tags r:id="rId1"/>
    </p:custDataLst>
    <p:extLst>
      <p:ext uri="{BB962C8B-B14F-4D97-AF65-F5344CB8AC3E}">
        <p14:creationId xmlns:p14="http://schemas.microsoft.com/office/powerpoint/2010/main" val="2331641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249463D-80FE-44A6-83BD-37208094BC6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D48FE589-407B-439F-AF48-997C8170A331}"/>
              </a:ext>
            </a:extLst>
          </p:cNvPr>
          <p:cNvSpPr>
            <a:spLocks noGrp="1"/>
          </p:cNvSpPr>
          <p:nvPr>
            <p:ph type="body" sz="quarter" idx="14"/>
            <p:custDataLst>
              <p:tags r:id="rId3"/>
            </p:custDataLst>
          </p:nvPr>
        </p:nvSpPr>
        <p:spPr/>
        <p:txBody>
          <a:bodyPr/>
          <a:lstStyle/>
          <a:p>
            <a:r>
              <a:rPr lang="fr-FR" sz="4800"/>
              <a:t>Utilisation d’un Intent explicite avec extras</a:t>
            </a:r>
          </a:p>
        </p:txBody>
      </p:sp>
      <p:sp>
        <p:nvSpPr>
          <p:cNvPr id="6" name="Espace réservé du contenu 5">
            <a:extLst>
              <a:ext uri="{FF2B5EF4-FFF2-40B4-BE49-F238E27FC236}">
                <a16:creationId xmlns:a16="http://schemas.microsoft.com/office/drawing/2014/main" id="{D04CD334-0062-458F-9CFD-C54AF90FBDBA}"/>
              </a:ext>
            </a:extLst>
          </p:cNvPr>
          <p:cNvSpPr>
            <a:spLocks noGrp="1"/>
          </p:cNvSpPr>
          <p:nvPr>
            <p:ph sz="quarter" idx="15"/>
            <p:custDataLst>
              <p:tags r:id="rId4"/>
            </p:custDataLst>
          </p:nvPr>
        </p:nvSpPr>
        <p:spPr/>
        <p:txBody>
          <a:bodyPr/>
          <a:lstStyle/>
          <a:p>
            <a:endParaRPr lang="fr-FR"/>
          </a:p>
        </p:txBody>
      </p:sp>
    </p:spTree>
    <p:custDataLst>
      <p:tags r:id="rId1"/>
    </p:custDataLst>
    <p:extLst>
      <p:ext uri="{BB962C8B-B14F-4D97-AF65-F5344CB8AC3E}">
        <p14:creationId xmlns:p14="http://schemas.microsoft.com/office/powerpoint/2010/main" val="1140357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endParaRPr lang="fr-FR" b="1" dirty="0">
              <a:solidFill>
                <a:schemeClr val="tx1"/>
              </a:solidFill>
            </a:endParaRPr>
          </a:p>
          <a:p>
            <a:pPr marL="0" indent="0">
              <a:buNone/>
            </a:pPr>
            <a:endParaRPr lang="fr-FR" b="1" dirty="0">
              <a:solidFill>
                <a:schemeClr val="tx1"/>
              </a:solidFill>
            </a:endParaRP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Intent</a:t>
            </a:r>
          </a:p>
        </p:txBody>
      </p:sp>
      <p:sp>
        <p:nvSpPr>
          <p:cNvPr id="9" name="Rectangle 8">
            <a:extLst>
              <a:ext uri="{FF2B5EF4-FFF2-40B4-BE49-F238E27FC236}">
                <a16:creationId xmlns:a16="http://schemas.microsoft.com/office/drawing/2014/main" id="{22F49C63-F3A6-4A10-8FAC-D66D9BFD920C}"/>
              </a:ext>
            </a:extLst>
          </p:cNvPr>
          <p:cNvSpPr/>
          <p:nvPr>
            <p:custDataLst>
              <p:tags r:id="rId5"/>
            </p:custDataLst>
          </p:nvPr>
        </p:nvSpPr>
        <p:spPr>
          <a:xfrm>
            <a:off x="5400339" y="4428375"/>
            <a:ext cx="1366221" cy="836298"/>
          </a:xfrm>
          <a:prstGeom prst="rect">
            <a:avLst/>
          </a:prstGeom>
          <a:solidFill>
            <a:srgbClr val="B01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panose="020B0502040204020203" pitchFamily="34" charset="0"/>
                <a:cs typeface="Segoe UI" panose="020B0502040204020203" pitchFamily="34" charset="0"/>
              </a:rPr>
              <a:t>Android System</a:t>
            </a:r>
          </a:p>
        </p:txBody>
      </p:sp>
      <p:sp>
        <p:nvSpPr>
          <p:cNvPr id="10" name="Rectangle 9">
            <a:extLst>
              <a:ext uri="{FF2B5EF4-FFF2-40B4-BE49-F238E27FC236}">
                <a16:creationId xmlns:a16="http://schemas.microsoft.com/office/drawing/2014/main" id="{DEB02C51-A20D-4950-9957-F39235440F43}"/>
              </a:ext>
            </a:extLst>
          </p:cNvPr>
          <p:cNvSpPr/>
          <p:nvPr>
            <p:custDataLst>
              <p:tags r:id="rId6"/>
            </p:custDataLst>
          </p:nvPr>
        </p:nvSpPr>
        <p:spPr>
          <a:xfrm>
            <a:off x="2642113" y="4428375"/>
            <a:ext cx="1366221" cy="836298"/>
          </a:xfrm>
          <a:prstGeom prst="rect">
            <a:avLst/>
          </a:prstGeom>
          <a:solidFill>
            <a:srgbClr val="03A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UI" panose="020B0502040204020203" pitchFamily="34" charset="0"/>
                <a:cs typeface="Segoe UI" panose="020B0502040204020203" pitchFamily="34" charset="0"/>
              </a:rPr>
              <a:t>Activity A</a:t>
            </a:r>
          </a:p>
        </p:txBody>
      </p:sp>
      <p:sp>
        <p:nvSpPr>
          <p:cNvPr id="11" name="Rectangle 10">
            <a:extLst>
              <a:ext uri="{FF2B5EF4-FFF2-40B4-BE49-F238E27FC236}">
                <a16:creationId xmlns:a16="http://schemas.microsoft.com/office/drawing/2014/main" id="{820B6A14-E555-4189-BDF7-8199F699466B}"/>
              </a:ext>
            </a:extLst>
          </p:cNvPr>
          <p:cNvSpPr/>
          <p:nvPr>
            <p:custDataLst>
              <p:tags r:id="rId7"/>
            </p:custDataLst>
          </p:nvPr>
        </p:nvSpPr>
        <p:spPr>
          <a:xfrm>
            <a:off x="8277963" y="4428375"/>
            <a:ext cx="1366221" cy="83629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UI" panose="020B0502040204020203" pitchFamily="34" charset="0"/>
                <a:cs typeface="Segoe UI" panose="020B0502040204020203" pitchFamily="34" charset="0"/>
              </a:rPr>
              <a:t>Activity B</a:t>
            </a:r>
          </a:p>
        </p:txBody>
      </p:sp>
      <p:sp>
        <p:nvSpPr>
          <p:cNvPr id="14" name="Ellipse 13">
            <a:extLst>
              <a:ext uri="{FF2B5EF4-FFF2-40B4-BE49-F238E27FC236}">
                <a16:creationId xmlns:a16="http://schemas.microsoft.com/office/drawing/2014/main" id="{E2E29219-0E14-4F0D-8794-7DE42C566679}"/>
              </a:ext>
            </a:extLst>
          </p:cNvPr>
          <p:cNvSpPr/>
          <p:nvPr>
            <p:custDataLst>
              <p:tags r:id="rId8"/>
            </p:custDataLst>
          </p:nvPr>
        </p:nvSpPr>
        <p:spPr>
          <a:xfrm>
            <a:off x="3050903" y="5264673"/>
            <a:ext cx="548640" cy="550742"/>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1</a:t>
            </a:r>
          </a:p>
        </p:txBody>
      </p:sp>
      <p:sp>
        <p:nvSpPr>
          <p:cNvPr id="15" name="Ellipse 14">
            <a:extLst>
              <a:ext uri="{FF2B5EF4-FFF2-40B4-BE49-F238E27FC236}">
                <a16:creationId xmlns:a16="http://schemas.microsoft.com/office/drawing/2014/main" id="{E649814A-AB52-4ADB-8F50-CB4BEC4E4F1B}"/>
              </a:ext>
            </a:extLst>
          </p:cNvPr>
          <p:cNvSpPr/>
          <p:nvPr>
            <p:custDataLst>
              <p:tags r:id="rId9"/>
            </p:custDataLst>
          </p:nvPr>
        </p:nvSpPr>
        <p:spPr>
          <a:xfrm>
            <a:off x="5803933" y="5264673"/>
            <a:ext cx="548640" cy="550742"/>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2</a:t>
            </a:r>
          </a:p>
        </p:txBody>
      </p:sp>
      <p:sp>
        <p:nvSpPr>
          <p:cNvPr id="16" name="Ellipse 15">
            <a:extLst>
              <a:ext uri="{FF2B5EF4-FFF2-40B4-BE49-F238E27FC236}">
                <a16:creationId xmlns:a16="http://schemas.microsoft.com/office/drawing/2014/main" id="{12F82A1B-DB0C-4E72-A0FA-2790DFE59210}"/>
              </a:ext>
            </a:extLst>
          </p:cNvPr>
          <p:cNvSpPr/>
          <p:nvPr>
            <p:custDataLst>
              <p:tags r:id="rId10"/>
            </p:custDataLst>
          </p:nvPr>
        </p:nvSpPr>
        <p:spPr>
          <a:xfrm>
            <a:off x="8704515" y="5264673"/>
            <a:ext cx="548640" cy="550742"/>
          </a:xfrm>
          <a:prstGeom prst="ellipse">
            <a:avLst/>
          </a:prstGeom>
          <a:solidFill>
            <a:srgbClr val="55B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Segoe UI" panose="020B0502040204020203" pitchFamily="34" charset="0"/>
                <a:cs typeface="Segoe UI" panose="020B0502040204020203" pitchFamily="34" charset="0"/>
              </a:rPr>
              <a:t>3</a:t>
            </a:r>
          </a:p>
        </p:txBody>
      </p:sp>
      <p:sp>
        <p:nvSpPr>
          <p:cNvPr id="18" name="Arc 17">
            <a:extLst>
              <a:ext uri="{FF2B5EF4-FFF2-40B4-BE49-F238E27FC236}">
                <a16:creationId xmlns:a16="http://schemas.microsoft.com/office/drawing/2014/main" id="{C7132BB3-7398-45A3-A1A7-53E1A7FD67AE}"/>
              </a:ext>
            </a:extLst>
          </p:cNvPr>
          <p:cNvSpPr/>
          <p:nvPr>
            <p:custDataLst>
              <p:tags r:id="rId11"/>
            </p:custDataLst>
          </p:nvPr>
        </p:nvSpPr>
        <p:spPr>
          <a:xfrm>
            <a:off x="6172010" y="3145708"/>
            <a:ext cx="2563477" cy="4118535"/>
          </a:xfrm>
          <a:prstGeom prst="arc">
            <a:avLst>
              <a:gd name="adj1" fmla="val 12892289"/>
              <a:gd name="adj2" fmla="val 1955782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panose="020B0502040204020203" pitchFamily="34" charset="0"/>
            </a:endParaRPr>
          </a:p>
        </p:txBody>
      </p:sp>
      <p:sp>
        <p:nvSpPr>
          <p:cNvPr id="8" name="Rectangle 7">
            <a:extLst>
              <a:ext uri="{FF2B5EF4-FFF2-40B4-BE49-F238E27FC236}">
                <a16:creationId xmlns:a16="http://schemas.microsoft.com/office/drawing/2014/main" id="{E399D4C6-B6D3-43F2-A548-520E87E889C7}"/>
              </a:ext>
            </a:extLst>
          </p:cNvPr>
          <p:cNvSpPr/>
          <p:nvPr>
            <p:custDataLst>
              <p:tags r:id="rId12"/>
            </p:custDataLst>
          </p:nvPr>
        </p:nvSpPr>
        <p:spPr>
          <a:xfrm>
            <a:off x="6906410" y="2813097"/>
            <a:ext cx="1581374" cy="666391"/>
          </a:xfrm>
          <a:prstGeom prst="rect">
            <a:avLst/>
          </a:prstGeom>
          <a:solidFill>
            <a:schemeClr val="bg1"/>
          </a:solidFill>
          <a:ln>
            <a:solidFill>
              <a:srgbClr val="0089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Segoe UI" panose="020B0502040204020203" pitchFamily="34" charset="0"/>
                <a:cs typeface="Segoe UI" panose="020B0502040204020203" pitchFamily="34" charset="0"/>
              </a:rPr>
              <a:t>Intent</a:t>
            </a:r>
          </a:p>
        </p:txBody>
      </p:sp>
      <p:sp>
        <p:nvSpPr>
          <p:cNvPr id="17" name="Rectangle 16">
            <a:extLst>
              <a:ext uri="{FF2B5EF4-FFF2-40B4-BE49-F238E27FC236}">
                <a16:creationId xmlns:a16="http://schemas.microsoft.com/office/drawing/2014/main" id="{A099CE40-EB4D-4442-88EB-EA7952A347FA}"/>
              </a:ext>
            </a:extLst>
          </p:cNvPr>
          <p:cNvSpPr/>
          <p:nvPr>
            <p:custDataLst>
              <p:tags r:id="rId13"/>
            </p:custDataLst>
          </p:nvPr>
        </p:nvSpPr>
        <p:spPr>
          <a:xfrm>
            <a:off x="8209450" y="3648810"/>
            <a:ext cx="1366221" cy="493908"/>
          </a:xfrm>
          <a:prstGeom prst="rect">
            <a:avLst/>
          </a:prstGeom>
          <a:solidFill>
            <a:srgbClr val="03A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Segoe UI" panose="020B0502040204020203" pitchFamily="34" charset="0"/>
                <a:cs typeface="Segoe UI" panose="020B0502040204020203" pitchFamily="34" charset="0"/>
              </a:rPr>
              <a:t>onCreate()</a:t>
            </a:r>
          </a:p>
        </p:txBody>
      </p:sp>
      <p:sp>
        <p:nvSpPr>
          <p:cNvPr id="19" name="Arc 18">
            <a:extLst>
              <a:ext uri="{FF2B5EF4-FFF2-40B4-BE49-F238E27FC236}">
                <a16:creationId xmlns:a16="http://schemas.microsoft.com/office/drawing/2014/main" id="{DC017BA7-9B50-4864-84F2-4A88983B0BB2}"/>
              </a:ext>
            </a:extLst>
          </p:cNvPr>
          <p:cNvSpPr/>
          <p:nvPr>
            <p:custDataLst>
              <p:tags r:id="rId14"/>
            </p:custDataLst>
          </p:nvPr>
        </p:nvSpPr>
        <p:spPr>
          <a:xfrm>
            <a:off x="3406736" y="3145708"/>
            <a:ext cx="2563477" cy="4118535"/>
          </a:xfrm>
          <a:prstGeom prst="arc">
            <a:avLst>
              <a:gd name="adj1" fmla="val 12842425"/>
              <a:gd name="adj2" fmla="val 19657073"/>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panose="020B0502040204020203" pitchFamily="34" charset="0"/>
            </a:endParaRPr>
          </a:p>
        </p:txBody>
      </p:sp>
      <p:sp>
        <p:nvSpPr>
          <p:cNvPr id="12" name="Rectangle 11">
            <a:extLst>
              <a:ext uri="{FF2B5EF4-FFF2-40B4-BE49-F238E27FC236}">
                <a16:creationId xmlns:a16="http://schemas.microsoft.com/office/drawing/2014/main" id="{CCD439F3-6161-4B92-9A4C-3FBF524109E7}"/>
              </a:ext>
            </a:extLst>
          </p:cNvPr>
          <p:cNvSpPr/>
          <p:nvPr>
            <p:custDataLst>
              <p:tags r:id="rId15"/>
            </p:custDataLst>
          </p:nvPr>
        </p:nvSpPr>
        <p:spPr>
          <a:xfrm>
            <a:off x="3818965" y="2812513"/>
            <a:ext cx="1581374" cy="666391"/>
          </a:xfrm>
          <a:prstGeom prst="rect">
            <a:avLst/>
          </a:prstGeom>
          <a:solidFill>
            <a:schemeClr val="bg1"/>
          </a:solidFill>
          <a:ln>
            <a:solidFill>
              <a:srgbClr val="0089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Segoe UI" panose="020B0502040204020203" pitchFamily="34" charset="0"/>
                <a:cs typeface="Segoe UI" panose="020B0502040204020203" pitchFamily="34" charset="0"/>
              </a:rPr>
              <a:t>Intent</a:t>
            </a:r>
          </a:p>
        </p:txBody>
      </p:sp>
      <p:sp>
        <p:nvSpPr>
          <p:cNvPr id="13" name="Rectangle 12">
            <a:extLst>
              <a:ext uri="{FF2B5EF4-FFF2-40B4-BE49-F238E27FC236}">
                <a16:creationId xmlns:a16="http://schemas.microsoft.com/office/drawing/2014/main" id="{6922D15A-2BC3-4CCB-BAEB-7BD2BA743E30}"/>
              </a:ext>
            </a:extLst>
          </p:cNvPr>
          <p:cNvSpPr/>
          <p:nvPr>
            <p:custDataLst>
              <p:tags r:id="rId16"/>
            </p:custDataLst>
          </p:nvPr>
        </p:nvSpPr>
        <p:spPr>
          <a:xfrm>
            <a:off x="2766937" y="3629393"/>
            <a:ext cx="1366221" cy="493908"/>
          </a:xfrm>
          <a:prstGeom prst="rect">
            <a:avLst/>
          </a:prstGeom>
          <a:solidFill>
            <a:srgbClr val="03A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Segoe UI" panose="020B0502040204020203" pitchFamily="34" charset="0"/>
                <a:cs typeface="Segoe UI" panose="020B0502040204020203" pitchFamily="34" charset="0"/>
              </a:rPr>
              <a:t>startActivity()</a:t>
            </a:r>
          </a:p>
        </p:txBody>
      </p:sp>
    </p:spTree>
    <p:custDataLst>
      <p:tags r:id="rId1"/>
    </p:custDataLst>
    <p:extLst>
      <p:ext uri="{BB962C8B-B14F-4D97-AF65-F5344CB8AC3E}">
        <p14:creationId xmlns:p14="http://schemas.microsoft.com/office/powerpoint/2010/main" val="1555411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3DF858A-2ECC-436C-B594-630F7F1CD1C3}"/>
              </a:ext>
            </a:extLst>
          </p:cNvPr>
          <p:cNvSpPr>
            <a:spLocks noGrp="1"/>
          </p:cNvSpPr>
          <p:nvPr>
            <p:ph type="ctrTitle"/>
            <p:custDataLst>
              <p:tags r:id="rId2"/>
            </p:custDataLst>
          </p:nvPr>
        </p:nvSpPr>
        <p:spPr/>
        <p:txBody>
          <a:bodyPr/>
          <a:lstStyle/>
          <a:p>
            <a:r>
              <a:rPr lang="fr-FR"/>
              <a:t>Navigation externe</a:t>
            </a:r>
          </a:p>
        </p:txBody>
      </p:sp>
      <p:sp>
        <p:nvSpPr>
          <p:cNvPr id="5" name="Espace réservé du texte 4">
            <a:extLst>
              <a:ext uri="{FF2B5EF4-FFF2-40B4-BE49-F238E27FC236}">
                <a16:creationId xmlns:a16="http://schemas.microsoft.com/office/drawing/2014/main" id="{E1F62127-A159-434C-B92E-5170773DAF71}"/>
              </a:ext>
            </a:extLst>
          </p:cNvPr>
          <p:cNvSpPr>
            <a:spLocks noGrp="1"/>
          </p:cNvSpPr>
          <p:nvPr>
            <p:ph type="body" sz="quarter" idx="13"/>
            <p:custDataLst>
              <p:tags r:id="rId3"/>
            </p:custDataLst>
          </p:nvPr>
        </p:nvSpPr>
        <p:spPr/>
        <p:txBody>
          <a:bodyPr/>
          <a:lstStyle/>
          <a:p>
            <a:pPr marL="0" indent="0">
              <a:buNone/>
            </a:pPr>
            <a:r>
              <a:rPr lang="fr-FR" b="1">
                <a:solidFill>
                  <a:schemeClr val="tx1"/>
                </a:solidFill>
              </a:rPr>
              <a:t>Intent filter</a:t>
            </a:r>
          </a:p>
          <a:p>
            <a:pPr marL="0" indent="0">
              <a:buNone/>
            </a:pPr>
            <a:endParaRPr lang="fr-FR" b="1">
              <a:solidFill>
                <a:schemeClr val="tx1"/>
              </a:solidFill>
            </a:endParaRPr>
          </a:p>
          <a:p>
            <a:pPr marL="0" indent="0">
              <a:buNone/>
            </a:pPr>
            <a:endParaRPr lang="fr-FR" b="1">
              <a:solidFill>
                <a:schemeClr val="tx1"/>
              </a:solidFill>
            </a:endParaRPr>
          </a:p>
        </p:txBody>
      </p:sp>
      <p:sp>
        <p:nvSpPr>
          <p:cNvPr id="6" name="Espace réservé du texte 5">
            <a:extLst>
              <a:ext uri="{FF2B5EF4-FFF2-40B4-BE49-F238E27FC236}">
                <a16:creationId xmlns:a16="http://schemas.microsoft.com/office/drawing/2014/main" id="{7F4F8F9D-F07E-4165-A736-A16F789F02FE}"/>
              </a:ext>
            </a:extLst>
          </p:cNvPr>
          <p:cNvSpPr>
            <a:spLocks noGrp="1"/>
          </p:cNvSpPr>
          <p:nvPr>
            <p:ph type="body" sz="quarter" idx="14"/>
            <p:custDataLst>
              <p:tags r:id="rId4"/>
            </p:custDataLst>
          </p:nvPr>
        </p:nvSpPr>
        <p:spPr/>
        <p:txBody>
          <a:bodyPr/>
          <a:lstStyle/>
          <a:p>
            <a:r>
              <a:rPr lang="fr-FR"/>
              <a:t>Intent</a:t>
            </a:r>
          </a:p>
        </p:txBody>
      </p:sp>
      <p:sp>
        <p:nvSpPr>
          <p:cNvPr id="20" name="Rectangle 19">
            <a:extLst>
              <a:ext uri="{FF2B5EF4-FFF2-40B4-BE49-F238E27FC236}">
                <a16:creationId xmlns:a16="http://schemas.microsoft.com/office/drawing/2014/main" id="{1E8E6468-ABFE-41D2-A5ED-3852DE70FF54}"/>
              </a:ext>
            </a:extLst>
          </p:cNvPr>
          <p:cNvSpPr/>
          <p:nvPr>
            <p:custDataLst>
              <p:tags r:id="rId5"/>
            </p:custDataLst>
          </p:nvPr>
        </p:nvSpPr>
        <p:spPr>
          <a:xfrm>
            <a:off x="4136586" y="1041023"/>
            <a:ext cx="8628185" cy="5816977"/>
          </a:xfrm>
          <a:prstGeom prst="rect">
            <a:avLst/>
          </a:prstGeom>
        </p:spPr>
        <p:txBody>
          <a:bodyPr wrap="square">
            <a:spAutoFit/>
          </a:bodyPr>
          <a:lstStyle/>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activity </a:t>
            </a:r>
            <a:r>
              <a:rPr lang="en-US" sz="1200" dirty="0" err="1">
                <a:solidFill>
                  <a:srgbClr val="7F007F"/>
                </a:solidFill>
                <a:latin typeface="Courier New" panose="02070309020205020404" pitchFamily="49" charset="0"/>
                <a:cs typeface="Courier New" panose="02070309020205020404" pitchFamily="49" charset="0"/>
              </a:rPr>
              <a:t>android:name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t>
            </a:r>
            <a:r>
              <a:rPr lang="en-US" sz="1200" i="1" dirty="0" err="1">
                <a:solidFill>
                  <a:srgbClr val="2A00FF"/>
                </a:solidFill>
                <a:latin typeface="Courier New" panose="02070309020205020404" pitchFamily="49" charset="0"/>
                <a:cs typeface="Courier New" panose="02070309020205020404" pitchFamily="49" charset="0"/>
              </a:rPr>
              <a:t>activities.MainActivity</a:t>
            </a:r>
            <a:r>
              <a:rPr lang="en-US" sz="1200" i="1" dirty="0">
                <a:solidFill>
                  <a:srgbClr val="2A00FF"/>
                </a:solidFill>
                <a:latin typeface="Courier New" panose="02070309020205020404" pitchFamily="49" charset="0"/>
                <a:cs typeface="Courier New" panose="02070309020205020404" pitchFamily="49" charset="0"/>
              </a:rPr>
              <a:t>"</a:t>
            </a:r>
            <a:r>
              <a:rPr lang="en-US"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intent-</a:t>
            </a:r>
            <a:r>
              <a:rPr lang="fr-FR" sz="1200" dirty="0" err="1">
                <a:solidFill>
                  <a:srgbClr val="3F7F7F"/>
                </a:solidFill>
                <a:latin typeface="Courier New" panose="02070309020205020404" pitchFamily="49" charset="0"/>
                <a:cs typeface="Courier New" panose="02070309020205020404" pitchFamily="49" charset="0"/>
              </a:rPr>
              <a:t>filter</a:t>
            </a:r>
            <a:r>
              <a:rPr lang="fr-FR" sz="1200"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action </a:t>
            </a:r>
            <a:r>
              <a:rPr lang="fr-FR" sz="1200" dirty="0" err="1">
                <a:solidFill>
                  <a:srgbClr val="7F007F"/>
                </a:solidFill>
                <a:latin typeface="Courier New" panose="02070309020205020404" pitchFamily="49" charset="0"/>
                <a:cs typeface="Courier New" panose="02070309020205020404" pitchFamily="49" charset="0"/>
              </a:rPr>
              <a:t>android:name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a:t>
            </a:r>
            <a:r>
              <a:rPr lang="fr-FR" sz="1200" i="1" dirty="0" err="1">
                <a:solidFill>
                  <a:srgbClr val="2A00FF"/>
                </a:solidFill>
                <a:latin typeface="Courier New" panose="02070309020205020404" pitchFamily="49" charset="0"/>
                <a:cs typeface="Courier New" panose="02070309020205020404" pitchFamily="49" charset="0"/>
              </a:rPr>
              <a:t>android.intent.action.MAIN</a:t>
            </a:r>
            <a:r>
              <a:rPr lang="fr-FR" sz="1200" i="1" dirty="0">
                <a:solidFill>
                  <a:srgbClr val="2A00FF"/>
                </a:solidFill>
                <a:latin typeface="Courier New" panose="02070309020205020404" pitchFamily="49" charset="0"/>
                <a:cs typeface="Courier New" panose="02070309020205020404" pitchFamily="49" charset="0"/>
              </a:rPr>
              <a:t>" </a:t>
            </a:r>
            <a:r>
              <a:rPr lang="fr-FR"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category</a:t>
            </a:r>
            <a:r>
              <a:rPr lang="fr-FR" sz="1200" dirty="0">
                <a:solidFill>
                  <a:srgbClr val="3F7F7F"/>
                </a:solidFill>
                <a:latin typeface="Courier New" panose="02070309020205020404" pitchFamily="49" charset="0"/>
                <a:cs typeface="Courier New" panose="02070309020205020404" pitchFamily="49" charset="0"/>
              </a:rPr>
              <a:t> </a:t>
            </a:r>
            <a:r>
              <a:rPr lang="fr-FR" sz="1200" dirty="0" err="1">
                <a:solidFill>
                  <a:srgbClr val="7F007F"/>
                </a:solidFill>
                <a:latin typeface="Courier New" panose="02070309020205020404" pitchFamily="49" charset="0"/>
                <a:cs typeface="Courier New" panose="02070309020205020404" pitchFamily="49" charset="0"/>
              </a:rPr>
              <a:t>android:name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a:t>
            </a:r>
            <a:r>
              <a:rPr lang="fr-FR" sz="1200" i="1" dirty="0" err="1">
                <a:solidFill>
                  <a:srgbClr val="2A00FF"/>
                </a:solidFill>
                <a:latin typeface="Courier New" panose="02070309020205020404" pitchFamily="49" charset="0"/>
                <a:cs typeface="Courier New" panose="02070309020205020404" pitchFamily="49" charset="0"/>
              </a:rPr>
              <a:t>android.intent.category.LAUNCHER</a:t>
            </a:r>
            <a:r>
              <a:rPr lang="fr-FR" sz="1200" i="1" dirty="0">
                <a:solidFill>
                  <a:srgbClr val="2A00FF"/>
                </a:solidFill>
                <a:latin typeface="Courier New" panose="02070309020205020404" pitchFamily="49" charset="0"/>
                <a:cs typeface="Courier New" panose="02070309020205020404" pitchFamily="49" charset="0"/>
              </a:rPr>
              <a:t>" </a:t>
            </a:r>
            <a:r>
              <a:rPr lang="fr-FR"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intent-</a:t>
            </a:r>
            <a:r>
              <a:rPr lang="fr-FR" sz="1200" dirty="0" err="1">
                <a:solidFill>
                  <a:srgbClr val="3F7F7F"/>
                </a:solidFill>
                <a:latin typeface="Courier New" panose="02070309020205020404" pitchFamily="49" charset="0"/>
                <a:cs typeface="Courier New" panose="02070309020205020404" pitchFamily="49" charset="0"/>
              </a:rPr>
              <a:t>filter</a:t>
            </a:r>
            <a:r>
              <a:rPr lang="fr-FR" sz="1200"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activity</a:t>
            </a:r>
            <a:r>
              <a:rPr lang="fr-FR" sz="1200" dirty="0">
                <a:solidFill>
                  <a:srgbClr val="008080"/>
                </a:solidFill>
                <a:latin typeface="Courier New" panose="02070309020205020404" pitchFamily="49" charset="0"/>
                <a:cs typeface="Courier New" panose="02070309020205020404" pitchFamily="49" charset="0"/>
              </a:rPr>
              <a:t>&gt;</a:t>
            </a:r>
          </a:p>
          <a:p>
            <a:endParaRPr lang="fr-FR" sz="1200" dirty="0">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activity </a:t>
            </a:r>
            <a:r>
              <a:rPr lang="en-US" sz="1200" dirty="0" err="1">
                <a:solidFill>
                  <a:srgbClr val="7F007F"/>
                </a:solidFill>
                <a:latin typeface="Courier New" panose="02070309020205020404" pitchFamily="49" charset="0"/>
                <a:cs typeface="Courier New" panose="02070309020205020404" pitchFamily="49" charset="0"/>
              </a:rPr>
              <a:t>android:name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t>
            </a:r>
            <a:r>
              <a:rPr lang="en-US" sz="1200" i="1" dirty="0" err="1">
                <a:solidFill>
                  <a:srgbClr val="2A00FF"/>
                </a:solidFill>
                <a:latin typeface="Courier New" panose="02070309020205020404" pitchFamily="49" charset="0"/>
                <a:cs typeface="Courier New" panose="02070309020205020404" pitchFamily="49" charset="0"/>
              </a:rPr>
              <a:t>activities.LecteurPdfActivity</a:t>
            </a:r>
            <a:r>
              <a:rPr lang="en-US" sz="1200" i="1" dirty="0">
                <a:solidFill>
                  <a:srgbClr val="2A00FF"/>
                </a:solidFill>
                <a:latin typeface="Courier New" panose="02070309020205020404" pitchFamily="49" charset="0"/>
                <a:cs typeface="Courier New" panose="02070309020205020404" pitchFamily="49" charset="0"/>
              </a:rPr>
              <a:t>" </a:t>
            </a:r>
            <a:r>
              <a:rPr lang="en-US"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8080"/>
                </a:solidFill>
                <a:latin typeface="Courier New" panose="02070309020205020404" pitchFamily="49" charset="0"/>
                <a:cs typeface="Courier New" panose="02070309020205020404" pitchFamily="49" charset="0"/>
              </a:rPr>
              <a:t>        &lt;</a:t>
            </a:r>
            <a:r>
              <a:rPr lang="fr-FR" sz="1200" dirty="0" err="1">
                <a:solidFill>
                  <a:srgbClr val="3F7F7F"/>
                </a:solidFill>
                <a:latin typeface="Courier New" panose="02070309020205020404" pitchFamily="49" charset="0"/>
                <a:cs typeface="Courier New" panose="02070309020205020404" pitchFamily="49" charset="0"/>
              </a:rPr>
              <a:t>intent-filter</a:t>
            </a:r>
            <a:r>
              <a:rPr lang="fr-FR" sz="1200"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action </a:t>
            </a:r>
            <a:r>
              <a:rPr lang="fr-FR" sz="1200" dirty="0" err="1">
                <a:solidFill>
                  <a:srgbClr val="7F007F"/>
                </a:solidFill>
                <a:latin typeface="Courier New" panose="02070309020205020404" pitchFamily="49" charset="0"/>
                <a:cs typeface="Courier New" panose="02070309020205020404" pitchFamily="49" charset="0"/>
              </a:rPr>
              <a:t>android:name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a:t>
            </a:r>
            <a:r>
              <a:rPr lang="fr-FR" sz="1200" i="1" dirty="0" err="1">
                <a:solidFill>
                  <a:srgbClr val="2A00FF"/>
                </a:solidFill>
                <a:latin typeface="Courier New" panose="02070309020205020404" pitchFamily="49" charset="0"/>
                <a:cs typeface="Courier New" panose="02070309020205020404" pitchFamily="49" charset="0"/>
              </a:rPr>
              <a:t>android.intent.action.VIEW</a:t>
            </a:r>
            <a:r>
              <a:rPr lang="fr-FR" sz="1200" i="1" dirty="0">
                <a:solidFill>
                  <a:srgbClr val="2A00FF"/>
                </a:solidFill>
                <a:latin typeface="Courier New" panose="02070309020205020404" pitchFamily="49" charset="0"/>
                <a:cs typeface="Courier New" panose="02070309020205020404" pitchFamily="49" charset="0"/>
              </a:rPr>
              <a:t>" </a:t>
            </a:r>
            <a:r>
              <a:rPr lang="fr-FR"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data </a:t>
            </a:r>
            <a:r>
              <a:rPr lang="en-US" sz="1200" dirty="0" err="1">
                <a:solidFill>
                  <a:srgbClr val="7F007F"/>
                </a:solidFill>
                <a:latin typeface="Courier New" panose="02070309020205020404" pitchFamily="49" charset="0"/>
                <a:cs typeface="Courier New" panose="02070309020205020404" pitchFamily="49" charset="0"/>
              </a:rPr>
              <a:t>android:mimeType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"application/pdf"</a:t>
            </a:r>
            <a:r>
              <a:rPr lang="en-US"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category</a:t>
            </a:r>
            <a:r>
              <a:rPr lang="fr-FR" sz="1200" dirty="0">
                <a:solidFill>
                  <a:srgbClr val="3F7F7F"/>
                </a:solidFill>
                <a:latin typeface="Courier New" panose="02070309020205020404" pitchFamily="49" charset="0"/>
                <a:cs typeface="Courier New" panose="02070309020205020404" pitchFamily="49" charset="0"/>
              </a:rPr>
              <a:t> </a:t>
            </a:r>
            <a:r>
              <a:rPr lang="fr-FR" sz="1200" dirty="0" err="1">
                <a:solidFill>
                  <a:srgbClr val="7F007F"/>
                </a:solidFill>
                <a:latin typeface="Courier New" panose="02070309020205020404" pitchFamily="49" charset="0"/>
                <a:cs typeface="Courier New" panose="02070309020205020404" pitchFamily="49" charset="0"/>
              </a:rPr>
              <a:t>android:name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a:t>
            </a:r>
            <a:r>
              <a:rPr lang="fr-FR" sz="1200" i="1" dirty="0" err="1">
                <a:solidFill>
                  <a:srgbClr val="2A00FF"/>
                </a:solidFill>
                <a:latin typeface="Courier New" panose="02070309020205020404" pitchFamily="49" charset="0"/>
                <a:cs typeface="Courier New" panose="02070309020205020404" pitchFamily="49" charset="0"/>
              </a:rPr>
              <a:t>android.intent.category.DEFAULT</a:t>
            </a:r>
            <a:r>
              <a:rPr lang="fr-FR" sz="1200" i="1" dirty="0">
                <a:solidFill>
                  <a:srgbClr val="2A00FF"/>
                </a:solidFill>
                <a:latin typeface="Courier New" panose="02070309020205020404" pitchFamily="49" charset="0"/>
                <a:cs typeface="Courier New" panose="02070309020205020404" pitchFamily="49" charset="0"/>
              </a:rPr>
              <a:t>" </a:t>
            </a:r>
            <a:r>
              <a:rPr lang="fr-FR"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intent-filter</a:t>
            </a:r>
            <a:r>
              <a:rPr lang="fr-FR" sz="1200" dirty="0">
                <a:solidFill>
                  <a:srgbClr val="008080"/>
                </a:solidFill>
                <a:latin typeface="Courier New" panose="02070309020205020404" pitchFamily="49" charset="0"/>
                <a:cs typeface="Courier New" panose="02070309020205020404" pitchFamily="49" charset="0"/>
              </a:rPr>
              <a:t>&gt;</a:t>
            </a:r>
            <a:endParaRPr lang="fr-FR" sz="1200" i="1" dirty="0">
              <a:solidFill>
                <a:srgbClr val="008080"/>
              </a:solidFill>
              <a:latin typeface="Courier New" panose="02070309020205020404" pitchFamily="49" charset="0"/>
              <a:cs typeface="Courier New" panose="02070309020205020404" pitchFamily="49" charset="0"/>
            </a:endParaRP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activity</a:t>
            </a:r>
            <a:r>
              <a:rPr lang="fr-FR" sz="1200" dirty="0">
                <a:solidFill>
                  <a:srgbClr val="008080"/>
                </a:solidFill>
                <a:latin typeface="Courier New" panose="02070309020205020404" pitchFamily="49" charset="0"/>
                <a:cs typeface="Courier New" panose="02070309020205020404" pitchFamily="49" charset="0"/>
              </a:rPr>
              <a:t>&gt;</a:t>
            </a:r>
          </a:p>
          <a:p>
            <a:endParaRPr lang="fr-FR" sz="1200" dirty="0">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activity </a:t>
            </a:r>
            <a:r>
              <a:rPr lang="en-US" sz="1200" dirty="0" err="1">
                <a:solidFill>
                  <a:srgbClr val="7F007F"/>
                </a:solidFill>
                <a:latin typeface="Courier New" panose="02070309020205020404" pitchFamily="49" charset="0"/>
                <a:cs typeface="Courier New" panose="02070309020205020404" pitchFamily="49" charset="0"/>
              </a:rPr>
              <a:t>android:name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t>
            </a:r>
            <a:r>
              <a:rPr lang="en-US" sz="1200" i="1" dirty="0" err="1">
                <a:solidFill>
                  <a:srgbClr val="2A00FF"/>
                </a:solidFill>
                <a:latin typeface="Courier New" panose="02070309020205020404" pitchFamily="49" charset="0"/>
                <a:cs typeface="Courier New" panose="02070309020205020404" pitchFamily="49" charset="0"/>
              </a:rPr>
              <a:t>activities.EditeurPdfActivity</a:t>
            </a:r>
            <a:r>
              <a:rPr lang="en-US" sz="1200" i="1" dirty="0">
                <a:solidFill>
                  <a:srgbClr val="2A00FF"/>
                </a:solidFill>
                <a:latin typeface="Courier New" panose="02070309020205020404" pitchFamily="49" charset="0"/>
                <a:cs typeface="Courier New" panose="02070309020205020404" pitchFamily="49" charset="0"/>
              </a:rPr>
              <a:t>" </a:t>
            </a:r>
            <a:r>
              <a:rPr lang="en-US"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8080"/>
                </a:solidFill>
                <a:latin typeface="Courier New" panose="02070309020205020404" pitchFamily="49" charset="0"/>
                <a:cs typeface="Courier New" panose="02070309020205020404" pitchFamily="49" charset="0"/>
              </a:rPr>
              <a:t>        &lt;</a:t>
            </a:r>
            <a:r>
              <a:rPr lang="fr-FR" sz="1200" dirty="0" err="1">
                <a:solidFill>
                  <a:srgbClr val="3F7F7F"/>
                </a:solidFill>
                <a:latin typeface="Courier New" panose="02070309020205020404" pitchFamily="49" charset="0"/>
                <a:cs typeface="Courier New" panose="02070309020205020404" pitchFamily="49" charset="0"/>
              </a:rPr>
              <a:t>intent-filter</a:t>
            </a:r>
            <a:r>
              <a:rPr lang="fr-FR" sz="1200"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action </a:t>
            </a:r>
            <a:r>
              <a:rPr lang="fr-FR" sz="1200" dirty="0" err="1">
                <a:solidFill>
                  <a:srgbClr val="7F007F"/>
                </a:solidFill>
                <a:latin typeface="Courier New" panose="02070309020205020404" pitchFamily="49" charset="0"/>
                <a:cs typeface="Courier New" panose="02070309020205020404" pitchFamily="49" charset="0"/>
              </a:rPr>
              <a:t>android:name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a:t>
            </a:r>
            <a:r>
              <a:rPr lang="fr-FR" sz="1200" i="1" dirty="0" err="1">
                <a:solidFill>
                  <a:srgbClr val="2A00FF"/>
                </a:solidFill>
                <a:latin typeface="Courier New" panose="02070309020205020404" pitchFamily="49" charset="0"/>
                <a:cs typeface="Courier New" panose="02070309020205020404" pitchFamily="49" charset="0"/>
              </a:rPr>
              <a:t>android.intent.action.EDIT</a:t>
            </a:r>
            <a:r>
              <a:rPr lang="fr-FR" sz="1200" i="1" dirty="0">
                <a:solidFill>
                  <a:srgbClr val="2A00FF"/>
                </a:solidFill>
                <a:latin typeface="Courier New" panose="02070309020205020404" pitchFamily="49" charset="0"/>
                <a:cs typeface="Courier New" panose="02070309020205020404" pitchFamily="49" charset="0"/>
              </a:rPr>
              <a:t>" </a:t>
            </a:r>
            <a:r>
              <a:rPr lang="fr-FR" sz="1200" i="1" dirty="0">
                <a:solidFill>
                  <a:srgbClr val="008080"/>
                </a:solidFill>
                <a:latin typeface="Courier New" panose="02070309020205020404" pitchFamily="49" charset="0"/>
                <a:cs typeface="Courier New" panose="02070309020205020404" pitchFamily="49" charset="0"/>
              </a:rPr>
              <a:t>/&gt;</a:t>
            </a: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data </a:t>
            </a:r>
            <a:r>
              <a:rPr lang="en-US" sz="1200" dirty="0" err="1">
                <a:solidFill>
                  <a:srgbClr val="7F007F"/>
                </a:solidFill>
                <a:latin typeface="Courier New" panose="02070309020205020404" pitchFamily="49" charset="0"/>
                <a:cs typeface="Courier New" panose="02070309020205020404" pitchFamily="49" charset="0"/>
              </a:rPr>
              <a:t>android:mimeType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"application/pdf"</a:t>
            </a:r>
            <a:r>
              <a:rPr lang="en-US"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category</a:t>
            </a:r>
            <a:r>
              <a:rPr lang="fr-FR" sz="1200" dirty="0">
                <a:solidFill>
                  <a:srgbClr val="3F7F7F"/>
                </a:solidFill>
                <a:latin typeface="Courier New" panose="02070309020205020404" pitchFamily="49" charset="0"/>
                <a:cs typeface="Courier New" panose="02070309020205020404" pitchFamily="49" charset="0"/>
              </a:rPr>
              <a:t> </a:t>
            </a:r>
            <a:r>
              <a:rPr lang="fr-FR" sz="1200" dirty="0" err="1">
                <a:solidFill>
                  <a:srgbClr val="7F007F"/>
                </a:solidFill>
                <a:latin typeface="Courier New" panose="02070309020205020404" pitchFamily="49" charset="0"/>
                <a:cs typeface="Courier New" panose="02070309020205020404" pitchFamily="49" charset="0"/>
              </a:rPr>
              <a:t>android:name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a:t>
            </a:r>
            <a:r>
              <a:rPr lang="fr-FR" sz="1200" i="1" dirty="0" err="1">
                <a:solidFill>
                  <a:srgbClr val="2A00FF"/>
                </a:solidFill>
                <a:latin typeface="Courier New" panose="02070309020205020404" pitchFamily="49" charset="0"/>
                <a:cs typeface="Courier New" panose="02070309020205020404" pitchFamily="49" charset="0"/>
              </a:rPr>
              <a:t>android.intent.category.DEFAULT</a:t>
            </a:r>
            <a:r>
              <a:rPr lang="fr-FR" sz="1200" i="1" dirty="0">
                <a:solidFill>
                  <a:srgbClr val="2A00FF"/>
                </a:solidFill>
                <a:latin typeface="Courier New" panose="02070309020205020404" pitchFamily="49" charset="0"/>
                <a:cs typeface="Courier New" panose="02070309020205020404" pitchFamily="49" charset="0"/>
              </a:rPr>
              <a:t>" </a:t>
            </a:r>
            <a:r>
              <a:rPr lang="fr-FR"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intent-filter</a:t>
            </a:r>
            <a:r>
              <a:rPr lang="fr-FR" sz="1200" dirty="0">
                <a:solidFill>
                  <a:srgbClr val="008080"/>
                </a:solidFill>
                <a:latin typeface="Courier New" panose="02070309020205020404" pitchFamily="49" charset="0"/>
                <a:cs typeface="Courier New" panose="02070309020205020404" pitchFamily="49" charset="0"/>
              </a:rPr>
              <a:t>&gt;</a:t>
            </a:r>
            <a:endParaRPr lang="fr-FR" sz="1200" i="1" dirty="0">
              <a:solidFill>
                <a:srgbClr val="008080"/>
              </a:solidFill>
              <a:latin typeface="Courier New" panose="02070309020205020404" pitchFamily="49" charset="0"/>
              <a:cs typeface="Courier New" panose="02070309020205020404" pitchFamily="49" charset="0"/>
            </a:endParaRPr>
          </a:p>
          <a:p>
            <a:r>
              <a:rPr lang="fr-FR" sz="1200" dirty="0">
                <a:solidFill>
                  <a:srgbClr val="008080"/>
                </a:solidFill>
                <a:latin typeface="Courier New" panose="02070309020205020404" pitchFamily="49" charset="0"/>
                <a:cs typeface="Courier New" panose="02070309020205020404" pitchFamily="49" charset="0"/>
              </a:rPr>
              <a:t>    &lt;/</a:t>
            </a:r>
            <a:r>
              <a:rPr lang="fr-FR" sz="1200" dirty="0" err="1">
                <a:solidFill>
                  <a:srgbClr val="3F7F7F"/>
                </a:solidFill>
                <a:latin typeface="Courier New" panose="02070309020205020404" pitchFamily="49" charset="0"/>
                <a:cs typeface="Courier New" panose="02070309020205020404" pitchFamily="49" charset="0"/>
              </a:rPr>
              <a:t>activity</a:t>
            </a:r>
            <a:r>
              <a:rPr lang="fr-FR" sz="1200" dirty="0">
                <a:solidFill>
                  <a:srgbClr val="008080"/>
                </a:solidFill>
                <a:latin typeface="Courier New" panose="02070309020205020404" pitchFamily="49" charset="0"/>
                <a:cs typeface="Courier New" panose="02070309020205020404" pitchFamily="49" charset="0"/>
              </a:rPr>
              <a:t>&gt;</a:t>
            </a:r>
          </a:p>
          <a:p>
            <a:endParaRPr lang="fr-FR" sz="1200" dirty="0">
              <a:latin typeface="Courier New" panose="02070309020205020404" pitchFamily="49" charset="0"/>
              <a:cs typeface="Courier New" panose="02070309020205020404" pitchFamily="49" charset="0"/>
            </a:endParaRPr>
          </a:p>
          <a:p>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8080"/>
                </a:solidFill>
                <a:latin typeface="Courier New" panose="02070309020205020404" pitchFamily="49" charset="0"/>
                <a:cs typeface="Courier New" panose="02070309020205020404" pitchFamily="49" charset="0"/>
              </a:rPr>
              <a:t>&lt;</a:t>
            </a:r>
            <a:r>
              <a:rPr lang="en-US" sz="1200" dirty="0">
                <a:solidFill>
                  <a:srgbClr val="3F7F7F"/>
                </a:solidFill>
                <a:latin typeface="Courier New" panose="02070309020205020404" pitchFamily="49" charset="0"/>
                <a:cs typeface="Courier New" panose="02070309020205020404" pitchFamily="49" charset="0"/>
              </a:rPr>
              <a:t>activity </a:t>
            </a:r>
            <a:r>
              <a:rPr lang="en-US" sz="1200" dirty="0" err="1">
                <a:solidFill>
                  <a:srgbClr val="7F007F"/>
                </a:solidFill>
                <a:latin typeface="Courier New" panose="02070309020205020404" pitchFamily="49" charset="0"/>
                <a:cs typeface="Courier New" panose="02070309020205020404" pitchFamily="49" charset="0"/>
              </a:rPr>
              <a:t>android:name</a:t>
            </a:r>
            <a:r>
              <a:rPr lang="en-US" sz="1200" dirty="0">
                <a:solidFill>
                  <a:srgbClr val="000000"/>
                </a:solidFill>
                <a:latin typeface="Courier New" panose="02070309020205020404" pitchFamily="49" charset="0"/>
                <a:cs typeface="Courier New" panose="02070309020205020404" pitchFamily="49" charset="0"/>
              </a:rPr>
              <a:t>=</a:t>
            </a:r>
            <a:r>
              <a:rPr lang="en-US" sz="1200" i="1" dirty="0">
                <a:solidFill>
                  <a:srgbClr val="2A00FF"/>
                </a:solidFill>
                <a:latin typeface="Courier New" panose="02070309020205020404" pitchFamily="49" charset="0"/>
                <a:cs typeface="Courier New" panose="02070309020205020404" pitchFamily="49" charset="0"/>
              </a:rPr>
              <a:t>".</a:t>
            </a:r>
            <a:r>
              <a:rPr lang="en-US" sz="1200" i="1" dirty="0" err="1">
                <a:solidFill>
                  <a:srgbClr val="2A00FF"/>
                </a:solidFill>
                <a:latin typeface="Courier New" panose="02070309020205020404" pitchFamily="49" charset="0"/>
                <a:cs typeface="Courier New" panose="02070309020205020404" pitchFamily="49" charset="0"/>
              </a:rPr>
              <a:t>activities.PaintPngActivity</a:t>
            </a:r>
            <a:r>
              <a:rPr lang="en-US" sz="1200" i="1" dirty="0">
                <a:solidFill>
                  <a:srgbClr val="2A00FF"/>
                </a:solidFill>
                <a:latin typeface="Courier New" panose="02070309020205020404" pitchFamily="49" charset="0"/>
                <a:cs typeface="Courier New" panose="02070309020205020404" pitchFamily="49" charset="0"/>
              </a:rPr>
              <a:t>"</a:t>
            </a:r>
            <a:r>
              <a:rPr lang="en-US"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intent-</a:t>
            </a:r>
            <a:r>
              <a:rPr lang="fr-FR" sz="1200" dirty="0" err="1">
                <a:solidFill>
                  <a:srgbClr val="3F7F7F"/>
                </a:solidFill>
                <a:latin typeface="Courier New" panose="02070309020205020404" pitchFamily="49" charset="0"/>
                <a:cs typeface="Courier New" panose="02070309020205020404" pitchFamily="49" charset="0"/>
              </a:rPr>
              <a:t>filter</a:t>
            </a:r>
            <a:r>
              <a:rPr lang="fr-FR" sz="1200"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action </a:t>
            </a:r>
            <a:r>
              <a:rPr lang="fr-FR" sz="1200" dirty="0" err="1">
                <a:solidFill>
                  <a:srgbClr val="7F007F"/>
                </a:solidFill>
                <a:latin typeface="Courier New" panose="02070309020205020404" pitchFamily="49" charset="0"/>
                <a:cs typeface="Courier New" panose="02070309020205020404" pitchFamily="49" charset="0"/>
              </a:rPr>
              <a:t>android:name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a:t>
            </a:r>
            <a:r>
              <a:rPr lang="fr-FR" sz="1200" i="1" dirty="0" err="1">
                <a:solidFill>
                  <a:srgbClr val="2A00FF"/>
                </a:solidFill>
                <a:latin typeface="Courier New" panose="02070309020205020404" pitchFamily="49" charset="0"/>
                <a:cs typeface="Courier New" panose="02070309020205020404" pitchFamily="49" charset="0"/>
              </a:rPr>
              <a:t>android.intent.action.EDIT</a:t>
            </a:r>
            <a:r>
              <a:rPr lang="fr-FR" sz="1200" i="1" dirty="0">
                <a:solidFill>
                  <a:srgbClr val="2A00FF"/>
                </a:solidFill>
                <a:latin typeface="Courier New" panose="02070309020205020404" pitchFamily="49" charset="0"/>
                <a:cs typeface="Courier New" panose="02070309020205020404" pitchFamily="49" charset="0"/>
              </a:rPr>
              <a:t>" </a:t>
            </a:r>
            <a:r>
              <a:rPr lang="fr-FR"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data </a:t>
            </a:r>
            <a:r>
              <a:rPr lang="fr-FR" sz="1200" dirty="0" err="1">
                <a:solidFill>
                  <a:srgbClr val="7F007F"/>
                </a:solidFill>
                <a:latin typeface="Courier New" panose="02070309020205020404" pitchFamily="49" charset="0"/>
                <a:cs typeface="Courier New" panose="02070309020205020404" pitchFamily="49" charset="0"/>
              </a:rPr>
              <a:t>android:mimeType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"image/png"</a:t>
            </a:r>
            <a:r>
              <a:rPr lang="fr-FR"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data </a:t>
            </a:r>
            <a:r>
              <a:rPr lang="fr-FR" sz="1200" dirty="0" err="1">
                <a:solidFill>
                  <a:srgbClr val="7F007F"/>
                </a:solidFill>
                <a:latin typeface="Courier New" panose="02070309020205020404" pitchFamily="49" charset="0"/>
                <a:cs typeface="Courier New" panose="02070309020205020404" pitchFamily="49" charset="0"/>
              </a:rPr>
              <a:t>android:mimeType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"image/jpeg"</a:t>
            </a:r>
            <a:r>
              <a:rPr lang="fr-FR"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category</a:t>
            </a:r>
            <a:r>
              <a:rPr lang="fr-FR" sz="1200" dirty="0">
                <a:solidFill>
                  <a:srgbClr val="3F7F7F"/>
                </a:solidFill>
                <a:latin typeface="Courier New" panose="02070309020205020404" pitchFamily="49" charset="0"/>
                <a:cs typeface="Courier New" panose="02070309020205020404" pitchFamily="49" charset="0"/>
              </a:rPr>
              <a:t> </a:t>
            </a:r>
            <a:r>
              <a:rPr lang="fr-FR" sz="1200" dirty="0" err="1">
                <a:solidFill>
                  <a:srgbClr val="7F007F"/>
                </a:solidFill>
                <a:latin typeface="Courier New" panose="02070309020205020404" pitchFamily="49" charset="0"/>
                <a:cs typeface="Courier New" panose="02070309020205020404" pitchFamily="49" charset="0"/>
              </a:rPr>
              <a:t>android:name</a:t>
            </a:r>
            <a:r>
              <a:rPr lang="fr-FR" sz="1200" dirty="0">
                <a:solidFill>
                  <a:srgbClr val="000000"/>
                </a:solidFill>
                <a:latin typeface="Courier New" panose="02070309020205020404" pitchFamily="49" charset="0"/>
                <a:cs typeface="Courier New" panose="02070309020205020404" pitchFamily="49" charset="0"/>
              </a:rPr>
              <a:t>=</a:t>
            </a:r>
            <a:r>
              <a:rPr lang="fr-FR" sz="1200" i="1" dirty="0">
                <a:solidFill>
                  <a:srgbClr val="2A00FF"/>
                </a:solidFill>
                <a:latin typeface="Courier New" panose="02070309020205020404" pitchFamily="49" charset="0"/>
                <a:cs typeface="Courier New" panose="02070309020205020404" pitchFamily="49" charset="0"/>
              </a:rPr>
              <a:t>"</a:t>
            </a:r>
            <a:r>
              <a:rPr lang="fr-FR" sz="1200" i="1" dirty="0" err="1">
                <a:solidFill>
                  <a:srgbClr val="2A00FF"/>
                </a:solidFill>
                <a:latin typeface="Courier New" panose="02070309020205020404" pitchFamily="49" charset="0"/>
                <a:cs typeface="Courier New" panose="02070309020205020404" pitchFamily="49" charset="0"/>
              </a:rPr>
              <a:t>android.intent.category.DEFAULT</a:t>
            </a:r>
            <a:r>
              <a:rPr lang="fr-FR" sz="1200" i="1" dirty="0">
                <a:solidFill>
                  <a:srgbClr val="2A00FF"/>
                </a:solidFill>
                <a:latin typeface="Courier New" panose="02070309020205020404" pitchFamily="49" charset="0"/>
                <a:cs typeface="Courier New" panose="02070309020205020404" pitchFamily="49" charset="0"/>
              </a:rPr>
              <a:t>" </a:t>
            </a:r>
            <a:r>
              <a:rPr lang="fr-FR" sz="1200" i="1"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a:solidFill>
                  <a:srgbClr val="3F7F7F"/>
                </a:solidFill>
                <a:latin typeface="Courier New" panose="02070309020205020404" pitchFamily="49" charset="0"/>
                <a:cs typeface="Courier New" panose="02070309020205020404" pitchFamily="49" charset="0"/>
              </a:rPr>
              <a:t>intent-</a:t>
            </a:r>
            <a:r>
              <a:rPr lang="fr-FR" sz="1200" dirty="0" err="1">
                <a:solidFill>
                  <a:srgbClr val="3F7F7F"/>
                </a:solidFill>
                <a:latin typeface="Courier New" panose="02070309020205020404" pitchFamily="49" charset="0"/>
                <a:cs typeface="Courier New" panose="02070309020205020404" pitchFamily="49" charset="0"/>
              </a:rPr>
              <a:t>filter</a:t>
            </a:r>
            <a:r>
              <a:rPr lang="fr-FR" sz="1200" dirty="0">
                <a:solidFill>
                  <a:srgbClr val="008080"/>
                </a:solidFill>
                <a:latin typeface="Courier New" panose="02070309020205020404" pitchFamily="49" charset="0"/>
                <a:cs typeface="Courier New" panose="02070309020205020404" pitchFamily="49" charset="0"/>
              </a:rPr>
              <a:t>&gt;</a:t>
            </a:r>
          </a:p>
          <a:p>
            <a:r>
              <a:rPr lang="fr-FR" sz="1200" dirty="0">
                <a:solidFill>
                  <a:srgbClr val="000000"/>
                </a:solidFill>
                <a:latin typeface="Courier New" panose="02070309020205020404" pitchFamily="49" charset="0"/>
                <a:cs typeface="Courier New" panose="02070309020205020404" pitchFamily="49" charset="0"/>
              </a:rPr>
              <a:t>    </a:t>
            </a:r>
            <a:r>
              <a:rPr lang="fr-FR" sz="1200" dirty="0">
                <a:solidFill>
                  <a:srgbClr val="008080"/>
                </a:solidFill>
                <a:latin typeface="Courier New" panose="02070309020205020404" pitchFamily="49" charset="0"/>
                <a:cs typeface="Courier New" panose="02070309020205020404" pitchFamily="49" charset="0"/>
              </a:rPr>
              <a:t>&lt;/</a:t>
            </a:r>
            <a:r>
              <a:rPr lang="fr-FR" sz="1200" dirty="0" err="1">
                <a:solidFill>
                  <a:srgbClr val="3F7F7F"/>
                </a:solidFill>
                <a:latin typeface="Courier New" panose="02070309020205020404" pitchFamily="49" charset="0"/>
                <a:cs typeface="Courier New" panose="02070309020205020404" pitchFamily="49" charset="0"/>
              </a:rPr>
              <a:t>activity</a:t>
            </a:r>
            <a:r>
              <a:rPr lang="fr-FR" sz="1200" dirty="0">
                <a:solidFill>
                  <a:srgbClr val="008080"/>
                </a:solidFill>
                <a:latin typeface="Courier New" panose="02070309020205020404" pitchFamily="49" charset="0"/>
                <a:cs typeface="Courier New" panose="02070309020205020404" pitchFamily="49" charset="0"/>
              </a:rPr>
              <a:t>&gt;</a:t>
            </a:r>
            <a:endParaRPr lang="fr-FR" sz="12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41093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xEl>
                                              <p:pRg st="23" end="2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
                                            <p:txEl>
                                              <p:pRg st="24" end="2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
                                            <p:txEl>
                                              <p:pRg st="25" end="2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xEl>
                                              <p:pRg st="26" end="2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xEl>
                                              <p:pRg st="27" end="2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xEl>
                                              <p:pRg st="28" end="2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xEl>
                                              <p:pRg st="29" end="2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0">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RIT6VH5m"/>
  <p:tag name="ARTICULATE_DESIGN_ID_1_THÈME OFFICE" val="R66cABEG"/>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NUM" val="4"/>
</p:tagLst>
</file>

<file path=ppt/tags/tag101.xml><?xml version="1.0" encoding="utf-8"?>
<p:tagLst xmlns:a="http://schemas.openxmlformats.org/drawingml/2006/main" xmlns:r="http://schemas.openxmlformats.org/officeDocument/2006/relationships" xmlns:p="http://schemas.openxmlformats.org/presentationml/2006/main">
  <p:tag name="NUM" val="5"/>
</p:tagLst>
</file>

<file path=ppt/tags/tag102.xml><?xml version="1.0" encoding="utf-8"?>
<p:tagLst xmlns:a="http://schemas.openxmlformats.org/drawingml/2006/main" xmlns:r="http://schemas.openxmlformats.org/officeDocument/2006/relationships" xmlns:p="http://schemas.openxmlformats.org/presentationml/2006/main">
  <p:tag name="NUM" val="6"/>
</p:tagLst>
</file>

<file path=ppt/tags/tag103.xml><?xml version="1.0" encoding="utf-8"?>
<p:tagLst xmlns:a="http://schemas.openxmlformats.org/drawingml/2006/main" xmlns:r="http://schemas.openxmlformats.org/officeDocument/2006/relationships" xmlns:p="http://schemas.openxmlformats.org/presentationml/2006/main">
  <p:tag name="NUM" val="7"/>
</p:tagLst>
</file>

<file path=ppt/tags/tag104.xml><?xml version="1.0" encoding="utf-8"?>
<p:tagLst xmlns:a="http://schemas.openxmlformats.org/drawingml/2006/main" xmlns:r="http://schemas.openxmlformats.org/officeDocument/2006/relationships" xmlns:p="http://schemas.openxmlformats.org/presentationml/2006/main">
  <p:tag name="NUM" val="8"/>
</p:tagLst>
</file>

<file path=ppt/tags/tag105.xml><?xml version="1.0" encoding="utf-8"?>
<p:tagLst xmlns:a="http://schemas.openxmlformats.org/drawingml/2006/main" xmlns:r="http://schemas.openxmlformats.org/officeDocument/2006/relationships" xmlns:p="http://schemas.openxmlformats.org/presentationml/2006/main">
  <p:tag name="NUM" val="9"/>
</p:tagLst>
</file>

<file path=ppt/tags/tag106.xml><?xml version="1.0" encoding="utf-8"?>
<p:tagLst xmlns:a="http://schemas.openxmlformats.org/drawingml/2006/main" xmlns:r="http://schemas.openxmlformats.org/officeDocument/2006/relationships" xmlns:p="http://schemas.openxmlformats.org/presentationml/2006/main">
  <p:tag name="NUM" val="10"/>
</p:tagLst>
</file>

<file path=ppt/tags/tag107.xml><?xml version="1.0" encoding="utf-8"?>
<p:tagLst xmlns:a="http://schemas.openxmlformats.org/drawingml/2006/main" xmlns:r="http://schemas.openxmlformats.org/officeDocument/2006/relationships" xmlns:p="http://schemas.openxmlformats.org/presentationml/2006/main">
  <p:tag name="NUM" val="11"/>
</p:tagLst>
</file>

<file path=ppt/tags/tag108.xml><?xml version="1.0" encoding="utf-8"?>
<p:tagLst xmlns:a="http://schemas.openxmlformats.org/drawingml/2006/main" xmlns:r="http://schemas.openxmlformats.org/officeDocument/2006/relationships" xmlns:p="http://schemas.openxmlformats.org/presentationml/2006/main">
  <p:tag name="NUM" val="12"/>
</p:tagLst>
</file>

<file path=ppt/tags/tag109.xml><?xml version="1.0" encoding="utf-8"?>
<p:tagLst xmlns:a="http://schemas.openxmlformats.org/drawingml/2006/main" xmlns:r="http://schemas.openxmlformats.org/officeDocument/2006/relationships" xmlns:p="http://schemas.openxmlformats.org/presentationml/2006/main">
  <p:tag name="NUM" val="13"/>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NUM" val="14"/>
</p:tagLst>
</file>

<file path=ppt/tags/tag111.xml><?xml version="1.0" encoding="utf-8"?>
<p:tagLst xmlns:a="http://schemas.openxmlformats.org/drawingml/2006/main" xmlns:r="http://schemas.openxmlformats.org/officeDocument/2006/relationships" xmlns:p="http://schemas.openxmlformats.org/presentationml/2006/main">
  <p:tag name="NUM" val="15"/>
</p:tagLst>
</file>

<file path=ppt/tags/tag112.xml><?xml version="1.0" encoding="utf-8"?>
<p:tagLst xmlns:a="http://schemas.openxmlformats.org/drawingml/2006/main" xmlns:r="http://schemas.openxmlformats.org/officeDocument/2006/relationships" xmlns:p="http://schemas.openxmlformats.org/presentationml/2006/main">
  <p:tag name="NUM" val="16"/>
</p:tagLst>
</file>

<file path=ppt/tags/tag113.xml><?xml version="1.0" encoding="utf-8"?>
<p:tagLst xmlns:a="http://schemas.openxmlformats.org/drawingml/2006/main" xmlns:r="http://schemas.openxmlformats.org/officeDocument/2006/relationships" xmlns:p="http://schemas.openxmlformats.org/presentationml/2006/main">
  <p:tag name="NUM" val="17"/>
</p:tagLst>
</file>

<file path=ppt/tags/tag114.xml><?xml version="1.0" encoding="utf-8"?>
<p:tagLst xmlns:a="http://schemas.openxmlformats.org/drawingml/2006/main" xmlns:r="http://schemas.openxmlformats.org/officeDocument/2006/relationships" xmlns:p="http://schemas.openxmlformats.org/presentationml/2006/main">
  <p:tag name="NUM" val="18"/>
</p:tagLst>
</file>

<file path=ppt/tags/tag115.xml><?xml version="1.0" encoding="utf-8"?>
<p:tagLst xmlns:a="http://schemas.openxmlformats.org/drawingml/2006/main" xmlns:r="http://schemas.openxmlformats.org/officeDocument/2006/relationships" xmlns:p="http://schemas.openxmlformats.org/presentationml/2006/main">
  <p:tag name="NUM" val="19"/>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NUM" val="4"/>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NUM" val="1"/>
</p:tagLst>
</file>

<file path=ppt/tags/tag131.xml><?xml version="1.0" encoding="utf-8"?>
<p:tagLst xmlns:a="http://schemas.openxmlformats.org/drawingml/2006/main" xmlns:r="http://schemas.openxmlformats.org/officeDocument/2006/relationships" xmlns:p="http://schemas.openxmlformats.org/presentationml/2006/main">
  <p:tag name="NUM" val="2"/>
</p:tagLst>
</file>

<file path=ppt/tags/tag132.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4"/>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3"/>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6"/>
</p:tagLst>
</file>

<file path=ppt/tags/tag78.xml><?xml version="1.0" encoding="utf-8"?>
<p:tagLst xmlns:a="http://schemas.openxmlformats.org/drawingml/2006/main" xmlns:r="http://schemas.openxmlformats.org/officeDocument/2006/relationships" xmlns:p="http://schemas.openxmlformats.org/presentationml/2006/main">
  <p:tag name="NUM" val="7"/>
</p:tagLst>
</file>

<file path=ppt/tags/tag79.xml><?xml version="1.0" encoding="utf-8"?>
<p:tagLst xmlns:a="http://schemas.openxmlformats.org/drawingml/2006/main" xmlns:r="http://schemas.openxmlformats.org/officeDocument/2006/relationships" xmlns:p="http://schemas.openxmlformats.org/presentationml/2006/main">
  <p:tag name="NUM" val="8"/>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NUM" val="9"/>
</p:tagLst>
</file>

<file path=ppt/tags/tag81.xml><?xml version="1.0" encoding="utf-8"?>
<p:tagLst xmlns:a="http://schemas.openxmlformats.org/drawingml/2006/main" xmlns:r="http://schemas.openxmlformats.org/officeDocument/2006/relationships" xmlns:p="http://schemas.openxmlformats.org/presentationml/2006/main">
  <p:tag name="NUM" val="10"/>
</p:tagLst>
</file>

<file path=ppt/tags/tag82.xml><?xml version="1.0" encoding="utf-8"?>
<p:tagLst xmlns:a="http://schemas.openxmlformats.org/drawingml/2006/main" xmlns:r="http://schemas.openxmlformats.org/officeDocument/2006/relationships" xmlns:p="http://schemas.openxmlformats.org/presentationml/2006/main">
  <p:tag name="NUM" val="11"/>
</p:tagLst>
</file>

<file path=ppt/tags/tag83.xml><?xml version="1.0" encoding="utf-8"?>
<p:tagLst xmlns:a="http://schemas.openxmlformats.org/drawingml/2006/main" xmlns:r="http://schemas.openxmlformats.org/officeDocument/2006/relationships" xmlns:p="http://schemas.openxmlformats.org/presentationml/2006/main">
  <p:tag name="NUM" val="12"/>
</p:tagLst>
</file>

<file path=ppt/tags/tag84.xml><?xml version="1.0" encoding="utf-8"?>
<p:tagLst xmlns:a="http://schemas.openxmlformats.org/drawingml/2006/main" xmlns:r="http://schemas.openxmlformats.org/officeDocument/2006/relationships" xmlns:p="http://schemas.openxmlformats.org/presentationml/2006/main">
  <p:tag name="NUM" val="13"/>
</p:tagLst>
</file>

<file path=ppt/tags/tag85.xml><?xml version="1.0" encoding="utf-8"?>
<p:tagLst xmlns:a="http://schemas.openxmlformats.org/drawingml/2006/main" xmlns:r="http://schemas.openxmlformats.org/officeDocument/2006/relationships" xmlns:p="http://schemas.openxmlformats.org/presentationml/2006/main">
  <p:tag name="NUM" val="14"/>
</p:tagLst>
</file>

<file path=ppt/tags/tag86.xml><?xml version="1.0" encoding="utf-8"?>
<p:tagLst xmlns:a="http://schemas.openxmlformats.org/drawingml/2006/main" xmlns:r="http://schemas.openxmlformats.org/officeDocument/2006/relationships" xmlns:p="http://schemas.openxmlformats.org/presentationml/2006/main">
  <p:tag name="NUM" val="15"/>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NUM" val="3"/>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a:bodyPr>
      <a:lstStyle>
        <a:defPPr>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6D81C18CA3A143BFCE988E0B855946" ma:contentTypeVersion="10" ma:contentTypeDescription="Crée un document." ma:contentTypeScope="" ma:versionID="843ccf878f9b1445a0d8d8e2fe9a4a21">
  <xsd:schema xmlns:xsd="http://www.w3.org/2001/XMLSchema" xmlns:xs="http://www.w3.org/2001/XMLSchema" xmlns:p="http://schemas.microsoft.com/office/2006/metadata/properties" xmlns:ns2="c016370a-b7c9-4039-9eaa-9f6016a33bd2" xmlns:ns3="2b844f85-d02a-4d35-aab0-730ea0553e8d" targetNamespace="http://schemas.microsoft.com/office/2006/metadata/properties" ma:root="true" ma:fieldsID="b8408d31c7985c57229d75061a595e0b" ns2:_="" ns3:_="">
    <xsd:import namespace="c016370a-b7c9-4039-9eaa-9f6016a33bd2"/>
    <xsd:import namespace="2b844f85-d02a-4d35-aab0-730ea0553e8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16370a-b7c9-4039-9eaa-9f6016a33b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844f85-d02a-4d35-aab0-730ea0553e8d"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472C3E-3E7B-48D2-BE64-60D4B59381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16370a-b7c9-4039-9eaa-9f6016a33bd2"/>
    <ds:schemaRef ds:uri="2b844f85-d02a-4d35-aab0-730ea0553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744E35-8DFE-42FB-9B27-EF60FB2821E4}">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c016370a-b7c9-4039-9eaa-9f6016a33bd2"/>
    <ds:schemaRef ds:uri="http://purl.org/dc/terms/"/>
    <ds:schemaRef ds:uri="2b844f85-d02a-4d35-aab0-730ea0553e8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92112B7-675F-4876-9B67-FE360DED35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1256</Words>
  <Application>Microsoft Office PowerPoint</Application>
  <PresentationFormat>Grand écran</PresentationFormat>
  <Paragraphs>144</Paragraphs>
  <Slides>15</Slides>
  <Notes>15</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15</vt:i4>
      </vt:variant>
    </vt:vector>
  </HeadingPairs>
  <TitlesOfParts>
    <vt:vector size="21" baseType="lpstr">
      <vt:lpstr>Segoe UI</vt:lpstr>
      <vt:lpstr>Arial</vt:lpstr>
      <vt:lpstr>Segoe UI Light</vt:lpstr>
      <vt:lpstr>Courier New</vt:lpstr>
      <vt:lpstr>Thème Office</vt:lpstr>
      <vt:lpstr>1_Thème Office</vt:lpstr>
      <vt:lpstr>Le développement  d’une application mobile  sous Android</vt:lpstr>
      <vt:lpstr>Navigation externe</vt:lpstr>
      <vt:lpstr>Navigation interne</vt:lpstr>
      <vt:lpstr>Navigation interne</vt:lpstr>
      <vt:lpstr>Navigation externe</vt:lpstr>
      <vt:lpstr>Navigation externe</vt:lpstr>
      <vt:lpstr>Navigation externe</vt:lpstr>
      <vt:lpstr>Navigation externe</vt:lpstr>
      <vt:lpstr>Navigation externe</vt:lpstr>
      <vt:lpstr>Navigation externe</vt:lpstr>
      <vt:lpstr>Navigation externe</vt:lpstr>
      <vt:lpstr>Navigation externe</vt:lpstr>
      <vt:lpstr>Navigation externe</vt:lpstr>
      <vt:lpstr>Navigation externe</vt:lpstr>
      <vt:lpstr>Navigation externe</vt:lpstr>
    </vt:vector>
  </TitlesOfParts>
  <Company>editions Eni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Nathalie HERVOCHE</dc:creator>
  <cp:lastModifiedBy>Anthony COSSON</cp:lastModifiedBy>
  <cp:revision>999</cp:revision>
  <dcterms:created xsi:type="dcterms:W3CDTF">2017-05-09T08:51:09Z</dcterms:created>
  <dcterms:modified xsi:type="dcterms:W3CDTF">2022-01-26T10:19:39Z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f66734b3-83b1-41cc-940e-f23d0c158fc1</vt:lpwstr>
  </property>
  <property fmtid="{D5CDD505-2E9C-101B-9397-08002B2CF9AE}" pid="3" name="ContentTypeId">
    <vt:lpwstr>0x010100AC6D81C18CA3A143BFCE988E0B855946</vt:lpwstr>
  </property>
  <property fmtid="{D5CDD505-2E9C-101B-9397-08002B2CF9AE}" pid="4" name="ArticulateGUID">
    <vt:lpwstr>4C016939-3D63-4BD5-8C4B-0D84325C8D72</vt:lpwstr>
  </property>
  <property fmtid="{D5CDD505-2E9C-101B-9397-08002B2CF9AE}" pid="5" name="ArticulatePath">
    <vt:lpwstr>débuter_powerapps_video_ENI</vt:lpwstr>
  </property>
</Properties>
</file>