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xml" ContentType="application/vnd.openxmlformats-officedocument.presentationml.notesSlide+xml"/>
  <Override PartName="/ppt/comments/modernComment_100_7E923C18.xml" ContentType="application/vnd.ms-powerpoint.comment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3.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4.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5.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6.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7.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8.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9.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10.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11.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12.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13.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14.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15.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16.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17.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18.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19.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20.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21.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22.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notesSlides/notesSlide23.xml" ContentType="application/vnd.openxmlformats-officedocument.presentationml.notesSlide+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24.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25.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26.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2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99" r:id="rId4"/>
    <p:sldMasterId id="2147483722" r:id="rId5"/>
  </p:sldMasterIdLst>
  <p:notesMasterIdLst>
    <p:notesMasterId r:id="rId33"/>
  </p:notesMasterIdLst>
  <p:handoutMasterIdLst>
    <p:handoutMasterId r:id="rId34"/>
  </p:handoutMasterIdLst>
  <p:sldIdLst>
    <p:sldId id="256" r:id="rId6"/>
    <p:sldId id="257" r:id="rId7"/>
    <p:sldId id="589" r:id="rId8"/>
    <p:sldId id="677" r:id="rId9"/>
    <p:sldId id="678" r:id="rId10"/>
    <p:sldId id="679" r:id="rId11"/>
    <p:sldId id="680" r:id="rId12"/>
    <p:sldId id="681" r:id="rId13"/>
    <p:sldId id="682" r:id="rId14"/>
    <p:sldId id="683" r:id="rId15"/>
    <p:sldId id="666" r:id="rId16"/>
    <p:sldId id="667" r:id="rId17"/>
    <p:sldId id="684" r:id="rId18"/>
    <p:sldId id="685" r:id="rId19"/>
    <p:sldId id="686" r:id="rId20"/>
    <p:sldId id="687" r:id="rId21"/>
    <p:sldId id="688" r:id="rId22"/>
    <p:sldId id="668" r:id="rId23"/>
    <p:sldId id="689" r:id="rId24"/>
    <p:sldId id="690" r:id="rId25"/>
    <p:sldId id="691" r:id="rId26"/>
    <p:sldId id="692" r:id="rId27"/>
    <p:sldId id="693" r:id="rId28"/>
    <p:sldId id="694" r:id="rId29"/>
    <p:sldId id="695" r:id="rId30"/>
    <p:sldId id="696" r:id="rId31"/>
    <p:sldId id="270" r:id="rId32"/>
  </p:sldIdLst>
  <p:sldSz cx="12192000" cy="6858000"/>
  <p:notesSz cx="7104063" cy="10234613"/>
  <p:embeddedFontLst>
    <p:embeddedFont>
      <p:font typeface="Segoe UI" panose="020B0502040204020203" pitchFamily="34" charset="0"/>
      <p:regular r:id="rId35"/>
      <p:bold r:id="rId36"/>
      <p:italic r:id="rId37"/>
      <p:boldItalic r:id="rId38"/>
    </p:embeddedFont>
    <p:embeddedFont>
      <p:font typeface="Segoe UI Light" panose="020B0502040204020203" pitchFamily="34" charset="0"/>
      <p:regular r:id="rId39"/>
      <p:italic r:id="rId40"/>
    </p:embeddedFont>
  </p:embeddedFontLst>
  <p:custDataLst>
    <p:tags r:id="rId41"/>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77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199D02-F446-0807-52A6-5C0D46C48229}" name="Emilie VILLETORTE" initials="EV" userId="S::evilletorte@eni.fr::60a890f2-81d8-4a9a-b988-47c91ea199b8"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arah BOUTER" initials="SB" lastIdx="9" clrIdx="0">
    <p:extLst>
      <p:ext uri="{19B8F6BF-5375-455C-9EA6-DF929625EA0E}">
        <p15:presenceInfo xmlns:p15="http://schemas.microsoft.com/office/powerpoint/2012/main" userId="S-1-5-21-1801674531-1897051121-839522115-8424" providerId="AD"/>
      </p:ext>
    </p:extLst>
  </p:cmAuthor>
  <p:cmAuthor id="2" name="Thierry RICHARD" initials="TR" lastIdx="1" clrIdx="1">
    <p:extLst>
      <p:ext uri="{19B8F6BF-5375-455C-9EA6-DF929625EA0E}">
        <p15:presenceInfo xmlns:p15="http://schemas.microsoft.com/office/powerpoint/2012/main" userId="Thierry RICHARD" providerId="None"/>
      </p:ext>
    </p:extLst>
  </p:cmAuthor>
  <p:cmAuthor id="3" name="RICHARD Thierry Admin" initials="RTA" lastIdx="3" clrIdx="2">
    <p:extLst>
      <p:ext uri="{19B8F6BF-5375-455C-9EA6-DF929625EA0E}">
        <p15:presenceInfo xmlns:p15="http://schemas.microsoft.com/office/powerpoint/2012/main" userId="RICHARD Thierry Admin" providerId="None"/>
      </p:ext>
    </p:extLst>
  </p:cmAuthor>
  <p:cmAuthor id="4" name="Barthe, Karine (EXT - FR/Lannion)" initials="BK(F" lastIdx="1" clrIdx="3">
    <p:extLst>
      <p:ext uri="{19B8F6BF-5375-455C-9EA6-DF929625EA0E}">
        <p15:presenceInfo xmlns:p15="http://schemas.microsoft.com/office/powerpoint/2012/main" userId="Barthe, Karine (EXT - FR/Lanni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D3A2"/>
    <a:srgbClr val="55BDFD"/>
    <a:srgbClr val="0090CD"/>
    <a:srgbClr val="9D4007"/>
    <a:srgbClr val="F46914"/>
    <a:srgbClr val="F9B287"/>
    <a:srgbClr val="B262F4"/>
    <a:srgbClr val="6A0DB7"/>
    <a:srgbClr val="007386"/>
    <a:srgbClr val="018F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9" autoAdjust="0"/>
    <p:restoredTop sz="86251" autoAdjust="0"/>
  </p:normalViewPr>
  <p:slideViewPr>
    <p:cSldViewPr snapToGrid="0">
      <p:cViewPr varScale="1">
        <p:scale>
          <a:sx n="112" d="100"/>
          <a:sy n="112" d="100"/>
        </p:scale>
        <p:origin x="516" y="96"/>
      </p:cViewPr>
      <p:guideLst>
        <p:guide orient="horz" pos="2160"/>
        <p:guide pos="3840"/>
        <p:guide pos="2774"/>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51" d="100"/>
          <a:sy n="51" d="100"/>
        </p:scale>
        <p:origin x="271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5.fntdata"/><Relationship Id="rId21" Type="http://schemas.openxmlformats.org/officeDocument/2006/relationships/slide" Target="slides/slide16.xml"/><Relationship Id="rId34" Type="http://schemas.openxmlformats.org/officeDocument/2006/relationships/handoutMaster" Target="handoutMasters/handoutMaster1.xml"/><Relationship Id="rId42" Type="http://schemas.openxmlformats.org/officeDocument/2006/relationships/commentAuthors" Target="commentAuthors.xml"/><Relationship Id="rId47" Type="http://schemas.microsoft.com/office/2018/10/relationships/authors" Targe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2.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tags" Target="tags/tag1.xml"/></Relationships>
</file>

<file path=ppt/comments/modernComment_100_7E923C18.xml><?xml version="1.0" encoding="utf-8"?>
<p188:cmLst xmlns:a="http://schemas.openxmlformats.org/drawingml/2006/main" xmlns:r="http://schemas.openxmlformats.org/officeDocument/2006/relationships" xmlns:p188="http://schemas.microsoft.com/office/powerpoint/2018/8/main">
  <p188:cm id="{FE17F9E4-C529-4465-A2C2-3601F13C6C81}" authorId="{B7199D02-F446-0807-52A6-5C0D46C48229}" created="2022-01-24T13:33:46.736">
    <ac:txMkLst xmlns:ac="http://schemas.microsoft.com/office/drawing/2013/main/command">
      <pc:docMk xmlns:pc="http://schemas.microsoft.com/office/powerpoint/2013/main/command"/>
      <pc:sldMk xmlns:pc="http://schemas.microsoft.com/office/powerpoint/2013/main/command" cId="2123512856" sldId="256"/>
      <ac:spMk id="2" creationId="{6FA20465-108C-484C-98C8-D5CC05D665E3}"/>
      <ac:txMk cp="44" len="4">
        <ac:context len="57" hash="764422540"/>
      </ac:txMk>
    </ac:txMkLst>
    <p188:pos x="4000500" y="1825626"/>
    <p188:txBody>
      <a:bodyPr/>
      <a:lstStyle/>
      <a:p>
        <a:r>
          <a:rPr lang="fr-FR"/>
          <a:t>pour Android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fr-FR">
              <a:latin typeface="Segoe UI" panose="020B0502040204020203" pitchFamily="34" charset="0"/>
            </a:endParaRPr>
          </a:p>
        </p:txBody>
      </p:sp>
      <p:sp>
        <p:nvSpPr>
          <p:cNvPr id="3" name="Espace réservé de la date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A8EB9EB-B186-4F9A-9F85-BBB1D65C7589}" type="datetimeFigureOut">
              <a:rPr lang="fr-FR" smtClean="0">
                <a:latin typeface="Segoe UI" panose="020B0502040204020203" pitchFamily="34" charset="0"/>
              </a:rPr>
              <a:t>24/01/2022</a:t>
            </a:fld>
            <a:endParaRPr lang="fr-FR">
              <a:latin typeface="Segoe UI" panose="020B0502040204020203" pitchFamily="34" charset="0"/>
            </a:endParaRPr>
          </a:p>
        </p:txBody>
      </p:sp>
      <p:sp>
        <p:nvSpPr>
          <p:cNvPr id="4" name="Espace réservé du pied de page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endParaRPr lang="fr-FR">
              <a:latin typeface="Segoe UI" panose="020B0502040204020203" pitchFamily="34" charset="0"/>
            </a:endParaRPr>
          </a:p>
        </p:txBody>
      </p:sp>
      <p:sp>
        <p:nvSpPr>
          <p:cNvPr id="5" name="Espace réservé du numéro de diapositive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2611C90E-7C5C-4FC7-8E56-A2E921698B81}" type="slidenum">
              <a:rPr lang="fr-FR" smtClean="0">
                <a:latin typeface="Segoe UI" panose="020B0502040204020203" pitchFamily="34" charset="0"/>
              </a:rPr>
              <a:t>‹N°›</a:t>
            </a:fld>
            <a:endParaRPr lang="fr-FR">
              <a:latin typeface="Segoe UI" panose="020B0502040204020203" pitchFamily="34" charset="0"/>
            </a:endParaRPr>
          </a:p>
        </p:txBody>
      </p:sp>
    </p:spTree>
    <p:extLst>
      <p:ext uri="{BB962C8B-B14F-4D97-AF65-F5344CB8AC3E}">
        <p14:creationId xmlns:p14="http://schemas.microsoft.com/office/powerpoint/2010/main" val="16224908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atin typeface="Segoe UI" panose="020B0502040204020203" pitchFamily="34" charset="0"/>
              </a:defRPr>
            </a:lvl1pPr>
          </a:lstStyle>
          <a:p>
            <a:endParaRPr lang="fr-FR"/>
          </a:p>
        </p:txBody>
      </p:sp>
      <p:sp>
        <p:nvSpPr>
          <p:cNvPr id="3" name="Espace réservé de la date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atin typeface="Segoe UI" panose="020B0502040204020203" pitchFamily="34" charset="0"/>
              </a:defRPr>
            </a:lvl1pPr>
          </a:lstStyle>
          <a:p>
            <a:fld id="{E63BDECB-E14E-459C-896C-A883D5960C42}" type="datetimeFigureOut">
              <a:rPr lang="fr-FR" smtClean="0"/>
              <a:pPr/>
              <a:t>24/01/2022</a:t>
            </a:fld>
            <a:endParaRPr lang="fr-FR"/>
          </a:p>
        </p:txBody>
      </p:sp>
      <p:sp>
        <p:nvSpPr>
          <p:cNvPr id="4" name="Espace réservé de l'image des diapositives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fr-FR"/>
          </a:p>
        </p:txBody>
      </p:sp>
      <p:sp>
        <p:nvSpPr>
          <p:cNvPr id="5" name="Espace réservé des commentaire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atin typeface="Segoe UI" panose="020B0502040204020203" pitchFamily="34" charset="0"/>
              </a:defRPr>
            </a:lvl1pPr>
          </a:lstStyle>
          <a:p>
            <a:endParaRPr lang="fr-FR"/>
          </a:p>
        </p:txBody>
      </p:sp>
      <p:sp>
        <p:nvSpPr>
          <p:cNvPr id="7" name="Espace réservé du numéro de diapositive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atin typeface="Segoe UI" panose="020B0502040204020203" pitchFamily="34" charset="0"/>
              </a:defRPr>
            </a:lvl1pPr>
          </a:lstStyle>
          <a:p>
            <a:fld id="{00CA5B4E-61E0-4854-9785-88AF627D622D}" type="slidenum">
              <a:rPr lang="fr-FR" smtClean="0"/>
              <a:pPr/>
              <a:t>‹N°›</a:t>
            </a:fld>
            <a:endParaRPr lang="fr-FR"/>
          </a:p>
        </p:txBody>
      </p:sp>
    </p:spTree>
    <p:extLst>
      <p:ext uri="{BB962C8B-B14F-4D97-AF65-F5344CB8AC3E}">
        <p14:creationId xmlns:p14="http://schemas.microsoft.com/office/powerpoint/2010/main" val="346780583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Segoe UI" panose="020B0502040204020203" pitchFamily="34" charset="0"/>
        <a:ea typeface="+mn-ea"/>
        <a:cs typeface="+mn-cs"/>
      </a:defRPr>
    </a:lvl1pPr>
    <a:lvl2pPr marL="457200" algn="l" defTabSz="914400" rtl="0" eaLnBrk="1" latinLnBrk="0" hangingPunct="1">
      <a:defRPr sz="1200" kern="1200">
        <a:solidFill>
          <a:schemeClr val="tx1"/>
        </a:solidFill>
        <a:latin typeface="Segoe UI" panose="020B0502040204020203" pitchFamily="34" charset="0"/>
        <a:ea typeface="+mn-ea"/>
        <a:cs typeface="+mn-cs"/>
      </a:defRPr>
    </a:lvl2pPr>
    <a:lvl3pPr marL="914400" algn="l" defTabSz="914400" rtl="0" eaLnBrk="1" latinLnBrk="0" hangingPunct="1">
      <a:defRPr sz="1200" kern="1200">
        <a:solidFill>
          <a:schemeClr val="tx1"/>
        </a:solidFill>
        <a:latin typeface="Segoe UI" panose="020B0502040204020203" pitchFamily="34" charset="0"/>
        <a:ea typeface="+mn-ea"/>
        <a:cs typeface="+mn-cs"/>
      </a:defRPr>
    </a:lvl3pPr>
    <a:lvl4pPr marL="1371600" algn="l" defTabSz="914400" rtl="0" eaLnBrk="1" latinLnBrk="0" hangingPunct="1">
      <a:defRPr sz="1200" kern="1200">
        <a:solidFill>
          <a:schemeClr val="tx1"/>
        </a:solidFill>
        <a:latin typeface="Segoe UI" panose="020B0502040204020203" pitchFamily="34" charset="0"/>
        <a:ea typeface="+mn-ea"/>
        <a:cs typeface="+mn-cs"/>
      </a:defRPr>
    </a:lvl4pPr>
    <a:lvl5pPr marL="1828800" algn="l" defTabSz="914400" rtl="0" eaLnBrk="1" latinLnBrk="0" hangingPunct="1">
      <a:defRPr sz="1200" kern="1200">
        <a:solidFill>
          <a:schemeClr val="tx1"/>
        </a:solidFill>
        <a:latin typeface="Segoe UI" panose="020B05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Tree>
    <p:extLst>
      <p:ext uri="{BB962C8B-B14F-4D97-AF65-F5344CB8AC3E}">
        <p14:creationId xmlns:p14="http://schemas.microsoft.com/office/powerpoint/2010/main" val="2817811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969607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M9D01KT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t>M9D01JV</a:t>
            </a:r>
            <a:endParaRPr lang="fr-FR" dirty="0"/>
          </a:p>
        </p:txBody>
      </p:sp>
    </p:spTree>
    <p:extLst>
      <p:ext uri="{BB962C8B-B14F-4D97-AF65-F5344CB8AC3E}">
        <p14:creationId xmlns:p14="http://schemas.microsoft.com/office/powerpoint/2010/main" val="2659976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a:solidFill>
                  <a:srgbClr val="202122"/>
                </a:solidFill>
                <a:effectLst/>
              </a:rPr>
              <a:t>Il consiste à créer dynamiquement les dépendances entre les différents objets en s'appuyant sur une description (fichier de configuration ou métadonnées) ou de manière programmatique. Ainsi les dépendances entre composants logiciels ne sont plus exprimées dans le code de manière statique mais déterminées dynamiquement à l'exécution.</a:t>
            </a:r>
            <a:endParaRPr lang="fr-FR" dirty="0"/>
          </a:p>
        </p:txBody>
      </p:sp>
    </p:spTree>
    <p:extLst>
      <p:ext uri="{BB962C8B-B14F-4D97-AF65-F5344CB8AC3E}">
        <p14:creationId xmlns:p14="http://schemas.microsoft.com/office/powerpoint/2010/main" val="516500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55208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53938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622930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i="0">
                <a:solidFill>
                  <a:srgbClr val="202122"/>
                </a:solidFill>
                <a:effectLst/>
              </a:rPr>
              <a:t>Il consiste à créer dynamiquement les dépendances entre les différents objets en s'appuyant sur une description (fichier de configuration ou métadonnées) ou de manière programmatique. Ici on voit que cest de manière programmatique… Ainsi les dépendances entre composants logiciels ne sont plus exprimées dans le code de manière statique mais déterminées dynamiquement à l'exécution.</a:t>
            </a:r>
            <a:endParaRPr lang="fr-FR"/>
          </a:p>
          <a:p>
            <a:endParaRPr lang="fr-FR"/>
          </a:p>
          <a:p>
            <a:endParaRPr lang="fr-FR" dirty="0"/>
          </a:p>
        </p:txBody>
      </p:sp>
    </p:spTree>
    <p:extLst>
      <p:ext uri="{BB962C8B-B14F-4D97-AF65-F5344CB8AC3E}">
        <p14:creationId xmlns:p14="http://schemas.microsoft.com/office/powerpoint/2010/main" val="3993455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a:p>
            <a:endParaRPr lang="fr-FR" dirty="0"/>
          </a:p>
        </p:txBody>
      </p:sp>
    </p:spTree>
    <p:extLst>
      <p:ext uri="{BB962C8B-B14F-4D97-AF65-F5344CB8AC3E}">
        <p14:creationId xmlns:p14="http://schemas.microsoft.com/office/powerpoint/2010/main" val="221617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M09D02KT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t>M9D01JV</a:t>
            </a:r>
            <a:endParaRPr lang="fr-FR" dirty="0"/>
          </a:p>
        </p:txBody>
      </p:sp>
    </p:spTree>
    <p:extLst>
      <p:ext uri="{BB962C8B-B14F-4D97-AF65-F5344CB8AC3E}">
        <p14:creationId xmlns:p14="http://schemas.microsoft.com/office/powerpoint/2010/main" val="1265738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M09D02KT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t>M9D01JV</a:t>
            </a:r>
            <a:endParaRPr lang="fr-FR" dirty="0"/>
          </a:p>
        </p:txBody>
      </p:sp>
    </p:spTree>
    <p:extLst>
      <p:ext uri="{BB962C8B-B14F-4D97-AF65-F5344CB8AC3E}">
        <p14:creationId xmlns:p14="http://schemas.microsoft.com/office/powerpoint/2010/main" val="828995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Comprendre les ViewModels</a:t>
            </a:r>
          </a:p>
          <a:p>
            <a:r>
              <a:rPr lang="fr-FR"/>
              <a:t>Comprendre LiveData</a:t>
            </a:r>
            <a:endParaRPr lang="fr-FR" dirty="0"/>
          </a:p>
        </p:txBody>
      </p:sp>
    </p:spTree>
    <p:extLst>
      <p:ext uri="{BB962C8B-B14F-4D97-AF65-F5344CB8AC3E}">
        <p14:creationId xmlns:p14="http://schemas.microsoft.com/office/powerpoint/2010/main" val="2940789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a:p>
            <a:endParaRPr lang="fr-FR" dirty="0"/>
          </a:p>
        </p:txBody>
      </p:sp>
    </p:spTree>
    <p:extLst>
      <p:ext uri="{BB962C8B-B14F-4D97-AF65-F5344CB8AC3E}">
        <p14:creationId xmlns:p14="http://schemas.microsoft.com/office/powerpoint/2010/main" val="412347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a:p>
            <a:endParaRPr lang="fr-FR" dirty="0"/>
          </a:p>
        </p:txBody>
      </p:sp>
    </p:spTree>
    <p:extLst>
      <p:ext uri="{BB962C8B-B14F-4D97-AF65-F5344CB8AC3E}">
        <p14:creationId xmlns:p14="http://schemas.microsoft.com/office/powerpoint/2010/main" val="30824794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a:p>
            <a:endParaRPr lang="fr-FR" dirty="0"/>
          </a:p>
        </p:txBody>
      </p:sp>
    </p:spTree>
    <p:extLst>
      <p:ext uri="{BB962C8B-B14F-4D97-AF65-F5344CB8AC3E}">
        <p14:creationId xmlns:p14="http://schemas.microsoft.com/office/powerpoint/2010/main" val="1922022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Une fonction de suspension (suspend) est une fonction qui peut être démarrée, interrompue et reprise. L'un des points les plus importants à retenir concernant les fonctions de suspension est qu'elles ne peuvent être appelées qu'à partir d'une coroutine ou d'une autre fonction de suspension. On les indique comme suspendues pour s'assurer qu'elles ne sont pas exécutées sur le thread principal. </a:t>
            </a:r>
          </a:p>
          <a:p>
            <a:endParaRPr lang="fr-FR"/>
          </a:p>
          <a:p>
            <a:endParaRPr lang="fr-FR" dirty="0"/>
          </a:p>
        </p:txBody>
      </p:sp>
    </p:spTree>
    <p:extLst>
      <p:ext uri="{BB962C8B-B14F-4D97-AF65-F5344CB8AC3E}">
        <p14:creationId xmlns:p14="http://schemas.microsoft.com/office/powerpoint/2010/main" val="23016002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kumimoji="0" lang="fr-FR" altLang="fr-FR" sz="1200" b="0" i="1" u="none" strike="noStrike" cap="none" normalizeH="0" baseline="0">
                <a:ln>
                  <a:noFill/>
                </a:ln>
                <a:solidFill>
                  <a:srgbClr val="660E7A"/>
                </a:solidFill>
                <a:effectLst/>
                <a:latin typeface="Courier New" panose="02070309020205020404" pitchFamily="49" charset="0"/>
              </a:rPr>
              <a:t>Créé une coroutine pour exécuter le composant d’accès aux données.</a:t>
            </a:r>
          </a:p>
          <a:p>
            <a:r>
              <a:rPr kumimoji="0" lang="fr-FR" altLang="fr-FR" sz="1200" b="0" i="1" u="none" strike="noStrike" cap="none" normalizeH="0" baseline="0">
                <a:ln>
                  <a:noFill/>
                </a:ln>
                <a:solidFill>
                  <a:srgbClr val="660E7A"/>
                </a:solidFill>
                <a:effectLst/>
                <a:latin typeface="Courier New" panose="02070309020205020404" pitchFamily="49" charset="0"/>
              </a:rPr>
              <a:t>viewModelScope</a:t>
            </a:r>
            <a:r>
              <a:rPr kumimoji="0" lang="fr-FR" altLang="fr-FR" sz="1200" b="0" i="0" u="none" strike="noStrike" cap="none" normalizeH="0" baseline="0">
                <a:ln>
                  <a:noFill/>
                </a:ln>
                <a:solidFill>
                  <a:srgbClr val="000000"/>
                </a:solidFill>
                <a:effectLst/>
                <a:latin typeface="Courier New" panose="02070309020205020404" pitchFamily="49" charset="0"/>
              </a:rPr>
              <a:t>.</a:t>
            </a:r>
            <a:r>
              <a:rPr kumimoji="0" lang="fr-FR" altLang="fr-FR" sz="1200" b="0" i="1" u="none" strike="noStrike" cap="none" normalizeH="0" baseline="0">
                <a:ln>
                  <a:noFill/>
                </a:ln>
                <a:solidFill>
                  <a:srgbClr val="000000"/>
                </a:solidFill>
                <a:effectLst/>
                <a:latin typeface="Courier New" panose="02070309020205020404" pitchFamily="49" charset="0"/>
              </a:rPr>
              <a:t>launch </a:t>
            </a:r>
            <a:r>
              <a:rPr kumimoji="0" lang="fr-FR" altLang="fr-FR" sz="1200" b="1" i="0" u="none" strike="noStrike" cap="none" normalizeH="0" baseline="0">
                <a:ln>
                  <a:noFill/>
                </a:ln>
                <a:solidFill>
                  <a:srgbClr val="000000"/>
                </a:solidFill>
                <a:effectLst/>
                <a:latin typeface="Courier New" panose="02070309020205020404" pitchFamily="49" charset="0"/>
              </a:rPr>
              <a:t>{</a:t>
            </a:r>
            <a:br>
              <a:rPr kumimoji="0" lang="fr-FR" altLang="fr-FR" sz="1200" b="1" i="0" u="none" strike="noStrike" cap="none" normalizeH="0" baseline="0">
                <a:ln>
                  <a:noFill/>
                </a:ln>
                <a:solidFill>
                  <a:srgbClr val="000000"/>
                </a:solidFill>
                <a:effectLst/>
                <a:latin typeface="Courier New" panose="02070309020205020404" pitchFamily="49" charset="0"/>
              </a:rPr>
            </a:br>
            <a:r>
              <a:rPr kumimoji="0" lang="fr-FR" altLang="fr-FR" sz="1200" b="1" i="0" u="none" strike="noStrike" cap="none" normalizeH="0" baseline="0">
                <a:ln>
                  <a:noFill/>
                </a:ln>
                <a:solidFill>
                  <a:srgbClr val="000000"/>
                </a:solidFill>
                <a:effectLst/>
                <a:latin typeface="Courier New" panose="02070309020205020404" pitchFamily="49" charset="0"/>
              </a:rPr>
              <a:t>            </a:t>
            </a:r>
            <a:r>
              <a:rPr kumimoji="0" lang="fr-FR" altLang="fr-FR" sz="1200" b="0" i="0" u="none" strike="noStrike" cap="none" normalizeH="0" baseline="0">
                <a:ln>
                  <a:noFill/>
                </a:ln>
                <a:solidFill>
                  <a:srgbClr val="000000"/>
                </a:solidFill>
                <a:effectLst/>
                <a:latin typeface="Courier New" panose="02070309020205020404" pitchFamily="49" charset="0"/>
              </a:rPr>
              <a:t>randomFromDatabase()</a:t>
            </a:r>
            <a:br>
              <a:rPr kumimoji="0" lang="fr-FR" altLang="fr-FR" sz="1200" b="0" i="0" u="none" strike="noStrike" cap="none" normalizeH="0" baseline="0">
                <a:ln>
                  <a:noFill/>
                </a:ln>
                <a:solidFill>
                  <a:srgbClr val="000000"/>
                </a:solidFill>
                <a:effectLst/>
                <a:latin typeface="Courier New" panose="02070309020205020404" pitchFamily="49" charset="0"/>
              </a:rPr>
            </a:br>
            <a:r>
              <a:rPr kumimoji="0" lang="fr-FR" altLang="fr-FR" sz="1200" b="0" i="0" u="none" strike="noStrike" cap="none" normalizeH="0" baseline="0">
                <a:ln>
                  <a:noFill/>
                </a:ln>
                <a:solidFill>
                  <a:srgbClr val="000000"/>
                </a:solidFill>
                <a:effectLst/>
                <a:latin typeface="Courier New" panose="02070309020205020404" pitchFamily="49" charset="0"/>
              </a:rPr>
              <a:t>        </a:t>
            </a:r>
            <a:r>
              <a:rPr kumimoji="0" lang="fr-FR" altLang="fr-FR" sz="1200" b="1" i="0" u="none" strike="noStrike" cap="none" normalizeH="0" baseline="0">
                <a:ln>
                  <a:noFill/>
                </a:ln>
                <a:solidFill>
                  <a:srgbClr val="000000"/>
                </a:solidFill>
                <a:effectLst/>
                <a:latin typeface="Courier New" panose="02070309020205020404" pitchFamily="49" charset="0"/>
              </a:rPr>
              <a:t>}</a:t>
            </a:r>
            <a:br>
              <a:rPr kumimoji="0" lang="fr-FR" altLang="fr-FR" sz="1200" b="1" i="0" u="none" strike="noStrike" cap="none" normalizeH="0" baseline="0">
                <a:ln>
                  <a:noFill/>
                </a:ln>
                <a:solidFill>
                  <a:srgbClr val="000000"/>
                </a:solidFill>
                <a:effectLst/>
                <a:latin typeface="Courier New" panose="02070309020205020404" pitchFamily="49" charset="0"/>
              </a:rPr>
            </a:br>
            <a:endParaRPr lang="fr-FR"/>
          </a:p>
          <a:p>
            <a:endParaRPr lang="fr-FR"/>
          </a:p>
          <a:p>
            <a:endParaRPr lang="fr-FR" dirty="0"/>
          </a:p>
        </p:txBody>
      </p:sp>
    </p:spTree>
    <p:extLst>
      <p:ext uri="{BB962C8B-B14F-4D97-AF65-F5344CB8AC3E}">
        <p14:creationId xmlns:p14="http://schemas.microsoft.com/office/powerpoint/2010/main" val="4122993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M09D03KT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t>M9D01JV</a:t>
            </a:r>
            <a:endParaRPr lang="fr-FR" dirty="0"/>
          </a:p>
        </p:txBody>
      </p:sp>
    </p:spTree>
    <p:extLst>
      <p:ext uri="{BB962C8B-B14F-4D97-AF65-F5344CB8AC3E}">
        <p14:creationId xmlns:p14="http://schemas.microsoft.com/office/powerpoint/2010/main" val="2113682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3631690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801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br>
              <a:rPr lang="fr-FR"/>
            </a:br>
            <a:endParaRPr lang="fr-FR" dirty="0"/>
          </a:p>
        </p:txBody>
      </p:sp>
    </p:spTree>
    <p:extLst>
      <p:ext uri="{BB962C8B-B14F-4D97-AF65-F5344CB8AC3E}">
        <p14:creationId xmlns:p14="http://schemas.microsoft.com/office/powerpoint/2010/main" val="2516960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br>
              <a:rPr lang="fr-FR"/>
            </a:br>
            <a:endParaRPr lang="fr-FR" dirty="0"/>
          </a:p>
        </p:txBody>
      </p:sp>
    </p:spTree>
    <p:extLst>
      <p:ext uri="{BB962C8B-B14F-4D97-AF65-F5344CB8AC3E}">
        <p14:creationId xmlns:p14="http://schemas.microsoft.com/office/powerpoint/2010/main" val="905156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br>
              <a:rPr lang="fr-FR"/>
            </a:br>
            <a:endParaRPr lang="fr-FR" dirty="0"/>
          </a:p>
        </p:txBody>
      </p:sp>
    </p:spTree>
    <p:extLst>
      <p:ext uri="{BB962C8B-B14F-4D97-AF65-F5344CB8AC3E}">
        <p14:creationId xmlns:p14="http://schemas.microsoft.com/office/powerpoint/2010/main" val="3353041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br>
              <a:rPr lang="fr-FR"/>
            </a:br>
            <a:endParaRPr lang="fr-FR" dirty="0"/>
          </a:p>
        </p:txBody>
      </p:sp>
    </p:spTree>
    <p:extLst>
      <p:ext uri="{BB962C8B-B14F-4D97-AF65-F5344CB8AC3E}">
        <p14:creationId xmlns:p14="http://schemas.microsoft.com/office/powerpoint/2010/main" val="903702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br>
              <a:rPr lang="fr-FR"/>
            </a:br>
            <a:endParaRPr lang="fr-FR" dirty="0"/>
          </a:p>
        </p:txBody>
      </p:sp>
    </p:spTree>
    <p:extLst>
      <p:ext uri="{BB962C8B-B14F-4D97-AF65-F5344CB8AC3E}">
        <p14:creationId xmlns:p14="http://schemas.microsoft.com/office/powerpoint/2010/main" val="3508142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Voila comment gérer les transactions : </a:t>
            </a:r>
          </a:p>
          <a:p>
            <a:r>
              <a:rPr lang="fr-FR"/>
              <a:t>@Transaction</a:t>
            </a:r>
          </a:p>
          <a:p>
            <a:r>
              <a:rPr lang="fr-FR"/>
              <a:t>    open suspend fun setLoggedInUser(loggedInUser: User) {</a:t>
            </a:r>
          </a:p>
          <a:p>
            <a:r>
              <a:rPr lang="fr-FR"/>
              <a:t>        deleteUser(loggedInUser)</a:t>
            </a:r>
          </a:p>
          <a:p>
            <a:r>
              <a:rPr lang="fr-FR"/>
              <a:t>        insertUser(loggedInUser)</a:t>
            </a:r>
          </a:p>
          <a:p>
            <a:r>
              <a:rPr lang="fr-FR"/>
              <a:t>    }</a:t>
            </a:r>
          </a:p>
          <a:p>
            <a:endParaRPr lang="fr-FR" dirty="0"/>
          </a:p>
        </p:txBody>
      </p:sp>
    </p:spTree>
    <p:extLst>
      <p:ext uri="{BB962C8B-B14F-4D97-AF65-F5344CB8AC3E}">
        <p14:creationId xmlns:p14="http://schemas.microsoft.com/office/powerpoint/2010/main" val="3334909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7426140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6.svg"/></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8.svg"/></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6.svg"/></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7.xml"/><Relationship Id="rId4" Type="http://schemas.openxmlformats.org/officeDocument/2006/relationships/image" Target="../media/image2.svg"/></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svg"/></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36.xml"/><Relationship Id="rId4" Type="http://schemas.openxmlformats.org/officeDocument/2006/relationships/image" Target="../media/image8.svg"/></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9.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0.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41.xml"/><Relationship Id="rId4" Type="http://schemas.openxmlformats.org/officeDocument/2006/relationships/image" Target="../media/image6.svg"/></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UV SLIDE">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chemeClr val="bg1"/>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6577642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Ellipse 6">
            <a:extLst>
              <a:ext uri="{FF2B5EF4-FFF2-40B4-BE49-F238E27FC236}">
                <a16:creationId xmlns:a16="http://schemas.microsoft.com/office/drawing/2014/main" id="{216E4060-7756-488B-A8CF-45695371F1AC}"/>
              </a:ext>
            </a:extLst>
          </p:cNvPr>
          <p:cNvSpPr/>
          <p:nvPr userDrawn="1"/>
        </p:nvSpPr>
        <p:spPr>
          <a:xfrm>
            <a:off x="386999" y="1083421"/>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8" name="Connecteur droit 7">
            <a:extLst>
              <a:ext uri="{FF2B5EF4-FFF2-40B4-BE49-F238E27FC236}">
                <a16:creationId xmlns:a16="http://schemas.microsoft.com/office/drawing/2014/main" id="{D64297E8-D624-41E2-AB63-1A5E60BB4454}"/>
              </a:ext>
            </a:extLst>
          </p:cNvPr>
          <p:cNvCxnSpPr>
            <a:cxnSpLocks/>
          </p:cNvCxnSpPr>
          <p:nvPr userDrawn="1"/>
        </p:nvCxnSpPr>
        <p:spPr>
          <a:xfrm>
            <a:off x="1988999" y="-1038854"/>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pic>
        <p:nvPicPr>
          <p:cNvPr id="9" name="Graphique 8">
            <a:extLst>
              <a:ext uri="{FF2B5EF4-FFF2-40B4-BE49-F238E27FC236}">
                <a16:creationId xmlns:a16="http://schemas.microsoft.com/office/drawing/2014/main" id="{2CC2134C-30D2-48FC-9042-DD7DD2E9C59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1483312"/>
            <a:ext cx="1522796" cy="1933438"/>
          </a:xfrm>
          <a:prstGeom prst="rect">
            <a:avLst/>
          </a:prstGeom>
        </p:spPr>
      </p:pic>
      <p:sp>
        <p:nvSpPr>
          <p:cNvPr id="10" name="Rectangle 9">
            <a:extLst>
              <a:ext uri="{FF2B5EF4-FFF2-40B4-BE49-F238E27FC236}">
                <a16:creationId xmlns:a16="http://schemas.microsoft.com/office/drawing/2014/main" id="{FBF9557E-A1B1-45C8-AEDD-B2A8FF7CC812}"/>
              </a:ext>
            </a:extLst>
          </p:cNvPr>
          <p:cNvSpPr/>
          <p:nvPr userDrawn="1"/>
        </p:nvSpPr>
        <p:spPr>
          <a:xfrm>
            <a:off x="1579433" y="3599255"/>
            <a:ext cx="819135"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QUIZ</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19314452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Ellipse 6">
            <a:extLst>
              <a:ext uri="{FF2B5EF4-FFF2-40B4-BE49-F238E27FC236}">
                <a16:creationId xmlns:a16="http://schemas.microsoft.com/office/drawing/2014/main" id="{216E4060-7756-488B-A8CF-45695371F1AC}"/>
              </a:ext>
            </a:extLst>
          </p:cNvPr>
          <p:cNvSpPr/>
          <p:nvPr userDrawn="1"/>
        </p:nvSpPr>
        <p:spPr>
          <a:xfrm>
            <a:off x="386999" y="1083421"/>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8" name="Connecteur droit 7">
            <a:extLst>
              <a:ext uri="{FF2B5EF4-FFF2-40B4-BE49-F238E27FC236}">
                <a16:creationId xmlns:a16="http://schemas.microsoft.com/office/drawing/2014/main" id="{D64297E8-D624-41E2-AB63-1A5E60BB4454}"/>
              </a:ext>
            </a:extLst>
          </p:cNvPr>
          <p:cNvCxnSpPr>
            <a:cxnSpLocks/>
          </p:cNvCxnSpPr>
          <p:nvPr userDrawn="1"/>
        </p:nvCxnSpPr>
        <p:spPr>
          <a:xfrm>
            <a:off x="1988999" y="-1038854"/>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pic>
        <p:nvPicPr>
          <p:cNvPr id="9" name="Graphique 8">
            <a:extLst>
              <a:ext uri="{FF2B5EF4-FFF2-40B4-BE49-F238E27FC236}">
                <a16:creationId xmlns:a16="http://schemas.microsoft.com/office/drawing/2014/main" id="{2CC2134C-30D2-48FC-9042-DD7DD2E9C59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1483312"/>
            <a:ext cx="1522796" cy="1933438"/>
          </a:xfrm>
          <a:prstGeom prst="rect">
            <a:avLst/>
          </a:prstGeom>
        </p:spPr>
      </p:pic>
      <p:sp>
        <p:nvSpPr>
          <p:cNvPr id="10" name="Rectangle 9">
            <a:extLst>
              <a:ext uri="{FF2B5EF4-FFF2-40B4-BE49-F238E27FC236}">
                <a16:creationId xmlns:a16="http://schemas.microsoft.com/office/drawing/2014/main" id="{FBF9557E-A1B1-45C8-AEDD-B2A8FF7CC812}"/>
              </a:ext>
            </a:extLst>
          </p:cNvPr>
          <p:cNvSpPr/>
          <p:nvPr userDrawn="1"/>
        </p:nvSpPr>
        <p:spPr>
          <a:xfrm>
            <a:off x="1795038" y="3599255"/>
            <a:ext cx="387927"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TP</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25623281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50" name="Rectangle 49">
            <a:extLst>
              <a:ext uri="{FF2B5EF4-FFF2-40B4-BE49-F238E27FC236}">
                <a16:creationId xmlns:a16="http://schemas.microsoft.com/office/drawing/2014/main" id="{9FE542CD-0319-4EA3-B17C-155A583039E9}"/>
              </a:ext>
            </a:extLst>
          </p:cNvPr>
          <p:cNvSpPr/>
          <p:nvPr userDrawn="1"/>
        </p:nvSpPr>
        <p:spPr>
          <a:xfrm>
            <a:off x="3956624" y="-992393"/>
            <a:ext cx="826495" cy="826495"/>
          </a:xfrm>
          <a:prstGeom prst="rect">
            <a:avLst/>
          </a:prstGeom>
          <a:solidFill>
            <a:srgbClr val="F46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endParaRPr>
          </a:p>
        </p:txBody>
      </p:sp>
      <p:sp>
        <p:nvSpPr>
          <p:cNvPr id="51" name="Rectangle 50">
            <a:extLst>
              <a:ext uri="{FF2B5EF4-FFF2-40B4-BE49-F238E27FC236}">
                <a16:creationId xmlns:a16="http://schemas.microsoft.com/office/drawing/2014/main" id="{6328D19D-4040-45B5-937E-CBA937C7EBF8}"/>
              </a:ext>
            </a:extLst>
          </p:cNvPr>
          <p:cNvSpPr/>
          <p:nvPr userDrawn="1"/>
        </p:nvSpPr>
        <p:spPr>
          <a:xfrm>
            <a:off x="5056069" y="-992393"/>
            <a:ext cx="826495" cy="826495"/>
          </a:xfrm>
          <a:prstGeom prst="rect">
            <a:avLst/>
          </a:prstGeom>
          <a:solidFill>
            <a:srgbClr val="B01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2" name="Rectangle 51">
            <a:extLst>
              <a:ext uri="{FF2B5EF4-FFF2-40B4-BE49-F238E27FC236}">
                <a16:creationId xmlns:a16="http://schemas.microsoft.com/office/drawing/2014/main" id="{F6E809B9-47CA-4295-A34A-67317FFE6962}"/>
              </a:ext>
            </a:extLst>
          </p:cNvPr>
          <p:cNvSpPr/>
          <p:nvPr userDrawn="1"/>
        </p:nvSpPr>
        <p:spPr>
          <a:xfrm>
            <a:off x="6155513" y="-992393"/>
            <a:ext cx="826495" cy="826495"/>
          </a:xfrm>
          <a:prstGeom prst="rect">
            <a:avLst/>
          </a:prstGeom>
          <a:solidFill>
            <a:srgbClr val="6A0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3" name="Rectangle 52">
            <a:extLst>
              <a:ext uri="{FF2B5EF4-FFF2-40B4-BE49-F238E27FC236}">
                <a16:creationId xmlns:a16="http://schemas.microsoft.com/office/drawing/2014/main" id="{6EEBBC02-612B-4739-B9E6-9601A074E655}"/>
              </a:ext>
            </a:extLst>
          </p:cNvPr>
          <p:cNvSpPr/>
          <p:nvPr userDrawn="1"/>
        </p:nvSpPr>
        <p:spPr>
          <a:xfrm>
            <a:off x="3956624" y="-2219029"/>
            <a:ext cx="826495" cy="826495"/>
          </a:xfrm>
          <a:prstGeom prst="rect">
            <a:avLst/>
          </a:prstGeom>
          <a:solidFill>
            <a:srgbClr val="07D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8BC80"/>
              </a:solidFill>
              <a:effectLst/>
              <a:uLnTx/>
              <a:uFillTx/>
              <a:latin typeface="Segoe UI" panose="020B0502040204020203" pitchFamily="34" charset="0"/>
              <a:ea typeface="+mn-ea"/>
              <a:cs typeface="+mn-cs"/>
            </a:endParaRPr>
          </a:p>
        </p:txBody>
      </p:sp>
      <p:sp>
        <p:nvSpPr>
          <p:cNvPr id="54" name="Rectangle 53">
            <a:extLst>
              <a:ext uri="{FF2B5EF4-FFF2-40B4-BE49-F238E27FC236}">
                <a16:creationId xmlns:a16="http://schemas.microsoft.com/office/drawing/2014/main" id="{2B8CC412-A2F4-430B-9345-C041B0325FD1}"/>
              </a:ext>
            </a:extLst>
          </p:cNvPr>
          <p:cNvSpPr/>
          <p:nvPr userDrawn="1"/>
        </p:nvSpPr>
        <p:spPr>
          <a:xfrm rot="16200000">
            <a:off x="5056068" y="-2219028"/>
            <a:ext cx="826496" cy="826496"/>
          </a:xfrm>
          <a:prstGeom prst="rect">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5" name="Rectangle 54">
            <a:extLst>
              <a:ext uri="{FF2B5EF4-FFF2-40B4-BE49-F238E27FC236}">
                <a16:creationId xmlns:a16="http://schemas.microsoft.com/office/drawing/2014/main" id="{58463699-C8DC-4716-950C-EBA27B74F1B6}"/>
              </a:ext>
            </a:extLst>
          </p:cNvPr>
          <p:cNvSpPr/>
          <p:nvPr userDrawn="1"/>
        </p:nvSpPr>
        <p:spPr>
          <a:xfrm rot="16200000">
            <a:off x="6155512" y="-2219028"/>
            <a:ext cx="826496" cy="826496"/>
          </a:xfrm>
          <a:prstGeom prst="rect">
            <a:avLst/>
          </a:prstGeom>
          <a:solidFill>
            <a:srgbClr val="009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6" name="Rectangle 55">
            <a:extLst>
              <a:ext uri="{FF2B5EF4-FFF2-40B4-BE49-F238E27FC236}">
                <a16:creationId xmlns:a16="http://schemas.microsoft.com/office/drawing/2014/main" id="{4E8450A0-10BE-43BE-9745-D2F0AD26CF33}"/>
              </a:ext>
            </a:extLst>
          </p:cNvPr>
          <p:cNvSpPr/>
          <p:nvPr userDrawn="1"/>
        </p:nvSpPr>
        <p:spPr>
          <a:xfrm rot="16200000">
            <a:off x="7254957" y="-2219028"/>
            <a:ext cx="826496" cy="826496"/>
          </a:xfrm>
          <a:prstGeom prst="rect">
            <a:avLst/>
          </a:prstGeom>
          <a:solidFill>
            <a:srgbClr val="018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7" name="Rectangle 56">
            <a:extLst>
              <a:ext uri="{FF2B5EF4-FFF2-40B4-BE49-F238E27FC236}">
                <a16:creationId xmlns:a16="http://schemas.microsoft.com/office/drawing/2014/main" id="{D8E4FAAB-F214-4033-A58E-2698649AB840}"/>
              </a:ext>
            </a:extLst>
          </p:cNvPr>
          <p:cNvSpPr/>
          <p:nvPr userDrawn="1"/>
        </p:nvSpPr>
        <p:spPr>
          <a:xfrm rot="16200000">
            <a:off x="8354402" y="-2219028"/>
            <a:ext cx="826496" cy="826496"/>
          </a:xfrm>
          <a:prstGeom prst="rect">
            <a:avLst/>
          </a:prstGeom>
          <a:solidFill>
            <a:srgbClr val="0073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8" name="Rectangle 57">
            <a:extLst>
              <a:ext uri="{FF2B5EF4-FFF2-40B4-BE49-F238E27FC236}">
                <a16:creationId xmlns:a16="http://schemas.microsoft.com/office/drawing/2014/main" id="{15478C9B-9FEB-4846-B43E-A0EE3E620FAD}"/>
              </a:ext>
            </a:extLst>
          </p:cNvPr>
          <p:cNvSpPr/>
          <p:nvPr userDrawn="1"/>
        </p:nvSpPr>
        <p:spPr>
          <a:xfrm rot="16200000">
            <a:off x="7254957" y="-992393"/>
            <a:ext cx="826496" cy="826496"/>
          </a:xfrm>
          <a:prstGeom prst="rect">
            <a:avLst/>
          </a:prstGeom>
          <a:solidFill>
            <a:srgbClr val="005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9" name="Rectangle 58">
            <a:extLst>
              <a:ext uri="{FF2B5EF4-FFF2-40B4-BE49-F238E27FC236}">
                <a16:creationId xmlns:a16="http://schemas.microsoft.com/office/drawing/2014/main" id="{13D52872-5B47-460F-A1E8-60F300FA450A}"/>
              </a:ext>
            </a:extLst>
          </p:cNvPr>
          <p:cNvSpPr/>
          <p:nvPr userDrawn="1"/>
        </p:nvSpPr>
        <p:spPr>
          <a:xfrm rot="16200000">
            <a:off x="8354402" y="-992393"/>
            <a:ext cx="826496" cy="826496"/>
          </a:xfrm>
          <a:prstGeom prst="rect">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60" name="Rectangle 59">
            <a:extLst>
              <a:ext uri="{FF2B5EF4-FFF2-40B4-BE49-F238E27FC236}">
                <a16:creationId xmlns:a16="http://schemas.microsoft.com/office/drawing/2014/main" id="{CA014F17-999A-4CA8-91A4-FC3C479B068D}"/>
              </a:ext>
            </a:extLst>
          </p:cNvPr>
          <p:cNvSpPr/>
          <p:nvPr userDrawn="1"/>
        </p:nvSpPr>
        <p:spPr>
          <a:xfrm>
            <a:off x="2947987" y="2037394"/>
            <a:ext cx="236934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1" name="Group 3">
            <a:extLst>
              <a:ext uri="{FF2B5EF4-FFF2-40B4-BE49-F238E27FC236}">
                <a16:creationId xmlns:a16="http://schemas.microsoft.com/office/drawing/2014/main" id="{1C59F45A-4CE8-407A-BB14-E0A19BA50A9B}"/>
              </a:ext>
            </a:extLst>
          </p:cNvPr>
          <p:cNvGrpSpPr/>
          <p:nvPr userDrawn="1"/>
        </p:nvGrpSpPr>
        <p:grpSpPr>
          <a:xfrm>
            <a:off x="2825470" y="1610553"/>
            <a:ext cx="2608356" cy="549189"/>
            <a:chOff x="1491054" y="1804020"/>
            <a:chExt cx="2371541" cy="499328"/>
          </a:xfrm>
        </p:grpSpPr>
        <p:sp>
          <p:nvSpPr>
            <p:cNvPr id="62" name="Right Triangle 4">
              <a:extLst>
                <a:ext uri="{FF2B5EF4-FFF2-40B4-BE49-F238E27FC236}">
                  <a16:creationId xmlns:a16="http://schemas.microsoft.com/office/drawing/2014/main" id="{EE029548-AA49-4568-ADC6-0BF544704B8A}"/>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63" name="Rectangle 62">
              <a:extLst>
                <a:ext uri="{FF2B5EF4-FFF2-40B4-BE49-F238E27FC236}">
                  <a16:creationId xmlns:a16="http://schemas.microsoft.com/office/drawing/2014/main" id="{39A7588D-A0FE-415F-B92A-8244D1A2DF33}"/>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64" name="Right Triangle 6">
              <a:extLst>
                <a:ext uri="{FF2B5EF4-FFF2-40B4-BE49-F238E27FC236}">
                  <a16:creationId xmlns:a16="http://schemas.microsoft.com/office/drawing/2014/main" id="{2270E7D9-774F-4F87-B5B9-3091A4FC882F}"/>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67" name="Rectangle 66">
            <a:extLst>
              <a:ext uri="{FF2B5EF4-FFF2-40B4-BE49-F238E27FC236}">
                <a16:creationId xmlns:a16="http://schemas.microsoft.com/office/drawing/2014/main" id="{2F7EF9C1-3F5E-4CF7-A722-FA48CCF352A5}"/>
              </a:ext>
            </a:extLst>
          </p:cNvPr>
          <p:cNvSpPr/>
          <p:nvPr userDrawn="1"/>
        </p:nvSpPr>
        <p:spPr>
          <a:xfrm>
            <a:off x="571109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8" name="Group 40">
            <a:extLst>
              <a:ext uri="{FF2B5EF4-FFF2-40B4-BE49-F238E27FC236}">
                <a16:creationId xmlns:a16="http://schemas.microsoft.com/office/drawing/2014/main" id="{55D28910-E916-410A-AE76-080F2DBF236A}"/>
              </a:ext>
            </a:extLst>
          </p:cNvPr>
          <p:cNvGrpSpPr/>
          <p:nvPr userDrawn="1"/>
        </p:nvGrpSpPr>
        <p:grpSpPr>
          <a:xfrm>
            <a:off x="5592663" y="1610553"/>
            <a:ext cx="2609405" cy="549189"/>
            <a:chOff x="1490102" y="1804020"/>
            <a:chExt cx="2372494" cy="499328"/>
          </a:xfrm>
        </p:grpSpPr>
        <p:sp>
          <p:nvSpPr>
            <p:cNvPr id="69" name="Right Triangle 41">
              <a:extLst>
                <a:ext uri="{FF2B5EF4-FFF2-40B4-BE49-F238E27FC236}">
                  <a16:creationId xmlns:a16="http://schemas.microsoft.com/office/drawing/2014/main" id="{2DA7F6E1-3191-4F1B-BE17-9B0C202FD49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0" name="Rectangle 69">
              <a:extLst>
                <a:ext uri="{FF2B5EF4-FFF2-40B4-BE49-F238E27FC236}">
                  <a16:creationId xmlns:a16="http://schemas.microsoft.com/office/drawing/2014/main" id="{BD48954B-DB03-4F59-B000-900A0AE47525}"/>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1" name="Right Triangle 43">
              <a:extLst>
                <a:ext uri="{FF2B5EF4-FFF2-40B4-BE49-F238E27FC236}">
                  <a16:creationId xmlns:a16="http://schemas.microsoft.com/office/drawing/2014/main" id="{B1B90389-0CC9-414E-B5F6-18E197FBF1CC}"/>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74" name="Rectangle 73">
            <a:extLst>
              <a:ext uri="{FF2B5EF4-FFF2-40B4-BE49-F238E27FC236}">
                <a16:creationId xmlns:a16="http://schemas.microsoft.com/office/drawing/2014/main" id="{DE3EEA14-043F-4B54-875D-D1589387167B}"/>
              </a:ext>
            </a:extLst>
          </p:cNvPr>
          <p:cNvSpPr/>
          <p:nvPr userDrawn="1"/>
        </p:nvSpPr>
        <p:spPr>
          <a:xfrm>
            <a:off x="847933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75" name="Group 47">
            <a:extLst>
              <a:ext uri="{FF2B5EF4-FFF2-40B4-BE49-F238E27FC236}">
                <a16:creationId xmlns:a16="http://schemas.microsoft.com/office/drawing/2014/main" id="{C70C7447-6D6B-4497-B0D2-A25F9EEAA523}"/>
              </a:ext>
            </a:extLst>
          </p:cNvPr>
          <p:cNvGrpSpPr/>
          <p:nvPr userDrawn="1"/>
        </p:nvGrpSpPr>
        <p:grpSpPr>
          <a:xfrm>
            <a:off x="8361949" y="1610553"/>
            <a:ext cx="2607829" cy="549189"/>
            <a:chOff x="1491054" y="1804020"/>
            <a:chExt cx="2371061" cy="499328"/>
          </a:xfrm>
        </p:grpSpPr>
        <p:sp>
          <p:nvSpPr>
            <p:cNvPr id="76" name="Right Triangle 48">
              <a:extLst>
                <a:ext uri="{FF2B5EF4-FFF2-40B4-BE49-F238E27FC236}">
                  <a16:creationId xmlns:a16="http://schemas.microsoft.com/office/drawing/2014/main" id="{66C29350-0975-4718-B011-F82E09C15C0B}"/>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7" name="Rectangle 76">
              <a:extLst>
                <a:ext uri="{FF2B5EF4-FFF2-40B4-BE49-F238E27FC236}">
                  <a16:creationId xmlns:a16="http://schemas.microsoft.com/office/drawing/2014/main" id="{71054CF6-4783-4A65-AED7-1C06DC2E2FEC}"/>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8" name="Right Triangle 50">
              <a:extLst>
                <a:ext uri="{FF2B5EF4-FFF2-40B4-BE49-F238E27FC236}">
                  <a16:creationId xmlns:a16="http://schemas.microsoft.com/office/drawing/2014/main" id="{CF2A8E87-7911-405B-8A5A-229389B14819}"/>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1" name="Rectangle 80">
            <a:extLst>
              <a:ext uri="{FF2B5EF4-FFF2-40B4-BE49-F238E27FC236}">
                <a16:creationId xmlns:a16="http://schemas.microsoft.com/office/drawing/2014/main" id="{DEA8E90D-9D1C-4DF0-86B6-A9CE0EB149A8}"/>
              </a:ext>
            </a:extLst>
          </p:cNvPr>
          <p:cNvSpPr/>
          <p:nvPr userDrawn="1"/>
        </p:nvSpPr>
        <p:spPr>
          <a:xfrm>
            <a:off x="2942855"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2" name="Group 54">
            <a:extLst>
              <a:ext uri="{FF2B5EF4-FFF2-40B4-BE49-F238E27FC236}">
                <a16:creationId xmlns:a16="http://schemas.microsoft.com/office/drawing/2014/main" id="{C97C97D3-64F6-42E9-BDE7-AAC9CE646211}"/>
              </a:ext>
            </a:extLst>
          </p:cNvPr>
          <p:cNvGrpSpPr/>
          <p:nvPr userDrawn="1"/>
        </p:nvGrpSpPr>
        <p:grpSpPr>
          <a:xfrm>
            <a:off x="2824423" y="3844963"/>
            <a:ext cx="2609405" cy="549189"/>
            <a:chOff x="1490102" y="1804020"/>
            <a:chExt cx="2372494" cy="499328"/>
          </a:xfrm>
        </p:grpSpPr>
        <p:sp>
          <p:nvSpPr>
            <p:cNvPr id="83" name="Right Triangle 55">
              <a:extLst>
                <a:ext uri="{FF2B5EF4-FFF2-40B4-BE49-F238E27FC236}">
                  <a16:creationId xmlns:a16="http://schemas.microsoft.com/office/drawing/2014/main" id="{C4ACEF70-11E4-402A-89F5-0E00985BD65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4" name="Rectangle 83">
              <a:extLst>
                <a:ext uri="{FF2B5EF4-FFF2-40B4-BE49-F238E27FC236}">
                  <a16:creationId xmlns:a16="http://schemas.microsoft.com/office/drawing/2014/main" id="{DFC1613E-339B-489A-9057-67892416F2C0}"/>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5" name="Right Triangle 57">
              <a:extLst>
                <a:ext uri="{FF2B5EF4-FFF2-40B4-BE49-F238E27FC236}">
                  <a16:creationId xmlns:a16="http://schemas.microsoft.com/office/drawing/2014/main" id="{C8467C50-18EE-4924-B165-1D0E533382C2}"/>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8" name="Rectangle 87">
            <a:extLst>
              <a:ext uri="{FF2B5EF4-FFF2-40B4-BE49-F238E27FC236}">
                <a16:creationId xmlns:a16="http://schemas.microsoft.com/office/drawing/2014/main" id="{16AACB3D-CF02-4D14-B34A-D5890B0C2B13}"/>
              </a:ext>
            </a:extLst>
          </p:cNvPr>
          <p:cNvSpPr/>
          <p:nvPr userDrawn="1"/>
        </p:nvSpPr>
        <p:spPr>
          <a:xfrm>
            <a:off x="571109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9" name="Group 61">
            <a:extLst>
              <a:ext uri="{FF2B5EF4-FFF2-40B4-BE49-F238E27FC236}">
                <a16:creationId xmlns:a16="http://schemas.microsoft.com/office/drawing/2014/main" id="{F2F7909D-3A48-49CD-B53C-D11718EB4206}"/>
              </a:ext>
            </a:extLst>
          </p:cNvPr>
          <p:cNvGrpSpPr/>
          <p:nvPr userDrawn="1"/>
        </p:nvGrpSpPr>
        <p:grpSpPr>
          <a:xfrm>
            <a:off x="5592663" y="3844963"/>
            <a:ext cx="2609405" cy="549189"/>
            <a:chOff x="1490102" y="1804020"/>
            <a:chExt cx="2372494" cy="499328"/>
          </a:xfrm>
        </p:grpSpPr>
        <p:sp>
          <p:nvSpPr>
            <p:cNvPr id="90" name="Right Triangle 62">
              <a:extLst>
                <a:ext uri="{FF2B5EF4-FFF2-40B4-BE49-F238E27FC236}">
                  <a16:creationId xmlns:a16="http://schemas.microsoft.com/office/drawing/2014/main" id="{4660CC44-1365-4DD2-891A-B6D504E40C0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1" name="Rectangle 90">
              <a:extLst>
                <a:ext uri="{FF2B5EF4-FFF2-40B4-BE49-F238E27FC236}">
                  <a16:creationId xmlns:a16="http://schemas.microsoft.com/office/drawing/2014/main" id="{A2DD6A9E-04C4-4B28-A3F9-CF95A01BE3F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2" name="Right Triangle 64">
              <a:extLst>
                <a:ext uri="{FF2B5EF4-FFF2-40B4-BE49-F238E27FC236}">
                  <a16:creationId xmlns:a16="http://schemas.microsoft.com/office/drawing/2014/main" id="{768D9EC8-262A-4371-8575-8CBDF07F4FE9}"/>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95" name="Rectangle 94">
            <a:extLst>
              <a:ext uri="{FF2B5EF4-FFF2-40B4-BE49-F238E27FC236}">
                <a16:creationId xmlns:a16="http://schemas.microsoft.com/office/drawing/2014/main" id="{4F422D8A-AE9C-4919-85EF-119DB14EC060}"/>
              </a:ext>
            </a:extLst>
          </p:cNvPr>
          <p:cNvSpPr/>
          <p:nvPr userDrawn="1"/>
        </p:nvSpPr>
        <p:spPr>
          <a:xfrm>
            <a:off x="847933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96" name="Group 68">
            <a:extLst>
              <a:ext uri="{FF2B5EF4-FFF2-40B4-BE49-F238E27FC236}">
                <a16:creationId xmlns:a16="http://schemas.microsoft.com/office/drawing/2014/main" id="{2AEC7D88-844A-4667-B6E0-32D573B232C1}"/>
              </a:ext>
            </a:extLst>
          </p:cNvPr>
          <p:cNvGrpSpPr/>
          <p:nvPr userDrawn="1"/>
        </p:nvGrpSpPr>
        <p:grpSpPr>
          <a:xfrm>
            <a:off x="8360902" y="3844963"/>
            <a:ext cx="2611899" cy="549189"/>
            <a:chOff x="1490102" y="1804020"/>
            <a:chExt cx="2374761" cy="499328"/>
          </a:xfrm>
        </p:grpSpPr>
        <p:sp>
          <p:nvSpPr>
            <p:cNvPr id="97" name="Right Triangle 69">
              <a:extLst>
                <a:ext uri="{FF2B5EF4-FFF2-40B4-BE49-F238E27FC236}">
                  <a16:creationId xmlns:a16="http://schemas.microsoft.com/office/drawing/2014/main" id="{68F0F50B-A6BF-46E0-B272-F320F97B7B5A}"/>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8" name="Rectangle 97">
              <a:extLst>
                <a:ext uri="{FF2B5EF4-FFF2-40B4-BE49-F238E27FC236}">
                  <a16:creationId xmlns:a16="http://schemas.microsoft.com/office/drawing/2014/main" id="{907772EE-14D6-483D-9DC6-79F4934B0473}"/>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99" name="Right Triangle 71">
              <a:extLst>
                <a:ext uri="{FF2B5EF4-FFF2-40B4-BE49-F238E27FC236}">
                  <a16:creationId xmlns:a16="http://schemas.microsoft.com/office/drawing/2014/main" id="{1FF8AB95-36F4-43C1-85BA-0ED864D17D3C}"/>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102" name="Espace réservé du texte 3">
            <a:extLst>
              <a:ext uri="{FF2B5EF4-FFF2-40B4-BE49-F238E27FC236}">
                <a16:creationId xmlns:a16="http://schemas.microsoft.com/office/drawing/2014/main" id="{C847B85A-C4B7-492D-A28C-B9C9768B69E7}"/>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3" name="Espace réservé du texte 3">
            <a:extLst>
              <a:ext uri="{FF2B5EF4-FFF2-40B4-BE49-F238E27FC236}">
                <a16:creationId xmlns:a16="http://schemas.microsoft.com/office/drawing/2014/main" id="{AF5FAAD0-59AB-4FB6-B9ED-538558656FF5}"/>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4" name="Espace réservé du texte 3">
            <a:extLst>
              <a:ext uri="{FF2B5EF4-FFF2-40B4-BE49-F238E27FC236}">
                <a16:creationId xmlns:a16="http://schemas.microsoft.com/office/drawing/2014/main" id="{F197602A-5132-48BF-A782-92EFCA5331D1}"/>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5" name="Espace réservé du texte 3">
            <a:extLst>
              <a:ext uri="{FF2B5EF4-FFF2-40B4-BE49-F238E27FC236}">
                <a16:creationId xmlns:a16="http://schemas.microsoft.com/office/drawing/2014/main" id="{2F95FEC9-B913-485E-8533-FB533E4203FC}"/>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6" name="Espace réservé du texte 3">
            <a:extLst>
              <a:ext uri="{FF2B5EF4-FFF2-40B4-BE49-F238E27FC236}">
                <a16:creationId xmlns:a16="http://schemas.microsoft.com/office/drawing/2014/main" id="{4BC3398E-DEFE-4B33-B2A8-8C78FDC6F2DE}"/>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7" name="Espace réservé du texte 3">
            <a:extLst>
              <a:ext uri="{FF2B5EF4-FFF2-40B4-BE49-F238E27FC236}">
                <a16:creationId xmlns:a16="http://schemas.microsoft.com/office/drawing/2014/main" id="{C1D646D4-65A4-4BE3-91A6-AB1CBDEABD57}"/>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8" name="Espace réservé du texte 67">
            <a:extLst>
              <a:ext uri="{FF2B5EF4-FFF2-40B4-BE49-F238E27FC236}">
                <a16:creationId xmlns:a16="http://schemas.microsoft.com/office/drawing/2014/main" id="{36317F71-A3A4-4DAE-AB5C-E36A073DADE9}"/>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09" name="Espace réservé du texte 67">
            <a:extLst>
              <a:ext uri="{FF2B5EF4-FFF2-40B4-BE49-F238E27FC236}">
                <a16:creationId xmlns:a16="http://schemas.microsoft.com/office/drawing/2014/main" id="{02CBADC0-16E2-463A-8467-B3AC1574B0E9}"/>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0" name="Espace réservé du texte 67">
            <a:extLst>
              <a:ext uri="{FF2B5EF4-FFF2-40B4-BE49-F238E27FC236}">
                <a16:creationId xmlns:a16="http://schemas.microsoft.com/office/drawing/2014/main" id="{39E4B21E-CC60-427B-9AD5-A91E7AF522B7}"/>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1" name="Espace réservé du texte 67">
            <a:extLst>
              <a:ext uri="{FF2B5EF4-FFF2-40B4-BE49-F238E27FC236}">
                <a16:creationId xmlns:a16="http://schemas.microsoft.com/office/drawing/2014/main" id="{68ADFD1D-C29A-46E3-925B-A2A4C504504D}"/>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2" name="Espace réservé du texte 67">
            <a:extLst>
              <a:ext uri="{FF2B5EF4-FFF2-40B4-BE49-F238E27FC236}">
                <a16:creationId xmlns:a16="http://schemas.microsoft.com/office/drawing/2014/main" id="{A49C8B1C-A59A-4976-913A-D5CE80215B1B}"/>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3" name="Espace réservé du texte 67">
            <a:extLst>
              <a:ext uri="{FF2B5EF4-FFF2-40B4-BE49-F238E27FC236}">
                <a16:creationId xmlns:a16="http://schemas.microsoft.com/office/drawing/2014/main" id="{9D4EE529-DAA7-43E5-B8FE-25220912F64C}"/>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11481241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14:bounceEnd="48000">
                                          <p:cBhvr additive="base">
                                            <p:cTn id="7" dur="1000" fill="hold"/>
                                            <p:tgtEl>
                                              <p:spTgt spid="61"/>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14:presetBounceEnd="48000">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14:bounceEnd="48000">
                                          <p:cBhvr additive="base">
                                            <p:cTn id="13" dur="1000" fill="hold"/>
                                            <p:tgtEl>
                                              <p:spTgt spid="60"/>
                                            </p:tgtEl>
                                            <p:attrNameLst>
                                              <p:attrName>ppt_x</p:attrName>
                                            </p:attrNameLst>
                                          </p:cBhvr>
                                          <p:tavLst>
                                            <p:tav tm="0">
                                              <p:val>
                                                <p:strVal val="#ppt_x"/>
                                              </p:val>
                                            </p:tav>
                                            <p:tav tm="100000">
                                              <p:val>
                                                <p:strVal val="#ppt_x"/>
                                              </p:val>
                                            </p:tav>
                                          </p:tavLst>
                                        </p:anim>
                                        <p:anim calcmode="lin" valueType="num" p14:bounceEnd="48000">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14:presetBounceEnd="48000">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14:bounceEnd="48000">
                                          <p:cBhvr additive="base">
                                            <p:cTn id="22" dur="1000" fill="hold"/>
                                            <p:tgtEl>
                                              <p:spTgt spid="68"/>
                                            </p:tgtEl>
                                            <p:attrNameLst>
                                              <p:attrName>ppt_x</p:attrName>
                                            </p:attrNameLst>
                                          </p:cBhvr>
                                          <p:tavLst>
                                            <p:tav tm="0">
                                              <p:val>
                                                <p:strVal val="#ppt_x"/>
                                              </p:val>
                                            </p:tav>
                                            <p:tav tm="100000">
                                              <p:val>
                                                <p:strVal val="#ppt_x"/>
                                              </p:val>
                                            </p:tav>
                                          </p:tavLst>
                                        </p:anim>
                                        <p:anim calcmode="lin" valueType="num" p14:bounceEnd="48000">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14:presetBounceEnd="48000">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14:bounceEnd="48000">
                                          <p:cBhvr additive="base">
                                            <p:cTn id="28" dur="1000" fill="hold"/>
                                            <p:tgtEl>
                                              <p:spTgt spid="67"/>
                                            </p:tgtEl>
                                            <p:attrNameLst>
                                              <p:attrName>ppt_x</p:attrName>
                                            </p:attrNameLst>
                                          </p:cBhvr>
                                          <p:tavLst>
                                            <p:tav tm="0">
                                              <p:val>
                                                <p:strVal val="#ppt_x"/>
                                              </p:val>
                                            </p:tav>
                                            <p:tav tm="100000">
                                              <p:val>
                                                <p:strVal val="#ppt_x"/>
                                              </p:val>
                                            </p:tav>
                                          </p:tavLst>
                                        </p:anim>
                                        <p:anim calcmode="lin" valueType="num" p14:bounceEnd="48000">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14:presetBounceEnd="48000">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14:bounceEnd="48000">
                                          <p:cBhvr additive="base">
                                            <p:cTn id="37" dur="1000" fill="hold"/>
                                            <p:tgtEl>
                                              <p:spTgt spid="75"/>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14:presetBounceEnd="48000">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14:bounceEnd="48000">
                                          <p:cBhvr additive="base">
                                            <p:cTn id="43" dur="1000" fill="hold"/>
                                            <p:tgtEl>
                                              <p:spTgt spid="74"/>
                                            </p:tgtEl>
                                            <p:attrNameLst>
                                              <p:attrName>ppt_x</p:attrName>
                                            </p:attrNameLst>
                                          </p:cBhvr>
                                          <p:tavLst>
                                            <p:tav tm="0">
                                              <p:val>
                                                <p:strVal val="#ppt_x"/>
                                              </p:val>
                                            </p:tav>
                                            <p:tav tm="100000">
                                              <p:val>
                                                <p:strVal val="#ppt_x"/>
                                              </p:val>
                                            </p:tav>
                                          </p:tavLst>
                                        </p:anim>
                                        <p:anim calcmode="lin" valueType="num" p14:bounceEnd="48000">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14:presetBounceEnd="48000">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14:bounceEnd="48000">
                                          <p:cBhvr additive="base">
                                            <p:cTn id="52" dur="1000" fill="hold"/>
                                            <p:tgtEl>
                                              <p:spTgt spid="82"/>
                                            </p:tgtEl>
                                            <p:attrNameLst>
                                              <p:attrName>ppt_x</p:attrName>
                                            </p:attrNameLst>
                                          </p:cBhvr>
                                          <p:tavLst>
                                            <p:tav tm="0">
                                              <p:val>
                                                <p:strVal val="#ppt_x"/>
                                              </p:val>
                                            </p:tav>
                                            <p:tav tm="100000">
                                              <p:val>
                                                <p:strVal val="#ppt_x"/>
                                              </p:val>
                                            </p:tav>
                                          </p:tavLst>
                                        </p:anim>
                                        <p:anim calcmode="lin" valueType="num" p14:bounceEnd="48000">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14:presetBounceEnd="48000">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14:bounceEnd="48000">
                                          <p:cBhvr additive="base">
                                            <p:cTn id="58" dur="1000" fill="hold"/>
                                            <p:tgtEl>
                                              <p:spTgt spid="81"/>
                                            </p:tgtEl>
                                            <p:attrNameLst>
                                              <p:attrName>ppt_x</p:attrName>
                                            </p:attrNameLst>
                                          </p:cBhvr>
                                          <p:tavLst>
                                            <p:tav tm="0">
                                              <p:val>
                                                <p:strVal val="#ppt_x"/>
                                              </p:val>
                                            </p:tav>
                                            <p:tav tm="100000">
                                              <p:val>
                                                <p:strVal val="#ppt_x"/>
                                              </p:val>
                                            </p:tav>
                                          </p:tavLst>
                                        </p:anim>
                                        <p:anim calcmode="lin" valueType="num" p14:bounceEnd="48000">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14:presetBounceEnd="48000">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14:bounceEnd="48000">
                                          <p:cBhvr additive="base">
                                            <p:cTn id="67" dur="1000" fill="hold"/>
                                            <p:tgtEl>
                                              <p:spTgt spid="89"/>
                                            </p:tgtEl>
                                            <p:attrNameLst>
                                              <p:attrName>ppt_x</p:attrName>
                                            </p:attrNameLst>
                                          </p:cBhvr>
                                          <p:tavLst>
                                            <p:tav tm="0">
                                              <p:val>
                                                <p:strVal val="#ppt_x"/>
                                              </p:val>
                                            </p:tav>
                                            <p:tav tm="100000">
                                              <p:val>
                                                <p:strVal val="#ppt_x"/>
                                              </p:val>
                                            </p:tav>
                                          </p:tavLst>
                                        </p:anim>
                                        <p:anim calcmode="lin" valueType="num" p14:bounceEnd="48000">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14:presetBounceEnd="48000">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14:bounceEnd="48000">
                                          <p:cBhvr additive="base">
                                            <p:cTn id="73" dur="1000" fill="hold"/>
                                            <p:tgtEl>
                                              <p:spTgt spid="88"/>
                                            </p:tgtEl>
                                            <p:attrNameLst>
                                              <p:attrName>ppt_x</p:attrName>
                                            </p:attrNameLst>
                                          </p:cBhvr>
                                          <p:tavLst>
                                            <p:tav tm="0">
                                              <p:val>
                                                <p:strVal val="#ppt_x"/>
                                              </p:val>
                                            </p:tav>
                                            <p:tav tm="100000">
                                              <p:val>
                                                <p:strVal val="#ppt_x"/>
                                              </p:val>
                                            </p:tav>
                                          </p:tavLst>
                                        </p:anim>
                                        <p:anim calcmode="lin" valueType="num" p14:bounceEnd="48000">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14:presetBounceEnd="48000">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14:bounceEnd="48000">
                                          <p:cBhvr additive="base">
                                            <p:cTn id="82" dur="1000" fill="hold"/>
                                            <p:tgtEl>
                                              <p:spTgt spid="96"/>
                                            </p:tgtEl>
                                            <p:attrNameLst>
                                              <p:attrName>ppt_x</p:attrName>
                                            </p:attrNameLst>
                                          </p:cBhvr>
                                          <p:tavLst>
                                            <p:tav tm="0">
                                              <p:val>
                                                <p:strVal val="#ppt_x"/>
                                              </p:val>
                                            </p:tav>
                                            <p:tav tm="100000">
                                              <p:val>
                                                <p:strVal val="#ppt_x"/>
                                              </p:val>
                                            </p:tav>
                                          </p:tavLst>
                                        </p:anim>
                                        <p:anim calcmode="lin" valueType="num" p14:bounceEnd="48000">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14:presetBounceEnd="48000">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14:bounceEnd="48000">
                                          <p:cBhvr additive="base">
                                            <p:cTn id="88" dur="1000" fill="hold"/>
                                            <p:tgtEl>
                                              <p:spTgt spid="95"/>
                                            </p:tgtEl>
                                            <p:attrNameLst>
                                              <p:attrName>ppt_x</p:attrName>
                                            </p:attrNameLst>
                                          </p:cBhvr>
                                          <p:tavLst>
                                            <p:tav tm="0">
                                              <p:val>
                                                <p:strVal val="#ppt_x"/>
                                              </p:val>
                                            </p:tav>
                                            <p:tav tm="100000">
                                              <p:val>
                                                <p:strVal val="#ppt_x"/>
                                              </p:val>
                                            </p:tav>
                                          </p:tavLst>
                                        </p:anim>
                                        <p:anim calcmode="lin" valueType="num" p14:bounceEnd="48000">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ppt_x"/>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1000" fill="hold"/>
                                            <p:tgtEl>
                                              <p:spTgt spid="60"/>
                                            </p:tgtEl>
                                            <p:attrNameLst>
                                              <p:attrName>ppt_x</p:attrName>
                                            </p:attrNameLst>
                                          </p:cBhvr>
                                          <p:tavLst>
                                            <p:tav tm="0">
                                              <p:val>
                                                <p:strVal val="#ppt_x"/>
                                              </p:val>
                                            </p:tav>
                                            <p:tav tm="100000">
                                              <p:val>
                                                <p:strVal val="#ppt_x"/>
                                              </p:val>
                                            </p:tav>
                                          </p:tavLst>
                                        </p:anim>
                                        <p:anim calcmode="lin" valueType="num">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additive="base">
                                            <p:cTn id="22" dur="1000" fill="hold"/>
                                            <p:tgtEl>
                                              <p:spTgt spid="68"/>
                                            </p:tgtEl>
                                            <p:attrNameLst>
                                              <p:attrName>ppt_x</p:attrName>
                                            </p:attrNameLst>
                                          </p:cBhvr>
                                          <p:tavLst>
                                            <p:tav tm="0">
                                              <p:val>
                                                <p:strVal val="#ppt_x"/>
                                              </p:val>
                                            </p:tav>
                                            <p:tav tm="100000">
                                              <p:val>
                                                <p:strVal val="#ppt_x"/>
                                              </p:val>
                                            </p:tav>
                                          </p:tavLst>
                                        </p:anim>
                                        <p:anim calcmode="lin" valueType="num">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cBhvr additive="base">
                                            <p:cTn id="28" dur="1000" fill="hold"/>
                                            <p:tgtEl>
                                              <p:spTgt spid="67"/>
                                            </p:tgtEl>
                                            <p:attrNameLst>
                                              <p:attrName>ppt_x</p:attrName>
                                            </p:attrNameLst>
                                          </p:cBhvr>
                                          <p:tavLst>
                                            <p:tav tm="0">
                                              <p:val>
                                                <p:strVal val="#ppt_x"/>
                                              </p:val>
                                            </p:tav>
                                            <p:tav tm="100000">
                                              <p:val>
                                                <p:strVal val="#ppt_x"/>
                                              </p:val>
                                            </p:tav>
                                          </p:tavLst>
                                        </p:anim>
                                        <p:anim calcmode="lin" valueType="num">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cBhvr additive="base">
                                            <p:cTn id="37" dur="1000" fill="hold"/>
                                            <p:tgtEl>
                                              <p:spTgt spid="75"/>
                                            </p:tgtEl>
                                            <p:attrNameLst>
                                              <p:attrName>ppt_x</p:attrName>
                                            </p:attrNameLst>
                                          </p:cBhvr>
                                          <p:tavLst>
                                            <p:tav tm="0">
                                              <p:val>
                                                <p:strVal val="#ppt_x"/>
                                              </p:val>
                                            </p:tav>
                                            <p:tav tm="100000">
                                              <p:val>
                                                <p:strVal val="#ppt_x"/>
                                              </p:val>
                                            </p:tav>
                                          </p:tavLst>
                                        </p:anim>
                                        <p:anim calcmode="lin" valueType="num">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cBhvr additive="base">
                                            <p:cTn id="43" dur="1000" fill="hold"/>
                                            <p:tgtEl>
                                              <p:spTgt spid="74"/>
                                            </p:tgtEl>
                                            <p:attrNameLst>
                                              <p:attrName>ppt_x</p:attrName>
                                            </p:attrNameLst>
                                          </p:cBhvr>
                                          <p:tavLst>
                                            <p:tav tm="0">
                                              <p:val>
                                                <p:strVal val="#ppt_x"/>
                                              </p:val>
                                            </p:tav>
                                            <p:tav tm="100000">
                                              <p:val>
                                                <p:strVal val="#ppt_x"/>
                                              </p:val>
                                            </p:tav>
                                          </p:tavLst>
                                        </p:anim>
                                        <p:anim calcmode="lin" valueType="num">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cBhvr additive="base">
                                            <p:cTn id="52" dur="1000" fill="hold"/>
                                            <p:tgtEl>
                                              <p:spTgt spid="82"/>
                                            </p:tgtEl>
                                            <p:attrNameLst>
                                              <p:attrName>ppt_x</p:attrName>
                                            </p:attrNameLst>
                                          </p:cBhvr>
                                          <p:tavLst>
                                            <p:tav tm="0">
                                              <p:val>
                                                <p:strVal val="#ppt_x"/>
                                              </p:val>
                                            </p:tav>
                                            <p:tav tm="100000">
                                              <p:val>
                                                <p:strVal val="#ppt_x"/>
                                              </p:val>
                                            </p:tav>
                                          </p:tavLst>
                                        </p:anim>
                                        <p:anim calcmode="lin" valueType="num">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cBhvr additive="base">
                                            <p:cTn id="58" dur="1000" fill="hold"/>
                                            <p:tgtEl>
                                              <p:spTgt spid="81"/>
                                            </p:tgtEl>
                                            <p:attrNameLst>
                                              <p:attrName>ppt_x</p:attrName>
                                            </p:attrNameLst>
                                          </p:cBhvr>
                                          <p:tavLst>
                                            <p:tav tm="0">
                                              <p:val>
                                                <p:strVal val="#ppt_x"/>
                                              </p:val>
                                            </p:tav>
                                            <p:tav tm="100000">
                                              <p:val>
                                                <p:strVal val="#ppt_x"/>
                                              </p:val>
                                            </p:tav>
                                          </p:tavLst>
                                        </p:anim>
                                        <p:anim calcmode="lin" valueType="num">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cBhvr additive="base">
                                            <p:cTn id="67" dur="1000" fill="hold"/>
                                            <p:tgtEl>
                                              <p:spTgt spid="89"/>
                                            </p:tgtEl>
                                            <p:attrNameLst>
                                              <p:attrName>ppt_x</p:attrName>
                                            </p:attrNameLst>
                                          </p:cBhvr>
                                          <p:tavLst>
                                            <p:tav tm="0">
                                              <p:val>
                                                <p:strVal val="#ppt_x"/>
                                              </p:val>
                                            </p:tav>
                                            <p:tav tm="100000">
                                              <p:val>
                                                <p:strVal val="#ppt_x"/>
                                              </p:val>
                                            </p:tav>
                                          </p:tavLst>
                                        </p:anim>
                                        <p:anim calcmode="lin" valueType="num">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cBhvr additive="base">
                                            <p:cTn id="73" dur="1000" fill="hold"/>
                                            <p:tgtEl>
                                              <p:spTgt spid="88"/>
                                            </p:tgtEl>
                                            <p:attrNameLst>
                                              <p:attrName>ppt_x</p:attrName>
                                            </p:attrNameLst>
                                          </p:cBhvr>
                                          <p:tavLst>
                                            <p:tav tm="0">
                                              <p:val>
                                                <p:strVal val="#ppt_x"/>
                                              </p:val>
                                            </p:tav>
                                            <p:tav tm="100000">
                                              <p:val>
                                                <p:strVal val="#ppt_x"/>
                                              </p:val>
                                            </p:tav>
                                          </p:tavLst>
                                        </p:anim>
                                        <p:anim calcmode="lin" valueType="num">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cBhvr additive="base">
                                            <p:cTn id="82" dur="1000" fill="hold"/>
                                            <p:tgtEl>
                                              <p:spTgt spid="96"/>
                                            </p:tgtEl>
                                            <p:attrNameLst>
                                              <p:attrName>ppt_x</p:attrName>
                                            </p:attrNameLst>
                                          </p:cBhvr>
                                          <p:tavLst>
                                            <p:tav tm="0">
                                              <p:val>
                                                <p:strVal val="#ppt_x"/>
                                              </p:val>
                                            </p:tav>
                                            <p:tav tm="100000">
                                              <p:val>
                                                <p:strVal val="#ppt_x"/>
                                              </p:val>
                                            </p:tav>
                                          </p:tavLst>
                                        </p:anim>
                                        <p:anim calcmode="lin" valueType="num">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cBhvr additive="base">
                                            <p:cTn id="88" dur="1000" fill="hold"/>
                                            <p:tgtEl>
                                              <p:spTgt spid="95"/>
                                            </p:tgtEl>
                                            <p:attrNameLst>
                                              <p:attrName>ppt_x</p:attrName>
                                            </p:attrNameLst>
                                          </p:cBhvr>
                                          <p:tavLst>
                                            <p:tav tm="0">
                                              <p:val>
                                                <p:strVal val="#ppt_x"/>
                                              </p:val>
                                            </p:tav>
                                            <p:tav tm="100000">
                                              <p:val>
                                                <p:strVal val="#ppt_x"/>
                                              </p:val>
                                            </p:tav>
                                          </p:tavLst>
                                        </p:anim>
                                        <p:anim calcmode="lin" valueType="num">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A087262A-261C-410C-963D-1BEAC67A5A18}"/>
              </a:ext>
            </a:extLst>
          </p:cNvPr>
          <p:cNvSpPr/>
          <p:nvPr userDrawn="1"/>
        </p:nvSpPr>
        <p:spPr>
          <a:xfrm>
            <a:off x="2947987" y="2037394"/>
            <a:ext cx="236934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 name="Group 3">
            <a:extLst>
              <a:ext uri="{FF2B5EF4-FFF2-40B4-BE49-F238E27FC236}">
                <a16:creationId xmlns:a16="http://schemas.microsoft.com/office/drawing/2014/main" id="{B3F44569-7E5E-44F5-AF07-817DB1EE21E3}"/>
              </a:ext>
            </a:extLst>
          </p:cNvPr>
          <p:cNvGrpSpPr/>
          <p:nvPr userDrawn="1"/>
        </p:nvGrpSpPr>
        <p:grpSpPr>
          <a:xfrm>
            <a:off x="2825470" y="1610553"/>
            <a:ext cx="2608356" cy="549189"/>
            <a:chOff x="1491054" y="1804020"/>
            <a:chExt cx="2371541" cy="499328"/>
          </a:xfrm>
        </p:grpSpPr>
        <p:sp>
          <p:nvSpPr>
            <p:cNvPr id="9" name="Right Triangle 4">
              <a:extLst>
                <a:ext uri="{FF2B5EF4-FFF2-40B4-BE49-F238E27FC236}">
                  <a16:creationId xmlns:a16="http://schemas.microsoft.com/office/drawing/2014/main" id="{9F88A951-3C58-4E1F-BF95-C17EA52C8DFC}"/>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Rectangle 9">
              <a:extLst>
                <a:ext uri="{FF2B5EF4-FFF2-40B4-BE49-F238E27FC236}">
                  <a16:creationId xmlns:a16="http://schemas.microsoft.com/office/drawing/2014/main" id="{9EA81B88-76F3-4426-9585-832CF6A2E9D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1" name="Right Triangle 6">
              <a:extLst>
                <a:ext uri="{FF2B5EF4-FFF2-40B4-BE49-F238E27FC236}">
                  <a16:creationId xmlns:a16="http://schemas.microsoft.com/office/drawing/2014/main" id="{5AAB90AB-0CD8-4253-8BF0-7C17BF1143E2}"/>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14" name="Rectangle 13">
            <a:extLst>
              <a:ext uri="{FF2B5EF4-FFF2-40B4-BE49-F238E27FC236}">
                <a16:creationId xmlns:a16="http://schemas.microsoft.com/office/drawing/2014/main" id="{D47A7295-14AD-4B01-AE3E-B35C36515F6E}"/>
              </a:ext>
            </a:extLst>
          </p:cNvPr>
          <p:cNvSpPr/>
          <p:nvPr userDrawn="1"/>
        </p:nvSpPr>
        <p:spPr>
          <a:xfrm>
            <a:off x="571109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15" name="Group 40">
            <a:extLst>
              <a:ext uri="{FF2B5EF4-FFF2-40B4-BE49-F238E27FC236}">
                <a16:creationId xmlns:a16="http://schemas.microsoft.com/office/drawing/2014/main" id="{8E02FFB9-7EF6-4E1B-96D3-CD72340A202C}"/>
              </a:ext>
            </a:extLst>
          </p:cNvPr>
          <p:cNvGrpSpPr/>
          <p:nvPr userDrawn="1"/>
        </p:nvGrpSpPr>
        <p:grpSpPr>
          <a:xfrm>
            <a:off x="5592663" y="1610553"/>
            <a:ext cx="2609405" cy="549189"/>
            <a:chOff x="1490102" y="1804020"/>
            <a:chExt cx="2372494" cy="499328"/>
          </a:xfrm>
        </p:grpSpPr>
        <p:sp>
          <p:nvSpPr>
            <p:cNvPr id="16" name="Right Triangle 41">
              <a:extLst>
                <a:ext uri="{FF2B5EF4-FFF2-40B4-BE49-F238E27FC236}">
                  <a16:creationId xmlns:a16="http://schemas.microsoft.com/office/drawing/2014/main" id="{8B3130B8-F592-48CF-9F88-45D16445C75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7" name="Rectangle 16">
              <a:extLst>
                <a:ext uri="{FF2B5EF4-FFF2-40B4-BE49-F238E27FC236}">
                  <a16:creationId xmlns:a16="http://schemas.microsoft.com/office/drawing/2014/main" id="{EB6FFBAE-43DC-4352-8F46-22DEC77D047D}"/>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8" name="Right Triangle 43">
              <a:extLst>
                <a:ext uri="{FF2B5EF4-FFF2-40B4-BE49-F238E27FC236}">
                  <a16:creationId xmlns:a16="http://schemas.microsoft.com/office/drawing/2014/main" id="{708F7EB8-0FEA-4972-9767-5C2CFDEAE321}"/>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2" name="Rectangle 21">
            <a:extLst>
              <a:ext uri="{FF2B5EF4-FFF2-40B4-BE49-F238E27FC236}">
                <a16:creationId xmlns:a16="http://schemas.microsoft.com/office/drawing/2014/main" id="{8E154ACB-3269-4802-AEE0-C8BFDA53812A}"/>
              </a:ext>
            </a:extLst>
          </p:cNvPr>
          <p:cNvSpPr/>
          <p:nvPr userDrawn="1"/>
        </p:nvSpPr>
        <p:spPr>
          <a:xfrm>
            <a:off x="847933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23" name="Group 47">
            <a:extLst>
              <a:ext uri="{FF2B5EF4-FFF2-40B4-BE49-F238E27FC236}">
                <a16:creationId xmlns:a16="http://schemas.microsoft.com/office/drawing/2014/main" id="{936C34FF-1BCD-4DA9-A63B-74047B551EC6}"/>
              </a:ext>
            </a:extLst>
          </p:cNvPr>
          <p:cNvGrpSpPr/>
          <p:nvPr userDrawn="1"/>
        </p:nvGrpSpPr>
        <p:grpSpPr>
          <a:xfrm>
            <a:off x="8361949" y="1610553"/>
            <a:ext cx="2607829" cy="549189"/>
            <a:chOff x="1491054" y="1804020"/>
            <a:chExt cx="2371061" cy="499328"/>
          </a:xfrm>
        </p:grpSpPr>
        <p:sp>
          <p:nvSpPr>
            <p:cNvPr id="24" name="Right Triangle 48">
              <a:extLst>
                <a:ext uri="{FF2B5EF4-FFF2-40B4-BE49-F238E27FC236}">
                  <a16:creationId xmlns:a16="http://schemas.microsoft.com/office/drawing/2014/main" id="{00983107-3218-49B2-9FCB-A846FE0AC3D7}"/>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5" name="Rectangle 24">
              <a:extLst>
                <a:ext uri="{FF2B5EF4-FFF2-40B4-BE49-F238E27FC236}">
                  <a16:creationId xmlns:a16="http://schemas.microsoft.com/office/drawing/2014/main" id="{1FE534D7-9FCE-4962-9C06-6E477ADF1D54}"/>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6" name="Right Triangle 50">
              <a:extLst>
                <a:ext uri="{FF2B5EF4-FFF2-40B4-BE49-F238E27FC236}">
                  <a16:creationId xmlns:a16="http://schemas.microsoft.com/office/drawing/2014/main" id="{FFAD07D1-974A-4900-A432-C0BCBD3EA946}"/>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9" name="Rectangle 28">
            <a:extLst>
              <a:ext uri="{FF2B5EF4-FFF2-40B4-BE49-F238E27FC236}">
                <a16:creationId xmlns:a16="http://schemas.microsoft.com/office/drawing/2014/main" id="{FD9F4895-BD66-45F3-98E8-2D56F8DA2E6F}"/>
              </a:ext>
            </a:extLst>
          </p:cNvPr>
          <p:cNvSpPr/>
          <p:nvPr userDrawn="1"/>
        </p:nvSpPr>
        <p:spPr>
          <a:xfrm>
            <a:off x="2942855"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0" name="Group 54">
            <a:extLst>
              <a:ext uri="{FF2B5EF4-FFF2-40B4-BE49-F238E27FC236}">
                <a16:creationId xmlns:a16="http://schemas.microsoft.com/office/drawing/2014/main" id="{4AF3A4A3-54A8-4E56-BE84-11BDAD45D66E}"/>
              </a:ext>
            </a:extLst>
          </p:cNvPr>
          <p:cNvGrpSpPr/>
          <p:nvPr userDrawn="1"/>
        </p:nvGrpSpPr>
        <p:grpSpPr>
          <a:xfrm>
            <a:off x="2824423" y="3844963"/>
            <a:ext cx="2609405" cy="549189"/>
            <a:chOff x="1490102" y="1804020"/>
            <a:chExt cx="2372494" cy="499328"/>
          </a:xfrm>
        </p:grpSpPr>
        <p:sp>
          <p:nvSpPr>
            <p:cNvPr id="31" name="Right Triangle 55">
              <a:extLst>
                <a:ext uri="{FF2B5EF4-FFF2-40B4-BE49-F238E27FC236}">
                  <a16:creationId xmlns:a16="http://schemas.microsoft.com/office/drawing/2014/main" id="{C77C7FC4-3D03-4371-8AD4-1D93AB01A98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2" name="Rectangle 31">
              <a:extLst>
                <a:ext uri="{FF2B5EF4-FFF2-40B4-BE49-F238E27FC236}">
                  <a16:creationId xmlns:a16="http://schemas.microsoft.com/office/drawing/2014/main" id="{169DA1F4-D062-4B4A-B4DD-21C744137A39}"/>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3" name="Right Triangle 57">
              <a:extLst>
                <a:ext uri="{FF2B5EF4-FFF2-40B4-BE49-F238E27FC236}">
                  <a16:creationId xmlns:a16="http://schemas.microsoft.com/office/drawing/2014/main" id="{4E6609B3-5C3F-4621-BB49-FCD01F2D1C17}"/>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36" name="Rectangle 35">
            <a:extLst>
              <a:ext uri="{FF2B5EF4-FFF2-40B4-BE49-F238E27FC236}">
                <a16:creationId xmlns:a16="http://schemas.microsoft.com/office/drawing/2014/main" id="{8962B40D-955D-49DF-8147-4BB26D79DF30}"/>
              </a:ext>
            </a:extLst>
          </p:cNvPr>
          <p:cNvSpPr/>
          <p:nvPr userDrawn="1"/>
        </p:nvSpPr>
        <p:spPr>
          <a:xfrm>
            <a:off x="571109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7" name="Group 61">
            <a:extLst>
              <a:ext uri="{FF2B5EF4-FFF2-40B4-BE49-F238E27FC236}">
                <a16:creationId xmlns:a16="http://schemas.microsoft.com/office/drawing/2014/main" id="{FC57433E-8D0B-4B4F-8EBA-BCB6CD8F7CE8}"/>
              </a:ext>
            </a:extLst>
          </p:cNvPr>
          <p:cNvGrpSpPr/>
          <p:nvPr userDrawn="1"/>
        </p:nvGrpSpPr>
        <p:grpSpPr>
          <a:xfrm>
            <a:off x="5592663" y="3844963"/>
            <a:ext cx="2609405" cy="549189"/>
            <a:chOff x="1490102" y="1804020"/>
            <a:chExt cx="2372494" cy="499328"/>
          </a:xfrm>
        </p:grpSpPr>
        <p:sp>
          <p:nvSpPr>
            <p:cNvPr id="38" name="Right Triangle 62">
              <a:extLst>
                <a:ext uri="{FF2B5EF4-FFF2-40B4-BE49-F238E27FC236}">
                  <a16:creationId xmlns:a16="http://schemas.microsoft.com/office/drawing/2014/main" id="{2C98FE8C-58D2-4EE2-ADF8-C1F4739ED587}"/>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9" name="Rectangle 38">
              <a:extLst>
                <a:ext uri="{FF2B5EF4-FFF2-40B4-BE49-F238E27FC236}">
                  <a16:creationId xmlns:a16="http://schemas.microsoft.com/office/drawing/2014/main" id="{932CC033-FB7C-4F1D-8AA6-09FE4B2043A7}"/>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0" name="Right Triangle 64">
              <a:extLst>
                <a:ext uri="{FF2B5EF4-FFF2-40B4-BE49-F238E27FC236}">
                  <a16:creationId xmlns:a16="http://schemas.microsoft.com/office/drawing/2014/main" id="{8AFB30E6-310B-47D0-B970-041962CD946A}"/>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43" name="Rectangle 42">
            <a:extLst>
              <a:ext uri="{FF2B5EF4-FFF2-40B4-BE49-F238E27FC236}">
                <a16:creationId xmlns:a16="http://schemas.microsoft.com/office/drawing/2014/main" id="{934B4FE5-0471-453E-9A12-3EDFB0B2351E}"/>
              </a:ext>
            </a:extLst>
          </p:cNvPr>
          <p:cNvSpPr/>
          <p:nvPr userDrawn="1"/>
        </p:nvSpPr>
        <p:spPr>
          <a:xfrm>
            <a:off x="847933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44" name="Group 68">
            <a:extLst>
              <a:ext uri="{FF2B5EF4-FFF2-40B4-BE49-F238E27FC236}">
                <a16:creationId xmlns:a16="http://schemas.microsoft.com/office/drawing/2014/main" id="{C4F8138B-B2E1-4E82-95D9-68BF87F95C06}"/>
              </a:ext>
            </a:extLst>
          </p:cNvPr>
          <p:cNvGrpSpPr/>
          <p:nvPr userDrawn="1"/>
        </p:nvGrpSpPr>
        <p:grpSpPr>
          <a:xfrm>
            <a:off x="8360902" y="3844963"/>
            <a:ext cx="2611899" cy="549189"/>
            <a:chOff x="1490102" y="1804020"/>
            <a:chExt cx="2374761" cy="499328"/>
          </a:xfrm>
        </p:grpSpPr>
        <p:sp>
          <p:nvSpPr>
            <p:cNvPr id="45" name="Right Triangle 69">
              <a:extLst>
                <a:ext uri="{FF2B5EF4-FFF2-40B4-BE49-F238E27FC236}">
                  <a16:creationId xmlns:a16="http://schemas.microsoft.com/office/drawing/2014/main" id="{8E56636C-FF12-4365-BEE4-AED23E3A3F51}"/>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6" name="Rectangle 45">
              <a:extLst>
                <a:ext uri="{FF2B5EF4-FFF2-40B4-BE49-F238E27FC236}">
                  <a16:creationId xmlns:a16="http://schemas.microsoft.com/office/drawing/2014/main" id="{109F3355-6C2D-42A5-8A6D-911DD2551E77}"/>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47" name="Right Triangle 71">
              <a:extLst>
                <a:ext uri="{FF2B5EF4-FFF2-40B4-BE49-F238E27FC236}">
                  <a16:creationId xmlns:a16="http://schemas.microsoft.com/office/drawing/2014/main" id="{4DD00F89-BC5D-4302-A7D6-941A12B77694}"/>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62" name="Espace réservé du texte 3">
            <a:extLst>
              <a:ext uri="{FF2B5EF4-FFF2-40B4-BE49-F238E27FC236}">
                <a16:creationId xmlns:a16="http://schemas.microsoft.com/office/drawing/2014/main" id="{279E46CD-E707-41D4-A49D-83DF5E802DD0}"/>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3" name="Espace réservé du texte 3">
            <a:extLst>
              <a:ext uri="{FF2B5EF4-FFF2-40B4-BE49-F238E27FC236}">
                <a16:creationId xmlns:a16="http://schemas.microsoft.com/office/drawing/2014/main" id="{629469B9-77C0-42C5-8ED5-243EFC677FB3}"/>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4" name="Espace réservé du texte 3">
            <a:extLst>
              <a:ext uri="{FF2B5EF4-FFF2-40B4-BE49-F238E27FC236}">
                <a16:creationId xmlns:a16="http://schemas.microsoft.com/office/drawing/2014/main" id="{1E07DF51-9201-49C0-AE83-BFC5F7B2B16C}"/>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5" name="Espace réservé du texte 3">
            <a:extLst>
              <a:ext uri="{FF2B5EF4-FFF2-40B4-BE49-F238E27FC236}">
                <a16:creationId xmlns:a16="http://schemas.microsoft.com/office/drawing/2014/main" id="{99ECB4F4-B944-4CC2-BDF1-0A76F1487707}"/>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0" name="Espace réservé du texte 3">
            <a:extLst>
              <a:ext uri="{FF2B5EF4-FFF2-40B4-BE49-F238E27FC236}">
                <a16:creationId xmlns:a16="http://schemas.microsoft.com/office/drawing/2014/main" id="{FF339F55-0184-4D6D-83D2-FD33579B9C8B}"/>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6" name="Espace réservé du texte 3">
            <a:extLst>
              <a:ext uri="{FF2B5EF4-FFF2-40B4-BE49-F238E27FC236}">
                <a16:creationId xmlns:a16="http://schemas.microsoft.com/office/drawing/2014/main" id="{B852CB7D-2C33-42C3-B5B8-AF5E6F2AFF34}"/>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8" name="Espace réservé du texte 67">
            <a:extLst>
              <a:ext uri="{FF2B5EF4-FFF2-40B4-BE49-F238E27FC236}">
                <a16:creationId xmlns:a16="http://schemas.microsoft.com/office/drawing/2014/main" id="{B8922BB9-AB4D-43E8-B8C8-8AB6A4912A8E}"/>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69" name="Espace réservé du texte 67">
            <a:extLst>
              <a:ext uri="{FF2B5EF4-FFF2-40B4-BE49-F238E27FC236}">
                <a16:creationId xmlns:a16="http://schemas.microsoft.com/office/drawing/2014/main" id="{474F09AD-E7A5-42AB-9CEC-0EC4710A4FC3}"/>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0" name="Espace réservé du texte 67">
            <a:extLst>
              <a:ext uri="{FF2B5EF4-FFF2-40B4-BE49-F238E27FC236}">
                <a16:creationId xmlns:a16="http://schemas.microsoft.com/office/drawing/2014/main" id="{88439645-F789-4640-954B-F3BF13F79BCB}"/>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1" name="Espace réservé du texte 67">
            <a:extLst>
              <a:ext uri="{FF2B5EF4-FFF2-40B4-BE49-F238E27FC236}">
                <a16:creationId xmlns:a16="http://schemas.microsoft.com/office/drawing/2014/main" id="{6E702910-03E8-4207-9252-DB1AB1EE09F4}"/>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2" name="Espace réservé du texte 67">
            <a:extLst>
              <a:ext uri="{FF2B5EF4-FFF2-40B4-BE49-F238E27FC236}">
                <a16:creationId xmlns:a16="http://schemas.microsoft.com/office/drawing/2014/main" id="{D7FB6DD5-B6E0-4E2F-BE4C-53524B1E0735}"/>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3" name="Espace réservé du texte 67">
            <a:extLst>
              <a:ext uri="{FF2B5EF4-FFF2-40B4-BE49-F238E27FC236}">
                <a16:creationId xmlns:a16="http://schemas.microsoft.com/office/drawing/2014/main" id="{ECB94B49-C85C-41B2-80D8-D0F6B5694074}"/>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1022725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48000">
                                          <p:cBhvr additive="base">
                                            <p:cTn id="7" dur="1000" fill="hold"/>
                                            <p:tgtEl>
                                              <p:spTgt spid="8"/>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14:presetBounceEnd="48000">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14:bounceEnd="48000">
                                          <p:cBhvr additive="base">
                                            <p:cTn id="11" dur="1000" fill="hold"/>
                                            <p:tgtEl>
                                              <p:spTgt spid="7"/>
                                            </p:tgtEl>
                                            <p:attrNameLst>
                                              <p:attrName>ppt_x</p:attrName>
                                            </p:attrNameLst>
                                          </p:cBhvr>
                                          <p:tavLst>
                                            <p:tav tm="0">
                                              <p:val>
                                                <p:strVal val="#ppt_x"/>
                                              </p:val>
                                            </p:tav>
                                            <p:tav tm="100000">
                                              <p:val>
                                                <p:strVal val="#ppt_x"/>
                                              </p:val>
                                            </p:tav>
                                          </p:tavLst>
                                        </p:anim>
                                        <p:anim calcmode="lin" valueType="num" p14:bounceEnd="48000">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14:presetBounceEnd="48000">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14:bounceEnd="48000">
                                          <p:cBhvr additive="base">
                                            <p:cTn id="20" dur="1000" fill="hold"/>
                                            <p:tgtEl>
                                              <p:spTgt spid="15"/>
                                            </p:tgtEl>
                                            <p:attrNameLst>
                                              <p:attrName>ppt_x</p:attrName>
                                            </p:attrNameLst>
                                          </p:cBhvr>
                                          <p:tavLst>
                                            <p:tav tm="0">
                                              <p:val>
                                                <p:strVal val="#ppt_x"/>
                                              </p:val>
                                            </p:tav>
                                            <p:tav tm="100000">
                                              <p:val>
                                                <p:strVal val="#ppt_x"/>
                                              </p:val>
                                            </p:tav>
                                          </p:tavLst>
                                        </p:anim>
                                        <p:anim calcmode="lin" valueType="num" p14:bounceEnd="48000">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14:presetBounceEnd="48000">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14:bounceEnd="48000">
                                          <p:cBhvr additive="base">
                                            <p:cTn id="24" dur="1000" fill="hold"/>
                                            <p:tgtEl>
                                              <p:spTgt spid="14"/>
                                            </p:tgtEl>
                                            <p:attrNameLst>
                                              <p:attrName>ppt_x</p:attrName>
                                            </p:attrNameLst>
                                          </p:cBhvr>
                                          <p:tavLst>
                                            <p:tav tm="0">
                                              <p:val>
                                                <p:strVal val="#ppt_x"/>
                                              </p:val>
                                            </p:tav>
                                            <p:tav tm="100000">
                                              <p:val>
                                                <p:strVal val="#ppt_x"/>
                                              </p:val>
                                            </p:tav>
                                          </p:tavLst>
                                        </p:anim>
                                        <p:anim calcmode="lin" valueType="num" p14:bounceEnd="48000">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14:presetBounceEnd="48000">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14:bounceEnd="48000">
                                          <p:cBhvr additive="base">
                                            <p:cTn id="33" dur="1000" fill="hold"/>
                                            <p:tgtEl>
                                              <p:spTgt spid="23"/>
                                            </p:tgtEl>
                                            <p:attrNameLst>
                                              <p:attrName>ppt_x</p:attrName>
                                            </p:attrNameLst>
                                          </p:cBhvr>
                                          <p:tavLst>
                                            <p:tav tm="0">
                                              <p:val>
                                                <p:strVal val="#ppt_x"/>
                                              </p:val>
                                            </p:tav>
                                            <p:tav tm="100000">
                                              <p:val>
                                                <p:strVal val="#ppt_x"/>
                                              </p:val>
                                            </p:tav>
                                          </p:tavLst>
                                        </p:anim>
                                        <p:anim calcmode="lin" valueType="num" p14:bounceEnd="48000">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14:presetBounceEnd="48000">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14:bounceEnd="48000">
                                          <p:cBhvr additive="base">
                                            <p:cTn id="37" dur="1000" fill="hold"/>
                                            <p:tgtEl>
                                              <p:spTgt spid="22"/>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14:presetBounceEnd="48000">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14:bounceEnd="48000">
                                          <p:cBhvr additive="base">
                                            <p:cTn id="46" dur="1000" fill="hold"/>
                                            <p:tgtEl>
                                              <p:spTgt spid="30"/>
                                            </p:tgtEl>
                                            <p:attrNameLst>
                                              <p:attrName>ppt_x</p:attrName>
                                            </p:attrNameLst>
                                          </p:cBhvr>
                                          <p:tavLst>
                                            <p:tav tm="0">
                                              <p:val>
                                                <p:strVal val="#ppt_x"/>
                                              </p:val>
                                            </p:tav>
                                            <p:tav tm="100000">
                                              <p:val>
                                                <p:strVal val="#ppt_x"/>
                                              </p:val>
                                            </p:tav>
                                          </p:tavLst>
                                        </p:anim>
                                        <p:anim calcmode="lin" valueType="num" p14:bounceEnd="48000">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14:presetBounceEnd="48000">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14:bounceEnd="48000">
                                          <p:cBhvr additive="base">
                                            <p:cTn id="50" dur="1000" fill="hold"/>
                                            <p:tgtEl>
                                              <p:spTgt spid="29"/>
                                            </p:tgtEl>
                                            <p:attrNameLst>
                                              <p:attrName>ppt_x</p:attrName>
                                            </p:attrNameLst>
                                          </p:cBhvr>
                                          <p:tavLst>
                                            <p:tav tm="0">
                                              <p:val>
                                                <p:strVal val="#ppt_x"/>
                                              </p:val>
                                            </p:tav>
                                            <p:tav tm="100000">
                                              <p:val>
                                                <p:strVal val="#ppt_x"/>
                                              </p:val>
                                            </p:tav>
                                          </p:tavLst>
                                        </p:anim>
                                        <p:anim calcmode="lin" valueType="num" p14:bounceEnd="48000">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14:presetBounceEnd="48000">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14:bounceEnd="48000">
                                          <p:cBhvr additive="base">
                                            <p:cTn id="59" dur="1000" fill="hold"/>
                                            <p:tgtEl>
                                              <p:spTgt spid="37"/>
                                            </p:tgtEl>
                                            <p:attrNameLst>
                                              <p:attrName>ppt_x</p:attrName>
                                            </p:attrNameLst>
                                          </p:cBhvr>
                                          <p:tavLst>
                                            <p:tav tm="0">
                                              <p:val>
                                                <p:strVal val="#ppt_x"/>
                                              </p:val>
                                            </p:tav>
                                            <p:tav tm="100000">
                                              <p:val>
                                                <p:strVal val="#ppt_x"/>
                                              </p:val>
                                            </p:tav>
                                          </p:tavLst>
                                        </p:anim>
                                        <p:anim calcmode="lin" valueType="num" p14:bounceEnd="48000">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14:presetBounceEnd="48000">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14:bounceEnd="48000">
                                          <p:cBhvr additive="base">
                                            <p:cTn id="63" dur="1000" fill="hold"/>
                                            <p:tgtEl>
                                              <p:spTgt spid="36"/>
                                            </p:tgtEl>
                                            <p:attrNameLst>
                                              <p:attrName>ppt_x</p:attrName>
                                            </p:attrNameLst>
                                          </p:cBhvr>
                                          <p:tavLst>
                                            <p:tav tm="0">
                                              <p:val>
                                                <p:strVal val="#ppt_x"/>
                                              </p:val>
                                            </p:tav>
                                            <p:tav tm="100000">
                                              <p:val>
                                                <p:strVal val="#ppt_x"/>
                                              </p:val>
                                            </p:tav>
                                          </p:tavLst>
                                        </p:anim>
                                        <p:anim calcmode="lin" valueType="num" p14:bounceEnd="48000">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14:presetBounceEnd="48000">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14:bounceEnd="48000">
                                          <p:cBhvr additive="base">
                                            <p:cTn id="72" dur="1000" fill="hold"/>
                                            <p:tgtEl>
                                              <p:spTgt spid="44"/>
                                            </p:tgtEl>
                                            <p:attrNameLst>
                                              <p:attrName>ppt_x</p:attrName>
                                            </p:attrNameLst>
                                          </p:cBhvr>
                                          <p:tavLst>
                                            <p:tav tm="0">
                                              <p:val>
                                                <p:strVal val="#ppt_x"/>
                                              </p:val>
                                            </p:tav>
                                            <p:tav tm="100000">
                                              <p:val>
                                                <p:strVal val="#ppt_x"/>
                                              </p:val>
                                            </p:tav>
                                          </p:tavLst>
                                        </p:anim>
                                        <p:anim calcmode="lin" valueType="num" p14:bounceEnd="48000">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14:presetBounceEnd="48000">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14:bounceEnd="48000">
                                          <p:cBhvr additive="base">
                                            <p:cTn id="76" dur="1000" fill="hold"/>
                                            <p:tgtEl>
                                              <p:spTgt spid="43"/>
                                            </p:tgtEl>
                                            <p:attrNameLst>
                                              <p:attrName>ppt_x</p:attrName>
                                            </p:attrNameLst>
                                          </p:cBhvr>
                                          <p:tavLst>
                                            <p:tav tm="0">
                                              <p:val>
                                                <p:strVal val="#ppt_x"/>
                                              </p:val>
                                            </p:tav>
                                            <p:tav tm="100000">
                                              <p:val>
                                                <p:strVal val="#ppt_x"/>
                                              </p:val>
                                            </p:tav>
                                          </p:tavLst>
                                        </p:anim>
                                        <p:anim calcmode="lin" valueType="num" p14:bounceEnd="48000">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1000" fill="hold"/>
                                            <p:tgtEl>
                                              <p:spTgt spid="15"/>
                                            </p:tgtEl>
                                            <p:attrNameLst>
                                              <p:attrName>ppt_x</p:attrName>
                                            </p:attrNameLst>
                                          </p:cBhvr>
                                          <p:tavLst>
                                            <p:tav tm="0">
                                              <p:val>
                                                <p:strVal val="#ppt_x"/>
                                              </p:val>
                                            </p:tav>
                                            <p:tav tm="100000">
                                              <p:val>
                                                <p:strVal val="#ppt_x"/>
                                              </p:val>
                                            </p:tav>
                                          </p:tavLst>
                                        </p:anim>
                                        <p:anim calcmode="lin" valueType="num">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1000" fill="hold"/>
                                            <p:tgtEl>
                                              <p:spTgt spid="14"/>
                                            </p:tgtEl>
                                            <p:attrNameLst>
                                              <p:attrName>ppt_x</p:attrName>
                                            </p:attrNameLst>
                                          </p:cBhvr>
                                          <p:tavLst>
                                            <p:tav tm="0">
                                              <p:val>
                                                <p:strVal val="#ppt_x"/>
                                              </p:val>
                                            </p:tav>
                                            <p:tav tm="100000">
                                              <p:val>
                                                <p:strVal val="#ppt_x"/>
                                              </p:val>
                                            </p:tav>
                                          </p:tavLst>
                                        </p:anim>
                                        <p:anim calcmode="lin" valueType="num">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1000" fill="hold"/>
                                            <p:tgtEl>
                                              <p:spTgt spid="23"/>
                                            </p:tgtEl>
                                            <p:attrNameLst>
                                              <p:attrName>ppt_x</p:attrName>
                                            </p:attrNameLst>
                                          </p:cBhvr>
                                          <p:tavLst>
                                            <p:tav tm="0">
                                              <p:val>
                                                <p:strVal val="#ppt_x"/>
                                              </p:val>
                                            </p:tav>
                                            <p:tav tm="100000">
                                              <p:val>
                                                <p:strVal val="#ppt_x"/>
                                              </p:val>
                                            </p:tav>
                                          </p:tavLst>
                                        </p:anim>
                                        <p:anim calcmode="lin" valueType="num">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1000" fill="hold"/>
                                            <p:tgtEl>
                                              <p:spTgt spid="22"/>
                                            </p:tgtEl>
                                            <p:attrNameLst>
                                              <p:attrName>ppt_x</p:attrName>
                                            </p:attrNameLst>
                                          </p:cBhvr>
                                          <p:tavLst>
                                            <p:tav tm="0">
                                              <p:val>
                                                <p:strVal val="#ppt_x"/>
                                              </p:val>
                                            </p:tav>
                                            <p:tav tm="100000">
                                              <p:val>
                                                <p:strVal val="#ppt_x"/>
                                              </p:val>
                                            </p:tav>
                                          </p:tavLst>
                                        </p:anim>
                                        <p:anim calcmode="lin" valueType="num">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1000" fill="hold"/>
                                            <p:tgtEl>
                                              <p:spTgt spid="30"/>
                                            </p:tgtEl>
                                            <p:attrNameLst>
                                              <p:attrName>ppt_x</p:attrName>
                                            </p:attrNameLst>
                                          </p:cBhvr>
                                          <p:tavLst>
                                            <p:tav tm="0">
                                              <p:val>
                                                <p:strVal val="#ppt_x"/>
                                              </p:val>
                                            </p:tav>
                                            <p:tav tm="100000">
                                              <p:val>
                                                <p:strVal val="#ppt_x"/>
                                              </p:val>
                                            </p:tav>
                                          </p:tavLst>
                                        </p:anim>
                                        <p:anim calcmode="lin" valueType="num">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1000" fill="hold"/>
                                            <p:tgtEl>
                                              <p:spTgt spid="29"/>
                                            </p:tgtEl>
                                            <p:attrNameLst>
                                              <p:attrName>ppt_x</p:attrName>
                                            </p:attrNameLst>
                                          </p:cBhvr>
                                          <p:tavLst>
                                            <p:tav tm="0">
                                              <p:val>
                                                <p:strVal val="#ppt_x"/>
                                              </p:val>
                                            </p:tav>
                                            <p:tav tm="100000">
                                              <p:val>
                                                <p:strVal val="#ppt_x"/>
                                              </p:val>
                                            </p:tav>
                                          </p:tavLst>
                                        </p:anim>
                                        <p:anim calcmode="lin" valueType="num">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1000" fill="hold"/>
                                            <p:tgtEl>
                                              <p:spTgt spid="37"/>
                                            </p:tgtEl>
                                            <p:attrNameLst>
                                              <p:attrName>ppt_x</p:attrName>
                                            </p:attrNameLst>
                                          </p:cBhvr>
                                          <p:tavLst>
                                            <p:tav tm="0">
                                              <p:val>
                                                <p:strVal val="#ppt_x"/>
                                              </p:val>
                                            </p:tav>
                                            <p:tav tm="100000">
                                              <p:val>
                                                <p:strVal val="#ppt_x"/>
                                              </p:val>
                                            </p:tav>
                                          </p:tavLst>
                                        </p:anim>
                                        <p:anim calcmode="lin" valueType="num">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1000" fill="hold"/>
                                            <p:tgtEl>
                                              <p:spTgt spid="36"/>
                                            </p:tgtEl>
                                            <p:attrNameLst>
                                              <p:attrName>ppt_x</p:attrName>
                                            </p:attrNameLst>
                                          </p:cBhvr>
                                          <p:tavLst>
                                            <p:tav tm="0">
                                              <p:val>
                                                <p:strVal val="#ppt_x"/>
                                              </p:val>
                                            </p:tav>
                                            <p:tav tm="100000">
                                              <p:val>
                                                <p:strVal val="#ppt_x"/>
                                              </p:val>
                                            </p:tav>
                                          </p:tavLst>
                                        </p:anim>
                                        <p:anim calcmode="lin" valueType="num">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cBhvr additive="base">
                                            <p:cTn id="72" dur="1000" fill="hold"/>
                                            <p:tgtEl>
                                              <p:spTgt spid="44"/>
                                            </p:tgtEl>
                                            <p:attrNameLst>
                                              <p:attrName>ppt_x</p:attrName>
                                            </p:attrNameLst>
                                          </p:cBhvr>
                                          <p:tavLst>
                                            <p:tav tm="0">
                                              <p:val>
                                                <p:strVal val="#ppt_x"/>
                                              </p:val>
                                            </p:tav>
                                            <p:tav tm="100000">
                                              <p:val>
                                                <p:strVal val="#ppt_x"/>
                                              </p:val>
                                            </p:tav>
                                          </p:tavLst>
                                        </p:anim>
                                        <p:anim calcmode="lin" valueType="num">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cBhvr additive="base">
                                            <p:cTn id="76" dur="1000" fill="hold"/>
                                            <p:tgtEl>
                                              <p:spTgt spid="43"/>
                                            </p:tgtEl>
                                            <p:attrNameLst>
                                              <p:attrName>ppt_x</p:attrName>
                                            </p:attrNameLst>
                                          </p:cBhvr>
                                          <p:tavLst>
                                            <p:tav tm="0">
                                              <p:val>
                                                <p:strVal val="#ppt_x"/>
                                              </p:val>
                                            </p:tav>
                                            <p:tav tm="100000">
                                              <p:val>
                                                <p:strVal val="#ppt_x"/>
                                              </p:val>
                                            </p:tav>
                                          </p:tavLst>
                                        </p:anim>
                                        <p:anim calcmode="lin" valueType="num">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16239268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grpSp>
        <p:nvGrpSpPr>
          <p:cNvPr id="7" name="Groupe 6">
            <a:extLst>
              <a:ext uri="{FF2B5EF4-FFF2-40B4-BE49-F238E27FC236}">
                <a16:creationId xmlns:a16="http://schemas.microsoft.com/office/drawing/2014/main" id="{360F2B7D-207E-4365-B457-1BBE558BCCE0}"/>
              </a:ext>
            </a:extLst>
          </p:cNvPr>
          <p:cNvGrpSpPr/>
          <p:nvPr userDrawn="1"/>
        </p:nvGrpSpPr>
        <p:grpSpPr>
          <a:xfrm>
            <a:off x="930652" y="2470100"/>
            <a:ext cx="2116695" cy="1917801"/>
            <a:chOff x="899308" y="2083928"/>
            <a:chExt cx="2116695" cy="1917801"/>
          </a:xfrm>
        </p:grpSpPr>
        <p:grpSp>
          <p:nvGrpSpPr>
            <p:cNvPr id="8" name="Graphique 4">
              <a:extLst>
                <a:ext uri="{FF2B5EF4-FFF2-40B4-BE49-F238E27FC236}">
                  <a16:creationId xmlns:a16="http://schemas.microsoft.com/office/drawing/2014/main" id="{558ABC15-95E3-41C5-9B09-A4063C6750D2}"/>
                </a:ext>
              </a:extLst>
            </p:cNvPr>
            <p:cNvGrpSpPr/>
            <p:nvPr/>
          </p:nvGrpSpPr>
          <p:grpSpPr>
            <a:xfrm>
              <a:off x="899308" y="2083928"/>
              <a:ext cx="2116695" cy="1917801"/>
              <a:chOff x="916083" y="130368"/>
              <a:chExt cx="1446253" cy="1194329"/>
            </a:xfrm>
            <a:noFill/>
          </p:grpSpPr>
          <p:sp>
            <p:nvSpPr>
              <p:cNvPr id="11" name="Forme libre : forme 10">
                <a:extLst>
                  <a:ext uri="{FF2B5EF4-FFF2-40B4-BE49-F238E27FC236}">
                    <a16:creationId xmlns:a16="http://schemas.microsoft.com/office/drawing/2014/main" id="{8DCF87C1-1F7A-4A93-8AF2-6E7977129A49}"/>
                  </a:ext>
                </a:extLst>
              </p:cNvPr>
              <p:cNvSpPr/>
              <p:nvPr/>
            </p:nvSpPr>
            <p:spPr>
              <a:xfrm>
                <a:off x="916083" y="130368"/>
                <a:ext cx="1446253" cy="1194329"/>
              </a:xfrm>
              <a:custGeom>
                <a:avLst/>
                <a:gdLst>
                  <a:gd name="connsiteX0" fmla="*/ 1445904 w 1446253"/>
                  <a:gd name="connsiteY0" fmla="*/ 931734 h 1194329"/>
                  <a:gd name="connsiteX1" fmla="*/ 1445904 w 1446253"/>
                  <a:gd name="connsiteY1" fmla="*/ 64604 h 1194329"/>
                  <a:gd name="connsiteX2" fmla="*/ 1410048 w 1446253"/>
                  <a:gd name="connsiteY2" fmla="*/ 0 h 1194329"/>
                  <a:gd name="connsiteX3" fmla="*/ 44279 w 1446253"/>
                  <a:gd name="connsiteY3" fmla="*/ 0 h 1194329"/>
                  <a:gd name="connsiteX4" fmla="*/ 583 w 1446253"/>
                  <a:gd name="connsiteY4" fmla="*/ 64604 h 1194329"/>
                  <a:gd name="connsiteX5" fmla="*/ 583 w 1446253"/>
                  <a:gd name="connsiteY5" fmla="*/ 931734 h 1194329"/>
                  <a:gd name="connsiteX6" fmla="*/ 46997 w 1446253"/>
                  <a:gd name="connsiteY6" fmla="*/ 996337 h 1194329"/>
                  <a:gd name="connsiteX7" fmla="*/ 629370 w 1446253"/>
                  <a:gd name="connsiteY7" fmla="*/ 996337 h 1194329"/>
                  <a:gd name="connsiteX8" fmla="*/ 547832 w 1446253"/>
                  <a:gd name="connsiteY8" fmla="*/ 1168613 h 1194329"/>
                  <a:gd name="connsiteX9" fmla="*/ 507585 w 1446253"/>
                  <a:gd name="connsiteY9" fmla="*/ 1168613 h 1194329"/>
                  <a:gd name="connsiteX10" fmla="*/ 485632 w 1446253"/>
                  <a:gd name="connsiteY10" fmla="*/ 1181471 h 1194329"/>
                  <a:gd name="connsiteX11" fmla="*/ 506435 w 1446253"/>
                  <a:gd name="connsiteY11" fmla="*/ 1194329 h 1194329"/>
                  <a:gd name="connsiteX12" fmla="*/ 939007 w 1446253"/>
                  <a:gd name="connsiteY12" fmla="*/ 1194329 h 1194329"/>
                  <a:gd name="connsiteX13" fmla="*/ 960960 w 1446253"/>
                  <a:gd name="connsiteY13" fmla="*/ 1181471 h 1194329"/>
                  <a:gd name="connsiteX14" fmla="*/ 937857 w 1446253"/>
                  <a:gd name="connsiteY14" fmla="*/ 1168613 h 1194329"/>
                  <a:gd name="connsiteX15" fmla="*/ 898760 w 1446253"/>
                  <a:gd name="connsiteY15" fmla="*/ 1168613 h 1194329"/>
                  <a:gd name="connsiteX16" fmla="*/ 821090 w 1446253"/>
                  <a:gd name="connsiteY16" fmla="*/ 996337 h 1194329"/>
                  <a:gd name="connsiteX17" fmla="*/ 1391545 w 1446253"/>
                  <a:gd name="connsiteY17" fmla="*/ 996337 h 1194329"/>
                  <a:gd name="connsiteX18" fmla="*/ 1445904 w 1446253"/>
                  <a:gd name="connsiteY18" fmla="*/ 931734 h 119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46253" h="1194329">
                    <a:moveTo>
                      <a:pt x="1445904" y="931734"/>
                    </a:moveTo>
                    <a:lnTo>
                      <a:pt x="1445904" y="64604"/>
                    </a:lnTo>
                    <a:cubicBezTo>
                      <a:pt x="1445904" y="29061"/>
                      <a:pt x="1449145" y="0"/>
                      <a:pt x="1410048" y="0"/>
                    </a:cubicBezTo>
                    <a:lnTo>
                      <a:pt x="44279" y="0"/>
                    </a:lnTo>
                    <a:cubicBezTo>
                      <a:pt x="-2344" y="3554"/>
                      <a:pt x="583" y="29061"/>
                      <a:pt x="583" y="64604"/>
                    </a:cubicBezTo>
                    <a:lnTo>
                      <a:pt x="583" y="931734"/>
                    </a:lnTo>
                    <a:cubicBezTo>
                      <a:pt x="583" y="967276"/>
                      <a:pt x="-8721" y="996337"/>
                      <a:pt x="46997" y="996337"/>
                    </a:cubicBezTo>
                    <a:lnTo>
                      <a:pt x="629370" y="996337"/>
                    </a:lnTo>
                    <a:lnTo>
                      <a:pt x="547832" y="1168613"/>
                    </a:lnTo>
                    <a:lnTo>
                      <a:pt x="507585" y="1168613"/>
                    </a:lnTo>
                    <a:cubicBezTo>
                      <a:pt x="487514" y="1168613"/>
                      <a:pt x="485632" y="1174467"/>
                      <a:pt x="485632" y="1181471"/>
                    </a:cubicBezTo>
                    <a:cubicBezTo>
                      <a:pt x="485632" y="1188580"/>
                      <a:pt x="486260" y="1194329"/>
                      <a:pt x="506435" y="1194329"/>
                    </a:cubicBezTo>
                    <a:lnTo>
                      <a:pt x="939007" y="1194329"/>
                    </a:lnTo>
                    <a:cubicBezTo>
                      <a:pt x="959078" y="1194329"/>
                      <a:pt x="960960" y="1188475"/>
                      <a:pt x="960960" y="1181471"/>
                    </a:cubicBezTo>
                    <a:cubicBezTo>
                      <a:pt x="960960" y="1174363"/>
                      <a:pt x="957928" y="1168613"/>
                      <a:pt x="937857" y="1168613"/>
                    </a:cubicBezTo>
                    <a:lnTo>
                      <a:pt x="898760" y="1168613"/>
                    </a:lnTo>
                    <a:lnTo>
                      <a:pt x="821090" y="996337"/>
                    </a:lnTo>
                    <a:lnTo>
                      <a:pt x="1391545" y="996337"/>
                    </a:lnTo>
                    <a:cubicBezTo>
                      <a:pt x="1454058" y="996337"/>
                      <a:pt x="1445904" y="967276"/>
                      <a:pt x="1445904" y="931734"/>
                    </a:cubicBezTo>
                    <a:close/>
                  </a:path>
                </a:pathLst>
              </a:custGeom>
              <a:solidFill>
                <a:schemeClr val="bg1"/>
              </a:solidFill>
              <a:ln w="25400" cap="flat">
                <a:solidFill>
                  <a:srgbClr val="22293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
            <p:nvSpPr>
              <p:cNvPr id="12" name="Forme libre : forme 11">
                <a:extLst>
                  <a:ext uri="{FF2B5EF4-FFF2-40B4-BE49-F238E27FC236}">
                    <a16:creationId xmlns:a16="http://schemas.microsoft.com/office/drawing/2014/main" id="{CD2A0502-0169-418F-A7BD-614AE3E87E2A}"/>
                  </a:ext>
                </a:extLst>
              </p:cNvPr>
              <p:cNvSpPr/>
              <p:nvPr/>
            </p:nvSpPr>
            <p:spPr>
              <a:xfrm>
                <a:off x="976461" y="196121"/>
                <a:ext cx="1325522" cy="840055"/>
              </a:xfrm>
              <a:custGeom>
                <a:avLst/>
                <a:gdLst>
                  <a:gd name="connsiteX0" fmla="*/ 1325418 w 1325522"/>
                  <a:gd name="connsiteY0" fmla="*/ 795000 h 840055"/>
                  <a:gd name="connsiteX1" fmla="*/ 1281513 w 1325522"/>
                  <a:gd name="connsiteY1" fmla="*/ 840055 h 840055"/>
                  <a:gd name="connsiteX2" fmla="*/ 43905 w 1325522"/>
                  <a:gd name="connsiteY2" fmla="*/ 840055 h 840055"/>
                  <a:gd name="connsiteX3" fmla="*/ 0 w 1325522"/>
                  <a:gd name="connsiteY3" fmla="*/ 795000 h 840055"/>
                  <a:gd name="connsiteX4" fmla="*/ 0 w 1325522"/>
                  <a:gd name="connsiteY4" fmla="*/ 45055 h 840055"/>
                  <a:gd name="connsiteX5" fmla="*/ 43905 w 1325522"/>
                  <a:gd name="connsiteY5" fmla="*/ 0 h 840055"/>
                  <a:gd name="connsiteX6" fmla="*/ 1281617 w 1325522"/>
                  <a:gd name="connsiteY6" fmla="*/ 0 h 840055"/>
                  <a:gd name="connsiteX7" fmla="*/ 1325523 w 1325522"/>
                  <a:gd name="connsiteY7" fmla="*/ 45055 h 840055"/>
                  <a:gd name="connsiteX8" fmla="*/ 1325523 w 1325522"/>
                  <a:gd name="connsiteY8" fmla="*/ 795000 h 840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5522" h="840055">
                    <a:moveTo>
                      <a:pt x="1325418" y="795000"/>
                    </a:moveTo>
                    <a:cubicBezTo>
                      <a:pt x="1325418" y="819775"/>
                      <a:pt x="1305661" y="840055"/>
                      <a:pt x="1281513" y="840055"/>
                    </a:cubicBezTo>
                    <a:lnTo>
                      <a:pt x="43905" y="840055"/>
                    </a:lnTo>
                    <a:cubicBezTo>
                      <a:pt x="19757" y="840055"/>
                      <a:pt x="0" y="819775"/>
                      <a:pt x="0" y="795000"/>
                    </a:cubicBezTo>
                    <a:lnTo>
                      <a:pt x="0" y="45055"/>
                    </a:lnTo>
                    <a:cubicBezTo>
                      <a:pt x="0" y="20280"/>
                      <a:pt x="19757" y="0"/>
                      <a:pt x="43905" y="0"/>
                    </a:cubicBezTo>
                    <a:lnTo>
                      <a:pt x="1281617" y="0"/>
                    </a:lnTo>
                    <a:cubicBezTo>
                      <a:pt x="1305765" y="0"/>
                      <a:pt x="1325523" y="20280"/>
                      <a:pt x="1325523" y="45055"/>
                    </a:cubicBezTo>
                    <a:lnTo>
                      <a:pt x="1325523" y="795000"/>
                    </a:lnTo>
                    <a:close/>
                  </a:path>
                </a:pathLst>
              </a:custGeom>
              <a:noFill/>
              <a:ln w="25400" cap="flat">
                <a:solidFill>
                  <a:srgbClr val="0090CD"/>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grpSp>
        <p:sp>
          <p:nvSpPr>
            <p:cNvPr id="9" name="ZoneTexte 8">
              <a:extLst>
                <a:ext uri="{FF2B5EF4-FFF2-40B4-BE49-F238E27FC236}">
                  <a16:creationId xmlns:a16="http://schemas.microsoft.com/office/drawing/2014/main" id="{A5455719-149A-4E22-8F4D-4F0F366D8AB2}"/>
                </a:ext>
              </a:extLst>
            </p:cNvPr>
            <p:cNvSpPr txBox="1"/>
            <p:nvPr/>
          </p:nvSpPr>
          <p:spPr>
            <a:xfrm>
              <a:off x="1130402" y="2635044"/>
              <a:ext cx="1632155" cy="521110"/>
            </a:xfrm>
            <a:prstGeom prst="rect">
              <a:avLst/>
            </a:prstGeom>
          </p:spPr>
          <p:txBody>
            <a:bodyPr vert="horz" wrap="square" lIns="91440" tIns="45720" rIns="91440" bIns="45720" rtlCol="0" anchor="b">
              <a:normAutofit fontScale="92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222933"/>
                  </a:solidFill>
                  <a:effectLst/>
                  <a:uLnTx/>
                  <a:uFillTx/>
                  <a:latin typeface="Segoe UI" panose="020B0502040204020203" pitchFamily="34" charset="0"/>
                  <a:ea typeface="+mn-ea"/>
                  <a:cs typeface="Segoe UI" panose="020B0502040204020203" pitchFamily="34" charset="0"/>
                </a:rPr>
                <a:t>Démo</a:t>
              </a:r>
              <a:endParaRPr kumimoji="0" lang="en-US" sz="3200" b="0" i="0" u="none" strike="noStrike" kern="1200" cap="none" spc="0" normalizeH="0" baseline="0" noProof="0" dirty="0">
                <a:ln>
                  <a:noFill/>
                </a:ln>
                <a:solidFill>
                  <a:srgbClr val="222933"/>
                </a:solidFill>
                <a:effectLst/>
                <a:uLnTx/>
                <a:uFillTx/>
                <a:latin typeface="Segoe UI" panose="020B0502040204020203" pitchFamily="34" charset="0"/>
                <a:ea typeface="+mn-ea"/>
                <a:cs typeface="Segoe UI" panose="020B0502040204020203" pitchFamily="34" charset="0"/>
              </a:endParaRPr>
            </a:p>
          </p:txBody>
        </p:sp>
        <p:pic>
          <p:nvPicPr>
            <p:cNvPr id="10" name="Graphique 9" descr="Curseur">
              <a:extLst>
                <a:ext uri="{FF2B5EF4-FFF2-40B4-BE49-F238E27FC236}">
                  <a16:creationId xmlns:a16="http://schemas.microsoft.com/office/drawing/2014/main" id="{FAB0D4EA-764B-4B41-ACA9-9EBC696407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73918" y="3052152"/>
              <a:ext cx="521110" cy="521110"/>
            </a:xfrm>
            <a:prstGeom prst="rect">
              <a:avLst/>
            </a:prstGeom>
          </p:spPr>
        </p:pic>
      </p:gr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55BDFD"/>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42925297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par>
                                <p:cTn id="14" presetID="45" presetClass="entr" presetSubtype="0" fill="hold" nodeType="with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ppt_w</p:attrName>
                                        </p:attrNameLst>
                                      </p:cBhvr>
                                      <p:tavLst>
                                        <p:tav tm="0" fmla="#ppt_w*sin(2.5*pi*$)">
                                          <p:val>
                                            <p:fltVal val="0"/>
                                          </p:val>
                                        </p:tav>
                                        <p:tav tm="100000">
                                          <p:val>
                                            <p:fltVal val="1"/>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12143"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55BDF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6782330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738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8769843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90CC"/>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5387301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SOUS-SECTION">
    <p:bg>
      <p:bgPr>
        <a:solidFill>
          <a:srgbClr val="222933"/>
        </a:solidFill>
        <a:effectLst/>
      </p:bgPr>
    </p:bg>
    <p:spTree>
      <p:nvGrpSpPr>
        <p:cNvPr id="1" name=""/>
        <p:cNvGrpSpPr/>
        <p:nvPr/>
      </p:nvGrpSpPr>
      <p:grpSpPr>
        <a:xfrm>
          <a:off x="0" y="0"/>
          <a:ext cx="0" cy="0"/>
          <a:chOff x="0" y="0"/>
          <a:chExt cx="0" cy="0"/>
        </a:xfrm>
      </p:grpSpPr>
      <p:sp>
        <p:nvSpPr>
          <p:cNvPr id="4" name="Espace réservé pour une image  3">
            <a:extLst>
              <a:ext uri="{FF2B5EF4-FFF2-40B4-BE49-F238E27FC236}">
                <a16:creationId xmlns:a16="http://schemas.microsoft.com/office/drawing/2014/main" id="{D34C8417-E0C7-45D4-9690-EB124F878954}"/>
              </a:ext>
            </a:extLst>
          </p:cNvPr>
          <p:cNvSpPr>
            <a:spLocks noGrp="1"/>
          </p:cNvSpPr>
          <p:nvPr>
            <p:ph type="pic" sz="quarter" idx="15"/>
          </p:nvPr>
        </p:nvSpPr>
        <p:spPr>
          <a:xfrm>
            <a:off x="0" y="0"/>
            <a:ext cx="5377758" cy="6858000"/>
          </a:xfrm>
        </p:spPr>
        <p:txBody>
          <a:bodyPr/>
          <a:lstStyle/>
          <a:p>
            <a:endParaRPr lang="fr-FR"/>
          </a:p>
        </p:txBody>
      </p:sp>
      <p:sp>
        <p:nvSpPr>
          <p:cNvPr id="2" name="Titre 1"/>
          <p:cNvSpPr>
            <a:spLocks noGrp="1"/>
          </p:cNvSpPr>
          <p:nvPr>
            <p:ph type="ctrTitle" hasCustomPrompt="1"/>
          </p:nvPr>
        </p:nvSpPr>
        <p:spPr>
          <a:xfrm>
            <a:off x="2375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719017" y="1299995"/>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35565042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UV SLIDE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rgbClr val="222933"/>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33711130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SEC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a:t>Stockage AWS</a:t>
            </a:r>
            <a:endParaRPr lang="fr-FR" dirty="0"/>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222933"/>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15" name="Graphique 14">
            <a:extLst>
              <a:ext uri="{FF2B5EF4-FFF2-40B4-BE49-F238E27FC236}">
                <a16:creationId xmlns:a16="http://schemas.microsoft.com/office/drawing/2014/main" id="{04D7BC0A-7482-4C8F-93EB-BDE762F9E59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2226891"/>
            <a:ext cx="1522796" cy="1933438"/>
          </a:xfrm>
          <a:prstGeom prst="rect">
            <a:avLst/>
          </a:prstGeom>
        </p:spPr>
      </p:pic>
      <p:sp>
        <p:nvSpPr>
          <p:cNvPr id="17" name="Rectangle 16">
            <a:extLst>
              <a:ext uri="{FF2B5EF4-FFF2-40B4-BE49-F238E27FC236}">
                <a16:creationId xmlns:a16="http://schemas.microsoft.com/office/drawing/2014/main" id="{8DF9F895-EC7D-4544-B9AE-D81AA9FCDC78}"/>
              </a:ext>
            </a:extLst>
          </p:cNvPr>
          <p:cNvSpPr/>
          <p:nvPr userDrawn="1"/>
        </p:nvSpPr>
        <p:spPr>
          <a:xfrm>
            <a:off x="1795037" y="4342834"/>
            <a:ext cx="387927"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TP</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22753584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22293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a:t>titre</a:t>
            </a:r>
          </a:p>
        </p:txBody>
      </p:sp>
    </p:spTree>
    <p:custDataLst>
      <p:tags r:id="rId1"/>
    </p:custDataLst>
    <p:extLst>
      <p:ext uri="{BB962C8B-B14F-4D97-AF65-F5344CB8AC3E}">
        <p14:creationId xmlns:p14="http://schemas.microsoft.com/office/powerpoint/2010/main" val="18512475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COUV SLIDE">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chemeClr val="bg1"/>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6005503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COUV SLIDE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rgbClr val="222933"/>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7656780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RESENTA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404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2" y="1739309"/>
            <a:ext cx="9435920" cy="255488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2083443" y="1085849"/>
            <a:ext cx="3668362" cy="542925"/>
          </a:xfrm>
        </p:spPr>
        <p:txBody>
          <a:bodyPr/>
          <a:lstStyle>
            <a:lvl1pPr marL="0" indent="0">
              <a:buNone/>
              <a:defRPr b="1">
                <a:solidFill>
                  <a:srgbClr val="40404C"/>
                </a:solidFill>
                <a:latin typeface="Segoe UI" panose="020B0502040204020203" pitchFamily="34" charset="0"/>
                <a:cs typeface="Segoe UI" panose="020B0502040204020203" pitchFamily="34" charset="0"/>
              </a:defRPr>
            </a:lvl1pPr>
          </a:lstStyle>
          <a:p>
            <a:pPr lvl="0"/>
            <a:r>
              <a:rPr lang="fr-FR" dirty="0"/>
              <a:t>titre</a:t>
            </a:r>
          </a:p>
        </p:txBody>
      </p:sp>
      <p:pic>
        <p:nvPicPr>
          <p:cNvPr id="7" name="Graphique 6" descr="Objectif">
            <a:extLst>
              <a:ext uri="{FF2B5EF4-FFF2-40B4-BE49-F238E27FC236}">
                <a16:creationId xmlns:a16="http://schemas.microsoft.com/office/drawing/2014/main" id="{F51FDAE6-4143-4926-A725-6FE7851779FF}"/>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6027" y="1087783"/>
            <a:ext cx="587415" cy="587415"/>
          </a:xfrm>
          <a:prstGeom prst="rect">
            <a:avLst/>
          </a:prstGeom>
        </p:spPr>
      </p:pic>
    </p:spTree>
    <p:custDataLst>
      <p:tags r:id="rId1"/>
    </p:custDataLst>
    <p:extLst>
      <p:ext uri="{BB962C8B-B14F-4D97-AF65-F5344CB8AC3E}">
        <p14:creationId xmlns:p14="http://schemas.microsoft.com/office/powerpoint/2010/main" val="25816741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8153814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15" name="Rectangle 14">
            <a:extLst>
              <a:ext uri="{FF2B5EF4-FFF2-40B4-BE49-F238E27FC236}">
                <a16:creationId xmlns:a16="http://schemas.microsoft.com/office/drawing/2014/main" id="{49AFB75E-599E-45D6-A646-58F59470A008}"/>
              </a:ext>
            </a:extLst>
          </p:cNvPr>
          <p:cNvSpPr/>
          <p:nvPr userDrawn="1"/>
        </p:nvSpPr>
        <p:spPr>
          <a:xfrm>
            <a:off x="702620" y="1359206"/>
            <a:ext cx="423541" cy="5174102"/>
          </a:xfrm>
          <a:custGeom>
            <a:avLst/>
            <a:gdLst>
              <a:gd name="connsiteX0" fmla="*/ 0 w 695325"/>
              <a:gd name="connsiteY0" fmla="*/ 0 h 5229225"/>
              <a:gd name="connsiteX1" fmla="*/ 695325 w 695325"/>
              <a:gd name="connsiteY1" fmla="*/ 0 h 5229225"/>
              <a:gd name="connsiteX2" fmla="*/ 695325 w 695325"/>
              <a:gd name="connsiteY2" fmla="*/ 5229225 h 5229225"/>
              <a:gd name="connsiteX3" fmla="*/ 0 w 695325"/>
              <a:gd name="connsiteY3" fmla="*/ 5229225 h 5229225"/>
              <a:gd name="connsiteX4" fmla="*/ 0 w 695325"/>
              <a:gd name="connsiteY4" fmla="*/ 0 h 5229225"/>
              <a:gd name="connsiteX0" fmla="*/ 0 w 695325"/>
              <a:gd name="connsiteY0" fmla="*/ 466725 h 5695950"/>
              <a:gd name="connsiteX1" fmla="*/ 685800 w 695325"/>
              <a:gd name="connsiteY1" fmla="*/ 0 h 5695950"/>
              <a:gd name="connsiteX2" fmla="*/ 695325 w 695325"/>
              <a:gd name="connsiteY2" fmla="*/ 5695950 h 5695950"/>
              <a:gd name="connsiteX3" fmla="*/ 0 w 695325"/>
              <a:gd name="connsiteY3" fmla="*/ 5695950 h 5695950"/>
              <a:gd name="connsiteX4" fmla="*/ 0 w 695325"/>
              <a:gd name="connsiteY4" fmla="*/ 466725 h 5695950"/>
              <a:gd name="connsiteX0" fmla="*/ 0 w 685800"/>
              <a:gd name="connsiteY0" fmla="*/ 466725 h 5695950"/>
              <a:gd name="connsiteX1" fmla="*/ 685800 w 685800"/>
              <a:gd name="connsiteY1" fmla="*/ 0 h 5695950"/>
              <a:gd name="connsiteX2" fmla="*/ 638175 w 685800"/>
              <a:gd name="connsiteY2" fmla="*/ 4257675 h 5695950"/>
              <a:gd name="connsiteX3" fmla="*/ 0 w 685800"/>
              <a:gd name="connsiteY3" fmla="*/ 5695950 h 5695950"/>
              <a:gd name="connsiteX4" fmla="*/ 0 w 685800"/>
              <a:gd name="connsiteY4" fmla="*/ 466725 h 5695950"/>
              <a:gd name="connsiteX0" fmla="*/ 0 w 704850"/>
              <a:gd name="connsiteY0" fmla="*/ 466725 h 5695950"/>
              <a:gd name="connsiteX1" fmla="*/ 685800 w 704850"/>
              <a:gd name="connsiteY1" fmla="*/ 0 h 5695950"/>
              <a:gd name="connsiteX2" fmla="*/ 704850 w 704850"/>
              <a:gd name="connsiteY2" fmla="*/ 5229225 h 5695950"/>
              <a:gd name="connsiteX3" fmla="*/ 0 w 704850"/>
              <a:gd name="connsiteY3" fmla="*/ 5695950 h 5695950"/>
              <a:gd name="connsiteX4" fmla="*/ 0 w 704850"/>
              <a:gd name="connsiteY4" fmla="*/ 466725 h 5695950"/>
              <a:gd name="connsiteX0" fmla="*/ 0 w 695325"/>
              <a:gd name="connsiteY0" fmla="*/ 466725 h 5695950"/>
              <a:gd name="connsiteX1" fmla="*/ 685800 w 695325"/>
              <a:gd name="connsiteY1" fmla="*/ 0 h 5695950"/>
              <a:gd name="connsiteX2" fmla="*/ 695325 w 695325"/>
              <a:gd name="connsiteY2" fmla="*/ 5210175 h 5695950"/>
              <a:gd name="connsiteX3" fmla="*/ 0 w 695325"/>
              <a:gd name="connsiteY3" fmla="*/ 5695950 h 5695950"/>
              <a:gd name="connsiteX4" fmla="*/ 0 w 695325"/>
              <a:gd name="connsiteY4" fmla="*/ 466725 h 5695950"/>
              <a:gd name="connsiteX0" fmla="*/ 0 w 692128"/>
              <a:gd name="connsiteY0" fmla="*/ 466725 h 5695950"/>
              <a:gd name="connsiteX1" fmla="*/ 685800 w 692128"/>
              <a:gd name="connsiteY1" fmla="*/ 0 h 5695950"/>
              <a:gd name="connsiteX2" fmla="*/ 692128 w 692128"/>
              <a:gd name="connsiteY2" fmla="*/ 5229358 h 5695950"/>
              <a:gd name="connsiteX3" fmla="*/ 0 w 692128"/>
              <a:gd name="connsiteY3" fmla="*/ 5695950 h 5695950"/>
              <a:gd name="connsiteX4" fmla="*/ 0 w 692128"/>
              <a:gd name="connsiteY4" fmla="*/ 466725 h 5695950"/>
              <a:gd name="connsiteX0" fmla="*/ 0 w 695325"/>
              <a:gd name="connsiteY0" fmla="*/ 457133 h 5695950"/>
              <a:gd name="connsiteX1" fmla="*/ 688997 w 695325"/>
              <a:gd name="connsiteY1" fmla="*/ 0 h 5695950"/>
              <a:gd name="connsiteX2" fmla="*/ 695325 w 695325"/>
              <a:gd name="connsiteY2" fmla="*/ 5229358 h 5695950"/>
              <a:gd name="connsiteX3" fmla="*/ 3197 w 695325"/>
              <a:gd name="connsiteY3" fmla="*/ 5695950 h 5695950"/>
              <a:gd name="connsiteX4" fmla="*/ 0 w 695325"/>
              <a:gd name="connsiteY4" fmla="*/ 457133 h 569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5695950">
                <a:moveTo>
                  <a:pt x="0" y="457133"/>
                </a:moveTo>
                <a:lnTo>
                  <a:pt x="688997" y="0"/>
                </a:lnTo>
                <a:cubicBezTo>
                  <a:pt x="691106" y="1743119"/>
                  <a:pt x="693216" y="3486239"/>
                  <a:pt x="695325" y="5229358"/>
                </a:cubicBezTo>
                <a:lnTo>
                  <a:pt x="3197" y="5695950"/>
                </a:lnTo>
                <a:cubicBezTo>
                  <a:pt x="2131" y="3949678"/>
                  <a:pt x="1066" y="2203405"/>
                  <a:pt x="0" y="457133"/>
                </a:cubicBezTo>
                <a:close/>
              </a:path>
            </a:pathLst>
          </a:custGeom>
          <a:solidFill>
            <a:srgbClr val="009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3" name="Rectangle 12">
            <a:extLst>
              <a:ext uri="{FF2B5EF4-FFF2-40B4-BE49-F238E27FC236}">
                <a16:creationId xmlns:a16="http://schemas.microsoft.com/office/drawing/2014/main" id="{81B396CF-C6F8-484A-890D-0C64E0CCC012}"/>
              </a:ext>
            </a:extLst>
          </p:cNvPr>
          <p:cNvSpPr/>
          <p:nvPr userDrawn="1"/>
        </p:nvSpPr>
        <p:spPr>
          <a:xfrm rot="10800000">
            <a:off x="393241" y="1561739"/>
            <a:ext cx="312437" cy="4971660"/>
          </a:xfrm>
          <a:custGeom>
            <a:avLst/>
            <a:gdLst>
              <a:gd name="connsiteX0" fmla="*/ 0 w 400050"/>
              <a:gd name="connsiteY0" fmla="*/ 0 h 5267325"/>
              <a:gd name="connsiteX1" fmla="*/ 400050 w 400050"/>
              <a:gd name="connsiteY1" fmla="*/ 0 h 5267325"/>
              <a:gd name="connsiteX2" fmla="*/ 400050 w 400050"/>
              <a:gd name="connsiteY2" fmla="*/ 5267325 h 5267325"/>
              <a:gd name="connsiteX3" fmla="*/ 0 w 400050"/>
              <a:gd name="connsiteY3" fmla="*/ 5267325 h 5267325"/>
              <a:gd name="connsiteX4" fmla="*/ 0 w 400050"/>
              <a:gd name="connsiteY4" fmla="*/ 0 h 5267325"/>
              <a:gd name="connsiteX0" fmla="*/ 0 w 400050"/>
              <a:gd name="connsiteY0" fmla="*/ 0 h 5524500"/>
              <a:gd name="connsiteX1" fmla="*/ 400050 w 400050"/>
              <a:gd name="connsiteY1" fmla="*/ 257175 h 5524500"/>
              <a:gd name="connsiteX2" fmla="*/ 400050 w 400050"/>
              <a:gd name="connsiteY2" fmla="*/ 5524500 h 5524500"/>
              <a:gd name="connsiteX3" fmla="*/ 0 w 400050"/>
              <a:gd name="connsiteY3" fmla="*/ 5524500 h 5524500"/>
              <a:gd name="connsiteX4" fmla="*/ 0 w 400050"/>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019675 h 5524500"/>
              <a:gd name="connsiteX4" fmla="*/ 9525 w 409575"/>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276850 h 5524500"/>
              <a:gd name="connsiteX4" fmla="*/ 9525 w 409575"/>
              <a:gd name="connsiteY4" fmla="*/ 0 h 5524500"/>
              <a:gd name="connsiteX0" fmla="*/ 9525 w 442363"/>
              <a:gd name="connsiteY0" fmla="*/ 0 h 5433424"/>
              <a:gd name="connsiteX1" fmla="*/ 409575 w 442363"/>
              <a:gd name="connsiteY1" fmla="*/ 257175 h 5433424"/>
              <a:gd name="connsiteX2" fmla="*/ 442363 w 442363"/>
              <a:gd name="connsiteY2" fmla="*/ 5433424 h 5433424"/>
              <a:gd name="connsiteX3" fmla="*/ 0 w 442363"/>
              <a:gd name="connsiteY3" fmla="*/ 5276850 h 5433424"/>
              <a:gd name="connsiteX4" fmla="*/ 9525 w 442363"/>
              <a:gd name="connsiteY4" fmla="*/ 0 h 5433424"/>
              <a:gd name="connsiteX0" fmla="*/ 9525 w 413218"/>
              <a:gd name="connsiteY0" fmla="*/ 0 h 5520857"/>
              <a:gd name="connsiteX1" fmla="*/ 409575 w 413218"/>
              <a:gd name="connsiteY1" fmla="*/ 257175 h 5520857"/>
              <a:gd name="connsiteX2" fmla="*/ 413218 w 413218"/>
              <a:gd name="connsiteY2" fmla="*/ 5520857 h 5520857"/>
              <a:gd name="connsiteX3" fmla="*/ 0 w 413218"/>
              <a:gd name="connsiteY3" fmla="*/ 5276850 h 5520857"/>
              <a:gd name="connsiteX4" fmla="*/ 9525 w 413218"/>
              <a:gd name="connsiteY4" fmla="*/ 0 h 5520857"/>
              <a:gd name="connsiteX0" fmla="*/ 38669 w 413218"/>
              <a:gd name="connsiteY0" fmla="*/ 0 h 5473498"/>
              <a:gd name="connsiteX1" fmla="*/ 409575 w 413218"/>
              <a:gd name="connsiteY1" fmla="*/ 209816 h 5473498"/>
              <a:gd name="connsiteX2" fmla="*/ 413218 w 413218"/>
              <a:gd name="connsiteY2" fmla="*/ 5473498 h 5473498"/>
              <a:gd name="connsiteX3" fmla="*/ 0 w 413218"/>
              <a:gd name="connsiteY3" fmla="*/ 5229491 h 5473498"/>
              <a:gd name="connsiteX4" fmla="*/ 38669 w 413218"/>
              <a:gd name="connsiteY4" fmla="*/ 0 h 547349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605 w 400655"/>
              <a:gd name="connsiteY0" fmla="*/ 0 h 5509928"/>
              <a:gd name="connsiteX1" fmla="*/ 397012 w 400655"/>
              <a:gd name="connsiteY1" fmla="*/ 246246 h 5509928"/>
              <a:gd name="connsiteX2" fmla="*/ 400655 w 400655"/>
              <a:gd name="connsiteY2" fmla="*/ 5509928 h 5509928"/>
              <a:gd name="connsiteX3" fmla="*/ 12938 w 400655"/>
              <a:gd name="connsiteY3" fmla="*/ 5171203 h 5509928"/>
              <a:gd name="connsiteX4" fmla="*/ 605 w 400655"/>
              <a:gd name="connsiteY4" fmla="*/ 0 h 5509928"/>
              <a:gd name="connsiteX0" fmla="*/ 20454 w 420504"/>
              <a:gd name="connsiteY0" fmla="*/ 0 h 5509928"/>
              <a:gd name="connsiteX1" fmla="*/ 416861 w 420504"/>
              <a:gd name="connsiteY1" fmla="*/ 246246 h 5509928"/>
              <a:gd name="connsiteX2" fmla="*/ 420504 w 420504"/>
              <a:gd name="connsiteY2" fmla="*/ 5509928 h 5509928"/>
              <a:gd name="connsiteX3" fmla="*/ 0 w 420504"/>
              <a:gd name="connsiteY3" fmla="*/ 5273208 h 5509928"/>
              <a:gd name="connsiteX4" fmla="*/ 20454 w 420504"/>
              <a:gd name="connsiteY4" fmla="*/ 0 h 5509928"/>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770 w 420754"/>
              <a:gd name="connsiteY0" fmla="*/ 0 h 5514623"/>
              <a:gd name="connsiteX1" fmla="*/ 417111 w 420754"/>
              <a:gd name="connsiteY1" fmla="*/ 250941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2878 w 420754"/>
              <a:gd name="connsiteY1" fmla="*/ 368333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7112 w 420754"/>
              <a:gd name="connsiteY1" fmla="*/ 288506 h 5514623"/>
              <a:gd name="connsiteX2" fmla="*/ 420754 w 420754"/>
              <a:gd name="connsiteY2" fmla="*/ 5514623 h 5514623"/>
              <a:gd name="connsiteX3" fmla="*/ 250 w 420754"/>
              <a:gd name="connsiteY3" fmla="*/ 5277903 h 5514623"/>
              <a:gd name="connsiteX4" fmla="*/ 3770 w 420754"/>
              <a:gd name="connsiteY4" fmla="*/ 0 h 5514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754" h="5514623">
                <a:moveTo>
                  <a:pt x="3770" y="0"/>
                </a:moveTo>
                <a:cubicBezTo>
                  <a:pt x="135906" y="82082"/>
                  <a:pt x="284976" y="206424"/>
                  <a:pt x="417112" y="288506"/>
                </a:cubicBezTo>
                <a:cubicBezTo>
                  <a:pt x="418326" y="2043067"/>
                  <a:pt x="419540" y="3760062"/>
                  <a:pt x="420754" y="5514623"/>
                </a:cubicBezTo>
                <a:lnTo>
                  <a:pt x="250" y="5277903"/>
                </a:lnTo>
                <a:cubicBezTo>
                  <a:pt x="4639" y="3522596"/>
                  <a:pt x="-4852" y="1764699"/>
                  <a:pt x="3770" y="0"/>
                </a:cubicBezTo>
                <a:close/>
              </a:path>
            </a:pathLst>
          </a:custGeom>
          <a:solidFill>
            <a:srgbClr val="005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4" name="Rectangle 3">
            <a:extLst>
              <a:ext uri="{FF2B5EF4-FFF2-40B4-BE49-F238E27FC236}">
                <a16:creationId xmlns:a16="http://schemas.microsoft.com/office/drawing/2014/main" id="{FEEF4693-8790-4943-8E99-AF28DE698865}"/>
              </a:ext>
            </a:extLst>
          </p:cNvPr>
          <p:cNvSpPr/>
          <p:nvPr userDrawn="1"/>
        </p:nvSpPr>
        <p:spPr>
          <a:xfrm>
            <a:off x="1111585" y="1360493"/>
            <a:ext cx="4984415" cy="4732194"/>
          </a:xfrm>
          <a:prstGeom prst="rect">
            <a:avLst/>
          </a:prstGeom>
          <a:solidFill>
            <a:srgbClr val="55BDFD"/>
          </a:solidFill>
          <a:ln>
            <a:solidFill>
              <a:srgbClr val="55B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1371601" y="1642271"/>
            <a:ext cx="450242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3" name="Rectangle 2">
            <a:extLst>
              <a:ext uri="{FF2B5EF4-FFF2-40B4-BE49-F238E27FC236}">
                <a16:creationId xmlns:a16="http://schemas.microsoft.com/office/drawing/2014/main" id="{C714DE01-9D29-407E-8F1D-B88870E1854C}"/>
              </a:ext>
            </a:extLst>
          </p:cNvPr>
          <p:cNvSpPr/>
          <p:nvPr userDrawn="1"/>
        </p:nvSpPr>
        <p:spPr>
          <a:xfrm>
            <a:off x="0" y="1568746"/>
            <a:ext cx="396016" cy="4684955"/>
          </a:xfrm>
          <a:prstGeom prst="rect">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2" name="Espace réservé du texte 4">
            <a:extLst>
              <a:ext uri="{FF2B5EF4-FFF2-40B4-BE49-F238E27FC236}">
                <a16:creationId xmlns:a16="http://schemas.microsoft.com/office/drawing/2014/main" id="{25BDD473-7A71-4504-B4BB-1EC7685186AC}"/>
              </a:ext>
            </a:extLst>
          </p:cNvPr>
          <p:cNvSpPr>
            <a:spLocks noGrp="1"/>
          </p:cNvSpPr>
          <p:nvPr>
            <p:ph type="body" sz="quarter" idx="15"/>
          </p:nvPr>
        </p:nvSpPr>
        <p:spPr>
          <a:xfrm>
            <a:off x="6619461" y="1642271"/>
            <a:ext cx="489336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29358465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DFA190B8-A5FA-4AFB-AC0F-68554F49B082}"/>
              </a:ext>
            </a:extLst>
          </p:cNvPr>
          <p:cNvSpPr/>
          <p:nvPr userDrawn="1"/>
        </p:nvSpPr>
        <p:spPr>
          <a:xfrm>
            <a:off x="8596055" y="3863495"/>
            <a:ext cx="2628000" cy="1908000"/>
          </a:xfrm>
          <a:prstGeom prst="rect">
            <a:avLst/>
          </a:prstGeom>
          <a:solidFill>
            <a:srgbClr val="018FA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8" name="Text Placeholder 7">
            <a:extLst>
              <a:ext uri="{FF2B5EF4-FFF2-40B4-BE49-F238E27FC236}">
                <a16:creationId xmlns:a16="http://schemas.microsoft.com/office/drawing/2014/main" id="{1A50C758-C34B-4DA4-85A1-734EE6B8AE0C}"/>
              </a:ext>
            </a:extLst>
          </p:cNvPr>
          <p:cNvSpPr txBox="1">
            <a:spLocks/>
          </p:cNvSpPr>
          <p:nvPr userDrawn="1"/>
        </p:nvSpPr>
        <p:spPr>
          <a:xfrm>
            <a:off x="9159428"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04</a:t>
            </a:r>
          </a:p>
        </p:txBody>
      </p:sp>
      <p:sp>
        <p:nvSpPr>
          <p:cNvPr id="9" name="Rectangle 8">
            <a:extLst>
              <a:ext uri="{FF2B5EF4-FFF2-40B4-BE49-F238E27FC236}">
                <a16:creationId xmlns:a16="http://schemas.microsoft.com/office/drawing/2014/main" id="{1236BD15-4542-4494-858F-7FE9DE2FEDF9}"/>
              </a:ext>
            </a:extLst>
          </p:cNvPr>
          <p:cNvSpPr/>
          <p:nvPr userDrawn="1"/>
        </p:nvSpPr>
        <p:spPr>
          <a:xfrm>
            <a:off x="5950013" y="1947934"/>
            <a:ext cx="2628000" cy="1908000"/>
          </a:xfrm>
          <a:prstGeom prst="rect">
            <a:avLst/>
          </a:prstGeom>
          <a:solidFill>
            <a:srgbClr val="55BDFD"/>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Text Placeholder 7">
            <a:extLst>
              <a:ext uri="{FF2B5EF4-FFF2-40B4-BE49-F238E27FC236}">
                <a16:creationId xmlns:a16="http://schemas.microsoft.com/office/drawing/2014/main" id="{78996BC2-F9D2-4FB0-84B0-D6EB8D52C1A7}"/>
              </a:ext>
            </a:extLst>
          </p:cNvPr>
          <p:cNvSpPr txBox="1">
            <a:spLocks/>
          </p:cNvSpPr>
          <p:nvPr userDrawn="1"/>
        </p:nvSpPr>
        <p:spPr>
          <a:xfrm>
            <a:off x="6513386"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03</a:t>
            </a:r>
          </a:p>
        </p:txBody>
      </p:sp>
      <p:sp>
        <p:nvSpPr>
          <p:cNvPr id="11" name="Rectangle 10">
            <a:extLst>
              <a:ext uri="{FF2B5EF4-FFF2-40B4-BE49-F238E27FC236}">
                <a16:creationId xmlns:a16="http://schemas.microsoft.com/office/drawing/2014/main" id="{8986C061-208B-4EFA-B6FB-DFA4182FEFB2}"/>
              </a:ext>
            </a:extLst>
          </p:cNvPr>
          <p:cNvSpPr/>
          <p:nvPr userDrawn="1"/>
        </p:nvSpPr>
        <p:spPr>
          <a:xfrm>
            <a:off x="3300914" y="3863495"/>
            <a:ext cx="2628000" cy="1908000"/>
          </a:xfrm>
          <a:prstGeom prst="rect">
            <a:avLst/>
          </a:prstGeom>
          <a:solidFill>
            <a:srgbClr val="07D3A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2" name="Text Placeholder 7">
            <a:extLst>
              <a:ext uri="{FF2B5EF4-FFF2-40B4-BE49-F238E27FC236}">
                <a16:creationId xmlns:a16="http://schemas.microsoft.com/office/drawing/2014/main" id="{9B2F77B0-A62C-4C31-BEE9-7C33DCD416DE}"/>
              </a:ext>
            </a:extLst>
          </p:cNvPr>
          <p:cNvSpPr txBox="1">
            <a:spLocks/>
          </p:cNvSpPr>
          <p:nvPr userDrawn="1"/>
        </p:nvSpPr>
        <p:spPr>
          <a:xfrm>
            <a:off x="3864287"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02</a:t>
            </a:r>
          </a:p>
        </p:txBody>
      </p:sp>
      <p:sp>
        <p:nvSpPr>
          <p:cNvPr id="13" name="Rectangle 12">
            <a:extLst>
              <a:ext uri="{FF2B5EF4-FFF2-40B4-BE49-F238E27FC236}">
                <a16:creationId xmlns:a16="http://schemas.microsoft.com/office/drawing/2014/main" id="{4123D5A4-D127-4535-9583-4AB1DDDC3C2B}"/>
              </a:ext>
            </a:extLst>
          </p:cNvPr>
          <p:cNvSpPr/>
          <p:nvPr userDrawn="1"/>
        </p:nvSpPr>
        <p:spPr>
          <a:xfrm>
            <a:off x="665967" y="1947934"/>
            <a:ext cx="2628000" cy="1908000"/>
          </a:xfrm>
          <a:prstGeom prst="rect">
            <a:avLst/>
          </a:prstGeom>
          <a:solidFill>
            <a:srgbClr val="0090CC"/>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Segoe UI" panose="020B0502040204020203" pitchFamily="34" charset="0"/>
              <a:ea typeface="+mn-ea"/>
              <a:cs typeface="+mn-cs"/>
            </a:endParaRPr>
          </a:p>
        </p:txBody>
      </p:sp>
      <p:sp>
        <p:nvSpPr>
          <p:cNvPr id="14" name="Text Placeholder 7">
            <a:extLst>
              <a:ext uri="{FF2B5EF4-FFF2-40B4-BE49-F238E27FC236}">
                <a16:creationId xmlns:a16="http://schemas.microsoft.com/office/drawing/2014/main" id="{4C8323E8-4EDB-46D3-989D-92A0D4B69809}"/>
              </a:ext>
            </a:extLst>
          </p:cNvPr>
          <p:cNvSpPr txBox="1">
            <a:spLocks/>
          </p:cNvSpPr>
          <p:nvPr userDrawn="1"/>
        </p:nvSpPr>
        <p:spPr>
          <a:xfrm>
            <a:off x="1229340"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01</a:t>
            </a:r>
          </a:p>
        </p:txBody>
      </p:sp>
      <p:sp>
        <p:nvSpPr>
          <p:cNvPr id="33" name="Espace réservé du texte 32">
            <a:extLst>
              <a:ext uri="{FF2B5EF4-FFF2-40B4-BE49-F238E27FC236}">
                <a16:creationId xmlns:a16="http://schemas.microsoft.com/office/drawing/2014/main" id="{A7A6BAB5-DFD6-4F34-8196-7DC0BFCDC9A6}"/>
              </a:ext>
            </a:extLst>
          </p:cNvPr>
          <p:cNvSpPr>
            <a:spLocks noGrp="1"/>
          </p:cNvSpPr>
          <p:nvPr>
            <p:ph type="body" sz="quarter" idx="16"/>
          </p:nvPr>
        </p:nvSpPr>
        <p:spPr>
          <a:xfrm>
            <a:off x="3300914"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4" name="Espace réservé du texte 32">
            <a:extLst>
              <a:ext uri="{FF2B5EF4-FFF2-40B4-BE49-F238E27FC236}">
                <a16:creationId xmlns:a16="http://schemas.microsoft.com/office/drawing/2014/main" id="{51A52C0A-9935-4B4F-88E3-B265AD472538}"/>
              </a:ext>
            </a:extLst>
          </p:cNvPr>
          <p:cNvSpPr>
            <a:spLocks noGrp="1"/>
          </p:cNvSpPr>
          <p:nvPr>
            <p:ph type="body" sz="quarter" idx="17"/>
          </p:nvPr>
        </p:nvSpPr>
        <p:spPr>
          <a:xfrm>
            <a:off x="8596055"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5" name="Espace réservé du texte 32">
            <a:extLst>
              <a:ext uri="{FF2B5EF4-FFF2-40B4-BE49-F238E27FC236}">
                <a16:creationId xmlns:a16="http://schemas.microsoft.com/office/drawing/2014/main" id="{BEF8B20A-6FE8-4FC6-AE78-091FABE02DA8}"/>
              </a:ext>
            </a:extLst>
          </p:cNvPr>
          <p:cNvSpPr>
            <a:spLocks noGrp="1"/>
          </p:cNvSpPr>
          <p:nvPr>
            <p:ph type="body" sz="quarter" idx="18"/>
          </p:nvPr>
        </p:nvSpPr>
        <p:spPr>
          <a:xfrm>
            <a:off x="665967" y="3863495"/>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7" name="Espace réservé du texte 32">
            <a:extLst>
              <a:ext uri="{FF2B5EF4-FFF2-40B4-BE49-F238E27FC236}">
                <a16:creationId xmlns:a16="http://schemas.microsoft.com/office/drawing/2014/main" id="{CA6FD0DE-2758-4152-BAF6-DC053DCD46C6}"/>
              </a:ext>
            </a:extLst>
          </p:cNvPr>
          <p:cNvSpPr>
            <a:spLocks noGrp="1"/>
          </p:cNvSpPr>
          <p:nvPr>
            <p:ph type="body" sz="quarter" idx="16"/>
          </p:nvPr>
        </p:nvSpPr>
        <p:spPr>
          <a:xfrm>
            <a:off x="5950013" y="3863495"/>
            <a:ext cx="2628000" cy="1908000"/>
          </a:xfrm>
        </p:spPr>
        <p:txBody>
          <a:bodyPr vert="horz" lIns="91440" tIns="45720" rIns="91440" bIns="45720" rtlCol="0" anchor="ctr" anchorCtr="0">
            <a:normAutofit/>
          </a:bodyPr>
          <a:lstStyle>
            <a:lvl1pPr>
              <a:defRPr lang="fr-FR" sz="2400" dirty="0">
                <a:solidFill>
                  <a:schemeClr val="bg1"/>
                </a:solidFill>
              </a:defRPr>
            </a:lvl1pPr>
          </a:lstStyle>
          <a:p>
            <a:pPr marL="0" lvl="0" indent="0" algn="ctr">
              <a:buNone/>
            </a:pPr>
            <a:r>
              <a:rPr lang="fr-FR" dirty="0"/>
              <a:t>Cliquez pour modifier les styles du texte du masque</a:t>
            </a:r>
          </a:p>
        </p:txBody>
      </p:sp>
    </p:spTree>
    <p:custDataLst>
      <p:tags r:id="rId1"/>
    </p:custDataLst>
    <p:extLst>
      <p:ext uri="{BB962C8B-B14F-4D97-AF65-F5344CB8AC3E}">
        <p14:creationId xmlns:p14="http://schemas.microsoft.com/office/powerpoint/2010/main" val="20728892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6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0-#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100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10" presetClass="entr" presetSubtype="0" fill="hold" grpId="0" nodeType="withEffect">
                                  <p:stCondLst>
                                    <p:cond delay="200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3" grpId="0" animBg="1"/>
      <p:bldP spid="33" grpId="0">
        <p:tmplLst>
          <p:tmpl>
            <p:tnLst>
              <p:par>
                <p:cTn presetID="10" presetClass="entr" presetSubtype="0" fill="hold" nodeType="withEffect">
                  <p:stCondLst>
                    <p:cond delay="100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20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7" grpId="0">
        <p:tmplLst>
          <p:tmpl>
            <p:tnLst>
              <p:par>
                <p:cTn presetID="10" presetClass="entr" presetSubtype="0" fill="hold" nodeType="withEffect">
                  <p:stCondLst>
                    <p:cond delay="1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211">
          <p15:clr>
            <a:srgbClr val="FBAE40"/>
          </p15:clr>
        </p15:guide>
        <p15:guide id="4" pos="726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U">
    <p:bg>
      <p:bgPr>
        <a:solidFill>
          <a:srgbClr val="222933"/>
        </a:solidFill>
        <a:effectLst/>
      </p:bgPr>
    </p:bg>
    <p:spTree>
      <p:nvGrpSpPr>
        <p:cNvPr id="1" name=""/>
        <p:cNvGrpSpPr/>
        <p:nvPr/>
      </p:nvGrpSpPr>
      <p:grpSpPr>
        <a:xfrm>
          <a:off x="0" y="0"/>
          <a:ext cx="0" cy="0"/>
          <a:chOff x="0" y="0"/>
          <a:chExt cx="0" cy="0"/>
        </a:xfrm>
      </p:grpSpPr>
      <p:sp>
        <p:nvSpPr>
          <p:cNvPr id="7" name="Parallelogram 13">
            <a:extLst>
              <a:ext uri="{FF2B5EF4-FFF2-40B4-BE49-F238E27FC236}">
                <a16:creationId xmlns:a16="http://schemas.microsoft.com/office/drawing/2014/main" id="{65BB2DDD-F5FC-4ACD-B826-BDD780E846C4}"/>
              </a:ext>
            </a:extLst>
          </p:cNvPr>
          <p:cNvSpPr/>
          <p:nvPr userDrawn="1"/>
        </p:nvSpPr>
        <p:spPr>
          <a:xfrm flipV="1">
            <a:off x="1" y="445"/>
            <a:ext cx="8389074" cy="6857107"/>
          </a:xfrm>
          <a:prstGeom prst="parallelogram">
            <a:avLst>
              <a:gd name="adj" fmla="val 74668"/>
            </a:avLst>
          </a:prstGeom>
          <a:solidFill>
            <a:srgbClr val="55BDFD"/>
          </a:solidFill>
          <a:ln>
            <a:solidFill>
              <a:srgbClr val="55B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Segoe UI" panose="020B0502040204020203" pitchFamily="34" charset="0"/>
            </a:endParaRPr>
          </a:p>
        </p:txBody>
      </p:sp>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1780303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8044897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404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2" y="1739309"/>
            <a:ext cx="9435920" cy="255488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2083443" y="1085849"/>
            <a:ext cx="3668362" cy="542925"/>
          </a:xfrm>
        </p:spPr>
        <p:txBody>
          <a:bodyPr/>
          <a:lstStyle>
            <a:lvl1pPr marL="0" indent="0">
              <a:buNone/>
              <a:defRPr b="1">
                <a:solidFill>
                  <a:srgbClr val="40404C"/>
                </a:solidFill>
                <a:latin typeface="Segoe UI" panose="020B0502040204020203" pitchFamily="34" charset="0"/>
                <a:cs typeface="Segoe UI" panose="020B0502040204020203" pitchFamily="34" charset="0"/>
              </a:defRPr>
            </a:lvl1pPr>
          </a:lstStyle>
          <a:p>
            <a:pPr lvl="0"/>
            <a:r>
              <a:rPr lang="fr-FR" dirty="0"/>
              <a:t>titre</a:t>
            </a:r>
          </a:p>
        </p:txBody>
      </p:sp>
      <p:pic>
        <p:nvPicPr>
          <p:cNvPr id="7" name="Graphique 6" descr="Objectif">
            <a:extLst>
              <a:ext uri="{FF2B5EF4-FFF2-40B4-BE49-F238E27FC236}">
                <a16:creationId xmlns:a16="http://schemas.microsoft.com/office/drawing/2014/main" id="{F51FDAE6-4143-4926-A725-6FE7851779FF}"/>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6027" y="1087783"/>
            <a:ext cx="587415" cy="587415"/>
          </a:xfrm>
          <a:prstGeom prst="rect">
            <a:avLst/>
          </a:prstGeom>
        </p:spPr>
      </p:pic>
    </p:spTree>
    <p:custDataLst>
      <p:tags r:id="rId1"/>
    </p:custDataLst>
    <p:extLst>
      <p:ext uri="{BB962C8B-B14F-4D97-AF65-F5344CB8AC3E}">
        <p14:creationId xmlns:p14="http://schemas.microsoft.com/office/powerpoint/2010/main" val="17788317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50" name="Rectangle 49">
            <a:extLst>
              <a:ext uri="{FF2B5EF4-FFF2-40B4-BE49-F238E27FC236}">
                <a16:creationId xmlns:a16="http://schemas.microsoft.com/office/drawing/2014/main" id="{9FE542CD-0319-4EA3-B17C-155A583039E9}"/>
              </a:ext>
            </a:extLst>
          </p:cNvPr>
          <p:cNvSpPr/>
          <p:nvPr userDrawn="1"/>
        </p:nvSpPr>
        <p:spPr>
          <a:xfrm>
            <a:off x="3956624" y="-992393"/>
            <a:ext cx="826495" cy="826495"/>
          </a:xfrm>
          <a:prstGeom prst="rect">
            <a:avLst/>
          </a:prstGeom>
          <a:solidFill>
            <a:srgbClr val="F46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endParaRPr>
          </a:p>
        </p:txBody>
      </p:sp>
      <p:sp>
        <p:nvSpPr>
          <p:cNvPr id="51" name="Rectangle 50">
            <a:extLst>
              <a:ext uri="{FF2B5EF4-FFF2-40B4-BE49-F238E27FC236}">
                <a16:creationId xmlns:a16="http://schemas.microsoft.com/office/drawing/2014/main" id="{6328D19D-4040-45B5-937E-CBA937C7EBF8}"/>
              </a:ext>
            </a:extLst>
          </p:cNvPr>
          <p:cNvSpPr/>
          <p:nvPr userDrawn="1"/>
        </p:nvSpPr>
        <p:spPr>
          <a:xfrm>
            <a:off x="5056069" y="-992393"/>
            <a:ext cx="826495" cy="826495"/>
          </a:xfrm>
          <a:prstGeom prst="rect">
            <a:avLst/>
          </a:prstGeom>
          <a:solidFill>
            <a:srgbClr val="B01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2" name="Rectangle 51">
            <a:extLst>
              <a:ext uri="{FF2B5EF4-FFF2-40B4-BE49-F238E27FC236}">
                <a16:creationId xmlns:a16="http://schemas.microsoft.com/office/drawing/2014/main" id="{F6E809B9-47CA-4295-A34A-67317FFE6962}"/>
              </a:ext>
            </a:extLst>
          </p:cNvPr>
          <p:cNvSpPr/>
          <p:nvPr userDrawn="1"/>
        </p:nvSpPr>
        <p:spPr>
          <a:xfrm>
            <a:off x="6155513" y="-992393"/>
            <a:ext cx="826495" cy="826495"/>
          </a:xfrm>
          <a:prstGeom prst="rect">
            <a:avLst/>
          </a:prstGeom>
          <a:solidFill>
            <a:srgbClr val="6A0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3" name="Rectangle 52">
            <a:extLst>
              <a:ext uri="{FF2B5EF4-FFF2-40B4-BE49-F238E27FC236}">
                <a16:creationId xmlns:a16="http://schemas.microsoft.com/office/drawing/2014/main" id="{6EEBBC02-612B-4739-B9E6-9601A074E655}"/>
              </a:ext>
            </a:extLst>
          </p:cNvPr>
          <p:cNvSpPr/>
          <p:nvPr userDrawn="1"/>
        </p:nvSpPr>
        <p:spPr>
          <a:xfrm>
            <a:off x="3956624" y="-2219029"/>
            <a:ext cx="826495" cy="826495"/>
          </a:xfrm>
          <a:prstGeom prst="rect">
            <a:avLst/>
          </a:prstGeom>
          <a:solidFill>
            <a:srgbClr val="07D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8BC80"/>
              </a:solidFill>
              <a:effectLst/>
              <a:uLnTx/>
              <a:uFillTx/>
              <a:latin typeface="Segoe UI" panose="020B0502040204020203" pitchFamily="34" charset="0"/>
              <a:ea typeface="+mn-ea"/>
              <a:cs typeface="+mn-cs"/>
            </a:endParaRPr>
          </a:p>
        </p:txBody>
      </p:sp>
      <p:sp>
        <p:nvSpPr>
          <p:cNvPr id="54" name="Rectangle 53">
            <a:extLst>
              <a:ext uri="{FF2B5EF4-FFF2-40B4-BE49-F238E27FC236}">
                <a16:creationId xmlns:a16="http://schemas.microsoft.com/office/drawing/2014/main" id="{2B8CC412-A2F4-430B-9345-C041B0325FD1}"/>
              </a:ext>
            </a:extLst>
          </p:cNvPr>
          <p:cNvSpPr/>
          <p:nvPr userDrawn="1"/>
        </p:nvSpPr>
        <p:spPr>
          <a:xfrm rot="16200000">
            <a:off x="5056068" y="-2219028"/>
            <a:ext cx="826496" cy="826496"/>
          </a:xfrm>
          <a:prstGeom prst="rect">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5" name="Rectangle 54">
            <a:extLst>
              <a:ext uri="{FF2B5EF4-FFF2-40B4-BE49-F238E27FC236}">
                <a16:creationId xmlns:a16="http://schemas.microsoft.com/office/drawing/2014/main" id="{58463699-C8DC-4716-950C-EBA27B74F1B6}"/>
              </a:ext>
            </a:extLst>
          </p:cNvPr>
          <p:cNvSpPr/>
          <p:nvPr userDrawn="1"/>
        </p:nvSpPr>
        <p:spPr>
          <a:xfrm rot="16200000">
            <a:off x="6155512" y="-2219028"/>
            <a:ext cx="826496" cy="826496"/>
          </a:xfrm>
          <a:prstGeom prst="rect">
            <a:avLst/>
          </a:prstGeom>
          <a:solidFill>
            <a:srgbClr val="009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6" name="Rectangle 55">
            <a:extLst>
              <a:ext uri="{FF2B5EF4-FFF2-40B4-BE49-F238E27FC236}">
                <a16:creationId xmlns:a16="http://schemas.microsoft.com/office/drawing/2014/main" id="{4E8450A0-10BE-43BE-9745-D2F0AD26CF33}"/>
              </a:ext>
            </a:extLst>
          </p:cNvPr>
          <p:cNvSpPr/>
          <p:nvPr userDrawn="1"/>
        </p:nvSpPr>
        <p:spPr>
          <a:xfrm rot="16200000">
            <a:off x="7254957" y="-2219028"/>
            <a:ext cx="826496" cy="826496"/>
          </a:xfrm>
          <a:prstGeom prst="rect">
            <a:avLst/>
          </a:prstGeom>
          <a:solidFill>
            <a:srgbClr val="018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7" name="Rectangle 56">
            <a:extLst>
              <a:ext uri="{FF2B5EF4-FFF2-40B4-BE49-F238E27FC236}">
                <a16:creationId xmlns:a16="http://schemas.microsoft.com/office/drawing/2014/main" id="{D8E4FAAB-F214-4033-A58E-2698649AB840}"/>
              </a:ext>
            </a:extLst>
          </p:cNvPr>
          <p:cNvSpPr/>
          <p:nvPr userDrawn="1"/>
        </p:nvSpPr>
        <p:spPr>
          <a:xfrm rot="16200000">
            <a:off x="8354402" y="-2219028"/>
            <a:ext cx="826496" cy="826496"/>
          </a:xfrm>
          <a:prstGeom prst="rect">
            <a:avLst/>
          </a:prstGeom>
          <a:solidFill>
            <a:srgbClr val="0073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8" name="Rectangle 57">
            <a:extLst>
              <a:ext uri="{FF2B5EF4-FFF2-40B4-BE49-F238E27FC236}">
                <a16:creationId xmlns:a16="http://schemas.microsoft.com/office/drawing/2014/main" id="{15478C9B-9FEB-4846-B43E-A0EE3E620FAD}"/>
              </a:ext>
            </a:extLst>
          </p:cNvPr>
          <p:cNvSpPr/>
          <p:nvPr userDrawn="1"/>
        </p:nvSpPr>
        <p:spPr>
          <a:xfrm rot="16200000">
            <a:off x="7254957" y="-992393"/>
            <a:ext cx="826496" cy="826496"/>
          </a:xfrm>
          <a:prstGeom prst="rect">
            <a:avLst/>
          </a:prstGeom>
          <a:solidFill>
            <a:srgbClr val="005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9" name="Rectangle 58">
            <a:extLst>
              <a:ext uri="{FF2B5EF4-FFF2-40B4-BE49-F238E27FC236}">
                <a16:creationId xmlns:a16="http://schemas.microsoft.com/office/drawing/2014/main" id="{13D52872-5B47-460F-A1E8-60F300FA450A}"/>
              </a:ext>
            </a:extLst>
          </p:cNvPr>
          <p:cNvSpPr/>
          <p:nvPr userDrawn="1"/>
        </p:nvSpPr>
        <p:spPr>
          <a:xfrm rot="16200000">
            <a:off x="8354402" y="-992393"/>
            <a:ext cx="826496" cy="826496"/>
          </a:xfrm>
          <a:prstGeom prst="rect">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60" name="Rectangle 59">
            <a:extLst>
              <a:ext uri="{FF2B5EF4-FFF2-40B4-BE49-F238E27FC236}">
                <a16:creationId xmlns:a16="http://schemas.microsoft.com/office/drawing/2014/main" id="{CA014F17-999A-4CA8-91A4-FC3C479B068D}"/>
              </a:ext>
            </a:extLst>
          </p:cNvPr>
          <p:cNvSpPr/>
          <p:nvPr userDrawn="1"/>
        </p:nvSpPr>
        <p:spPr>
          <a:xfrm>
            <a:off x="2947987" y="2037394"/>
            <a:ext cx="236934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1" name="Group 3">
            <a:extLst>
              <a:ext uri="{FF2B5EF4-FFF2-40B4-BE49-F238E27FC236}">
                <a16:creationId xmlns:a16="http://schemas.microsoft.com/office/drawing/2014/main" id="{1C59F45A-4CE8-407A-BB14-E0A19BA50A9B}"/>
              </a:ext>
            </a:extLst>
          </p:cNvPr>
          <p:cNvGrpSpPr/>
          <p:nvPr userDrawn="1"/>
        </p:nvGrpSpPr>
        <p:grpSpPr>
          <a:xfrm>
            <a:off x="2825470" y="1610553"/>
            <a:ext cx="2608356" cy="549189"/>
            <a:chOff x="1491054" y="1804020"/>
            <a:chExt cx="2371541" cy="499328"/>
          </a:xfrm>
        </p:grpSpPr>
        <p:sp>
          <p:nvSpPr>
            <p:cNvPr id="62" name="Right Triangle 4">
              <a:extLst>
                <a:ext uri="{FF2B5EF4-FFF2-40B4-BE49-F238E27FC236}">
                  <a16:creationId xmlns:a16="http://schemas.microsoft.com/office/drawing/2014/main" id="{EE029548-AA49-4568-ADC6-0BF544704B8A}"/>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63" name="Rectangle 62">
              <a:extLst>
                <a:ext uri="{FF2B5EF4-FFF2-40B4-BE49-F238E27FC236}">
                  <a16:creationId xmlns:a16="http://schemas.microsoft.com/office/drawing/2014/main" id="{39A7588D-A0FE-415F-B92A-8244D1A2DF33}"/>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64" name="Right Triangle 6">
              <a:extLst>
                <a:ext uri="{FF2B5EF4-FFF2-40B4-BE49-F238E27FC236}">
                  <a16:creationId xmlns:a16="http://schemas.microsoft.com/office/drawing/2014/main" id="{2270E7D9-774F-4F87-B5B9-3091A4FC882F}"/>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67" name="Rectangle 66">
            <a:extLst>
              <a:ext uri="{FF2B5EF4-FFF2-40B4-BE49-F238E27FC236}">
                <a16:creationId xmlns:a16="http://schemas.microsoft.com/office/drawing/2014/main" id="{2F7EF9C1-3F5E-4CF7-A722-FA48CCF352A5}"/>
              </a:ext>
            </a:extLst>
          </p:cNvPr>
          <p:cNvSpPr/>
          <p:nvPr userDrawn="1"/>
        </p:nvSpPr>
        <p:spPr>
          <a:xfrm>
            <a:off x="571109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8" name="Group 40">
            <a:extLst>
              <a:ext uri="{FF2B5EF4-FFF2-40B4-BE49-F238E27FC236}">
                <a16:creationId xmlns:a16="http://schemas.microsoft.com/office/drawing/2014/main" id="{55D28910-E916-410A-AE76-080F2DBF236A}"/>
              </a:ext>
            </a:extLst>
          </p:cNvPr>
          <p:cNvGrpSpPr/>
          <p:nvPr userDrawn="1"/>
        </p:nvGrpSpPr>
        <p:grpSpPr>
          <a:xfrm>
            <a:off x="5592663" y="1610553"/>
            <a:ext cx="2609405" cy="549189"/>
            <a:chOff x="1490102" y="1804020"/>
            <a:chExt cx="2372494" cy="499328"/>
          </a:xfrm>
        </p:grpSpPr>
        <p:sp>
          <p:nvSpPr>
            <p:cNvPr id="69" name="Right Triangle 41">
              <a:extLst>
                <a:ext uri="{FF2B5EF4-FFF2-40B4-BE49-F238E27FC236}">
                  <a16:creationId xmlns:a16="http://schemas.microsoft.com/office/drawing/2014/main" id="{2DA7F6E1-3191-4F1B-BE17-9B0C202FD49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0" name="Rectangle 69">
              <a:extLst>
                <a:ext uri="{FF2B5EF4-FFF2-40B4-BE49-F238E27FC236}">
                  <a16:creationId xmlns:a16="http://schemas.microsoft.com/office/drawing/2014/main" id="{BD48954B-DB03-4F59-B000-900A0AE47525}"/>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1" name="Right Triangle 43">
              <a:extLst>
                <a:ext uri="{FF2B5EF4-FFF2-40B4-BE49-F238E27FC236}">
                  <a16:creationId xmlns:a16="http://schemas.microsoft.com/office/drawing/2014/main" id="{B1B90389-0CC9-414E-B5F6-18E197FBF1CC}"/>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74" name="Rectangle 73">
            <a:extLst>
              <a:ext uri="{FF2B5EF4-FFF2-40B4-BE49-F238E27FC236}">
                <a16:creationId xmlns:a16="http://schemas.microsoft.com/office/drawing/2014/main" id="{DE3EEA14-043F-4B54-875D-D1589387167B}"/>
              </a:ext>
            </a:extLst>
          </p:cNvPr>
          <p:cNvSpPr/>
          <p:nvPr userDrawn="1"/>
        </p:nvSpPr>
        <p:spPr>
          <a:xfrm>
            <a:off x="847933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75" name="Group 47">
            <a:extLst>
              <a:ext uri="{FF2B5EF4-FFF2-40B4-BE49-F238E27FC236}">
                <a16:creationId xmlns:a16="http://schemas.microsoft.com/office/drawing/2014/main" id="{C70C7447-6D6B-4497-B0D2-A25F9EEAA523}"/>
              </a:ext>
            </a:extLst>
          </p:cNvPr>
          <p:cNvGrpSpPr/>
          <p:nvPr userDrawn="1"/>
        </p:nvGrpSpPr>
        <p:grpSpPr>
          <a:xfrm>
            <a:off x="8361949" y="1610553"/>
            <a:ext cx="2607829" cy="549189"/>
            <a:chOff x="1491054" y="1804020"/>
            <a:chExt cx="2371061" cy="499328"/>
          </a:xfrm>
        </p:grpSpPr>
        <p:sp>
          <p:nvSpPr>
            <p:cNvPr id="76" name="Right Triangle 48">
              <a:extLst>
                <a:ext uri="{FF2B5EF4-FFF2-40B4-BE49-F238E27FC236}">
                  <a16:creationId xmlns:a16="http://schemas.microsoft.com/office/drawing/2014/main" id="{66C29350-0975-4718-B011-F82E09C15C0B}"/>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7" name="Rectangle 76">
              <a:extLst>
                <a:ext uri="{FF2B5EF4-FFF2-40B4-BE49-F238E27FC236}">
                  <a16:creationId xmlns:a16="http://schemas.microsoft.com/office/drawing/2014/main" id="{71054CF6-4783-4A65-AED7-1C06DC2E2FEC}"/>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8" name="Right Triangle 50">
              <a:extLst>
                <a:ext uri="{FF2B5EF4-FFF2-40B4-BE49-F238E27FC236}">
                  <a16:creationId xmlns:a16="http://schemas.microsoft.com/office/drawing/2014/main" id="{CF2A8E87-7911-405B-8A5A-229389B14819}"/>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1" name="Rectangle 80">
            <a:extLst>
              <a:ext uri="{FF2B5EF4-FFF2-40B4-BE49-F238E27FC236}">
                <a16:creationId xmlns:a16="http://schemas.microsoft.com/office/drawing/2014/main" id="{DEA8E90D-9D1C-4DF0-86B6-A9CE0EB149A8}"/>
              </a:ext>
            </a:extLst>
          </p:cNvPr>
          <p:cNvSpPr/>
          <p:nvPr userDrawn="1"/>
        </p:nvSpPr>
        <p:spPr>
          <a:xfrm>
            <a:off x="2942855"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2" name="Group 54">
            <a:extLst>
              <a:ext uri="{FF2B5EF4-FFF2-40B4-BE49-F238E27FC236}">
                <a16:creationId xmlns:a16="http://schemas.microsoft.com/office/drawing/2014/main" id="{C97C97D3-64F6-42E9-BDE7-AAC9CE646211}"/>
              </a:ext>
            </a:extLst>
          </p:cNvPr>
          <p:cNvGrpSpPr/>
          <p:nvPr userDrawn="1"/>
        </p:nvGrpSpPr>
        <p:grpSpPr>
          <a:xfrm>
            <a:off x="2824423" y="3844963"/>
            <a:ext cx="2609405" cy="549189"/>
            <a:chOff x="1490102" y="1804020"/>
            <a:chExt cx="2372494" cy="499328"/>
          </a:xfrm>
        </p:grpSpPr>
        <p:sp>
          <p:nvSpPr>
            <p:cNvPr id="83" name="Right Triangle 55">
              <a:extLst>
                <a:ext uri="{FF2B5EF4-FFF2-40B4-BE49-F238E27FC236}">
                  <a16:creationId xmlns:a16="http://schemas.microsoft.com/office/drawing/2014/main" id="{C4ACEF70-11E4-402A-89F5-0E00985BD65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4" name="Rectangle 83">
              <a:extLst>
                <a:ext uri="{FF2B5EF4-FFF2-40B4-BE49-F238E27FC236}">
                  <a16:creationId xmlns:a16="http://schemas.microsoft.com/office/drawing/2014/main" id="{DFC1613E-339B-489A-9057-67892416F2C0}"/>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5" name="Right Triangle 57">
              <a:extLst>
                <a:ext uri="{FF2B5EF4-FFF2-40B4-BE49-F238E27FC236}">
                  <a16:creationId xmlns:a16="http://schemas.microsoft.com/office/drawing/2014/main" id="{C8467C50-18EE-4924-B165-1D0E533382C2}"/>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8" name="Rectangle 87">
            <a:extLst>
              <a:ext uri="{FF2B5EF4-FFF2-40B4-BE49-F238E27FC236}">
                <a16:creationId xmlns:a16="http://schemas.microsoft.com/office/drawing/2014/main" id="{16AACB3D-CF02-4D14-B34A-D5890B0C2B13}"/>
              </a:ext>
            </a:extLst>
          </p:cNvPr>
          <p:cNvSpPr/>
          <p:nvPr userDrawn="1"/>
        </p:nvSpPr>
        <p:spPr>
          <a:xfrm>
            <a:off x="571109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9" name="Group 61">
            <a:extLst>
              <a:ext uri="{FF2B5EF4-FFF2-40B4-BE49-F238E27FC236}">
                <a16:creationId xmlns:a16="http://schemas.microsoft.com/office/drawing/2014/main" id="{F2F7909D-3A48-49CD-B53C-D11718EB4206}"/>
              </a:ext>
            </a:extLst>
          </p:cNvPr>
          <p:cNvGrpSpPr/>
          <p:nvPr userDrawn="1"/>
        </p:nvGrpSpPr>
        <p:grpSpPr>
          <a:xfrm>
            <a:off x="5592663" y="3844963"/>
            <a:ext cx="2609405" cy="549189"/>
            <a:chOff x="1490102" y="1804020"/>
            <a:chExt cx="2372494" cy="499328"/>
          </a:xfrm>
        </p:grpSpPr>
        <p:sp>
          <p:nvSpPr>
            <p:cNvPr id="90" name="Right Triangle 62">
              <a:extLst>
                <a:ext uri="{FF2B5EF4-FFF2-40B4-BE49-F238E27FC236}">
                  <a16:creationId xmlns:a16="http://schemas.microsoft.com/office/drawing/2014/main" id="{4660CC44-1365-4DD2-891A-B6D504E40C0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1" name="Rectangle 90">
              <a:extLst>
                <a:ext uri="{FF2B5EF4-FFF2-40B4-BE49-F238E27FC236}">
                  <a16:creationId xmlns:a16="http://schemas.microsoft.com/office/drawing/2014/main" id="{A2DD6A9E-04C4-4B28-A3F9-CF95A01BE3F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2" name="Right Triangle 64">
              <a:extLst>
                <a:ext uri="{FF2B5EF4-FFF2-40B4-BE49-F238E27FC236}">
                  <a16:creationId xmlns:a16="http://schemas.microsoft.com/office/drawing/2014/main" id="{768D9EC8-262A-4371-8575-8CBDF07F4FE9}"/>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95" name="Rectangle 94">
            <a:extLst>
              <a:ext uri="{FF2B5EF4-FFF2-40B4-BE49-F238E27FC236}">
                <a16:creationId xmlns:a16="http://schemas.microsoft.com/office/drawing/2014/main" id="{4F422D8A-AE9C-4919-85EF-119DB14EC060}"/>
              </a:ext>
            </a:extLst>
          </p:cNvPr>
          <p:cNvSpPr/>
          <p:nvPr userDrawn="1"/>
        </p:nvSpPr>
        <p:spPr>
          <a:xfrm>
            <a:off x="847933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96" name="Group 68">
            <a:extLst>
              <a:ext uri="{FF2B5EF4-FFF2-40B4-BE49-F238E27FC236}">
                <a16:creationId xmlns:a16="http://schemas.microsoft.com/office/drawing/2014/main" id="{2AEC7D88-844A-4667-B6E0-32D573B232C1}"/>
              </a:ext>
            </a:extLst>
          </p:cNvPr>
          <p:cNvGrpSpPr/>
          <p:nvPr userDrawn="1"/>
        </p:nvGrpSpPr>
        <p:grpSpPr>
          <a:xfrm>
            <a:off x="8360902" y="3844963"/>
            <a:ext cx="2611899" cy="549189"/>
            <a:chOff x="1490102" y="1804020"/>
            <a:chExt cx="2374761" cy="499328"/>
          </a:xfrm>
        </p:grpSpPr>
        <p:sp>
          <p:nvSpPr>
            <p:cNvPr id="97" name="Right Triangle 69">
              <a:extLst>
                <a:ext uri="{FF2B5EF4-FFF2-40B4-BE49-F238E27FC236}">
                  <a16:creationId xmlns:a16="http://schemas.microsoft.com/office/drawing/2014/main" id="{68F0F50B-A6BF-46E0-B272-F320F97B7B5A}"/>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8" name="Rectangle 97">
              <a:extLst>
                <a:ext uri="{FF2B5EF4-FFF2-40B4-BE49-F238E27FC236}">
                  <a16:creationId xmlns:a16="http://schemas.microsoft.com/office/drawing/2014/main" id="{907772EE-14D6-483D-9DC6-79F4934B0473}"/>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99" name="Right Triangle 71">
              <a:extLst>
                <a:ext uri="{FF2B5EF4-FFF2-40B4-BE49-F238E27FC236}">
                  <a16:creationId xmlns:a16="http://schemas.microsoft.com/office/drawing/2014/main" id="{1FF8AB95-36F4-43C1-85BA-0ED864D17D3C}"/>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102" name="Espace réservé du texte 3">
            <a:extLst>
              <a:ext uri="{FF2B5EF4-FFF2-40B4-BE49-F238E27FC236}">
                <a16:creationId xmlns:a16="http://schemas.microsoft.com/office/drawing/2014/main" id="{C847B85A-C4B7-492D-A28C-B9C9768B69E7}"/>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3" name="Espace réservé du texte 3">
            <a:extLst>
              <a:ext uri="{FF2B5EF4-FFF2-40B4-BE49-F238E27FC236}">
                <a16:creationId xmlns:a16="http://schemas.microsoft.com/office/drawing/2014/main" id="{AF5FAAD0-59AB-4FB6-B9ED-538558656FF5}"/>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4" name="Espace réservé du texte 3">
            <a:extLst>
              <a:ext uri="{FF2B5EF4-FFF2-40B4-BE49-F238E27FC236}">
                <a16:creationId xmlns:a16="http://schemas.microsoft.com/office/drawing/2014/main" id="{F197602A-5132-48BF-A782-92EFCA5331D1}"/>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5" name="Espace réservé du texte 3">
            <a:extLst>
              <a:ext uri="{FF2B5EF4-FFF2-40B4-BE49-F238E27FC236}">
                <a16:creationId xmlns:a16="http://schemas.microsoft.com/office/drawing/2014/main" id="{2F95FEC9-B913-485E-8533-FB533E4203FC}"/>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6" name="Espace réservé du texte 3">
            <a:extLst>
              <a:ext uri="{FF2B5EF4-FFF2-40B4-BE49-F238E27FC236}">
                <a16:creationId xmlns:a16="http://schemas.microsoft.com/office/drawing/2014/main" id="{4BC3398E-DEFE-4B33-B2A8-8C78FDC6F2DE}"/>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7" name="Espace réservé du texte 3">
            <a:extLst>
              <a:ext uri="{FF2B5EF4-FFF2-40B4-BE49-F238E27FC236}">
                <a16:creationId xmlns:a16="http://schemas.microsoft.com/office/drawing/2014/main" id="{C1D646D4-65A4-4BE3-91A6-AB1CBDEABD57}"/>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8" name="Espace réservé du texte 67">
            <a:extLst>
              <a:ext uri="{FF2B5EF4-FFF2-40B4-BE49-F238E27FC236}">
                <a16:creationId xmlns:a16="http://schemas.microsoft.com/office/drawing/2014/main" id="{36317F71-A3A4-4DAE-AB5C-E36A073DADE9}"/>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09" name="Espace réservé du texte 67">
            <a:extLst>
              <a:ext uri="{FF2B5EF4-FFF2-40B4-BE49-F238E27FC236}">
                <a16:creationId xmlns:a16="http://schemas.microsoft.com/office/drawing/2014/main" id="{02CBADC0-16E2-463A-8467-B3AC1574B0E9}"/>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0" name="Espace réservé du texte 67">
            <a:extLst>
              <a:ext uri="{FF2B5EF4-FFF2-40B4-BE49-F238E27FC236}">
                <a16:creationId xmlns:a16="http://schemas.microsoft.com/office/drawing/2014/main" id="{39E4B21E-CC60-427B-9AD5-A91E7AF522B7}"/>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1" name="Espace réservé du texte 67">
            <a:extLst>
              <a:ext uri="{FF2B5EF4-FFF2-40B4-BE49-F238E27FC236}">
                <a16:creationId xmlns:a16="http://schemas.microsoft.com/office/drawing/2014/main" id="{68ADFD1D-C29A-46E3-925B-A2A4C504504D}"/>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2" name="Espace réservé du texte 67">
            <a:extLst>
              <a:ext uri="{FF2B5EF4-FFF2-40B4-BE49-F238E27FC236}">
                <a16:creationId xmlns:a16="http://schemas.microsoft.com/office/drawing/2014/main" id="{A49C8B1C-A59A-4976-913A-D5CE80215B1B}"/>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3" name="Espace réservé du texte 67">
            <a:extLst>
              <a:ext uri="{FF2B5EF4-FFF2-40B4-BE49-F238E27FC236}">
                <a16:creationId xmlns:a16="http://schemas.microsoft.com/office/drawing/2014/main" id="{9D4EE529-DAA7-43E5-B8FE-25220912F64C}"/>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21012302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14:bounceEnd="48000">
                                          <p:cBhvr additive="base">
                                            <p:cTn id="7" dur="1000" fill="hold"/>
                                            <p:tgtEl>
                                              <p:spTgt spid="61"/>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14:presetBounceEnd="48000">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14:bounceEnd="48000">
                                          <p:cBhvr additive="base">
                                            <p:cTn id="13" dur="1000" fill="hold"/>
                                            <p:tgtEl>
                                              <p:spTgt spid="60"/>
                                            </p:tgtEl>
                                            <p:attrNameLst>
                                              <p:attrName>ppt_x</p:attrName>
                                            </p:attrNameLst>
                                          </p:cBhvr>
                                          <p:tavLst>
                                            <p:tav tm="0">
                                              <p:val>
                                                <p:strVal val="#ppt_x"/>
                                              </p:val>
                                            </p:tav>
                                            <p:tav tm="100000">
                                              <p:val>
                                                <p:strVal val="#ppt_x"/>
                                              </p:val>
                                            </p:tav>
                                          </p:tavLst>
                                        </p:anim>
                                        <p:anim calcmode="lin" valueType="num" p14:bounceEnd="48000">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14:presetBounceEnd="48000">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14:bounceEnd="48000">
                                          <p:cBhvr additive="base">
                                            <p:cTn id="22" dur="1000" fill="hold"/>
                                            <p:tgtEl>
                                              <p:spTgt spid="68"/>
                                            </p:tgtEl>
                                            <p:attrNameLst>
                                              <p:attrName>ppt_x</p:attrName>
                                            </p:attrNameLst>
                                          </p:cBhvr>
                                          <p:tavLst>
                                            <p:tav tm="0">
                                              <p:val>
                                                <p:strVal val="#ppt_x"/>
                                              </p:val>
                                            </p:tav>
                                            <p:tav tm="100000">
                                              <p:val>
                                                <p:strVal val="#ppt_x"/>
                                              </p:val>
                                            </p:tav>
                                          </p:tavLst>
                                        </p:anim>
                                        <p:anim calcmode="lin" valueType="num" p14:bounceEnd="48000">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14:presetBounceEnd="48000">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14:bounceEnd="48000">
                                          <p:cBhvr additive="base">
                                            <p:cTn id="28" dur="1000" fill="hold"/>
                                            <p:tgtEl>
                                              <p:spTgt spid="67"/>
                                            </p:tgtEl>
                                            <p:attrNameLst>
                                              <p:attrName>ppt_x</p:attrName>
                                            </p:attrNameLst>
                                          </p:cBhvr>
                                          <p:tavLst>
                                            <p:tav tm="0">
                                              <p:val>
                                                <p:strVal val="#ppt_x"/>
                                              </p:val>
                                            </p:tav>
                                            <p:tav tm="100000">
                                              <p:val>
                                                <p:strVal val="#ppt_x"/>
                                              </p:val>
                                            </p:tav>
                                          </p:tavLst>
                                        </p:anim>
                                        <p:anim calcmode="lin" valueType="num" p14:bounceEnd="48000">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14:presetBounceEnd="48000">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14:bounceEnd="48000">
                                          <p:cBhvr additive="base">
                                            <p:cTn id="37" dur="1000" fill="hold"/>
                                            <p:tgtEl>
                                              <p:spTgt spid="75"/>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14:presetBounceEnd="48000">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14:bounceEnd="48000">
                                          <p:cBhvr additive="base">
                                            <p:cTn id="43" dur="1000" fill="hold"/>
                                            <p:tgtEl>
                                              <p:spTgt spid="74"/>
                                            </p:tgtEl>
                                            <p:attrNameLst>
                                              <p:attrName>ppt_x</p:attrName>
                                            </p:attrNameLst>
                                          </p:cBhvr>
                                          <p:tavLst>
                                            <p:tav tm="0">
                                              <p:val>
                                                <p:strVal val="#ppt_x"/>
                                              </p:val>
                                            </p:tav>
                                            <p:tav tm="100000">
                                              <p:val>
                                                <p:strVal val="#ppt_x"/>
                                              </p:val>
                                            </p:tav>
                                          </p:tavLst>
                                        </p:anim>
                                        <p:anim calcmode="lin" valueType="num" p14:bounceEnd="48000">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14:presetBounceEnd="48000">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14:bounceEnd="48000">
                                          <p:cBhvr additive="base">
                                            <p:cTn id="52" dur="1000" fill="hold"/>
                                            <p:tgtEl>
                                              <p:spTgt spid="82"/>
                                            </p:tgtEl>
                                            <p:attrNameLst>
                                              <p:attrName>ppt_x</p:attrName>
                                            </p:attrNameLst>
                                          </p:cBhvr>
                                          <p:tavLst>
                                            <p:tav tm="0">
                                              <p:val>
                                                <p:strVal val="#ppt_x"/>
                                              </p:val>
                                            </p:tav>
                                            <p:tav tm="100000">
                                              <p:val>
                                                <p:strVal val="#ppt_x"/>
                                              </p:val>
                                            </p:tav>
                                          </p:tavLst>
                                        </p:anim>
                                        <p:anim calcmode="lin" valueType="num" p14:bounceEnd="48000">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14:presetBounceEnd="48000">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14:bounceEnd="48000">
                                          <p:cBhvr additive="base">
                                            <p:cTn id="58" dur="1000" fill="hold"/>
                                            <p:tgtEl>
                                              <p:spTgt spid="81"/>
                                            </p:tgtEl>
                                            <p:attrNameLst>
                                              <p:attrName>ppt_x</p:attrName>
                                            </p:attrNameLst>
                                          </p:cBhvr>
                                          <p:tavLst>
                                            <p:tav tm="0">
                                              <p:val>
                                                <p:strVal val="#ppt_x"/>
                                              </p:val>
                                            </p:tav>
                                            <p:tav tm="100000">
                                              <p:val>
                                                <p:strVal val="#ppt_x"/>
                                              </p:val>
                                            </p:tav>
                                          </p:tavLst>
                                        </p:anim>
                                        <p:anim calcmode="lin" valueType="num" p14:bounceEnd="48000">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14:presetBounceEnd="48000">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14:bounceEnd="48000">
                                          <p:cBhvr additive="base">
                                            <p:cTn id="67" dur="1000" fill="hold"/>
                                            <p:tgtEl>
                                              <p:spTgt spid="89"/>
                                            </p:tgtEl>
                                            <p:attrNameLst>
                                              <p:attrName>ppt_x</p:attrName>
                                            </p:attrNameLst>
                                          </p:cBhvr>
                                          <p:tavLst>
                                            <p:tav tm="0">
                                              <p:val>
                                                <p:strVal val="#ppt_x"/>
                                              </p:val>
                                            </p:tav>
                                            <p:tav tm="100000">
                                              <p:val>
                                                <p:strVal val="#ppt_x"/>
                                              </p:val>
                                            </p:tav>
                                          </p:tavLst>
                                        </p:anim>
                                        <p:anim calcmode="lin" valueType="num" p14:bounceEnd="48000">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14:presetBounceEnd="48000">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14:bounceEnd="48000">
                                          <p:cBhvr additive="base">
                                            <p:cTn id="73" dur="1000" fill="hold"/>
                                            <p:tgtEl>
                                              <p:spTgt spid="88"/>
                                            </p:tgtEl>
                                            <p:attrNameLst>
                                              <p:attrName>ppt_x</p:attrName>
                                            </p:attrNameLst>
                                          </p:cBhvr>
                                          <p:tavLst>
                                            <p:tav tm="0">
                                              <p:val>
                                                <p:strVal val="#ppt_x"/>
                                              </p:val>
                                            </p:tav>
                                            <p:tav tm="100000">
                                              <p:val>
                                                <p:strVal val="#ppt_x"/>
                                              </p:val>
                                            </p:tav>
                                          </p:tavLst>
                                        </p:anim>
                                        <p:anim calcmode="lin" valueType="num" p14:bounceEnd="48000">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14:presetBounceEnd="48000">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14:bounceEnd="48000">
                                          <p:cBhvr additive="base">
                                            <p:cTn id="82" dur="1000" fill="hold"/>
                                            <p:tgtEl>
                                              <p:spTgt spid="96"/>
                                            </p:tgtEl>
                                            <p:attrNameLst>
                                              <p:attrName>ppt_x</p:attrName>
                                            </p:attrNameLst>
                                          </p:cBhvr>
                                          <p:tavLst>
                                            <p:tav tm="0">
                                              <p:val>
                                                <p:strVal val="#ppt_x"/>
                                              </p:val>
                                            </p:tav>
                                            <p:tav tm="100000">
                                              <p:val>
                                                <p:strVal val="#ppt_x"/>
                                              </p:val>
                                            </p:tav>
                                          </p:tavLst>
                                        </p:anim>
                                        <p:anim calcmode="lin" valueType="num" p14:bounceEnd="48000">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14:presetBounceEnd="48000">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14:bounceEnd="48000">
                                          <p:cBhvr additive="base">
                                            <p:cTn id="88" dur="1000" fill="hold"/>
                                            <p:tgtEl>
                                              <p:spTgt spid="95"/>
                                            </p:tgtEl>
                                            <p:attrNameLst>
                                              <p:attrName>ppt_x</p:attrName>
                                            </p:attrNameLst>
                                          </p:cBhvr>
                                          <p:tavLst>
                                            <p:tav tm="0">
                                              <p:val>
                                                <p:strVal val="#ppt_x"/>
                                              </p:val>
                                            </p:tav>
                                            <p:tav tm="100000">
                                              <p:val>
                                                <p:strVal val="#ppt_x"/>
                                              </p:val>
                                            </p:tav>
                                          </p:tavLst>
                                        </p:anim>
                                        <p:anim calcmode="lin" valueType="num" p14:bounceEnd="48000">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ppt_x"/>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1000" fill="hold"/>
                                            <p:tgtEl>
                                              <p:spTgt spid="60"/>
                                            </p:tgtEl>
                                            <p:attrNameLst>
                                              <p:attrName>ppt_x</p:attrName>
                                            </p:attrNameLst>
                                          </p:cBhvr>
                                          <p:tavLst>
                                            <p:tav tm="0">
                                              <p:val>
                                                <p:strVal val="#ppt_x"/>
                                              </p:val>
                                            </p:tav>
                                            <p:tav tm="100000">
                                              <p:val>
                                                <p:strVal val="#ppt_x"/>
                                              </p:val>
                                            </p:tav>
                                          </p:tavLst>
                                        </p:anim>
                                        <p:anim calcmode="lin" valueType="num">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additive="base">
                                            <p:cTn id="22" dur="1000" fill="hold"/>
                                            <p:tgtEl>
                                              <p:spTgt spid="68"/>
                                            </p:tgtEl>
                                            <p:attrNameLst>
                                              <p:attrName>ppt_x</p:attrName>
                                            </p:attrNameLst>
                                          </p:cBhvr>
                                          <p:tavLst>
                                            <p:tav tm="0">
                                              <p:val>
                                                <p:strVal val="#ppt_x"/>
                                              </p:val>
                                            </p:tav>
                                            <p:tav tm="100000">
                                              <p:val>
                                                <p:strVal val="#ppt_x"/>
                                              </p:val>
                                            </p:tav>
                                          </p:tavLst>
                                        </p:anim>
                                        <p:anim calcmode="lin" valueType="num">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cBhvr additive="base">
                                            <p:cTn id="28" dur="1000" fill="hold"/>
                                            <p:tgtEl>
                                              <p:spTgt spid="67"/>
                                            </p:tgtEl>
                                            <p:attrNameLst>
                                              <p:attrName>ppt_x</p:attrName>
                                            </p:attrNameLst>
                                          </p:cBhvr>
                                          <p:tavLst>
                                            <p:tav tm="0">
                                              <p:val>
                                                <p:strVal val="#ppt_x"/>
                                              </p:val>
                                            </p:tav>
                                            <p:tav tm="100000">
                                              <p:val>
                                                <p:strVal val="#ppt_x"/>
                                              </p:val>
                                            </p:tav>
                                          </p:tavLst>
                                        </p:anim>
                                        <p:anim calcmode="lin" valueType="num">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cBhvr additive="base">
                                            <p:cTn id="37" dur="1000" fill="hold"/>
                                            <p:tgtEl>
                                              <p:spTgt spid="75"/>
                                            </p:tgtEl>
                                            <p:attrNameLst>
                                              <p:attrName>ppt_x</p:attrName>
                                            </p:attrNameLst>
                                          </p:cBhvr>
                                          <p:tavLst>
                                            <p:tav tm="0">
                                              <p:val>
                                                <p:strVal val="#ppt_x"/>
                                              </p:val>
                                            </p:tav>
                                            <p:tav tm="100000">
                                              <p:val>
                                                <p:strVal val="#ppt_x"/>
                                              </p:val>
                                            </p:tav>
                                          </p:tavLst>
                                        </p:anim>
                                        <p:anim calcmode="lin" valueType="num">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cBhvr additive="base">
                                            <p:cTn id="43" dur="1000" fill="hold"/>
                                            <p:tgtEl>
                                              <p:spTgt spid="74"/>
                                            </p:tgtEl>
                                            <p:attrNameLst>
                                              <p:attrName>ppt_x</p:attrName>
                                            </p:attrNameLst>
                                          </p:cBhvr>
                                          <p:tavLst>
                                            <p:tav tm="0">
                                              <p:val>
                                                <p:strVal val="#ppt_x"/>
                                              </p:val>
                                            </p:tav>
                                            <p:tav tm="100000">
                                              <p:val>
                                                <p:strVal val="#ppt_x"/>
                                              </p:val>
                                            </p:tav>
                                          </p:tavLst>
                                        </p:anim>
                                        <p:anim calcmode="lin" valueType="num">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cBhvr additive="base">
                                            <p:cTn id="52" dur="1000" fill="hold"/>
                                            <p:tgtEl>
                                              <p:spTgt spid="82"/>
                                            </p:tgtEl>
                                            <p:attrNameLst>
                                              <p:attrName>ppt_x</p:attrName>
                                            </p:attrNameLst>
                                          </p:cBhvr>
                                          <p:tavLst>
                                            <p:tav tm="0">
                                              <p:val>
                                                <p:strVal val="#ppt_x"/>
                                              </p:val>
                                            </p:tav>
                                            <p:tav tm="100000">
                                              <p:val>
                                                <p:strVal val="#ppt_x"/>
                                              </p:val>
                                            </p:tav>
                                          </p:tavLst>
                                        </p:anim>
                                        <p:anim calcmode="lin" valueType="num">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cBhvr additive="base">
                                            <p:cTn id="58" dur="1000" fill="hold"/>
                                            <p:tgtEl>
                                              <p:spTgt spid="81"/>
                                            </p:tgtEl>
                                            <p:attrNameLst>
                                              <p:attrName>ppt_x</p:attrName>
                                            </p:attrNameLst>
                                          </p:cBhvr>
                                          <p:tavLst>
                                            <p:tav tm="0">
                                              <p:val>
                                                <p:strVal val="#ppt_x"/>
                                              </p:val>
                                            </p:tav>
                                            <p:tav tm="100000">
                                              <p:val>
                                                <p:strVal val="#ppt_x"/>
                                              </p:val>
                                            </p:tav>
                                          </p:tavLst>
                                        </p:anim>
                                        <p:anim calcmode="lin" valueType="num">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cBhvr additive="base">
                                            <p:cTn id="67" dur="1000" fill="hold"/>
                                            <p:tgtEl>
                                              <p:spTgt spid="89"/>
                                            </p:tgtEl>
                                            <p:attrNameLst>
                                              <p:attrName>ppt_x</p:attrName>
                                            </p:attrNameLst>
                                          </p:cBhvr>
                                          <p:tavLst>
                                            <p:tav tm="0">
                                              <p:val>
                                                <p:strVal val="#ppt_x"/>
                                              </p:val>
                                            </p:tav>
                                            <p:tav tm="100000">
                                              <p:val>
                                                <p:strVal val="#ppt_x"/>
                                              </p:val>
                                            </p:tav>
                                          </p:tavLst>
                                        </p:anim>
                                        <p:anim calcmode="lin" valueType="num">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cBhvr additive="base">
                                            <p:cTn id="73" dur="1000" fill="hold"/>
                                            <p:tgtEl>
                                              <p:spTgt spid="88"/>
                                            </p:tgtEl>
                                            <p:attrNameLst>
                                              <p:attrName>ppt_x</p:attrName>
                                            </p:attrNameLst>
                                          </p:cBhvr>
                                          <p:tavLst>
                                            <p:tav tm="0">
                                              <p:val>
                                                <p:strVal val="#ppt_x"/>
                                              </p:val>
                                            </p:tav>
                                            <p:tav tm="100000">
                                              <p:val>
                                                <p:strVal val="#ppt_x"/>
                                              </p:val>
                                            </p:tav>
                                          </p:tavLst>
                                        </p:anim>
                                        <p:anim calcmode="lin" valueType="num">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cBhvr additive="base">
                                            <p:cTn id="82" dur="1000" fill="hold"/>
                                            <p:tgtEl>
                                              <p:spTgt spid="96"/>
                                            </p:tgtEl>
                                            <p:attrNameLst>
                                              <p:attrName>ppt_x</p:attrName>
                                            </p:attrNameLst>
                                          </p:cBhvr>
                                          <p:tavLst>
                                            <p:tav tm="0">
                                              <p:val>
                                                <p:strVal val="#ppt_x"/>
                                              </p:val>
                                            </p:tav>
                                            <p:tav tm="100000">
                                              <p:val>
                                                <p:strVal val="#ppt_x"/>
                                              </p:val>
                                            </p:tav>
                                          </p:tavLst>
                                        </p:anim>
                                        <p:anim calcmode="lin" valueType="num">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cBhvr additive="base">
                                            <p:cTn id="88" dur="1000" fill="hold"/>
                                            <p:tgtEl>
                                              <p:spTgt spid="95"/>
                                            </p:tgtEl>
                                            <p:attrNameLst>
                                              <p:attrName>ppt_x</p:attrName>
                                            </p:attrNameLst>
                                          </p:cBhvr>
                                          <p:tavLst>
                                            <p:tav tm="0">
                                              <p:val>
                                                <p:strVal val="#ppt_x"/>
                                              </p:val>
                                            </p:tav>
                                            <p:tav tm="100000">
                                              <p:val>
                                                <p:strVal val="#ppt_x"/>
                                              </p:val>
                                            </p:tav>
                                          </p:tavLst>
                                        </p:anim>
                                        <p:anim calcmode="lin" valueType="num">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A087262A-261C-410C-963D-1BEAC67A5A18}"/>
              </a:ext>
            </a:extLst>
          </p:cNvPr>
          <p:cNvSpPr/>
          <p:nvPr userDrawn="1"/>
        </p:nvSpPr>
        <p:spPr>
          <a:xfrm>
            <a:off x="2947987" y="2037394"/>
            <a:ext cx="236934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 name="Group 3">
            <a:extLst>
              <a:ext uri="{FF2B5EF4-FFF2-40B4-BE49-F238E27FC236}">
                <a16:creationId xmlns:a16="http://schemas.microsoft.com/office/drawing/2014/main" id="{B3F44569-7E5E-44F5-AF07-817DB1EE21E3}"/>
              </a:ext>
            </a:extLst>
          </p:cNvPr>
          <p:cNvGrpSpPr/>
          <p:nvPr userDrawn="1"/>
        </p:nvGrpSpPr>
        <p:grpSpPr>
          <a:xfrm>
            <a:off x="2825470" y="1610553"/>
            <a:ext cx="2608356" cy="549189"/>
            <a:chOff x="1491054" y="1804020"/>
            <a:chExt cx="2371541" cy="499328"/>
          </a:xfrm>
        </p:grpSpPr>
        <p:sp>
          <p:nvSpPr>
            <p:cNvPr id="9" name="Right Triangle 4">
              <a:extLst>
                <a:ext uri="{FF2B5EF4-FFF2-40B4-BE49-F238E27FC236}">
                  <a16:creationId xmlns:a16="http://schemas.microsoft.com/office/drawing/2014/main" id="{9F88A951-3C58-4E1F-BF95-C17EA52C8DFC}"/>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Rectangle 9">
              <a:extLst>
                <a:ext uri="{FF2B5EF4-FFF2-40B4-BE49-F238E27FC236}">
                  <a16:creationId xmlns:a16="http://schemas.microsoft.com/office/drawing/2014/main" id="{9EA81B88-76F3-4426-9585-832CF6A2E9D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1" name="Right Triangle 6">
              <a:extLst>
                <a:ext uri="{FF2B5EF4-FFF2-40B4-BE49-F238E27FC236}">
                  <a16:creationId xmlns:a16="http://schemas.microsoft.com/office/drawing/2014/main" id="{5AAB90AB-0CD8-4253-8BF0-7C17BF1143E2}"/>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14" name="Rectangle 13">
            <a:extLst>
              <a:ext uri="{FF2B5EF4-FFF2-40B4-BE49-F238E27FC236}">
                <a16:creationId xmlns:a16="http://schemas.microsoft.com/office/drawing/2014/main" id="{D47A7295-14AD-4B01-AE3E-B35C36515F6E}"/>
              </a:ext>
            </a:extLst>
          </p:cNvPr>
          <p:cNvSpPr/>
          <p:nvPr userDrawn="1"/>
        </p:nvSpPr>
        <p:spPr>
          <a:xfrm>
            <a:off x="571109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15" name="Group 40">
            <a:extLst>
              <a:ext uri="{FF2B5EF4-FFF2-40B4-BE49-F238E27FC236}">
                <a16:creationId xmlns:a16="http://schemas.microsoft.com/office/drawing/2014/main" id="{8E02FFB9-7EF6-4E1B-96D3-CD72340A202C}"/>
              </a:ext>
            </a:extLst>
          </p:cNvPr>
          <p:cNvGrpSpPr/>
          <p:nvPr userDrawn="1"/>
        </p:nvGrpSpPr>
        <p:grpSpPr>
          <a:xfrm>
            <a:off x="5592663" y="1610553"/>
            <a:ext cx="2609405" cy="549189"/>
            <a:chOff x="1490102" y="1804020"/>
            <a:chExt cx="2372494" cy="499328"/>
          </a:xfrm>
        </p:grpSpPr>
        <p:sp>
          <p:nvSpPr>
            <p:cNvPr id="16" name="Right Triangle 41">
              <a:extLst>
                <a:ext uri="{FF2B5EF4-FFF2-40B4-BE49-F238E27FC236}">
                  <a16:creationId xmlns:a16="http://schemas.microsoft.com/office/drawing/2014/main" id="{8B3130B8-F592-48CF-9F88-45D16445C75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7" name="Rectangle 16">
              <a:extLst>
                <a:ext uri="{FF2B5EF4-FFF2-40B4-BE49-F238E27FC236}">
                  <a16:creationId xmlns:a16="http://schemas.microsoft.com/office/drawing/2014/main" id="{EB6FFBAE-43DC-4352-8F46-22DEC77D047D}"/>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8" name="Right Triangle 43">
              <a:extLst>
                <a:ext uri="{FF2B5EF4-FFF2-40B4-BE49-F238E27FC236}">
                  <a16:creationId xmlns:a16="http://schemas.microsoft.com/office/drawing/2014/main" id="{708F7EB8-0FEA-4972-9767-5C2CFDEAE321}"/>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2" name="Rectangle 21">
            <a:extLst>
              <a:ext uri="{FF2B5EF4-FFF2-40B4-BE49-F238E27FC236}">
                <a16:creationId xmlns:a16="http://schemas.microsoft.com/office/drawing/2014/main" id="{8E154ACB-3269-4802-AEE0-C8BFDA53812A}"/>
              </a:ext>
            </a:extLst>
          </p:cNvPr>
          <p:cNvSpPr/>
          <p:nvPr userDrawn="1"/>
        </p:nvSpPr>
        <p:spPr>
          <a:xfrm>
            <a:off x="847933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23" name="Group 47">
            <a:extLst>
              <a:ext uri="{FF2B5EF4-FFF2-40B4-BE49-F238E27FC236}">
                <a16:creationId xmlns:a16="http://schemas.microsoft.com/office/drawing/2014/main" id="{936C34FF-1BCD-4DA9-A63B-74047B551EC6}"/>
              </a:ext>
            </a:extLst>
          </p:cNvPr>
          <p:cNvGrpSpPr/>
          <p:nvPr userDrawn="1"/>
        </p:nvGrpSpPr>
        <p:grpSpPr>
          <a:xfrm>
            <a:off x="8361949" y="1610553"/>
            <a:ext cx="2607829" cy="549189"/>
            <a:chOff x="1491054" y="1804020"/>
            <a:chExt cx="2371061" cy="499328"/>
          </a:xfrm>
        </p:grpSpPr>
        <p:sp>
          <p:nvSpPr>
            <p:cNvPr id="24" name="Right Triangle 48">
              <a:extLst>
                <a:ext uri="{FF2B5EF4-FFF2-40B4-BE49-F238E27FC236}">
                  <a16:creationId xmlns:a16="http://schemas.microsoft.com/office/drawing/2014/main" id="{00983107-3218-49B2-9FCB-A846FE0AC3D7}"/>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5" name="Rectangle 24">
              <a:extLst>
                <a:ext uri="{FF2B5EF4-FFF2-40B4-BE49-F238E27FC236}">
                  <a16:creationId xmlns:a16="http://schemas.microsoft.com/office/drawing/2014/main" id="{1FE534D7-9FCE-4962-9C06-6E477ADF1D54}"/>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6" name="Right Triangle 50">
              <a:extLst>
                <a:ext uri="{FF2B5EF4-FFF2-40B4-BE49-F238E27FC236}">
                  <a16:creationId xmlns:a16="http://schemas.microsoft.com/office/drawing/2014/main" id="{FFAD07D1-974A-4900-A432-C0BCBD3EA946}"/>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9" name="Rectangle 28">
            <a:extLst>
              <a:ext uri="{FF2B5EF4-FFF2-40B4-BE49-F238E27FC236}">
                <a16:creationId xmlns:a16="http://schemas.microsoft.com/office/drawing/2014/main" id="{FD9F4895-BD66-45F3-98E8-2D56F8DA2E6F}"/>
              </a:ext>
            </a:extLst>
          </p:cNvPr>
          <p:cNvSpPr/>
          <p:nvPr userDrawn="1"/>
        </p:nvSpPr>
        <p:spPr>
          <a:xfrm>
            <a:off x="2942855"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0" name="Group 54">
            <a:extLst>
              <a:ext uri="{FF2B5EF4-FFF2-40B4-BE49-F238E27FC236}">
                <a16:creationId xmlns:a16="http://schemas.microsoft.com/office/drawing/2014/main" id="{4AF3A4A3-54A8-4E56-BE84-11BDAD45D66E}"/>
              </a:ext>
            </a:extLst>
          </p:cNvPr>
          <p:cNvGrpSpPr/>
          <p:nvPr userDrawn="1"/>
        </p:nvGrpSpPr>
        <p:grpSpPr>
          <a:xfrm>
            <a:off x="2824423" y="3844963"/>
            <a:ext cx="2609405" cy="549189"/>
            <a:chOff x="1490102" y="1804020"/>
            <a:chExt cx="2372494" cy="499328"/>
          </a:xfrm>
        </p:grpSpPr>
        <p:sp>
          <p:nvSpPr>
            <p:cNvPr id="31" name="Right Triangle 55">
              <a:extLst>
                <a:ext uri="{FF2B5EF4-FFF2-40B4-BE49-F238E27FC236}">
                  <a16:creationId xmlns:a16="http://schemas.microsoft.com/office/drawing/2014/main" id="{C77C7FC4-3D03-4371-8AD4-1D93AB01A98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2" name="Rectangle 31">
              <a:extLst>
                <a:ext uri="{FF2B5EF4-FFF2-40B4-BE49-F238E27FC236}">
                  <a16:creationId xmlns:a16="http://schemas.microsoft.com/office/drawing/2014/main" id="{169DA1F4-D062-4B4A-B4DD-21C744137A39}"/>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3" name="Right Triangle 57">
              <a:extLst>
                <a:ext uri="{FF2B5EF4-FFF2-40B4-BE49-F238E27FC236}">
                  <a16:creationId xmlns:a16="http://schemas.microsoft.com/office/drawing/2014/main" id="{4E6609B3-5C3F-4621-BB49-FCD01F2D1C17}"/>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36" name="Rectangle 35">
            <a:extLst>
              <a:ext uri="{FF2B5EF4-FFF2-40B4-BE49-F238E27FC236}">
                <a16:creationId xmlns:a16="http://schemas.microsoft.com/office/drawing/2014/main" id="{8962B40D-955D-49DF-8147-4BB26D79DF30}"/>
              </a:ext>
            </a:extLst>
          </p:cNvPr>
          <p:cNvSpPr/>
          <p:nvPr userDrawn="1"/>
        </p:nvSpPr>
        <p:spPr>
          <a:xfrm>
            <a:off x="571109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7" name="Group 61">
            <a:extLst>
              <a:ext uri="{FF2B5EF4-FFF2-40B4-BE49-F238E27FC236}">
                <a16:creationId xmlns:a16="http://schemas.microsoft.com/office/drawing/2014/main" id="{FC57433E-8D0B-4B4F-8EBA-BCB6CD8F7CE8}"/>
              </a:ext>
            </a:extLst>
          </p:cNvPr>
          <p:cNvGrpSpPr/>
          <p:nvPr userDrawn="1"/>
        </p:nvGrpSpPr>
        <p:grpSpPr>
          <a:xfrm>
            <a:off x="5592663" y="3844963"/>
            <a:ext cx="2609405" cy="549189"/>
            <a:chOff x="1490102" y="1804020"/>
            <a:chExt cx="2372494" cy="499328"/>
          </a:xfrm>
        </p:grpSpPr>
        <p:sp>
          <p:nvSpPr>
            <p:cNvPr id="38" name="Right Triangle 62">
              <a:extLst>
                <a:ext uri="{FF2B5EF4-FFF2-40B4-BE49-F238E27FC236}">
                  <a16:creationId xmlns:a16="http://schemas.microsoft.com/office/drawing/2014/main" id="{2C98FE8C-58D2-4EE2-ADF8-C1F4739ED587}"/>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9" name="Rectangle 38">
              <a:extLst>
                <a:ext uri="{FF2B5EF4-FFF2-40B4-BE49-F238E27FC236}">
                  <a16:creationId xmlns:a16="http://schemas.microsoft.com/office/drawing/2014/main" id="{932CC033-FB7C-4F1D-8AA6-09FE4B2043A7}"/>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0" name="Right Triangle 64">
              <a:extLst>
                <a:ext uri="{FF2B5EF4-FFF2-40B4-BE49-F238E27FC236}">
                  <a16:creationId xmlns:a16="http://schemas.microsoft.com/office/drawing/2014/main" id="{8AFB30E6-310B-47D0-B970-041962CD946A}"/>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43" name="Rectangle 42">
            <a:extLst>
              <a:ext uri="{FF2B5EF4-FFF2-40B4-BE49-F238E27FC236}">
                <a16:creationId xmlns:a16="http://schemas.microsoft.com/office/drawing/2014/main" id="{934B4FE5-0471-453E-9A12-3EDFB0B2351E}"/>
              </a:ext>
            </a:extLst>
          </p:cNvPr>
          <p:cNvSpPr/>
          <p:nvPr userDrawn="1"/>
        </p:nvSpPr>
        <p:spPr>
          <a:xfrm>
            <a:off x="847933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44" name="Group 68">
            <a:extLst>
              <a:ext uri="{FF2B5EF4-FFF2-40B4-BE49-F238E27FC236}">
                <a16:creationId xmlns:a16="http://schemas.microsoft.com/office/drawing/2014/main" id="{C4F8138B-B2E1-4E82-95D9-68BF87F95C06}"/>
              </a:ext>
            </a:extLst>
          </p:cNvPr>
          <p:cNvGrpSpPr/>
          <p:nvPr userDrawn="1"/>
        </p:nvGrpSpPr>
        <p:grpSpPr>
          <a:xfrm>
            <a:off x="8360902" y="3844963"/>
            <a:ext cx="2611899" cy="549189"/>
            <a:chOff x="1490102" y="1804020"/>
            <a:chExt cx="2374761" cy="499328"/>
          </a:xfrm>
        </p:grpSpPr>
        <p:sp>
          <p:nvSpPr>
            <p:cNvPr id="45" name="Right Triangle 69">
              <a:extLst>
                <a:ext uri="{FF2B5EF4-FFF2-40B4-BE49-F238E27FC236}">
                  <a16:creationId xmlns:a16="http://schemas.microsoft.com/office/drawing/2014/main" id="{8E56636C-FF12-4365-BEE4-AED23E3A3F51}"/>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6" name="Rectangle 45">
              <a:extLst>
                <a:ext uri="{FF2B5EF4-FFF2-40B4-BE49-F238E27FC236}">
                  <a16:creationId xmlns:a16="http://schemas.microsoft.com/office/drawing/2014/main" id="{109F3355-6C2D-42A5-8A6D-911DD2551E77}"/>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47" name="Right Triangle 71">
              <a:extLst>
                <a:ext uri="{FF2B5EF4-FFF2-40B4-BE49-F238E27FC236}">
                  <a16:creationId xmlns:a16="http://schemas.microsoft.com/office/drawing/2014/main" id="{4DD00F89-BC5D-4302-A7D6-941A12B77694}"/>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62" name="Espace réservé du texte 3">
            <a:extLst>
              <a:ext uri="{FF2B5EF4-FFF2-40B4-BE49-F238E27FC236}">
                <a16:creationId xmlns:a16="http://schemas.microsoft.com/office/drawing/2014/main" id="{279E46CD-E707-41D4-A49D-83DF5E802DD0}"/>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3" name="Espace réservé du texte 3">
            <a:extLst>
              <a:ext uri="{FF2B5EF4-FFF2-40B4-BE49-F238E27FC236}">
                <a16:creationId xmlns:a16="http://schemas.microsoft.com/office/drawing/2014/main" id="{629469B9-77C0-42C5-8ED5-243EFC677FB3}"/>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4" name="Espace réservé du texte 3">
            <a:extLst>
              <a:ext uri="{FF2B5EF4-FFF2-40B4-BE49-F238E27FC236}">
                <a16:creationId xmlns:a16="http://schemas.microsoft.com/office/drawing/2014/main" id="{1E07DF51-9201-49C0-AE83-BFC5F7B2B16C}"/>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5" name="Espace réservé du texte 3">
            <a:extLst>
              <a:ext uri="{FF2B5EF4-FFF2-40B4-BE49-F238E27FC236}">
                <a16:creationId xmlns:a16="http://schemas.microsoft.com/office/drawing/2014/main" id="{99ECB4F4-B944-4CC2-BDF1-0A76F1487707}"/>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0" name="Espace réservé du texte 3">
            <a:extLst>
              <a:ext uri="{FF2B5EF4-FFF2-40B4-BE49-F238E27FC236}">
                <a16:creationId xmlns:a16="http://schemas.microsoft.com/office/drawing/2014/main" id="{FF339F55-0184-4D6D-83D2-FD33579B9C8B}"/>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6" name="Espace réservé du texte 3">
            <a:extLst>
              <a:ext uri="{FF2B5EF4-FFF2-40B4-BE49-F238E27FC236}">
                <a16:creationId xmlns:a16="http://schemas.microsoft.com/office/drawing/2014/main" id="{B852CB7D-2C33-42C3-B5B8-AF5E6F2AFF34}"/>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8" name="Espace réservé du texte 67">
            <a:extLst>
              <a:ext uri="{FF2B5EF4-FFF2-40B4-BE49-F238E27FC236}">
                <a16:creationId xmlns:a16="http://schemas.microsoft.com/office/drawing/2014/main" id="{B8922BB9-AB4D-43E8-B8C8-8AB6A4912A8E}"/>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69" name="Espace réservé du texte 67">
            <a:extLst>
              <a:ext uri="{FF2B5EF4-FFF2-40B4-BE49-F238E27FC236}">
                <a16:creationId xmlns:a16="http://schemas.microsoft.com/office/drawing/2014/main" id="{474F09AD-E7A5-42AB-9CEC-0EC4710A4FC3}"/>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0" name="Espace réservé du texte 67">
            <a:extLst>
              <a:ext uri="{FF2B5EF4-FFF2-40B4-BE49-F238E27FC236}">
                <a16:creationId xmlns:a16="http://schemas.microsoft.com/office/drawing/2014/main" id="{88439645-F789-4640-954B-F3BF13F79BCB}"/>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1" name="Espace réservé du texte 67">
            <a:extLst>
              <a:ext uri="{FF2B5EF4-FFF2-40B4-BE49-F238E27FC236}">
                <a16:creationId xmlns:a16="http://schemas.microsoft.com/office/drawing/2014/main" id="{6E702910-03E8-4207-9252-DB1AB1EE09F4}"/>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2" name="Espace réservé du texte 67">
            <a:extLst>
              <a:ext uri="{FF2B5EF4-FFF2-40B4-BE49-F238E27FC236}">
                <a16:creationId xmlns:a16="http://schemas.microsoft.com/office/drawing/2014/main" id="{D7FB6DD5-B6E0-4E2F-BE4C-53524B1E0735}"/>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3" name="Espace réservé du texte 67">
            <a:extLst>
              <a:ext uri="{FF2B5EF4-FFF2-40B4-BE49-F238E27FC236}">
                <a16:creationId xmlns:a16="http://schemas.microsoft.com/office/drawing/2014/main" id="{ECB94B49-C85C-41B2-80D8-D0F6B5694074}"/>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30336821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48000">
                                          <p:cBhvr additive="base">
                                            <p:cTn id="7" dur="1000" fill="hold"/>
                                            <p:tgtEl>
                                              <p:spTgt spid="8"/>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14:presetBounceEnd="48000">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14:bounceEnd="48000">
                                          <p:cBhvr additive="base">
                                            <p:cTn id="11" dur="1000" fill="hold"/>
                                            <p:tgtEl>
                                              <p:spTgt spid="7"/>
                                            </p:tgtEl>
                                            <p:attrNameLst>
                                              <p:attrName>ppt_x</p:attrName>
                                            </p:attrNameLst>
                                          </p:cBhvr>
                                          <p:tavLst>
                                            <p:tav tm="0">
                                              <p:val>
                                                <p:strVal val="#ppt_x"/>
                                              </p:val>
                                            </p:tav>
                                            <p:tav tm="100000">
                                              <p:val>
                                                <p:strVal val="#ppt_x"/>
                                              </p:val>
                                            </p:tav>
                                          </p:tavLst>
                                        </p:anim>
                                        <p:anim calcmode="lin" valueType="num" p14:bounceEnd="48000">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14:presetBounceEnd="48000">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14:bounceEnd="48000">
                                          <p:cBhvr additive="base">
                                            <p:cTn id="20" dur="1000" fill="hold"/>
                                            <p:tgtEl>
                                              <p:spTgt spid="15"/>
                                            </p:tgtEl>
                                            <p:attrNameLst>
                                              <p:attrName>ppt_x</p:attrName>
                                            </p:attrNameLst>
                                          </p:cBhvr>
                                          <p:tavLst>
                                            <p:tav tm="0">
                                              <p:val>
                                                <p:strVal val="#ppt_x"/>
                                              </p:val>
                                            </p:tav>
                                            <p:tav tm="100000">
                                              <p:val>
                                                <p:strVal val="#ppt_x"/>
                                              </p:val>
                                            </p:tav>
                                          </p:tavLst>
                                        </p:anim>
                                        <p:anim calcmode="lin" valueType="num" p14:bounceEnd="48000">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14:presetBounceEnd="48000">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14:bounceEnd="48000">
                                          <p:cBhvr additive="base">
                                            <p:cTn id="24" dur="1000" fill="hold"/>
                                            <p:tgtEl>
                                              <p:spTgt spid="14"/>
                                            </p:tgtEl>
                                            <p:attrNameLst>
                                              <p:attrName>ppt_x</p:attrName>
                                            </p:attrNameLst>
                                          </p:cBhvr>
                                          <p:tavLst>
                                            <p:tav tm="0">
                                              <p:val>
                                                <p:strVal val="#ppt_x"/>
                                              </p:val>
                                            </p:tav>
                                            <p:tav tm="100000">
                                              <p:val>
                                                <p:strVal val="#ppt_x"/>
                                              </p:val>
                                            </p:tav>
                                          </p:tavLst>
                                        </p:anim>
                                        <p:anim calcmode="lin" valueType="num" p14:bounceEnd="48000">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14:presetBounceEnd="48000">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14:bounceEnd="48000">
                                          <p:cBhvr additive="base">
                                            <p:cTn id="33" dur="1000" fill="hold"/>
                                            <p:tgtEl>
                                              <p:spTgt spid="23"/>
                                            </p:tgtEl>
                                            <p:attrNameLst>
                                              <p:attrName>ppt_x</p:attrName>
                                            </p:attrNameLst>
                                          </p:cBhvr>
                                          <p:tavLst>
                                            <p:tav tm="0">
                                              <p:val>
                                                <p:strVal val="#ppt_x"/>
                                              </p:val>
                                            </p:tav>
                                            <p:tav tm="100000">
                                              <p:val>
                                                <p:strVal val="#ppt_x"/>
                                              </p:val>
                                            </p:tav>
                                          </p:tavLst>
                                        </p:anim>
                                        <p:anim calcmode="lin" valueType="num" p14:bounceEnd="48000">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14:presetBounceEnd="48000">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14:bounceEnd="48000">
                                          <p:cBhvr additive="base">
                                            <p:cTn id="37" dur="1000" fill="hold"/>
                                            <p:tgtEl>
                                              <p:spTgt spid="22"/>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14:presetBounceEnd="48000">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14:bounceEnd="48000">
                                          <p:cBhvr additive="base">
                                            <p:cTn id="46" dur="1000" fill="hold"/>
                                            <p:tgtEl>
                                              <p:spTgt spid="30"/>
                                            </p:tgtEl>
                                            <p:attrNameLst>
                                              <p:attrName>ppt_x</p:attrName>
                                            </p:attrNameLst>
                                          </p:cBhvr>
                                          <p:tavLst>
                                            <p:tav tm="0">
                                              <p:val>
                                                <p:strVal val="#ppt_x"/>
                                              </p:val>
                                            </p:tav>
                                            <p:tav tm="100000">
                                              <p:val>
                                                <p:strVal val="#ppt_x"/>
                                              </p:val>
                                            </p:tav>
                                          </p:tavLst>
                                        </p:anim>
                                        <p:anim calcmode="lin" valueType="num" p14:bounceEnd="48000">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14:presetBounceEnd="48000">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14:bounceEnd="48000">
                                          <p:cBhvr additive="base">
                                            <p:cTn id="50" dur="1000" fill="hold"/>
                                            <p:tgtEl>
                                              <p:spTgt spid="29"/>
                                            </p:tgtEl>
                                            <p:attrNameLst>
                                              <p:attrName>ppt_x</p:attrName>
                                            </p:attrNameLst>
                                          </p:cBhvr>
                                          <p:tavLst>
                                            <p:tav tm="0">
                                              <p:val>
                                                <p:strVal val="#ppt_x"/>
                                              </p:val>
                                            </p:tav>
                                            <p:tav tm="100000">
                                              <p:val>
                                                <p:strVal val="#ppt_x"/>
                                              </p:val>
                                            </p:tav>
                                          </p:tavLst>
                                        </p:anim>
                                        <p:anim calcmode="lin" valueType="num" p14:bounceEnd="48000">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14:presetBounceEnd="48000">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14:bounceEnd="48000">
                                          <p:cBhvr additive="base">
                                            <p:cTn id="59" dur="1000" fill="hold"/>
                                            <p:tgtEl>
                                              <p:spTgt spid="37"/>
                                            </p:tgtEl>
                                            <p:attrNameLst>
                                              <p:attrName>ppt_x</p:attrName>
                                            </p:attrNameLst>
                                          </p:cBhvr>
                                          <p:tavLst>
                                            <p:tav tm="0">
                                              <p:val>
                                                <p:strVal val="#ppt_x"/>
                                              </p:val>
                                            </p:tav>
                                            <p:tav tm="100000">
                                              <p:val>
                                                <p:strVal val="#ppt_x"/>
                                              </p:val>
                                            </p:tav>
                                          </p:tavLst>
                                        </p:anim>
                                        <p:anim calcmode="lin" valueType="num" p14:bounceEnd="48000">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14:presetBounceEnd="48000">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14:bounceEnd="48000">
                                          <p:cBhvr additive="base">
                                            <p:cTn id="63" dur="1000" fill="hold"/>
                                            <p:tgtEl>
                                              <p:spTgt spid="36"/>
                                            </p:tgtEl>
                                            <p:attrNameLst>
                                              <p:attrName>ppt_x</p:attrName>
                                            </p:attrNameLst>
                                          </p:cBhvr>
                                          <p:tavLst>
                                            <p:tav tm="0">
                                              <p:val>
                                                <p:strVal val="#ppt_x"/>
                                              </p:val>
                                            </p:tav>
                                            <p:tav tm="100000">
                                              <p:val>
                                                <p:strVal val="#ppt_x"/>
                                              </p:val>
                                            </p:tav>
                                          </p:tavLst>
                                        </p:anim>
                                        <p:anim calcmode="lin" valueType="num" p14:bounceEnd="48000">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14:presetBounceEnd="48000">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14:bounceEnd="48000">
                                          <p:cBhvr additive="base">
                                            <p:cTn id="72" dur="1000" fill="hold"/>
                                            <p:tgtEl>
                                              <p:spTgt spid="44"/>
                                            </p:tgtEl>
                                            <p:attrNameLst>
                                              <p:attrName>ppt_x</p:attrName>
                                            </p:attrNameLst>
                                          </p:cBhvr>
                                          <p:tavLst>
                                            <p:tav tm="0">
                                              <p:val>
                                                <p:strVal val="#ppt_x"/>
                                              </p:val>
                                            </p:tav>
                                            <p:tav tm="100000">
                                              <p:val>
                                                <p:strVal val="#ppt_x"/>
                                              </p:val>
                                            </p:tav>
                                          </p:tavLst>
                                        </p:anim>
                                        <p:anim calcmode="lin" valueType="num" p14:bounceEnd="48000">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14:presetBounceEnd="48000">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14:bounceEnd="48000">
                                          <p:cBhvr additive="base">
                                            <p:cTn id="76" dur="1000" fill="hold"/>
                                            <p:tgtEl>
                                              <p:spTgt spid="43"/>
                                            </p:tgtEl>
                                            <p:attrNameLst>
                                              <p:attrName>ppt_x</p:attrName>
                                            </p:attrNameLst>
                                          </p:cBhvr>
                                          <p:tavLst>
                                            <p:tav tm="0">
                                              <p:val>
                                                <p:strVal val="#ppt_x"/>
                                              </p:val>
                                            </p:tav>
                                            <p:tav tm="100000">
                                              <p:val>
                                                <p:strVal val="#ppt_x"/>
                                              </p:val>
                                            </p:tav>
                                          </p:tavLst>
                                        </p:anim>
                                        <p:anim calcmode="lin" valueType="num" p14:bounceEnd="48000">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1000" fill="hold"/>
                                            <p:tgtEl>
                                              <p:spTgt spid="15"/>
                                            </p:tgtEl>
                                            <p:attrNameLst>
                                              <p:attrName>ppt_x</p:attrName>
                                            </p:attrNameLst>
                                          </p:cBhvr>
                                          <p:tavLst>
                                            <p:tav tm="0">
                                              <p:val>
                                                <p:strVal val="#ppt_x"/>
                                              </p:val>
                                            </p:tav>
                                            <p:tav tm="100000">
                                              <p:val>
                                                <p:strVal val="#ppt_x"/>
                                              </p:val>
                                            </p:tav>
                                          </p:tavLst>
                                        </p:anim>
                                        <p:anim calcmode="lin" valueType="num">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1000" fill="hold"/>
                                            <p:tgtEl>
                                              <p:spTgt spid="14"/>
                                            </p:tgtEl>
                                            <p:attrNameLst>
                                              <p:attrName>ppt_x</p:attrName>
                                            </p:attrNameLst>
                                          </p:cBhvr>
                                          <p:tavLst>
                                            <p:tav tm="0">
                                              <p:val>
                                                <p:strVal val="#ppt_x"/>
                                              </p:val>
                                            </p:tav>
                                            <p:tav tm="100000">
                                              <p:val>
                                                <p:strVal val="#ppt_x"/>
                                              </p:val>
                                            </p:tav>
                                          </p:tavLst>
                                        </p:anim>
                                        <p:anim calcmode="lin" valueType="num">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1000" fill="hold"/>
                                            <p:tgtEl>
                                              <p:spTgt spid="23"/>
                                            </p:tgtEl>
                                            <p:attrNameLst>
                                              <p:attrName>ppt_x</p:attrName>
                                            </p:attrNameLst>
                                          </p:cBhvr>
                                          <p:tavLst>
                                            <p:tav tm="0">
                                              <p:val>
                                                <p:strVal val="#ppt_x"/>
                                              </p:val>
                                            </p:tav>
                                            <p:tav tm="100000">
                                              <p:val>
                                                <p:strVal val="#ppt_x"/>
                                              </p:val>
                                            </p:tav>
                                          </p:tavLst>
                                        </p:anim>
                                        <p:anim calcmode="lin" valueType="num">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1000" fill="hold"/>
                                            <p:tgtEl>
                                              <p:spTgt spid="22"/>
                                            </p:tgtEl>
                                            <p:attrNameLst>
                                              <p:attrName>ppt_x</p:attrName>
                                            </p:attrNameLst>
                                          </p:cBhvr>
                                          <p:tavLst>
                                            <p:tav tm="0">
                                              <p:val>
                                                <p:strVal val="#ppt_x"/>
                                              </p:val>
                                            </p:tav>
                                            <p:tav tm="100000">
                                              <p:val>
                                                <p:strVal val="#ppt_x"/>
                                              </p:val>
                                            </p:tav>
                                          </p:tavLst>
                                        </p:anim>
                                        <p:anim calcmode="lin" valueType="num">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1000" fill="hold"/>
                                            <p:tgtEl>
                                              <p:spTgt spid="30"/>
                                            </p:tgtEl>
                                            <p:attrNameLst>
                                              <p:attrName>ppt_x</p:attrName>
                                            </p:attrNameLst>
                                          </p:cBhvr>
                                          <p:tavLst>
                                            <p:tav tm="0">
                                              <p:val>
                                                <p:strVal val="#ppt_x"/>
                                              </p:val>
                                            </p:tav>
                                            <p:tav tm="100000">
                                              <p:val>
                                                <p:strVal val="#ppt_x"/>
                                              </p:val>
                                            </p:tav>
                                          </p:tavLst>
                                        </p:anim>
                                        <p:anim calcmode="lin" valueType="num">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1000" fill="hold"/>
                                            <p:tgtEl>
                                              <p:spTgt spid="29"/>
                                            </p:tgtEl>
                                            <p:attrNameLst>
                                              <p:attrName>ppt_x</p:attrName>
                                            </p:attrNameLst>
                                          </p:cBhvr>
                                          <p:tavLst>
                                            <p:tav tm="0">
                                              <p:val>
                                                <p:strVal val="#ppt_x"/>
                                              </p:val>
                                            </p:tav>
                                            <p:tav tm="100000">
                                              <p:val>
                                                <p:strVal val="#ppt_x"/>
                                              </p:val>
                                            </p:tav>
                                          </p:tavLst>
                                        </p:anim>
                                        <p:anim calcmode="lin" valueType="num">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1000" fill="hold"/>
                                            <p:tgtEl>
                                              <p:spTgt spid="37"/>
                                            </p:tgtEl>
                                            <p:attrNameLst>
                                              <p:attrName>ppt_x</p:attrName>
                                            </p:attrNameLst>
                                          </p:cBhvr>
                                          <p:tavLst>
                                            <p:tav tm="0">
                                              <p:val>
                                                <p:strVal val="#ppt_x"/>
                                              </p:val>
                                            </p:tav>
                                            <p:tav tm="100000">
                                              <p:val>
                                                <p:strVal val="#ppt_x"/>
                                              </p:val>
                                            </p:tav>
                                          </p:tavLst>
                                        </p:anim>
                                        <p:anim calcmode="lin" valueType="num">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1000" fill="hold"/>
                                            <p:tgtEl>
                                              <p:spTgt spid="36"/>
                                            </p:tgtEl>
                                            <p:attrNameLst>
                                              <p:attrName>ppt_x</p:attrName>
                                            </p:attrNameLst>
                                          </p:cBhvr>
                                          <p:tavLst>
                                            <p:tav tm="0">
                                              <p:val>
                                                <p:strVal val="#ppt_x"/>
                                              </p:val>
                                            </p:tav>
                                            <p:tav tm="100000">
                                              <p:val>
                                                <p:strVal val="#ppt_x"/>
                                              </p:val>
                                            </p:tav>
                                          </p:tavLst>
                                        </p:anim>
                                        <p:anim calcmode="lin" valueType="num">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cBhvr additive="base">
                                            <p:cTn id="72" dur="1000" fill="hold"/>
                                            <p:tgtEl>
                                              <p:spTgt spid="44"/>
                                            </p:tgtEl>
                                            <p:attrNameLst>
                                              <p:attrName>ppt_x</p:attrName>
                                            </p:attrNameLst>
                                          </p:cBhvr>
                                          <p:tavLst>
                                            <p:tav tm="0">
                                              <p:val>
                                                <p:strVal val="#ppt_x"/>
                                              </p:val>
                                            </p:tav>
                                            <p:tav tm="100000">
                                              <p:val>
                                                <p:strVal val="#ppt_x"/>
                                              </p:val>
                                            </p:tav>
                                          </p:tavLst>
                                        </p:anim>
                                        <p:anim calcmode="lin" valueType="num">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cBhvr additive="base">
                                            <p:cTn id="76" dur="1000" fill="hold"/>
                                            <p:tgtEl>
                                              <p:spTgt spid="43"/>
                                            </p:tgtEl>
                                            <p:attrNameLst>
                                              <p:attrName>ppt_x</p:attrName>
                                            </p:attrNameLst>
                                          </p:cBhvr>
                                          <p:tavLst>
                                            <p:tav tm="0">
                                              <p:val>
                                                <p:strVal val="#ppt_x"/>
                                              </p:val>
                                            </p:tav>
                                            <p:tav tm="100000">
                                              <p:val>
                                                <p:strVal val="#ppt_x"/>
                                              </p:val>
                                            </p:tav>
                                          </p:tavLst>
                                        </p:anim>
                                        <p:anim calcmode="lin" valueType="num">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33347691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grpSp>
        <p:nvGrpSpPr>
          <p:cNvPr id="7" name="Groupe 6">
            <a:extLst>
              <a:ext uri="{FF2B5EF4-FFF2-40B4-BE49-F238E27FC236}">
                <a16:creationId xmlns:a16="http://schemas.microsoft.com/office/drawing/2014/main" id="{360F2B7D-207E-4365-B457-1BBE558BCCE0}"/>
              </a:ext>
            </a:extLst>
          </p:cNvPr>
          <p:cNvGrpSpPr/>
          <p:nvPr userDrawn="1"/>
        </p:nvGrpSpPr>
        <p:grpSpPr>
          <a:xfrm>
            <a:off x="930652" y="2470100"/>
            <a:ext cx="2116695" cy="1917801"/>
            <a:chOff x="899308" y="2083928"/>
            <a:chExt cx="2116695" cy="1917801"/>
          </a:xfrm>
        </p:grpSpPr>
        <p:grpSp>
          <p:nvGrpSpPr>
            <p:cNvPr id="8" name="Graphique 4">
              <a:extLst>
                <a:ext uri="{FF2B5EF4-FFF2-40B4-BE49-F238E27FC236}">
                  <a16:creationId xmlns:a16="http://schemas.microsoft.com/office/drawing/2014/main" id="{558ABC15-95E3-41C5-9B09-A4063C6750D2}"/>
                </a:ext>
              </a:extLst>
            </p:cNvPr>
            <p:cNvGrpSpPr/>
            <p:nvPr/>
          </p:nvGrpSpPr>
          <p:grpSpPr>
            <a:xfrm>
              <a:off x="899308" y="2083928"/>
              <a:ext cx="2116695" cy="1917801"/>
              <a:chOff x="916083" y="130368"/>
              <a:chExt cx="1446253" cy="1194329"/>
            </a:xfrm>
            <a:noFill/>
          </p:grpSpPr>
          <p:sp>
            <p:nvSpPr>
              <p:cNvPr id="11" name="Forme libre : forme 10">
                <a:extLst>
                  <a:ext uri="{FF2B5EF4-FFF2-40B4-BE49-F238E27FC236}">
                    <a16:creationId xmlns:a16="http://schemas.microsoft.com/office/drawing/2014/main" id="{8DCF87C1-1F7A-4A93-8AF2-6E7977129A49}"/>
                  </a:ext>
                </a:extLst>
              </p:cNvPr>
              <p:cNvSpPr/>
              <p:nvPr/>
            </p:nvSpPr>
            <p:spPr>
              <a:xfrm>
                <a:off x="916083" y="130368"/>
                <a:ext cx="1446253" cy="1194329"/>
              </a:xfrm>
              <a:custGeom>
                <a:avLst/>
                <a:gdLst>
                  <a:gd name="connsiteX0" fmla="*/ 1445904 w 1446253"/>
                  <a:gd name="connsiteY0" fmla="*/ 931734 h 1194329"/>
                  <a:gd name="connsiteX1" fmla="*/ 1445904 w 1446253"/>
                  <a:gd name="connsiteY1" fmla="*/ 64604 h 1194329"/>
                  <a:gd name="connsiteX2" fmla="*/ 1410048 w 1446253"/>
                  <a:gd name="connsiteY2" fmla="*/ 0 h 1194329"/>
                  <a:gd name="connsiteX3" fmla="*/ 44279 w 1446253"/>
                  <a:gd name="connsiteY3" fmla="*/ 0 h 1194329"/>
                  <a:gd name="connsiteX4" fmla="*/ 583 w 1446253"/>
                  <a:gd name="connsiteY4" fmla="*/ 64604 h 1194329"/>
                  <a:gd name="connsiteX5" fmla="*/ 583 w 1446253"/>
                  <a:gd name="connsiteY5" fmla="*/ 931734 h 1194329"/>
                  <a:gd name="connsiteX6" fmla="*/ 46997 w 1446253"/>
                  <a:gd name="connsiteY6" fmla="*/ 996337 h 1194329"/>
                  <a:gd name="connsiteX7" fmla="*/ 629370 w 1446253"/>
                  <a:gd name="connsiteY7" fmla="*/ 996337 h 1194329"/>
                  <a:gd name="connsiteX8" fmla="*/ 547832 w 1446253"/>
                  <a:gd name="connsiteY8" fmla="*/ 1168613 h 1194329"/>
                  <a:gd name="connsiteX9" fmla="*/ 507585 w 1446253"/>
                  <a:gd name="connsiteY9" fmla="*/ 1168613 h 1194329"/>
                  <a:gd name="connsiteX10" fmla="*/ 485632 w 1446253"/>
                  <a:gd name="connsiteY10" fmla="*/ 1181471 h 1194329"/>
                  <a:gd name="connsiteX11" fmla="*/ 506435 w 1446253"/>
                  <a:gd name="connsiteY11" fmla="*/ 1194329 h 1194329"/>
                  <a:gd name="connsiteX12" fmla="*/ 939007 w 1446253"/>
                  <a:gd name="connsiteY12" fmla="*/ 1194329 h 1194329"/>
                  <a:gd name="connsiteX13" fmla="*/ 960960 w 1446253"/>
                  <a:gd name="connsiteY13" fmla="*/ 1181471 h 1194329"/>
                  <a:gd name="connsiteX14" fmla="*/ 937857 w 1446253"/>
                  <a:gd name="connsiteY14" fmla="*/ 1168613 h 1194329"/>
                  <a:gd name="connsiteX15" fmla="*/ 898760 w 1446253"/>
                  <a:gd name="connsiteY15" fmla="*/ 1168613 h 1194329"/>
                  <a:gd name="connsiteX16" fmla="*/ 821090 w 1446253"/>
                  <a:gd name="connsiteY16" fmla="*/ 996337 h 1194329"/>
                  <a:gd name="connsiteX17" fmla="*/ 1391545 w 1446253"/>
                  <a:gd name="connsiteY17" fmla="*/ 996337 h 1194329"/>
                  <a:gd name="connsiteX18" fmla="*/ 1445904 w 1446253"/>
                  <a:gd name="connsiteY18" fmla="*/ 931734 h 119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46253" h="1194329">
                    <a:moveTo>
                      <a:pt x="1445904" y="931734"/>
                    </a:moveTo>
                    <a:lnTo>
                      <a:pt x="1445904" y="64604"/>
                    </a:lnTo>
                    <a:cubicBezTo>
                      <a:pt x="1445904" y="29061"/>
                      <a:pt x="1449145" y="0"/>
                      <a:pt x="1410048" y="0"/>
                    </a:cubicBezTo>
                    <a:lnTo>
                      <a:pt x="44279" y="0"/>
                    </a:lnTo>
                    <a:cubicBezTo>
                      <a:pt x="-2344" y="3554"/>
                      <a:pt x="583" y="29061"/>
                      <a:pt x="583" y="64604"/>
                    </a:cubicBezTo>
                    <a:lnTo>
                      <a:pt x="583" y="931734"/>
                    </a:lnTo>
                    <a:cubicBezTo>
                      <a:pt x="583" y="967276"/>
                      <a:pt x="-8721" y="996337"/>
                      <a:pt x="46997" y="996337"/>
                    </a:cubicBezTo>
                    <a:lnTo>
                      <a:pt x="629370" y="996337"/>
                    </a:lnTo>
                    <a:lnTo>
                      <a:pt x="547832" y="1168613"/>
                    </a:lnTo>
                    <a:lnTo>
                      <a:pt x="507585" y="1168613"/>
                    </a:lnTo>
                    <a:cubicBezTo>
                      <a:pt x="487514" y="1168613"/>
                      <a:pt x="485632" y="1174467"/>
                      <a:pt x="485632" y="1181471"/>
                    </a:cubicBezTo>
                    <a:cubicBezTo>
                      <a:pt x="485632" y="1188580"/>
                      <a:pt x="486260" y="1194329"/>
                      <a:pt x="506435" y="1194329"/>
                    </a:cubicBezTo>
                    <a:lnTo>
                      <a:pt x="939007" y="1194329"/>
                    </a:lnTo>
                    <a:cubicBezTo>
                      <a:pt x="959078" y="1194329"/>
                      <a:pt x="960960" y="1188475"/>
                      <a:pt x="960960" y="1181471"/>
                    </a:cubicBezTo>
                    <a:cubicBezTo>
                      <a:pt x="960960" y="1174363"/>
                      <a:pt x="957928" y="1168613"/>
                      <a:pt x="937857" y="1168613"/>
                    </a:cubicBezTo>
                    <a:lnTo>
                      <a:pt x="898760" y="1168613"/>
                    </a:lnTo>
                    <a:lnTo>
                      <a:pt x="821090" y="996337"/>
                    </a:lnTo>
                    <a:lnTo>
                      <a:pt x="1391545" y="996337"/>
                    </a:lnTo>
                    <a:cubicBezTo>
                      <a:pt x="1454058" y="996337"/>
                      <a:pt x="1445904" y="967276"/>
                      <a:pt x="1445904" y="931734"/>
                    </a:cubicBezTo>
                    <a:close/>
                  </a:path>
                </a:pathLst>
              </a:custGeom>
              <a:solidFill>
                <a:schemeClr val="bg1"/>
              </a:solidFill>
              <a:ln w="25400" cap="flat">
                <a:solidFill>
                  <a:srgbClr val="22293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
            <p:nvSpPr>
              <p:cNvPr id="12" name="Forme libre : forme 11">
                <a:extLst>
                  <a:ext uri="{FF2B5EF4-FFF2-40B4-BE49-F238E27FC236}">
                    <a16:creationId xmlns:a16="http://schemas.microsoft.com/office/drawing/2014/main" id="{CD2A0502-0169-418F-A7BD-614AE3E87E2A}"/>
                  </a:ext>
                </a:extLst>
              </p:cNvPr>
              <p:cNvSpPr/>
              <p:nvPr/>
            </p:nvSpPr>
            <p:spPr>
              <a:xfrm>
                <a:off x="976461" y="196121"/>
                <a:ext cx="1325522" cy="840055"/>
              </a:xfrm>
              <a:custGeom>
                <a:avLst/>
                <a:gdLst>
                  <a:gd name="connsiteX0" fmla="*/ 1325418 w 1325522"/>
                  <a:gd name="connsiteY0" fmla="*/ 795000 h 840055"/>
                  <a:gd name="connsiteX1" fmla="*/ 1281513 w 1325522"/>
                  <a:gd name="connsiteY1" fmla="*/ 840055 h 840055"/>
                  <a:gd name="connsiteX2" fmla="*/ 43905 w 1325522"/>
                  <a:gd name="connsiteY2" fmla="*/ 840055 h 840055"/>
                  <a:gd name="connsiteX3" fmla="*/ 0 w 1325522"/>
                  <a:gd name="connsiteY3" fmla="*/ 795000 h 840055"/>
                  <a:gd name="connsiteX4" fmla="*/ 0 w 1325522"/>
                  <a:gd name="connsiteY4" fmla="*/ 45055 h 840055"/>
                  <a:gd name="connsiteX5" fmla="*/ 43905 w 1325522"/>
                  <a:gd name="connsiteY5" fmla="*/ 0 h 840055"/>
                  <a:gd name="connsiteX6" fmla="*/ 1281617 w 1325522"/>
                  <a:gd name="connsiteY6" fmla="*/ 0 h 840055"/>
                  <a:gd name="connsiteX7" fmla="*/ 1325523 w 1325522"/>
                  <a:gd name="connsiteY7" fmla="*/ 45055 h 840055"/>
                  <a:gd name="connsiteX8" fmla="*/ 1325523 w 1325522"/>
                  <a:gd name="connsiteY8" fmla="*/ 795000 h 840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5522" h="840055">
                    <a:moveTo>
                      <a:pt x="1325418" y="795000"/>
                    </a:moveTo>
                    <a:cubicBezTo>
                      <a:pt x="1325418" y="819775"/>
                      <a:pt x="1305661" y="840055"/>
                      <a:pt x="1281513" y="840055"/>
                    </a:cubicBezTo>
                    <a:lnTo>
                      <a:pt x="43905" y="840055"/>
                    </a:lnTo>
                    <a:cubicBezTo>
                      <a:pt x="19757" y="840055"/>
                      <a:pt x="0" y="819775"/>
                      <a:pt x="0" y="795000"/>
                    </a:cubicBezTo>
                    <a:lnTo>
                      <a:pt x="0" y="45055"/>
                    </a:lnTo>
                    <a:cubicBezTo>
                      <a:pt x="0" y="20280"/>
                      <a:pt x="19757" y="0"/>
                      <a:pt x="43905" y="0"/>
                    </a:cubicBezTo>
                    <a:lnTo>
                      <a:pt x="1281617" y="0"/>
                    </a:lnTo>
                    <a:cubicBezTo>
                      <a:pt x="1305765" y="0"/>
                      <a:pt x="1325523" y="20280"/>
                      <a:pt x="1325523" y="45055"/>
                    </a:cubicBezTo>
                    <a:lnTo>
                      <a:pt x="1325523" y="795000"/>
                    </a:lnTo>
                    <a:close/>
                  </a:path>
                </a:pathLst>
              </a:custGeom>
              <a:noFill/>
              <a:ln w="25400" cap="flat">
                <a:solidFill>
                  <a:srgbClr val="0090CD"/>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grpSp>
        <p:sp>
          <p:nvSpPr>
            <p:cNvPr id="9" name="ZoneTexte 8">
              <a:extLst>
                <a:ext uri="{FF2B5EF4-FFF2-40B4-BE49-F238E27FC236}">
                  <a16:creationId xmlns:a16="http://schemas.microsoft.com/office/drawing/2014/main" id="{A5455719-149A-4E22-8F4D-4F0F366D8AB2}"/>
                </a:ext>
              </a:extLst>
            </p:cNvPr>
            <p:cNvSpPr txBox="1"/>
            <p:nvPr/>
          </p:nvSpPr>
          <p:spPr>
            <a:xfrm>
              <a:off x="1130402" y="2635044"/>
              <a:ext cx="1632155" cy="521110"/>
            </a:xfrm>
            <a:prstGeom prst="rect">
              <a:avLst/>
            </a:prstGeom>
          </p:spPr>
          <p:txBody>
            <a:bodyPr vert="horz" wrap="square" lIns="91440" tIns="45720" rIns="91440" bIns="45720" rtlCol="0" anchor="b">
              <a:normAutofit fontScale="92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222933"/>
                  </a:solidFill>
                  <a:effectLst/>
                  <a:uLnTx/>
                  <a:uFillTx/>
                  <a:latin typeface="Segoe UI" panose="020B0502040204020203" pitchFamily="34" charset="0"/>
                  <a:ea typeface="+mn-ea"/>
                  <a:cs typeface="Segoe UI" panose="020B0502040204020203" pitchFamily="34" charset="0"/>
                </a:rPr>
                <a:t>Démo</a:t>
              </a:r>
              <a:endParaRPr kumimoji="0" lang="en-US" sz="3200" b="0" i="0" u="none" strike="noStrike" kern="1200" cap="none" spc="0" normalizeH="0" baseline="0" noProof="0" dirty="0">
                <a:ln>
                  <a:noFill/>
                </a:ln>
                <a:solidFill>
                  <a:srgbClr val="222933"/>
                </a:solidFill>
                <a:effectLst/>
                <a:uLnTx/>
                <a:uFillTx/>
                <a:latin typeface="Segoe UI" panose="020B0502040204020203" pitchFamily="34" charset="0"/>
                <a:ea typeface="+mn-ea"/>
                <a:cs typeface="Segoe UI" panose="020B0502040204020203" pitchFamily="34" charset="0"/>
              </a:endParaRPr>
            </a:p>
          </p:txBody>
        </p:sp>
        <p:pic>
          <p:nvPicPr>
            <p:cNvPr id="10" name="Graphique 9" descr="Curseur">
              <a:extLst>
                <a:ext uri="{FF2B5EF4-FFF2-40B4-BE49-F238E27FC236}">
                  <a16:creationId xmlns:a16="http://schemas.microsoft.com/office/drawing/2014/main" id="{FAB0D4EA-764B-4B41-ACA9-9EBC696407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73918" y="3052152"/>
              <a:ext cx="521110" cy="521110"/>
            </a:xfrm>
            <a:prstGeom prst="rect">
              <a:avLst/>
            </a:prstGeom>
          </p:spPr>
        </p:pic>
      </p:gr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55BDFD"/>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22758219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par>
                                <p:cTn id="14" presetID="45" presetClass="entr" presetSubtype="0" fill="hold" nodeType="with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ppt_w</p:attrName>
                                        </p:attrNameLst>
                                      </p:cBhvr>
                                      <p:tavLst>
                                        <p:tav tm="0" fmla="#ppt_w*sin(2.5*pi*$)">
                                          <p:val>
                                            <p:fltVal val="0"/>
                                          </p:val>
                                        </p:tav>
                                        <p:tav tm="100000">
                                          <p:val>
                                            <p:fltVal val="1"/>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12143"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55BDF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9963768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738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33451181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90CC"/>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5792060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SOUS-SECTION">
    <p:bg>
      <p:bgPr>
        <a:solidFill>
          <a:srgbClr val="222933"/>
        </a:solidFill>
        <a:effectLst/>
      </p:bgPr>
    </p:bg>
    <p:spTree>
      <p:nvGrpSpPr>
        <p:cNvPr id="1" name=""/>
        <p:cNvGrpSpPr/>
        <p:nvPr/>
      </p:nvGrpSpPr>
      <p:grpSpPr>
        <a:xfrm>
          <a:off x="0" y="0"/>
          <a:ext cx="0" cy="0"/>
          <a:chOff x="0" y="0"/>
          <a:chExt cx="0" cy="0"/>
        </a:xfrm>
      </p:grpSpPr>
      <p:sp>
        <p:nvSpPr>
          <p:cNvPr id="4" name="Espace réservé pour une image  3">
            <a:extLst>
              <a:ext uri="{FF2B5EF4-FFF2-40B4-BE49-F238E27FC236}">
                <a16:creationId xmlns:a16="http://schemas.microsoft.com/office/drawing/2014/main" id="{D34C8417-E0C7-45D4-9690-EB124F878954}"/>
              </a:ext>
            </a:extLst>
          </p:cNvPr>
          <p:cNvSpPr>
            <a:spLocks noGrp="1"/>
          </p:cNvSpPr>
          <p:nvPr>
            <p:ph type="pic" sz="quarter" idx="15"/>
          </p:nvPr>
        </p:nvSpPr>
        <p:spPr>
          <a:xfrm>
            <a:off x="0" y="0"/>
            <a:ext cx="5377758" cy="6858000"/>
          </a:xfrm>
        </p:spPr>
        <p:txBody>
          <a:bodyPr/>
          <a:lstStyle/>
          <a:p>
            <a:endParaRPr lang="fr-FR"/>
          </a:p>
        </p:txBody>
      </p:sp>
      <p:sp>
        <p:nvSpPr>
          <p:cNvPr id="2" name="Titre 1"/>
          <p:cNvSpPr>
            <a:spLocks noGrp="1"/>
          </p:cNvSpPr>
          <p:nvPr>
            <p:ph type="ctrTitle" hasCustomPrompt="1"/>
          </p:nvPr>
        </p:nvSpPr>
        <p:spPr>
          <a:xfrm>
            <a:off x="2375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719017" y="1299995"/>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13907101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SEC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222933"/>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15" name="Graphique 14">
            <a:extLst>
              <a:ext uri="{FF2B5EF4-FFF2-40B4-BE49-F238E27FC236}">
                <a16:creationId xmlns:a16="http://schemas.microsoft.com/office/drawing/2014/main" id="{04D7BC0A-7482-4C8F-93EB-BDE762F9E59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2226891"/>
            <a:ext cx="1522796" cy="1933438"/>
          </a:xfrm>
          <a:prstGeom prst="rect">
            <a:avLst/>
          </a:prstGeom>
        </p:spPr>
      </p:pic>
      <p:sp>
        <p:nvSpPr>
          <p:cNvPr id="17" name="Rectangle 16">
            <a:extLst>
              <a:ext uri="{FF2B5EF4-FFF2-40B4-BE49-F238E27FC236}">
                <a16:creationId xmlns:a16="http://schemas.microsoft.com/office/drawing/2014/main" id="{8DF9F895-EC7D-4544-B9AE-D81AA9FCDC78}"/>
              </a:ext>
            </a:extLst>
          </p:cNvPr>
          <p:cNvSpPr/>
          <p:nvPr userDrawn="1"/>
        </p:nvSpPr>
        <p:spPr>
          <a:xfrm>
            <a:off x="1795036" y="4342834"/>
            <a:ext cx="387927"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TP</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32278224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22293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a:t>titre</a:t>
            </a:r>
          </a:p>
        </p:txBody>
      </p:sp>
    </p:spTree>
    <p:custDataLst>
      <p:tags r:id="rId1"/>
    </p:custDataLst>
    <p:extLst>
      <p:ext uri="{BB962C8B-B14F-4D97-AF65-F5344CB8AC3E}">
        <p14:creationId xmlns:p14="http://schemas.microsoft.com/office/powerpoint/2010/main" val="15819085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ublic">
    <p:bg>
      <p:bgPr>
        <a:solidFill>
          <a:srgbClr val="55BDFD"/>
        </a:solidFill>
        <a:effectLst/>
      </p:bgPr>
    </p:bg>
    <p:spTree>
      <p:nvGrpSpPr>
        <p:cNvPr id="1" name=""/>
        <p:cNvGrpSpPr/>
        <p:nvPr/>
      </p:nvGrpSpPr>
      <p:grpSpPr>
        <a:xfrm>
          <a:off x="0" y="0"/>
          <a:ext cx="0" cy="0"/>
          <a:chOff x="0" y="0"/>
          <a:chExt cx="0" cy="0"/>
        </a:xfrm>
      </p:grpSpPr>
      <p:pic>
        <p:nvPicPr>
          <p:cNvPr id="8" name="Graphique 7" descr="Public cible">
            <a:extLst>
              <a:ext uri="{FF2B5EF4-FFF2-40B4-BE49-F238E27FC236}">
                <a16:creationId xmlns:a16="http://schemas.microsoft.com/office/drawing/2014/main" id="{C9F8EA7E-F213-431A-A3FB-E1E1F8C7278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55515" y="1020197"/>
            <a:ext cx="627927" cy="627927"/>
          </a:xfrm>
          <a:prstGeom prst="rect">
            <a:avLst/>
          </a:prstGeom>
        </p:spPr>
      </p:pic>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404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2" y="1739309"/>
            <a:ext cx="9435920" cy="255488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2083443" y="1085849"/>
            <a:ext cx="3668362" cy="542925"/>
          </a:xfrm>
        </p:spPr>
        <p:txBody>
          <a:bodyPr/>
          <a:lstStyle>
            <a:lvl1pPr marL="0" indent="0">
              <a:buNone/>
              <a:defRPr b="1">
                <a:solidFill>
                  <a:srgbClr val="40404C"/>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823241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33994631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15" name="Rectangle 14">
            <a:extLst>
              <a:ext uri="{FF2B5EF4-FFF2-40B4-BE49-F238E27FC236}">
                <a16:creationId xmlns:a16="http://schemas.microsoft.com/office/drawing/2014/main" id="{49AFB75E-599E-45D6-A646-58F59470A008}"/>
              </a:ext>
            </a:extLst>
          </p:cNvPr>
          <p:cNvSpPr/>
          <p:nvPr userDrawn="1"/>
        </p:nvSpPr>
        <p:spPr>
          <a:xfrm>
            <a:off x="702620" y="1359206"/>
            <a:ext cx="423541" cy="5174102"/>
          </a:xfrm>
          <a:custGeom>
            <a:avLst/>
            <a:gdLst>
              <a:gd name="connsiteX0" fmla="*/ 0 w 695325"/>
              <a:gd name="connsiteY0" fmla="*/ 0 h 5229225"/>
              <a:gd name="connsiteX1" fmla="*/ 695325 w 695325"/>
              <a:gd name="connsiteY1" fmla="*/ 0 h 5229225"/>
              <a:gd name="connsiteX2" fmla="*/ 695325 w 695325"/>
              <a:gd name="connsiteY2" fmla="*/ 5229225 h 5229225"/>
              <a:gd name="connsiteX3" fmla="*/ 0 w 695325"/>
              <a:gd name="connsiteY3" fmla="*/ 5229225 h 5229225"/>
              <a:gd name="connsiteX4" fmla="*/ 0 w 695325"/>
              <a:gd name="connsiteY4" fmla="*/ 0 h 5229225"/>
              <a:gd name="connsiteX0" fmla="*/ 0 w 695325"/>
              <a:gd name="connsiteY0" fmla="*/ 466725 h 5695950"/>
              <a:gd name="connsiteX1" fmla="*/ 685800 w 695325"/>
              <a:gd name="connsiteY1" fmla="*/ 0 h 5695950"/>
              <a:gd name="connsiteX2" fmla="*/ 695325 w 695325"/>
              <a:gd name="connsiteY2" fmla="*/ 5695950 h 5695950"/>
              <a:gd name="connsiteX3" fmla="*/ 0 w 695325"/>
              <a:gd name="connsiteY3" fmla="*/ 5695950 h 5695950"/>
              <a:gd name="connsiteX4" fmla="*/ 0 w 695325"/>
              <a:gd name="connsiteY4" fmla="*/ 466725 h 5695950"/>
              <a:gd name="connsiteX0" fmla="*/ 0 w 685800"/>
              <a:gd name="connsiteY0" fmla="*/ 466725 h 5695950"/>
              <a:gd name="connsiteX1" fmla="*/ 685800 w 685800"/>
              <a:gd name="connsiteY1" fmla="*/ 0 h 5695950"/>
              <a:gd name="connsiteX2" fmla="*/ 638175 w 685800"/>
              <a:gd name="connsiteY2" fmla="*/ 4257675 h 5695950"/>
              <a:gd name="connsiteX3" fmla="*/ 0 w 685800"/>
              <a:gd name="connsiteY3" fmla="*/ 5695950 h 5695950"/>
              <a:gd name="connsiteX4" fmla="*/ 0 w 685800"/>
              <a:gd name="connsiteY4" fmla="*/ 466725 h 5695950"/>
              <a:gd name="connsiteX0" fmla="*/ 0 w 704850"/>
              <a:gd name="connsiteY0" fmla="*/ 466725 h 5695950"/>
              <a:gd name="connsiteX1" fmla="*/ 685800 w 704850"/>
              <a:gd name="connsiteY1" fmla="*/ 0 h 5695950"/>
              <a:gd name="connsiteX2" fmla="*/ 704850 w 704850"/>
              <a:gd name="connsiteY2" fmla="*/ 5229225 h 5695950"/>
              <a:gd name="connsiteX3" fmla="*/ 0 w 704850"/>
              <a:gd name="connsiteY3" fmla="*/ 5695950 h 5695950"/>
              <a:gd name="connsiteX4" fmla="*/ 0 w 704850"/>
              <a:gd name="connsiteY4" fmla="*/ 466725 h 5695950"/>
              <a:gd name="connsiteX0" fmla="*/ 0 w 695325"/>
              <a:gd name="connsiteY0" fmla="*/ 466725 h 5695950"/>
              <a:gd name="connsiteX1" fmla="*/ 685800 w 695325"/>
              <a:gd name="connsiteY1" fmla="*/ 0 h 5695950"/>
              <a:gd name="connsiteX2" fmla="*/ 695325 w 695325"/>
              <a:gd name="connsiteY2" fmla="*/ 5210175 h 5695950"/>
              <a:gd name="connsiteX3" fmla="*/ 0 w 695325"/>
              <a:gd name="connsiteY3" fmla="*/ 5695950 h 5695950"/>
              <a:gd name="connsiteX4" fmla="*/ 0 w 695325"/>
              <a:gd name="connsiteY4" fmla="*/ 466725 h 5695950"/>
              <a:gd name="connsiteX0" fmla="*/ 0 w 692128"/>
              <a:gd name="connsiteY0" fmla="*/ 466725 h 5695950"/>
              <a:gd name="connsiteX1" fmla="*/ 685800 w 692128"/>
              <a:gd name="connsiteY1" fmla="*/ 0 h 5695950"/>
              <a:gd name="connsiteX2" fmla="*/ 692128 w 692128"/>
              <a:gd name="connsiteY2" fmla="*/ 5229358 h 5695950"/>
              <a:gd name="connsiteX3" fmla="*/ 0 w 692128"/>
              <a:gd name="connsiteY3" fmla="*/ 5695950 h 5695950"/>
              <a:gd name="connsiteX4" fmla="*/ 0 w 692128"/>
              <a:gd name="connsiteY4" fmla="*/ 466725 h 5695950"/>
              <a:gd name="connsiteX0" fmla="*/ 0 w 695325"/>
              <a:gd name="connsiteY0" fmla="*/ 457133 h 5695950"/>
              <a:gd name="connsiteX1" fmla="*/ 688997 w 695325"/>
              <a:gd name="connsiteY1" fmla="*/ 0 h 5695950"/>
              <a:gd name="connsiteX2" fmla="*/ 695325 w 695325"/>
              <a:gd name="connsiteY2" fmla="*/ 5229358 h 5695950"/>
              <a:gd name="connsiteX3" fmla="*/ 3197 w 695325"/>
              <a:gd name="connsiteY3" fmla="*/ 5695950 h 5695950"/>
              <a:gd name="connsiteX4" fmla="*/ 0 w 695325"/>
              <a:gd name="connsiteY4" fmla="*/ 457133 h 569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5695950">
                <a:moveTo>
                  <a:pt x="0" y="457133"/>
                </a:moveTo>
                <a:lnTo>
                  <a:pt x="688997" y="0"/>
                </a:lnTo>
                <a:cubicBezTo>
                  <a:pt x="691106" y="1743119"/>
                  <a:pt x="693216" y="3486239"/>
                  <a:pt x="695325" y="5229358"/>
                </a:cubicBezTo>
                <a:lnTo>
                  <a:pt x="3197" y="5695950"/>
                </a:lnTo>
                <a:cubicBezTo>
                  <a:pt x="2131" y="3949678"/>
                  <a:pt x="1066" y="2203405"/>
                  <a:pt x="0" y="457133"/>
                </a:cubicBezTo>
                <a:close/>
              </a:path>
            </a:pathLst>
          </a:custGeom>
          <a:solidFill>
            <a:srgbClr val="294C8E">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3" name="Rectangle 12">
            <a:extLst>
              <a:ext uri="{FF2B5EF4-FFF2-40B4-BE49-F238E27FC236}">
                <a16:creationId xmlns:a16="http://schemas.microsoft.com/office/drawing/2014/main" id="{81B396CF-C6F8-484A-890D-0C64E0CCC012}"/>
              </a:ext>
            </a:extLst>
          </p:cNvPr>
          <p:cNvSpPr/>
          <p:nvPr userDrawn="1"/>
        </p:nvSpPr>
        <p:spPr>
          <a:xfrm rot="10800000">
            <a:off x="393241" y="1561739"/>
            <a:ext cx="312437" cy="4971660"/>
          </a:xfrm>
          <a:custGeom>
            <a:avLst/>
            <a:gdLst>
              <a:gd name="connsiteX0" fmla="*/ 0 w 400050"/>
              <a:gd name="connsiteY0" fmla="*/ 0 h 5267325"/>
              <a:gd name="connsiteX1" fmla="*/ 400050 w 400050"/>
              <a:gd name="connsiteY1" fmla="*/ 0 h 5267325"/>
              <a:gd name="connsiteX2" fmla="*/ 400050 w 400050"/>
              <a:gd name="connsiteY2" fmla="*/ 5267325 h 5267325"/>
              <a:gd name="connsiteX3" fmla="*/ 0 w 400050"/>
              <a:gd name="connsiteY3" fmla="*/ 5267325 h 5267325"/>
              <a:gd name="connsiteX4" fmla="*/ 0 w 400050"/>
              <a:gd name="connsiteY4" fmla="*/ 0 h 5267325"/>
              <a:gd name="connsiteX0" fmla="*/ 0 w 400050"/>
              <a:gd name="connsiteY0" fmla="*/ 0 h 5524500"/>
              <a:gd name="connsiteX1" fmla="*/ 400050 w 400050"/>
              <a:gd name="connsiteY1" fmla="*/ 257175 h 5524500"/>
              <a:gd name="connsiteX2" fmla="*/ 400050 w 400050"/>
              <a:gd name="connsiteY2" fmla="*/ 5524500 h 5524500"/>
              <a:gd name="connsiteX3" fmla="*/ 0 w 400050"/>
              <a:gd name="connsiteY3" fmla="*/ 5524500 h 5524500"/>
              <a:gd name="connsiteX4" fmla="*/ 0 w 400050"/>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019675 h 5524500"/>
              <a:gd name="connsiteX4" fmla="*/ 9525 w 409575"/>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276850 h 5524500"/>
              <a:gd name="connsiteX4" fmla="*/ 9525 w 409575"/>
              <a:gd name="connsiteY4" fmla="*/ 0 h 5524500"/>
              <a:gd name="connsiteX0" fmla="*/ 9525 w 442363"/>
              <a:gd name="connsiteY0" fmla="*/ 0 h 5433424"/>
              <a:gd name="connsiteX1" fmla="*/ 409575 w 442363"/>
              <a:gd name="connsiteY1" fmla="*/ 257175 h 5433424"/>
              <a:gd name="connsiteX2" fmla="*/ 442363 w 442363"/>
              <a:gd name="connsiteY2" fmla="*/ 5433424 h 5433424"/>
              <a:gd name="connsiteX3" fmla="*/ 0 w 442363"/>
              <a:gd name="connsiteY3" fmla="*/ 5276850 h 5433424"/>
              <a:gd name="connsiteX4" fmla="*/ 9525 w 442363"/>
              <a:gd name="connsiteY4" fmla="*/ 0 h 5433424"/>
              <a:gd name="connsiteX0" fmla="*/ 9525 w 413218"/>
              <a:gd name="connsiteY0" fmla="*/ 0 h 5520857"/>
              <a:gd name="connsiteX1" fmla="*/ 409575 w 413218"/>
              <a:gd name="connsiteY1" fmla="*/ 257175 h 5520857"/>
              <a:gd name="connsiteX2" fmla="*/ 413218 w 413218"/>
              <a:gd name="connsiteY2" fmla="*/ 5520857 h 5520857"/>
              <a:gd name="connsiteX3" fmla="*/ 0 w 413218"/>
              <a:gd name="connsiteY3" fmla="*/ 5276850 h 5520857"/>
              <a:gd name="connsiteX4" fmla="*/ 9525 w 413218"/>
              <a:gd name="connsiteY4" fmla="*/ 0 h 5520857"/>
              <a:gd name="connsiteX0" fmla="*/ 38669 w 413218"/>
              <a:gd name="connsiteY0" fmla="*/ 0 h 5473498"/>
              <a:gd name="connsiteX1" fmla="*/ 409575 w 413218"/>
              <a:gd name="connsiteY1" fmla="*/ 209816 h 5473498"/>
              <a:gd name="connsiteX2" fmla="*/ 413218 w 413218"/>
              <a:gd name="connsiteY2" fmla="*/ 5473498 h 5473498"/>
              <a:gd name="connsiteX3" fmla="*/ 0 w 413218"/>
              <a:gd name="connsiteY3" fmla="*/ 5229491 h 5473498"/>
              <a:gd name="connsiteX4" fmla="*/ 38669 w 413218"/>
              <a:gd name="connsiteY4" fmla="*/ 0 h 547349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605 w 400655"/>
              <a:gd name="connsiteY0" fmla="*/ 0 h 5509928"/>
              <a:gd name="connsiteX1" fmla="*/ 397012 w 400655"/>
              <a:gd name="connsiteY1" fmla="*/ 246246 h 5509928"/>
              <a:gd name="connsiteX2" fmla="*/ 400655 w 400655"/>
              <a:gd name="connsiteY2" fmla="*/ 5509928 h 5509928"/>
              <a:gd name="connsiteX3" fmla="*/ 12938 w 400655"/>
              <a:gd name="connsiteY3" fmla="*/ 5171203 h 5509928"/>
              <a:gd name="connsiteX4" fmla="*/ 605 w 400655"/>
              <a:gd name="connsiteY4" fmla="*/ 0 h 5509928"/>
              <a:gd name="connsiteX0" fmla="*/ 20454 w 420504"/>
              <a:gd name="connsiteY0" fmla="*/ 0 h 5509928"/>
              <a:gd name="connsiteX1" fmla="*/ 416861 w 420504"/>
              <a:gd name="connsiteY1" fmla="*/ 246246 h 5509928"/>
              <a:gd name="connsiteX2" fmla="*/ 420504 w 420504"/>
              <a:gd name="connsiteY2" fmla="*/ 5509928 h 5509928"/>
              <a:gd name="connsiteX3" fmla="*/ 0 w 420504"/>
              <a:gd name="connsiteY3" fmla="*/ 5273208 h 5509928"/>
              <a:gd name="connsiteX4" fmla="*/ 20454 w 420504"/>
              <a:gd name="connsiteY4" fmla="*/ 0 h 5509928"/>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770 w 420754"/>
              <a:gd name="connsiteY0" fmla="*/ 0 h 5514623"/>
              <a:gd name="connsiteX1" fmla="*/ 417111 w 420754"/>
              <a:gd name="connsiteY1" fmla="*/ 250941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2878 w 420754"/>
              <a:gd name="connsiteY1" fmla="*/ 368333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7112 w 420754"/>
              <a:gd name="connsiteY1" fmla="*/ 288506 h 5514623"/>
              <a:gd name="connsiteX2" fmla="*/ 420754 w 420754"/>
              <a:gd name="connsiteY2" fmla="*/ 5514623 h 5514623"/>
              <a:gd name="connsiteX3" fmla="*/ 250 w 420754"/>
              <a:gd name="connsiteY3" fmla="*/ 5277903 h 5514623"/>
              <a:gd name="connsiteX4" fmla="*/ 3770 w 420754"/>
              <a:gd name="connsiteY4" fmla="*/ 0 h 5514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754" h="5514623">
                <a:moveTo>
                  <a:pt x="3770" y="0"/>
                </a:moveTo>
                <a:cubicBezTo>
                  <a:pt x="135906" y="82082"/>
                  <a:pt x="284976" y="206424"/>
                  <a:pt x="417112" y="288506"/>
                </a:cubicBezTo>
                <a:cubicBezTo>
                  <a:pt x="418326" y="2043067"/>
                  <a:pt x="419540" y="3760062"/>
                  <a:pt x="420754" y="5514623"/>
                </a:cubicBezTo>
                <a:lnTo>
                  <a:pt x="250" y="5277903"/>
                </a:lnTo>
                <a:cubicBezTo>
                  <a:pt x="4639" y="3522596"/>
                  <a:pt x="-4852" y="1764699"/>
                  <a:pt x="3770" y="0"/>
                </a:cubicBezTo>
                <a:close/>
              </a:path>
            </a:pathLst>
          </a:custGeom>
          <a:solidFill>
            <a:srgbClr val="294C8E">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4" name="Rectangle 3">
            <a:extLst>
              <a:ext uri="{FF2B5EF4-FFF2-40B4-BE49-F238E27FC236}">
                <a16:creationId xmlns:a16="http://schemas.microsoft.com/office/drawing/2014/main" id="{FEEF4693-8790-4943-8E99-AF28DE698865}"/>
              </a:ext>
            </a:extLst>
          </p:cNvPr>
          <p:cNvSpPr/>
          <p:nvPr userDrawn="1"/>
        </p:nvSpPr>
        <p:spPr>
          <a:xfrm>
            <a:off x="1111585" y="1360493"/>
            <a:ext cx="4984415" cy="4732194"/>
          </a:xfrm>
          <a:prstGeom prst="rect">
            <a:avLst/>
          </a:prstGeom>
          <a:solidFill>
            <a:srgbClr val="294C8E"/>
          </a:solidFill>
          <a:ln>
            <a:solidFill>
              <a:srgbClr val="294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1371601" y="1642271"/>
            <a:ext cx="450242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3" name="Rectangle 2">
            <a:extLst>
              <a:ext uri="{FF2B5EF4-FFF2-40B4-BE49-F238E27FC236}">
                <a16:creationId xmlns:a16="http://schemas.microsoft.com/office/drawing/2014/main" id="{C714DE01-9D29-407E-8F1D-B88870E1854C}"/>
              </a:ext>
            </a:extLst>
          </p:cNvPr>
          <p:cNvSpPr/>
          <p:nvPr userDrawn="1"/>
        </p:nvSpPr>
        <p:spPr>
          <a:xfrm>
            <a:off x="0" y="1568746"/>
            <a:ext cx="396016" cy="4684955"/>
          </a:xfrm>
          <a:prstGeom prst="rect">
            <a:avLst/>
          </a:prstGeom>
          <a:solidFill>
            <a:srgbClr val="294C8E"/>
          </a:solidFill>
          <a:ln>
            <a:solidFill>
              <a:srgbClr val="294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2" name="Espace réservé du texte 4">
            <a:extLst>
              <a:ext uri="{FF2B5EF4-FFF2-40B4-BE49-F238E27FC236}">
                <a16:creationId xmlns:a16="http://schemas.microsoft.com/office/drawing/2014/main" id="{25BDD473-7A71-4504-B4BB-1EC7685186AC}"/>
              </a:ext>
            </a:extLst>
          </p:cNvPr>
          <p:cNvSpPr>
            <a:spLocks noGrp="1"/>
          </p:cNvSpPr>
          <p:nvPr>
            <p:ph type="body" sz="quarter" idx="15"/>
          </p:nvPr>
        </p:nvSpPr>
        <p:spPr>
          <a:xfrm>
            <a:off x="6619461" y="1642271"/>
            <a:ext cx="489336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23832678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DFA190B8-A5FA-4AFB-AC0F-68554F49B082}"/>
              </a:ext>
            </a:extLst>
          </p:cNvPr>
          <p:cNvSpPr/>
          <p:nvPr userDrawn="1"/>
        </p:nvSpPr>
        <p:spPr>
          <a:xfrm>
            <a:off x="8596055" y="3863495"/>
            <a:ext cx="2628000" cy="1908000"/>
          </a:xfrm>
          <a:prstGeom prst="rect">
            <a:avLst/>
          </a:prstGeom>
          <a:solidFill>
            <a:srgbClr val="018FA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8" name="Text Placeholder 7">
            <a:extLst>
              <a:ext uri="{FF2B5EF4-FFF2-40B4-BE49-F238E27FC236}">
                <a16:creationId xmlns:a16="http://schemas.microsoft.com/office/drawing/2014/main" id="{1A50C758-C34B-4DA4-85A1-734EE6B8AE0C}"/>
              </a:ext>
            </a:extLst>
          </p:cNvPr>
          <p:cNvSpPr txBox="1">
            <a:spLocks/>
          </p:cNvSpPr>
          <p:nvPr userDrawn="1"/>
        </p:nvSpPr>
        <p:spPr>
          <a:xfrm>
            <a:off x="9159428"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04</a:t>
            </a:r>
          </a:p>
        </p:txBody>
      </p:sp>
      <p:sp>
        <p:nvSpPr>
          <p:cNvPr id="9" name="Rectangle 8">
            <a:extLst>
              <a:ext uri="{FF2B5EF4-FFF2-40B4-BE49-F238E27FC236}">
                <a16:creationId xmlns:a16="http://schemas.microsoft.com/office/drawing/2014/main" id="{1236BD15-4542-4494-858F-7FE9DE2FEDF9}"/>
              </a:ext>
            </a:extLst>
          </p:cNvPr>
          <p:cNvSpPr/>
          <p:nvPr userDrawn="1"/>
        </p:nvSpPr>
        <p:spPr>
          <a:xfrm>
            <a:off x="5950013" y="1947934"/>
            <a:ext cx="2628000" cy="1908000"/>
          </a:xfrm>
          <a:prstGeom prst="rect">
            <a:avLst/>
          </a:prstGeom>
          <a:solidFill>
            <a:srgbClr val="55BDFD"/>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Text Placeholder 7">
            <a:extLst>
              <a:ext uri="{FF2B5EF4-FFF2-40B4-BE49-F238E27FC236}">
                <a16:creationId xmlns:a16="http://schemas.microsoft.com/office/drawing/2014/main" id="{78996BC2-F9D2-4FB0-84B0-D6EB8D52C1A7}"/>
              </a:ext>
            </a:extLst>
          </p:cNvPr>
          <p:cNvSpPr txBox="1">
            <a:spLocks/>
          </p:cNvSpPr>
          <p:nvPr userDrawn="1"/>
        </p:nvSpPr>
        <p:spPr>
          <a:xfrm>
            <a:off x="6513386"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03</a:t>
            </a:r>
          </a:p>
        </p:txBody>
      </p:sp>
      <p:sp>
        <p:nvSpPr>
          <p:cNvPr id="11" name="Rectangle 10">
            <a:extLst>
              <a:ext uri="{FF2B5EF4-FFF2-40B4-BE49-F238E27FC236}">
                <a16:creationId xmlns:a16="http://schemas.microsoft.com/office/drawing/2014/main" id="{8986C061-208B-4EFA-B6FB-DFA4182FEFB2}"/>
              </a:ext>
            </a:extLst>
          </p:cNvPr>
          <p:cNvSpPr/>
          <p:nvPr userDrawn="1"/>
        </p:nvSpPr>
        <p:spPr>
          <a:xfrm>
            <a:off x="3300914" y="3863495"/>
            <a:ext cx="2628000" cy="1908000"/>
          </a:xfrm>
          <a:prstGeom prst="rect">
            <a:avLst/>
          </a:prstGeom>
          <a:solidFill>
            <a:srgbClr val="07D3A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2" name="Text Placeholder 7">
            <a:extLst>
              <a:ext uri="{FF2B5EF4-FFF2-40B4-BE49-F238E27FC236}">
                <a16:creationId xmlns:a16="http://schemas.microsoft.com/office/drawing/2014/main" id="{9B2F77B0-A62C-4C31-BEE9-7C33DCD416DE}"/>
              </a:ext>
            </a:extLst>
          </p:cNvPr>
          <p:cNvSpPr txBox="1">
            <a:spLocks/>
          </p:cNvSpPr>
          <p:nvPr userDrawn="1"/>
        </p:nvSpPr>
        <p:spPr>
          <a:xfrm>
            <a:off x="3864287"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02</a:t>
            </a:r>
          </a:p>
        </p:txBody>
      </p:sp>
      <p:sp>
        <p:nvSpPr>
          <p:cNvPr id="13" name="Rectangle 12">
            <a:extLst>
              <a:ext uri="{FF2B5EF4-FFF2-40B4-BE49-F238E27FC236}">
                <a16:creationId xmlns:a16="http://schemas.microsoft.com/office/drawing/2014/main" id="{4123D5A4-D127-4535-9583-4AB1DDDC3C2B}"/>
              </a:ext>
            </a:extLst>
          </p:cNvPr>
          <p:cNvSpPr/>
          <p:nvPr userDrawn="1"/>
        </p:nvSpPr>
        <p:spPr>
          <a:xfrm>
            <a:off x="665967" y="1947934"/>
            <a:ext cx="2628000" cy="1908000"/>
          </a:xfrm>
          <a:prstGeom prst="rect">
            <a:avLst/>
          </a:prstGeom>
          <a:solidFill>
            <a:srgbClr val="0090CC"/>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Segoe UI" panose="020B0502040204020203" pitchFamily="34" charset="0"/>
              <a:ea typeface="+mn-ea"/>
              <a:cs typeface="+mn-cs"/>
            </a:endParaRPr>
          </a:p>
        </p:txBody>
      </p:sp>
      <p:sp>
        <p:nvSpPr>
          <p:cNvPr id="14" name="Text Placeholder 7">
            <a:extLst>
              <a:ext uri="{FF2B5EF4-FFF2-40B4-BE49-F238E27FC236}">
                <a16:creationId xmlns:a16="http://schemas.microsoft.com/office/drawing/2014/main" id="{4C8323E8-4EDB-46D3-989D-92A0D4B69809}"/>
              </a:ext>
            </a:extLst>
          </p:cNvPr>
          <p:cNvSpPr txBox="1">
            <a:spLocks/>
          </p:cNvSpPr>
          <p:nvPr userDrawn="1"/>
        </p:nvSpPr>
        <p:spPr>
          <a:xfrm>
            <a:off x="1229340"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01</a:t>
            </a:r>
          </a:p>
        </p:txBody>
      </p:sp>
      <p:sp>
        <p:nvSpPr>
          <p:cNvPr id="33" name="Espace réservé du texte 32">
            <a:extLst>
              <a:ext uri="{FF2B5EF4-FFF2-40B4-BE49-F238E27FC236}">
                <a16:creationId xmlns:a16="http://schemas.microsoft.com/office/drawing/2014/main" id="{A7A6BAB5-DFD6-4F34-8196-7DC0BFCDC9A6}"/>
              </a:ext>
            </a:extLst>
          </p:cNvPr>
          <p:cNvSpPr>
            <a:spLocks noGrp="1"/>
          </p:cNvSpPr>
          <p:nvPr>
            <p:ph type="body" sz="quarter" idx="16"/>
          </p:nvPr>
        </p:nvSpPr>
        <p:spPr>
          <a:xfrm>
            <a:off x="3300914"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4" name="Espace réservé du texte 32">
            <a:extLst>
              <a:ext uri="{FF2B5EF4-FFF2-40B4-BE49-F238E27FC236}">
                <a16:creationId xmlns:a16="http://schemas.microsoft.com/office/drawing/2014/main" id="{51A52C0A-9935-4B4F-88E3-B265AD472538}"/>
              </a:ext>
            </a:extLst>
          </p:cNvPr>
          <p:cNvSpPr>
            <a:spLocks noGrp="1"/>
          </p:cNvSpPr>
          <p:nvPr>
            <p:ph type="body" sz="quarter" idx="17"/>
          </p:nvPr>
        </p:nvSpPr>
        <p:spPr>
          <a:xfrm>
            <a:off x="8596055"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5" name="Espace réservé du texte 32">
            <a:extLst>
              <a:ext uri="{FF2B5EF4-FFF2-40B4-BE49-F238E27FC236}">
                <a16:creationId xmlns:a16="http://schemas.microsoft.com/office/drawing/2014/main" id="{BEF8B20A-6FE8-4FC6-AE78-091FABE02DA8}"/>
              </a:ext>
            </a:extLst>
          </p:cNvPr>
          <p:cNvSpPr>
            <a:spLocks noGrp="1"/>
          </p:cNvSpPr>
          <p:nvPr>
            <p:ph type="body" sz="quarter" idx="18"/>
          </p:nvPr>
        </p:nvSpPr>
        <p:spPr>
          <a:xfrm>
            <a:off x="665967" y="3863495"/>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7" name="Espace réservé du texte 32">
            <a:extLst>
              <a:ext uri="{FF2B5EF4-FFF2-40B4-BE49-F238E27FC236}">
                <a16:creationId xmlns:a16="http://schemas.microsoft.com/office/drawing/2014/main" id="{CA6FD0DE-2758-4152-BAF6-DC053DCD46C6}"/>
              </a:ext>
            </a:extLst>
          </p:cNvPr>
          <p:cNvSpPr>
            <a:spLocks noGrp="1"/>
          </p:cNvSpPr>
          <p:nvPr>
            <p:ph type="body" sz="quarter" idx="16"/>
          </p:nvPr>
        </p:nvSpPr>
        <p:spPr>
          <a:xfrm>
            <a:off x="5950013" y="3863495"/>
            <a:ext cx="2628000" cy="1908000"/>
          </a:xfrm>
        </p:spPr>
        <p:txBody>
          <a:bodyPr vert="horz" lIns="91440" tIns="45720" rIns="91440" bIns="45720" rtlCol="0" anchor="ctr" anchorCtr="0">
            <a:normAutofit/>
          </a:bodyPr>
          <a:lstStyle>
            <a:lvl1pPr>
              <a:defRPr lang="fr-FR" sz="2400" dirty="0">
                <a:solidFill>
                  <a:schemeClr val="bg1"/>
                </a:solidFill>
              </a:defRPr>
            </a:lvl1pPr>
          </a:lstStyle>
          <a:p>
            <a:pPr marL="0" lvl="0" indent="0" algn="ctr">
              <a:buNone/>
            </a:pPr>
            <a:r>
              <a:rPr lang="fr-FR" dirty="0"/>
              <a:t>Cliquez pour modifier les styles du texte du masque</a:t>
            </a:r>
          </a:p>
        </p:txBody>
      </p:sp>
    </p:spTree>
    <p:custDataLst>
      <p:tags r:id="rId1"/>
    </p:custDataLst>
    <p:extLst>
      <p:ext uri="{BB962C8B-B14F-4D97-AF65-F5344CB8AC3E}">
        <p14:creationId xmlns:p14="http://schemas.microsoft.com/office/powerpoint/2010/main" val="28253272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6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0-#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100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10" presetClass="entr" presetSubtype="0" fill="hold" grpId="0" nodeType="withEffect">
                                  <p:stCondLst>
                                    <p:cond delay="200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3" grpId="0" animBg="1"/>
      <p:bldP spid="33" grpId="0">
        <p:tmplLst>
          <p:tmpl>
            <p:tnLst>
              <p:par>
                <p:cTn presetID="10" presetClass="entr" presetSubtype="0" fill="hold" nodeType="withEffect">
                  <p:stCondLst>
                    <p:cond delay="100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20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7" grpId="0">
        <p:tmplLst>
          <p:tmpl>
            <p:tnLst>
              <p:par>
                <p:cTn presetID="10" presetClass="entr" presetSubtype="0" fill="hold" nodeType="withEffect">
                  <p:stCondLst>
                    <p:cond delay="1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211" userDrawn="1">
          <p15:clr>
            <a:srgbClr val="FBAE40"/>
          </p15:clr>
        </p15:guide>
        <p15:guide id="4" pos="726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U">
    <p:bg>
      <p:bgPr>
        <a:solidFill>
          <a:srgbClr val="222933"/>
        </a:solidFill>
        <a:effectLst/>
      </p:bgPr>
    </p:bg>
    <p:spTree>
      <p:nvGrpSpPr>
        <p:cNvPr id="1" name=""/>
        <p:cNvGrpSpPr/>
        <p:nvPr/>
      </p:nvGrpSpPr>
      <p:grpSpPr>
        <a:xfrm>
          <a:off x="0" y="0"/>
          <a:ext cx="0" cy="0"/>
          <a:chOff x="0" y="0"/>
          <a:chExt cx="0" cy="0"/>
        </a:xfrm>
      </p:grpSpPr>
      <p:sp>
        <p:nvSpPr>
          <p:cNvPr id="7" name="Parallelogram 13">
            <a:extLst>
              <a:ext uri="{FF2B5EF4-FFF2-40B4-BE49-F238E27FC236}">
                <a16:creationId xmlns:a16="http://schemas.microsoft.com/office/drawing/2014/main" id="{65BB2DDD-F5FC-4ACD-B826-BDD780E846C4}"/>
              </a:ext>
            </a:extLst>
          </p:cNvPr>
          <p:cNvSpPr/>
          <p:nvPr userDrawn="1"/>
        </p:nvSpPr>
        <p:spPr>
          <a:xfrm flipV="1">
            <a:off x="1" y="445"/>
            <a:ext cx="8389074" cy="6857107"/>
          </a:xfrm>
          <a:prstGeom prst="parallelogram">
            <a:avLst>
              <a:gd name="adj" fmla="val 74668"/>
            </a:avLst>
          </a:prstGeom>
          <a:solidFill>
            <a:srgbClr val="55BDFD"/>
          </a:solidFill>
          <a:ln>
            <a:solidFill>
              <a:srgbClr val="55B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Segoe UI" panose="020B0502040204020203" pitchFamily="34" charset="0"/>
            </a:endParaRPr>
          </a:p>
        </p:txBody>
      </p:sp>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3357270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14287238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ags" Target="../tags/tag24.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ustDataLst>
      <p:tags r:id="rId23"/>
    </p:custDataLst>
    <p:extLst>
      <p:ext uri="{BB962C8B-B14F-4D97-AF65-F5344CB8AC3E}">
        <p14:creationId xmlns:p14="http://schemas.microsoft.com/office/powerpoint/2010/main" val="43460235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19" r:id="rId4"/>
    <p:sldLayoutId id="2147483703" r:id="rId5"/>
    <p:sldLayoutId id="2147483704" r:id="rId6"/>
    <p:sldLayoutId id="2147483705" r:id="rId7"/>
    <p:sldLayoutId id="2147483706" r:id="rId8"/>
    <p:sldLayoutId id="2147483707" r:id="rId9"/>
    <p:sldLayoutId id="2147483720" r:id="rId10"/>
    <p:sldLayoutId id="2147483721"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8" r:id="rId20"/>
    <p:sldLayoutId id="2147483694" r:id="rId2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ustDataLst>
      <p:tags r:id="rId20"/>
    </p:custDataLst>
    <p:extLst>
      <p:ext uri="{BB962C8B-B14F-4D97-AF65-F5344CB8AC3E}">
        <p14:creationId xmlns:p14="http://schemas.microsoft.com/office/powerpoint/2010/main" val="215671051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microsoft.com/office/2018/10/relationships/comments" Target="../comments/modernComment_100_7E923C18.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87.xml"/><Relationship Id="rId7" Type="http://schemas.openxmlformats.org/officeDocument/2006/relationships/slideLayout" Target="../slideLayouts/slideLayout9.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s>
</file>

<file path=ppt/slides/_rels/slide11.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notesSlide" Target="../notesSlides/notesSlide11.xml"/><Relationship Id="rId5" Type="http://schemas.openxmlformats.org/officeDocument/2006/relationships/slideLayout" Target="../slideLayouts/slideLayout15.xml"/><Relationship Id="rId4" Type="http://schemas.openxmlformats.org/officeDocument/2006/relationships/tags" Target="../tags/tag94.xml"/></Relationships>
</file>

<file path=ppt/slides/_rels/slide12.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notesSlide" Target="../notesSlides/notesSlide12.xml"/><Relationship Id="rId5" Type="http://schemas.openxmlformats.org/officeDocument/2006/relationships/slideLayout" Target="../slideLayouts/slideLayout9.xml"/><Relationship Id="rId4" Type="http://schemas.openxmlformats.org/officeDocument/2006/relationships/tags" Target="../tags/tag98.xml"/></Relationships>
</file>

<file path=ppt/slides/_rels/slide13.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notesSlide" Target="../notesSlides/notesSlide13.xml"/><Relationship Id="rId5" Type="http://schemas.openxmlformats.org/officeDocument/2006/relationships/slideLayout" Target="../slideLayouts/slideLayout9.xml"/><Relationship Id="rId4" Type="http://schemas.openxmlformats.org/officeDocument/2006/relationships/tags" Target="../tags/tag102.xml"/></Relationships>
</file>

<file path=ppt/slides/_rels/slide14.xml.rels><?xml version="1.0" encoding="UTF-8" standalone="yes"?>
<Relationships xmlns="http://schemas.openxmlformats.org/package/2006/relationships"><Relationship Id="rId3" Type="http://schemas.openxmlformats.org/officeDocument/2006/relationships/tags" Target="../tags/tag105.xml"/><Relationship Id="rId7" Type="http://schemas.openxmlformats.org/officeDocument/2006/relationships/notesSlide" Target="../notesSlides/notesSlide14.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slideLayout" Target="../slideLayouts/slideLayout9.xml"/><Relationship Id="rId5" Type="http://schemas.openxmlformats.org/officeDocument/2006/relationships/tags" Target="../tags/tag107.xml"/><Relationship Id="rId4" Type="http://schemas.openxmlformats.org/officeDocument/2006/relationships/tags" Target="../tags/tag106.xml"/></Relationships>
</file>

<file path=ppt/slides/_rels/slide15.xml.rels><?xml version="1.0" encoding="UTF-8" standalone="yes"?>
<Relationships xmlns="http://schemas.openxmlformats.org/package/2006/relationships"><Relationship Id="rId3" Type="http://schemas.openxmlformats.org/officeDocument/2006/relationships/tags" Target="../tags/tag110.xml"/><Relationship Id="rId7" Type="http://schemas.openxmlformats.org/officeDocument/2006/relationships/notesSlide" Target="../notesSlides/notesSlide15.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slideLayout" Target="../slideLayouts/slideLayout9.xml"/><Relationship Id="rId5" Type="http://schemas.openxmlformats.org/officeDocument/2006/relationships/tags" Target="../tags/tag112.xml"/><Relationship Id="rId4" Type="http://schemas.openxmlformats.org/officeDocument/2006/relationships/tags" Target="../tags/tag111.xml"/></Relationships>
</file>

<file path=ppt/slides/_rels/slide16.xml.rels><?xml version="1.0" encoding="UTF-8" standalone="yes"?>
<Relationships xmlns="http://schemas.openxmlformats.org/package/2006/relationships"><Relationship Id="rId3" Type="http://schemas.openxmlformats.org/officeDocument/2006/relationships/tags" Target="../tags/tag115.xml"/><Relationship Id="rId7" Type="http://schemas.openxmlformats.org/officeDocument/2006/relationships/notesSlide" Target="../notesSlides/notesSlide16.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slideLayout" Target="../slideLayouts/slideLayout9.xml"/><Relationship Id="rId5" Type="http://schemas.openxmlformats.org/officeDocument/2006/relationships/tags" Target="../tags/tag117.xml"/><Relationship Id="rId4" Type="http://schemas.openxmlformats.org/officeDocument/2006/relationships/tags" Target="../tags/tag116.xml"/></Relationships>
</file>

<file path=ppt/slides/_rels/slide17.xml.rels><?xml version="1.0" encoding="UTF-8" standalone="yes"?>
<Relationships xmlns="http://schemas.openxmlformats.org/package/2006/relationships"><Relationship Id="rId3" Type="http://schemas.openxmlformats.org/officeDocument/2006/relationships/tags" Target="../tags/tag120.xml"/><Relationship Id="rId7" Type="http://schemas.openxmlformats.org/officeDocument/2006/relationships/notesSlide" Target="../notesSlides/notesSlide17.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slideLayout" Target="../slideLayouts/slideLayout9.xml"/><Relationship Id="rId5" Type="http://schemas.openxmlformats.org/officeDocument/2006/relationships/tags" Target="../tags/tag122.xml"/><Relationship Id="rId4" Type="http://schemas.openxmlformats.org/officeDocument/2006/relationships/tags" Target="../tags/tag121.xml"/></Relationships>
</file>

<file path=ppt/slides/_rels/slide18.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notesSlide" Target="../notesSlides/notesSlide18.xml"/><Relationship Id="rId5" Type="http://schemas.openxmlformats.org/officeDocument/2006/relationships/slideLayout" Target="../slideLayouts/slideLayout15.xml"/><Relationship Id="rId4" Type="http://schemas.openxmlformats.org/officeDocument/2006/relationships/tags" Target="../tags/tag126.xml"/></Relationships>
</file>

<file path=ppt/slides/_rels/slide19.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notesSlide" Target="../notesSlides/notesSlide19.xml"/><Relationship Id="rId5" Type="http://schemas.openxmlformats.org/officeDocument/2006/relationships/slideLayout" Target="../slideLayouts/slideLayout15.xml"/><Relationship Id="rId4" Type="http://schemas.openxmlformats.org/officeDocument/2006/relationships/tags" Target="../tags/tag130.xml"/></Relationships>
</file>

<file path=ppt/slides/_rels/slide2.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49.xml"/></Relationships>
</file>

<file path=ppt/slides/_rels/slide20.xml.rels><?xml version="1.0" encoding="UTF-8" standalone="yes"?>
<Relationships xmlns="http://schemas.openxmlformats.org/package/2006/relationships"><Relationship Id="rId3" Type="http://schemas.openxmlformats.org/officeDocument/2006/relationships/tags" Target="../tags/tag133.xml"/><Relationship Id="rId7" Type="http://schemas.openxmlformats.org/officeDocument/2006/relationships/notesSlide" Target="../notesSlides/notesSlide20.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slideLayout" Target="../slideLayouts/slideLayout9.xml"/><Relationship Id="rId5" Type="http://schemas.openxmlformats.org/officeDocument/2006/relationships/tags" Target="../tags/tag135.xml"/><Relationship Id="rId4" Type="http://schemas.openxmlformats.org/officeDocument/2006/relationships/tags" Target="../tags/tag134.xml"/></Relationships>
</file>

<file path=ppt/slides/_rels/slide21.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notesSlide" Target="../notesSlides/notesSlide21.xml"/><Relationship Id="rId5" Type="http://schemas.openxmlformats.org/officeDocument/2006/relationships/slideLayout" Target="../slideLayouts/slideLayout9.xml"/><Relationship Id="rId4" Type="http://schemas.openxmlformats.org/officeDocument/2006/relationships/tags" Target="../tags/tag139.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2.xml"/><Relationship Id="rId3" Type="http://schemas.openxmlformats.org/officeDocument/2006/relationships/tags" Target="../tags/tag142.xml"/><Relationship Id="rId7" Type="http://schemas.openxmlformats.org/officeDocument/2006/relationships/slideLayout" Target="../slideLayouts/slideLayout9.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3.xml"/><Relationship Id="rId3" Type="http://schemas.openxmlformats.org/officeDocument/2006/relationships/tags" Target="../tags/tag148.xml"/><Relationship Id="rId7" Type="http://schemas.openxmlformats.org/officeDocument/2006/relationships/slideLayout" Target="../slideLayouts/slideLayout9.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tags" Target="../tags/tag151.xml"/><Relationship Id="rId5" Type="http://schemas.openxmlformats.org/officeDocument/2006/relationships/tags" Target="../tags/tag150.xml"/><Relationship Id="rId4" Type="http://schemas.openxmlformats.org/officeDocument/2006/relationships/tags" Target="../tags/tag149.xml"/></Relationships>
</file>

<file path=ppt/slides/_rels/slide24.xml.rels><?xml version="1.0" encoding="UTF-8" standalone="yes"?>
<Relationships xmlns="http://schemas.openxmlformats.org/package/2006/relationships"><Relationship Id="rId3" Type="http://schemas.openxmlformats.org/officeDocument/2006/relationships/tags" Target="../tags/tag154.xml"/><Relationship Id="rId7" Type="http://schemas.openxmlformats.org/officeDocument/2006/relationships/notesSlide" Target="../notesSlides/notesSlide24.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slideLayout" Target="../slideLayouts/slideLayout9.xml"/><Relationship Id="rId5" Type="http://schemas.openxmlformats.org/officeDocument/2006/relationships/tags" Target="../tags/tag156.xml"/><Relationship Id="rId4" Type="http://schemas.openxmlformats.org/officeDocument/2006/relationships/tags" Target="../tags/tag155.xml"/></Relationships>
</file>

<file path=ppt/slides/_rels/slide25.xml.rels><?xml version="1.0" encoding="UTF-8" standalone="yes"?>
<Relationships xmlns="http://schemas.openxmlformats.org/package/2006/relationships"><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notesSlide" Target="../notesSlides/notesSlide25.xml"/><Relationship Id="rId5" Type="http://schemas.openxmlformats.org/officeDocument/2006/relationships/slideLayout" Target="../slideLayouts/slideLayout15.xml"/><Relationship Id="rId4" Type="http://schemas.openxmlformats.org/officeDocument/2006/relationships/tags" Target="../tags/tag160.xml"/></Relationships>
</file>

<file path=ppt/slides/_rels/slide26.xml.rels><?xml version="1.0" encoding="UTF-8" standalone="yes"?>
<Relationships xmlns="http://schemas.openxmlformats.org/package/2006/relationships"><Relationship Id="rId3" Type="http://schemas.openxmlformats.org/officeDocument/2006/relationships/tags" Target="../tags/tag163.xml"/><Relationship Id="rId7" Type="http://schemas.openxmlformats.org/officeDocument/2006/relationships/image" Target="../media/image9.jpg"/><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notesSlide" Target="../notesSlides/notesSlide26.xml"/><Relationship Id="rId5" Type="http://schemas.openxmlformats.org/officeDocument/2006/relationships/slideLayout" Target="../slideLayouts/slideLayout19.xml"/><Relationship Id="rId4" Type="http://schemas.openxmlformats.org/officeDocument/2006/relationships/tags" Target="../tags/tag164.xml"/></Relationships>
</file>

<file path=ppt/slides/_rels/slide27.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notesSlide" Target="../notesSlides/notesSlide27.xml"/><Relationship Id="rId5" Type="http://schemas.openxmlformats.org/officeDocument/2006/relationships/slideLayout" Target="../slideLayouts/slideLayout20.xml"/><Relationship Id="rId4" Type="http://schemas.openxmlformats.org/officeDocument/2006/relationships/tags" Target="../tags/tag168.xml"/></Relationships>
</file>

<file path=ppt/slides/_rels/slide3.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notesSlide" Target="../notesSlides/notesSlide3.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Layout" Target="../slideLayouts/slideLayout9.xml"/><Relationship Id="rId5" Type="http://schemas.openxmlformats.org/officeDocument/2006/relationships/tags" Target="../tags/tag54.xml"/><Relationship Id="rId4" Type="http://schemas.openxmlformats.org/officeDocument/2006/relationships/tags" Target="../tags/tag53.xml"/></Relationships>
</file>

<file path=ppt/slides/_rels/slide4.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notesSlide" Target="../notesSlides/notesSlide4.xml"/><Relationship Id="rId5" Type="http://schemas.openxmlformats.org/officeDocument/2006/relationships/slideLayout" Target="../slideLayouts/slideLayout9.xml"/><Relationship Id="rId4" Type="http://schemas.openxmlformats.org/officeDocument/2006/relationships/tags" Target="../tags/tag58.xml"/></Relationships>
</file>

<file path=ppt/slides/_rels/slide5.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notesSlide" Target="../notesSlides/notesSlide5.xml"/><Relationship Id="rId5" Type="http://schemas.openxmlformats.org/officeDocument/2006/relationships/slideLayout" Target="../slideLayouts/slideLayout9.xml"/><Relationship Id="rId4" Type="http://schemas.openxmlformats.org/officeDocument/2006/relationships/tags" Target="../tags/tag62.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9"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notesSlide" Target="../notesSlides/notesSlide7.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slideLayout" Target="../slideLayouts/slideLayout9.xml"/><Relationship Id="rId5" Type="http://schemas.openxmlformats.org/officeDocument/2006/relationships/tags" Target="../tags/tag74.xml"/><Relationship Id="rId4" Type="http://schemas.openxmlformats.org/officeDocument/2006/relationships/tags" Target="../tags/tag73.xml"/></Relationships>
</file>

<file path=ppt/slides/_rels/slide8.xml.rels><?xml version="1.0" encoding="UTF-8" standalone="yes"?>
<Relationships xmlns="http://schemas.openxmlformats.org/package/2006/relationships"><Relationship Id="rId3" Type="http://schemas.openxmlformats.org/officeDocument/2006/relationships/tags" Target="../tags/tag77.xml"/><Relationship Id="rId7" Type="http://schemas.openxmlformats.org/officeDocument/2006/relationships/notesSlide" Target="../notesSlides/notesSlide8.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slideLayout" Target="../slideLayouts/slideLayout9.xml"/><Relationship Id="rId5" Type="http://schemas.openxmlformats.org/officeDocument/2006/relationships/tags" Target="../tags/tag79.xml"/><Relationship Id="rId4" Type="http://schemas.openxmlformats.org/officeDocument/2006/relationships/tags" Target="../tags/tag78.xml"/></Relationships>
</file>

<file path=ppt/slides/_rels/slide9.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notesSlide" Target="../notesSlides/notesSlide9.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slideLayout" Target="../slideLayouts/slideLayout9.xml"/><Relationship Id="rId5" Type="http://schemas.openxmlformats.org/officeDocument/2006/relationships/tags" Target="../tags/tag84.xml"/><Relationship Id="rId4" Type="http://schemas.openxmlformats.org/officeDocument/2006/relationships/tags" Target="../tags/tag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A20465-108C-484C-98C8-D5CC05D665E3}"/>
              </a:ext>
            </a:extLst>
          </p:cNvPr>
          <p:cNvSpPr>
            <a:spLocks noGrp="1"/>
          </p:cNvSpPr>
          <p:nvPr>
            <p:ph type="ctrTitle"/>
            <p:custDataLst>
              <p:tags r:id="rId2"/>
            </p:custDataLst>
          </p:nvPr>
        </p:nvSpPr>
        <p:spPr/>
        <p:txBody>
          <a:bodyPr>
            <a:normAutofit fontScale="90000"/>
          </a:bodyPr>
          <a:lstStyle/>
          <a:p>
            <a:r>
              <a:rPr lang="fr-FR" dirty="0"/>
              <a:t>Le développement </a:t>
            </a:r>
            <a:br>
              <a:rPr lang="fr-FR" dirty="0"/>
            </a:br>
            <a:r>
              <a:rPr lang="fr-FR" dirty="0"/>
              <a:t>d’une application mobile </a:t>
            </a:r>
            <a:br>
              <a:rPr lang="fr-FR" dirty="0"/>
            </a:br>
            <a:r>
              <a:rPr lang="fr-FR" dirty="0"/>
              <a:t>sous Android</a:t>
            </a:r>
          </a:p>
        </p:txBody>
      </p:sp>
      <p:sp>
        <p:nvSpPr>
          <p:cNvPr id="3" name="Sous-titre 2">
            <a:extLst>
              <a:ext uri="{FF2B5EF4-FFF2-40B4-BE49-F238E27FC236}">
                <a16:creationId xmlns:a16="http://schemas.microsoft.com/office/drawing/2014/main" id="{82D9C71C-7792-488F-828F-F9378DF293F0}"/>
              </a:ext>
            </a:extLst>
          </p:cNvPr>
          <p:cNvSpPr>
            <a:spLocks noGrp="1"/>
          </p:cNvSpPr>
          <p:nvPr>
            <p:ph type="subTitle" idx="1"/>
            <p:custDataLst>
              <p:tags r:id="rId3"/>
            </p:custDataLst>
          </p:nvPr>
        </p:nvSpPr>
        <p:spPr/>
        <p:txBody>
          <a:bodyPr/>
          <a:lstStyle/>
          <a:p>
            <a:r>
              <a:rPr lang="fr-FR"/>
              <a:t>Module 09 – Room</a:t>
            </a:r>
          </a:p>
        </p:txBody>
      </p:sp>
    </p:spTree>
    <p:custDataLst>
      <p:tags r:id="rId1"/>
    </p:custDataLst>
    <p:extLst>
      <p:ext uri="{BB962C8B-B14F-4D97-AF65-F5344CB8AC3E}">
        <p14:creationId xmlns:p14="http://schemas.microsoft.com/office/powerpoint/2010/main" val="2123512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6950BFC3-D8DA-4A85-94F7-54DA5524770B}">
      <p188:commentRel xmlns:p188="http://schemas.microsoft.com/office/powerpoint/2018/8/main" r:id="rId6"/>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Room</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endParaRPr lang="fr-FR" b="1"/>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dirty="0"/>
              <a:t>Étape 5/5 : test</a:t>
            </a:r>
          </a:p>
        </p:txBody>
      </p:sp>
      <p:grpSp>
        <p:nvGrpSpPr>
          <p:cNvPr id="11" name="Groupe 10">
            <a:extLst>
              <a:ext uri="{FF2B5EF4-FFF2-40B4-BE49-F238E27FC236}">
                <a16:creationId xmlns:a16="http://schemas.microsoft.com/office/drawing/2014/main" id="{7DED5FEE-89DC-4FB6-8935-E87530D15239}"/>
              </a:ext>
            </a:extLst>
          </p:cNvPr>
          <p:cNvGrpSpPr/>
          <p:nvPr>
            <p:custDataLst>
              <p:tags r:id="rId5"/>
            </p:custDataLst>
          </p:nvPr>
        </p:nvGrpSpPr>
        <p:grpSpPr>
          <a:xfrm>
            <a:off x="2083443" y="1158842"/>
            <a:ext cx="8847056" cy="4900314"/>
            <a:chOff x="2191732" y="2274484"/>
            <a:chExt cx="8847056" cy="4900314"/>
          </a:xfrm>
        </p:grpSpPr>
        <p:grpSp>
          <p:nvGrpSpPr>
            <p:cNvPr id="12" name="Groupe 11">
              <a:extLst>
                <a:ext uri="{FF2B5EF4-FFF2-40B4-BE49-F238E27FC236}">
                  <a16:creationId xmlns:a16="http://schemas.microsoft.com/office/drawing/2014/main" id="{02EC5C9E-B504-4B76-8BE4-3812617F41B4}"/>
                </a:ext>
              </a:extLst>
            </p:cNvPr>
            <p:cNvGrpSpPr/>
            <p:nvPr/>
          </p:nvGrpSpPr>
          <p:grpSpPr>
            <a:xfrm>
              <a:off x="2191732" y="2274484"/>
              <a:ext cx="8847056" cy="4900314"/>
              <a:chOff x="2191732" y="2274484"/>
              <a:chExt cx="8847056" cy="4900314"/>
            </a:xfrm>
          </p:grpSpPr>
          <p:sp>
            <p:nvSpPr>
              <p:cNvPr id="14" name="Rectangle 13">
                <a:extLst>
                  <a:ext uri="{FF2B5EF4-FFF2-40B4-BE49-F238E27FC236}">
                    <a16:creationId xmlns:a16="http://schemas.microsoft.com/office/drawing/2014/main" id="{5029BBD2-A5E9-4F1D-BBF5-D56B99FE0BC6}"/>
                  </a:ext>
                </a:extLst>
              </p:cNvPr>
              <p:cNvSpPr/>
              <p:nvPr/>
            </p:nvSpPr>
            <p:spPr>
              <a:xfrm>
                <a:off x="2191732" y="2274484"/>
                <a:ext cx="8847056" cy="4900314"/>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5" name="Connecteur droit 14">
                <a:extLst>
                  <a:ext uri="{FF2B5EF4-FFF2-40B4-BE49-F238E27FC236}">
                    <a16:creationId xmlns:a16="http://schemas.microsoft.com/office/drawing/2014/main" id="{91E5E46C-A015-4EBA-ABF0-3C29E39A3944}"/>
                  </a:ext>
                </a:extLst>
              </p:cNvPr>
              <p:cNvCxnSpPr>
                <a:cxnSpLocks/>
              </p:cNvCxnSpPr>
              <p:nvPr/>
            </p:nvCxnSpPr>
            <p:spPr>
              <a:xfrm>
                <a:off x="2191732" y="3077628"/>
                <a:ext cx="8847056" cy="0"/>
              </a:xfrm>
              <a:prstGeom prst="line">
                <a:avLst/>
              </a:prstGeom>
            </p:spPr>
            <p:style>
              <a:lnRef idx="1">
                <a:schemeClr val="accent3"/>
              </a:lnRef>
              <a:fillRef idx="0">
                <a:schemeClr val="accent3"/>
              </a:fillRef>
              <a:effectRef idx="0">
                <a:schemeClr val="accent3"/>
              </a:effectRef>
              <a:fontRef idx="minor">
                <a:schemeClr val="tx1"/>
              </a:fontRef>
            </p:style>
          </p:cxnSp>
        </p:grpSp>
        <p:sp>
          <p:nvSpPr>
            <p:cNvPr id="13" name="ZoneTexte 12">
              <a:extLst>
                <a:ext uri="{FF2B5EF4-FFF2-40B4-BE49-F238E27FC236}">
                  <a16:creationId xmlns:a16="http://schemas.microsoft.com/office/drawing/2014/main" id="{E228A3C4-C277-4B3E-9C53-C92A26A2253A}"/>
                </a:ext>
              </a:extLst>
            </p:cNvPr>
            <p:cNvSpPr txBox="1"/>
            <p:nvPr/>
          </p:nvSpPr>
          <p:spPr>
            <a:xfrm>
              <a:off x="2549854" y="2292947"/>
              <a:ext cx="1249147" cy="632444"/>
            </a:xfrm>
            <a:prstGeom prst="rect">
              <a:avLst/>
            </a:prstGeom>
          </p:spPr>
          <p:txBody>
            <a:bodyPr vert="horz" wrap="square" lIns="91440" tIns="45720" rIns="91440" bIns="45720" rtlCol="0" anchor="b">
              <a:normAutofit fontScale="92500"/>
            </a:bodyPr>
            <a:lstStyle/>
            <a:p>
              <a:r>
                <a:rPr lang="fr-FR" sz="2400" b="1" dirty="0">
                  <a:solidFill>
                    <a:srgbClr val="0090CD"/>
                  </a:solidFill>
                  <a:latin typeface="Segoe UI" panose="020B0502040204020203" pitchFamily="34" charset="0"/>
                </a:rPr>
                <a:t>KOTLIN</a:t>
              </a:r>
            </a:p>
          </p:txBody>
        </p:sp>
      </p:grpSp>
      <p:sp>
        <p:nvSpPr>
          <p:cNvPr id="10" name="Rectangle 1">
            <a:extLst>
              <a:ext uri="{FF2B5EF4-FFF2-40B4-BE49-F238E27FC236}">
                <a16:creationId xmlns:a16="http://schemas.microsoft.com/office/drawing/2014/main" id="{F036B2D4-35C5-4F75-BB6C-A7420BBDFA62}"/>
              </a:ext>
            </a:extLst>
          </p:cNvPr>
          <p:cNvSpPr>
            <a:spLocks noChangeArrowheads="1"/>
          </p:cNvSpPr>
          <p:nvPr>
            <p:custDataLst>
              <p:tags r:id="rId6"/>
            </p:custDataLst>
          </p:nvPr>
        </p:nvSpPr>
        <p:spPr bwMode="auto">
          <a:xfrm>
            <a:off x="2303833" y="2202527"/>
            <a:ext cx="8488097"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rgbClr val="808000"/>
                </a:solidFill>
                <a:effectLst/>
                <a:latin typeface="Courier New" panose="02070309020205020404" pitchFamily="49" charset="0"/>
              </a:rPr>
              <a:t>@RunWith</a:t>
            </a:r>
            <a:r>
              <a:rPr kumimoji="0" lang="fr-FR" altLang="fr-FR" sz="900" b="0" i="0" u="none" strike="noStrike" cap="none" normalizeH="0" baseline="0">
                <a:ln>
                  <a:noFill/>
                </a:ln>
                <a:solidFill>
                  <a:srgbClr val="000000"/>
                </a:solidFill>
                <a:effectLst/>
                <a:latin typeface="Courier New" panose="02070309020205020404" pitchFamily="49" charset="0"/>
              </a:rPr>
              <a:t>(AndroidJUnit4::</a:t>
            </a:r>
            <a:r>
              <a:rPr kumimoji="0" lang="fr-FR" altLang="fr-FR" sz="900" b="1" i="0" u="none" strike="noStrike" cap="none" normalizeH="0" baseline="0">
                <a:ln>
                  <a:noFill/>
                </a:ln>
                <a:solidFill>
                  <a:srgbClr val="000080"/>
                </a:solidFill>
                <a:effectLst/>
                <a:latin typeface="Courier New" panose="02070309020205020404" pitchFamily="49" charset="0"/>
              </a:rPr>
              <a:t>class</a:t>
            </a:r>
            <a:r>
              <a:rPr kumimoji="0" lang="fr-FR" altLang="fr-FR" sz="900" b="0" i="0" u="none" strike="noStrike" cap="none" normalizeH="0" baseline="0">
                <a:ln>
                  <a:noFill/>
                </a:ln>
                <a:solidFill>
                  <a:srgbClr val="000000"/>
                </a:solidFill>
                <a:effectLst/>
                <a:latin typeface="Courier New" panose="02070309020205020404" pitchFamily="49" charset="0"/>
              </a:rPr>
              <a:t>)</a:t>
            </a:r>
            <a:br>
              <a:rPr kumimoji="0" lang="fr-FR" altLang="fr-FR" sz="900" b="0" i="0" u="none" strike="noStrike" cap="none" normalizeH="0" baseline="0">
                <a:ln>
                  <a:noFill/>
                </a:ln>
                <a:solidFill>
                  <a:srgbClr val="000000"/>
                </a:solidFill>
                <a:effectLst/>
                <a:latin typeface="Courier New" panose="02070309020205020404" pitchFamily="49" charset="0"/>
              </a:rPr>
            </a:br>
            <a:r>
              <a:rPr kumimoji="0" lang="fr-FR" altLang="fr-FR" sz="900" b="1" i="0" u="none" strike="noStrike" cap="none" normalizeH="0" baseline="0">
                <a:ln>
                  <a:noFill/>
                </a:ln>
                <a:solidFill>
                  <a:srgbClr val="000080"/>
                </a:solidFill>
                <a:effectLst/>
                <a:latin typeface="Courier New" panose="02070309020205020404" pitchFamily="49" charset="0"/>
              </a:rPr>
              <a:t>class </a:t>
            </a:r>
            <a:r>
              <a:rPr kumimoji="0" lang="fr-FR" altLang="fr-FR" sz="900" b="0" i="0" u="none" strike="noStrike" cap="none" normalizeH="0" baseline="0">
                <a:ln>
                  <a:noFill/>
                </a:ln>
                <a:solidFill>
                  <a:srgbClr val="000000"/>
                </a:solidFill>
                <a:effectLst/>
                <a:latin typeface="Courier New" panose="02070309020205020404" pitchFamily="49" charset="0"/>
              </a:rPr>
              <a:t>AppDatabaseTest {</a:t>
            </a:r>
            <a:br>
              <a:rPr kumimoji="0" lang="fr-FR" altLang="fr-FR" sz="900" b="0" i="0" u="none" strike="noStrike" cap="none" normalizeH="0" baseline="0">
                <a:ln>
                  <a:noFill/>
                </a:ln>
                <a:solidFill>
                  <a:srgbClr val="000000"/>
                </a:solidFill>
                <a:effectLst/>
                <a:latin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rPr>
              <a:t>    </a:t>
            </a:r>
            <a:r>
              <a:rPr kumimoji="0" lang="fr-FR" altLang="fr-FR" sz="900" b="1" i="0" u="none" strike="noStrike" cap="none" normalizeH="0" baseline="0">
                <a:ln>
                  <a:noFill/>
                </a:ln>
                <a:solidFill>
                  <a:srgbClr val="000080"/>
                </a:solidFill>
                <a:effectLst/>
                <a:latin typeface="Courier New" panose="02070309020205020404" pitchFamily="49" charset="0"/>
              </a:rPr>
              <a:t>private lateinit var </a:t>
            </a:r>
            <a:r>
              <a:rPr kumimoji="0" lang="fr-FR" altLang="fr-FR" sz="900" b="1" i="0" u="none" strike="noStrike" cap="none" normalizeH="0" baseline="0">
                <a:ln>
                  <a:noFill/>
                </a:ln>
                <a:solidFill>
                  <a:srgbClr val="660E7A"/>
                </a:solidFill>
                <a:effectLst/>
                <a:latin typeface="Courier New" panose="02070309020205020404" pitchFamily="49" charset="0"/>
              </a:rPr>
              <a:t>personneDao</a:t>
            </a:r>
            <a:r>
              <a:rPr kumimoji="0" lang="fr-FR" altLang="fr-FR" sz="900" b="0" i="0" u="none" strike="noStrike" cap="none" normalizeH="0" baseline="0">
                <a:ln>
                  <a:noFill/>
                </a:ln>
                <a:solidFill>
                  <a:srgbClr val="000000"/>
                </a:solidFill>
                <a:effectLst/>
                <a:latin typeface="Courier New" panose="02070309020205020404" pitchFamily="49" charset="0"/>
              </a:rPr>
              <a:t>: PersonneDao</a:t>
            </a:r>
            <a:br>
              <a:rPr kumimoji="0" lang="fr-FR" altLang="fr-FR" sz="900" b="0" i="0" u="none" strike="noStrike" cap="none" normalizeH="0" baseline="0">
                <a:ln>
                  <a:noFill/>
                </a:ln>
                <a:solidFill>
                  <a:srgbClr val="000000"/>
                </a:solidFill>
                <a:effectLst/>
                <a:latin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rPr>
              <a:t>    </a:t>
            </a:r>
            <a:r>
              <a:rPr kumimoji="0" lang="fr-FR" altLang="fr-FR" sz="900" b="1" i="0" u="none" strike="noStrike" cap="none" normalizeH="0" baseline="0">
                <a:ln>
                  <a:noFill/>
                </a:ln>
                <a:solidFill>
                  <a:srgbClr val="000080"/>
                </a:solidFill>
                <a:effectLst/>
                <a:latin typeface="Courier New" panose="02070309020205020404" pitchFamily="49" charset="0"/>
              </a:rPr>
              <a:t>private lateinit var </a:t>
            </a:r>
            <a:r>
              <a:rPr kumimoji="0" lang="fr-FR" altLang="fr-FR" sz="900" b="1" i="0" u="none" strike="noStrike" cap="none" normalizeH="0" baseline="0">
                <a:ln>
                  <a:noFill/>
                </a:ln>
                <a:solidFill>
                  <a:srgbClr val="660E7A"/>
                </a:solidFill>
                <a:effectLst/>
                <a:latin typeface="Courier New" panose="02070309020205020404" pitchFamily="49" charset="0"/>
              </a:rPr>
              <a:t>db</a:t>
            </a:r>
            <a:r>
              <a:rPr kumimoji="0" lang="fr-FR" altLang="fr-FR" sz="900" b="0" i="0" u="none" strike="noStrike" cap="none" normalizeH="0" baseline="0">
                <a:ln>
                  <a:noFill/>
                </a:ln>
                <a:solidFill>
                  <a:srgbClr val="000000"/>
                </a:solidFill>
                <a:effectLst/>
                <a:latin typeface="Courier New" panose="02070309020205020404" pitchFamily="49" charset="0"/>
              </a:rPr>
              <a:t>: AppDatabase</a:t>
            </a:r>
            <a:br>
              <a:rPr kumimoji="0" lang="fr-FR" altLang="fr-FR" sz="900" b="0" i="0" u="none" strike="noStrike" cap="none" normalizeH="0" baseline="0">
                <a:ln>
                  <a:noFill/>
                </a:ln>
                <a:solidFill>
                  <a:srgbClr val="000000"/>
                </a:solidFill>
                <a:effectLst/>
                <a:latin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rPr>
              <a:t>    </a:t>
            </a:r>
            <a:r>
              <a:rPr kumimoji="0" lang="fr-FR" altLang="fr-FR" sz="900" b="0" i="0" u="none" strike="noStrike" cap="none" normalizeH="0" baseline="0">
                <a:ln>
                  <a:noFill/>
                </a:ln>
                <a:solidFill>
                  <a:srgbClr val="808000"/>
                </a:solidFill>
                <a:effectLst/>
                <a:latin typeface="Courier New" panose="02070309020205020404" pitchFamily="49" charset="0"/>
              </a:rPr>
              <a:t>@Before</a:t>
            </a:r>
            <a:br>
              <a:rPr kumimoji="0" lang="fr-FR" altLang="fr-FR" sz="900" b="0" i="0" u="none" strike="noStrike" cap="none" normalizeH="0" baseline="0">
                <a:ln>
                  <a:noFill/>
                </a:ln>
                <a:solidFill>
                  <a:srgbClr val="808000"/>
                </a:solidFill>
                <a:effectLst/>
                <a:latin typeface="Courier New" panose="02070309020205020404" pitchFamily="49" charset="0"/>
              </a:rPr>
            </a:br>
            <a:r>
              <a:rPr kumimoji="0" lang="fr-FR" altLang="fr-FR" sz="900" b="0" i="0" u="none" strike="noStrike" cap="none" normalizeH="0" baseline="0">
                <a:ln>
                  <a:noFill/>
                </a:ln>
                <a:solidFill>
                  <a:srgbClr val="808000"/>
                </a:solidFill>
                <a:effectLst/>
                <a:latin typeface="Courier New" panose="02070309020205020404" pitchFamily="49" charset="0"/>
              </a:rPr>
              <a:t>    @Throws</a:t>
            </a:r>
            <a:r>
              <a:rPr kumimoji="0" lang="fr-FR" altLang="fr-FR" sz="900" b="0" i="0" u="none" strike="noStrike" cap="none" normalizeH="0" baseline="0">
                <a:ln>
                  <a:noFill/>
                </a:ln>
                <a:solidFill>
                  <a:srgbClr val="000000"/>
                </a:solidFill>
                <a:effectLst/>
                <a:latin typeface="Courier New" panose="02070309020205020404" pitchFamily="49" charset="0"/>
              </a:rPr>
              <a:t>(Exception::</a:t>
            </a:r>
            <a:r>
              <a:rPr kumimoji="0" lang="fr-FR" altLang="fr-FR" sz="900" b="1" i="0" u="none" strike="noStrike" cap="none" normalizeH="0" baseline="0">
                <a:ln>
                  <a:noFill/>
                </a:ln>
                <a:solidFill>
                  <a:srgbClr val="000080"/>
                </a:solidFill>
                <a:effectLst/>
                <a:latin typeface="Courier New" panose="02070309020205020404" pitchFamily="49" charset="0"/>
              </a:rPr>
              <a:t>class</a:t>
            </a:r>
            <a:r>
              <a:rPr kumimoji="0" lang="fr-FR" altLang="fr-FR" sz="900" b="0" i="0" u="none" strike="noStrike" cap="none" normalizeH="0" baseline="0">
                <a:ln>
                  <a:noFill/>
                </a:ln>
                <a:solidFill>
                  <a:srgbClr val="000000"/>
                </a:solidFill>
                <a:effectLst/>
                <a:latin typeface="Courier New" panose="02070309020205020404" pitchFamily="49" charset="0"/>
              </a:rPr>
              <a:t>)</a:t>
            </a:r>
            <a:br>
              <a:rPr kumimoji="0" lang="fr-FR" altLang="fr-FR" sz="900" b="0" i="0" u="none" strike="noStrike" cap="none" normalizeH="0" baseline="0">
                <a:ln>
                  <a:noFill/>
                </a:ln>
                <a:solidFill>
                  <a:srgbClr val="000000"/>
                </a:solidFill>
                <a:effectLst/>
                <a:latin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rPr>
              <a:t>    </a:t>
            </a:r>
            <a:r>
              <a:rPr kumimoji="0" lang="fr-FR" altLang="fr-FR" sz="900" b="1" i="0" u="none" strike="noStrike" cap="none" normalizeH="0" baseline="0">
                <a:ln>
                  <a:noFill/>
                </a:ln>
                <a:solidFill>
                  <a:srgbClr val="000080"/>
                </a:solidFill>
                <a:effectLst/>
                <a:latin typeface="Courier New" panose="02070309020205020404" pitchFamily="49" charset="0"/>
              </a:rPr>
              <a:t>fun </a:t>
            </a:r>
            <a:r>
              <a:rPr kumimoji="0" lang="fr-FR" altLang="fr-FR" sz="900" b="0" i="0" u="none" strike="noStrike" cap="none" normalizeH="0" baseline="0">
                <a:ln>
                  <a:noFill/>
                </a:ln>
                <a:solidFill>
                  <a:srgbClr val="000000"/>
                </a:solidFill>
                <a:effectLst/>
                <a:latin typeface="Courier New" panose="02070309020205020404" pitchFamily="49" charset="0"/>
              </a:rPr>
              <a:t>creerBdd()</a:t>
            </a:r>
            <a:br>
              <a:rPr kumimoji="0" lang="fr-FR" altLang="fr-FR" sz="900" b="0" i="0" u="none" strike="noStrike" cap="none" normalizeH="0" baseline="0">
                <a:ln>
                  <a:noFill/>
                </a:ln>
                <a:solidFill>
                  <a:srgbClr val="000000"/>
                </a:solidFill>
                <a:effectLst/>
                <a:latin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rPr>
              <a:t>    {</a:t>
            </a:r>
            <a:br>
              <a:rPr kumimoji="0" lang="fr-FR" altLang="fr-FR" sz="900" b="0" i="0" u="none" strike="noStrike" cap="none" normalizeH="0" baseline="0">
                <a:ln>
                  <a:noFill/>
                </a:ln>
                <a:solidFill>
                  <a:srgbClr val="000000"/>
                </a:solidFill>
                <a:effectLst/>
                <a:latin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rPr>
              <a:t>        </a:t>
            </a:r>
            <a:r>
              <a:rPr kumimoji="0" lang="fr-FR" altLang="fr-FR" sz="900" b="1" i="0" u="none" strike="noStrike" cap="none" normalizeH="0" baseline="0">
                <a:ln>
                  <a:noFill/>
                </a:ln>
                <a:solidFill>
                  <a:srgbClr val="000080"/>
                </a:solidFill>
                <a:effectLst/>
                <a:latin typeface="Courier New" panose="02070309020205020404" pitchFamily="49" charset="0"/>
              </a:rPr>
              <a:t>val </a:t>
            </a:r>
            <a:r>
              <a:rPr kumimoji="0" lang="fr-FR" altLang="fr-FR" sz="900" b="0" i="0" u="none" strike="noStrike" cap="none" normalizeH="0" baseline="0">
                <a:ln>
                  <a:noFill/>
                </a:ln>
                <a:solidFill>
                  <a:srgbClr val="000000"/>
                </a:solidFill>
                <a:effectLst/>
                <a:latin typeface="Courier New" panose="02070309020205020404" pitchFamily="49" charset="0"/>
              </a:rPr>
              <a:t>context = InstrumentationRegistry.getInstrumentation().</a:t>
            </a:r>
            <a:r>
              <a:rPr kumimoji="0" lang="fr-FR" altLang="fr-FR" sz="900" b="0" i="1" u="none" strike="noStrike" cap="none" normalizeH="0" baseline="0">
                <a:ln>
                  <a:noFill/>
                </a:ln>
                <a:solidFill>
                  <a:srgbClr val="660E7A"/>
                </a:solidFill>
                <a:effectLst/>
                <a:latin typeface="Courier New" panose="02070309020205020404" pitchFamily="49" charset="0"/>
              </a:rPr>
              <a:t>targetContext</a:t>
            </a:r>
            <a:br>
              <a:rPr kumimoji="0" lang="fr-FR" altLang="fr-FR" sz="900" b="0" i="1" u="none" strike="noStrike" cap="none" normalizeH="0" baseline="0">
                <a:ln>
                  <a:noFill/>
                </a:ln>
                <a:solidFill>
                  <a:srgbClr val="660E7A"/>
                </a:solidFill>
                <a:effectLst/>
                <a:latin typeface="Courier New" panose="02070309020205020404" pitchFamily="49" charset="0"/>
              </a:rPr>
            </a:br>
            <a:r>
              <a:rPr kumimoji="0" lang="fr-FR" altLang="fr-FR" sz="900" b="0" i="1" u="none" strike="noStrike" cap="none" normalizeH="0" baseline="0">
                <a:ln>
                  <a:noFill/>
                </a:ln>
                <a:solidFill>
                  <a:srgbClr val="660E7A"/>
                </a:solidFill>
                <a:effectLst/>
                <a:latin typeface="Courier New" panose="02070309020205020404" pitchFamily="49" charset="0"/>
              </a:rPr>
              <a:t>        </a:t>
            </a:r>
            <a:r>
              <a:rPr kumimoji="0" lang="fr-FR" altLang="fr-FR" sz="900" b="1" i="0" u="none" strike="noStrike" cap="none" normalizeH="0" baseline="0">
                <a:ln>
                  <a:noFill/>
                </a:ln>
                <a:solidFill>
                  <a:srgbClr val="660E7A"/>
                </a:solidFill>
                <a:effectLst/>
                <a:latin typeface="Courier New" panose="02070309020205020404" pitchFamily="49" charset="0"/>
              </a:rPr>
              <a:t>db </a:t>
            </a:r>
            <a:r>
              <a:rPr kumimoji="0" lang="fr-FR" altLang="fr-FR" sz="900" b="0" i="0" u="none" strike="noStrike" cap="none" normalizeH="0" baseline="0">
                <a:ln>
                  <a:noFill/>
                </a:ln>
                <a:solidFill>
                  <a:srgbClr val="000000"/>
                </a:solidFill>
                <a:effectLst/>
                <a:latin typeface="Courier New" panose="02070309020205020404" pitchFamily="49" charset="0"/>
              </a:rPr>
              <a:t>= Room.inMemoryDatabaseBuilder(context, AppDatabase::</a:t>
            </a:r>
            <a:r>
              <a:rPr kumimoji="0" lang="fr-FR" altLang="fr-FR" sz="900" b="1" i="0" u="none" strike="noStrike" cap="none" normalizeH="0" baseline="0">
                <a:ln>
                  <a:noFill/>
                </a:ln>
                <a:solidFill>
                  <a:srgbClr val="000080"/>
                </a:solidFill>
                <a:effectLst/>
                <a:latin typeface="Courier New" panose="02070309020205020404" pitchFamily="49" charset="0"/>
              </a:rPr>
              <a:t>class</a:t>
            </a:r>
            <a:r>
              <a:rPr kumimoji="0" lang="fr-FR" altLang="fr-FR" sz="900" b="0" i="0" u="none" strike="noStrike" cap="none" normalizeH="0" baseline="0">
                <a:ln>
                  <a:noFill/>
                </a:ln>
                <a:solidFill>
                  <a:srgbClr val="000000"/>
                </a:solidFill>
                <a:effectLst/>
                <a:latin typeface="Courier New" panose="02070309020205020404" pitchFamily="49" charset="0"/>
              </a:rPr>
              <a:t>.</a:t>
            </a:r>
            <a:r>
              <a:rPr kumimoji="0" lang="fr-FR" altLang="fr-FR" sz="900" b="0" i="1" u="none" strike="noStrike" cap="none" normalizeH="0" baseline="0">
                <a:ln>
                  <a:noFill/>
                </a:ln>
                <a:solidFill>
                  <a:srgbClr val="660E7A"/>
                </a:solidFill>
                <a:effectLst/>
                <a:latin typeface="Courier New" panose="02070309020205020404" pitchFamily="49" charset="0"/>
              </a:rPr>
              <a:t>java</a:t>
            </a:r>
            <a:r>
              <a:rPr kumimoji="0" lang="fr-FR" altLang="fr-FR" sz="900" b="0" i="0" u="none" strike="noStrike" cap="none" normalizeH="0" baseline="0">
                <a:ln>
                  <a:noFill/>
                </a:ln>
                <a:solidFill>
                  <a:srgbClr val="000000"/>
                </a:solidFill>
                <a:effectLst/>
                <a:latin typeface="Courier New" panose="02070309020205020404" pitchFamily="49" charset="0"/>
              </a:rPr>
              <a:t>).allowMainThreadQueries().build()</a:t>
            </a:r>
            <a:br>
              <a:rPr kumimoji="0" lang="fr-FR" altLang="fr-FR" sz="900" b="0" i="0" u="none" strike="noStrike" cap="none" normalizeH="0" baseline="0">
                <a:ln>
                  <a:noFill/>
                </a:ln>
                <a:solidFill>
                  <a:srgbClr val="000000"/>
                </a:solidFill>
                <a:effectLst/>
                <a:latin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rPr>
              <a:t>        </a:t>
            </a:r>
            <a:r>
              <a:rPr kumimoji="0" lang="fr-FR" altLang="fr-FR" sz="900" b="1" i="0" u="none" strike="noStrike" cap="none" normalizeH="0" baseline="0">
                <a:ln>
                  <a:noFill/>
                </a:ln>
                <a:solidFill>
                  <a:srgbClr val="660E7A"/>
                </a:solidFill>
                <a:effectLst/>
                <a:latin typeface="Courier New" panose="02070309020205020404" pitchFamily="49" charset="0"/>
              </a:rPr>
              <a:t>personneDao </a:t>
            </a:r>
            <a:r>
              <a:rPr kumimoji="0" lang="fr-FR" altLang="fr-FR" sz="900" b="0" i="0" u="none" strike="noStrike" cap="none" normalizeH="0" baseline="0">
                <a:ln>
                  <a:noFill/>
                </a:ln>
                <a:solidFill>
                  <a:srgbClr val="000000"/>
                </a:solidFill>
                <a:effectLst/>
                <a:latin typeface="Courier New" panose="02070309020205020404" pitchFamily="49" charset="0"/>
              </a:rPr>
              <a:t>= </a:t>
            </a:r>
            <a:r>
              <a:rPr kumimoji="0" lang="fr-FR" altLang="fr-FR" sz="900" b="1" i="0" u="none" strike="noStrike" cap="none" normalizeH="0" baseline="0">
                <a:ln>
                  <a:noFill/>
                </a:ln>
                <a:solidFill>
                  <a:srgbClr val="660E7A"/>
                </a:solidFill>
                <a:effectLst/>
                <a:latin typeface="Courier New" panose="02070309020205020404" pitchFamily="49" charset="0"/>
              </a:rPr>
              <a:t>db</a:t>
            </a:r>
            <a:r>
              <a:rPr kumimoji="0" lang="fr-FR" altLang="fr-FR" sz="900" b="0" i="0" u="none" strike="noStrike" cap="none" normalizeH="0" baseline="0">
                <a:ln>
                  <a:noFill/>
                </a:ln>
                <a:solidFill>
                  <a:srgbClr val="000000"/>
                </a:solidFill>
                <a:effectLst/>
                <a:latin typeface="Courier New" panose="02070309020205020404" pitchFamily="49" charset="0"/>
              </a:rPr>
              <a:t>.personneDao()</a:t>
            </a:r>
            <a:br>
              <a:rPr kumimoji="0" lang="fr-FR" altLang="fr-FR" sz="900" b="0" i="0" u="none" strike="noStrike" cap="none" normalizeH="0" baseline="0">
                <a:ln>
                  <a:noFill/>
                </a:ln>
                <a:solidFill>
                  <a:srgbClr val="000000"/>
                </a:solidFill>
                <a:effectLst/>
                <a:latin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rPr>
              <a:t>    }</a:t>
            </a:r>
            <a:br>
              <a:rPr kumimoji="0" lang="fr-FR" altLang="fr-FR" sz="900" b="0" i="0" u="none" strike="noStrike" cap="none" normalizeH="0" baseline="0">
                <a:ln>
                  <a:noFill/>
                </a:ln>
                <a:solidFill>
                  <a:srgbClr val="000000"/>
                </a:solidFill>
                <a:effectLst/>
                <a:latin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rPr>
              <a:t>    </a:t>
            </a:r>
            <a:r>
              <a:rPr kumimoji="0" lang="fr-FR" altLang="fr-FR" sz="900" b="0" i="0" u="none" strike="noStrike" cap="none" normalizeH="0" baseline="0">
                <a:ln>
                  <a:noFill/>
                </a:ln>
                <a:solidFill>
                  <a:srgbClr val="808000"/>
                </a:solidFill>
                <a:effectLst/>
                <a:latin typeface="Courier New" panose="02070309020205020404" pitchFamily="49" charset="0"/>
              </a:rPr>
              <a:t>@After</a:t>
            </a:r>
            <a:br>
              <a:rPr kumimoji="0" lang="fr-FR" altLang="fr-FR" sz="900" b="0" i="0" u="none" strike="noStrike" cap="none" normalizeH="0" baseline="0">
                <a:ln>
                  <a:noFill/>
                </a:ln>
                <a:solidFill>
                  <a:srgbClr val="808000"/>
                </a:solidFill>
                <a:effectLst/>
                <a:latin typeface="Courier New" panose="02070309020205020404" pitchFamily="49" charset="0"/>
              </a:rPr>
            </a:br>
            <a:r>
              <a:rPr kumimoji="0" lang="fr-FR" altLang="fr-FR" sz="900" b="0" i="0" u="none" strike="noStrike" cap="none" normalizeH="0" baseline="0">
                <a:ln>
                  <a:noFill/>
                </a:ln>
                <a:solidFill>
                  <a:srgbClr val="808000"/>
                </a:solidFill>
                <a:effectLst/>
                <a:latin typeface="Courier New" panose="02070309020205020404" pitchFamily="49" charset="0"/>
              </a:rPr>
              <a:t>    </a:t>
            </a:r>
            <a:r>
              <a:rPr kumimoji="0" lang="fr-FR" altLang="fr-FR" sz="900" b="1" i="0" u="none" strike="noStrike" cap="none" normalizeH="0" baseline="0">
                <a:ln>
                  <a:noFill/>
                </a:ln>
                <a:solidFill>
                  <a:srgbClr val="000080"/>
                </a:solidFill>
                <a:effectLst/>
                <a:latin typeface="Courier New" panose="02070309020205020404" pitchFamily="49" charset="0"/>
              </a:rPr>
              <a:t>fun </a:t>
            </a:r>
            <a:r>
              <a:rPr kumimoji="0" lang="fr-FR" altLang="fr-FR" sz="900" b="0" i="0" u="none" strike="noStrike" cap="none" normalizeH="0" baseline="0">
                <a:ln>
                  <a:noFill/>
                </a:ln>
                <a:solidFill>
                  <a:srgbClr val="000000"/>
                </a:solidFill>
                <a:effectLst/>
                <a:latin typeface="Courier New" panose="02070309020205020404" pitchFamily="49" charset="0"/>
              </a:rPr>
              <a:t>deconnexionBdd()</a:t>
            </a:r>
            <a:br>
              <a:rPr kumimoji="0" lang="fr-FR" altLang="fr-FR" sz="900" b="0" i="0" u="none" strike="noStrike" cap="none" normalizeH="0" baseline="0">
                <a:ln>
                  <a:noFill/>
                </a:ln>
                <a:solidFill>
                  <a:srgbClr val="000000"/>
                </a:solidFill>
                <a:effectLst/>
                <a:latin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rPr>
              <a:t>    {</a:t>
            </a:r>
            <a:br>
              <a:rPr kumimoji="0" lang="fr-FR" altLang="fr-FR" sz="900" b="0" i="0" u="none" strike="noStrike" cap="none" normalizeH="0" baseline="0">
                <a:ln>
                  <a:noFill/>
                </a:ln>
                <a:solidFill>
                  <a:srgbClr val="000000"/>
                </a:solidFill>
                <a:effectLst/>
                <a:latin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rPr>
              <a:t>        </a:t>
            </a:r>
            <a:r>
              <a:rPr kumimoji="0" lang="fr-FR" altLang="fr-FR" sz="900" b="1" i="0" u="none" strike="noStrike" cap="none" normalizeH="0" baseline="0">
                <a:ln>
                  <a:noFill/>
                </a:ln>
                <a:solidFill>
                  <a:srgbClr val="660E7A"/>
                </a:solidFill>
                <a:effectLst/>
                <a:latin typeface="Courier New" panose="02070309020205020404" pitchFamily="49" charset="0"/>
              </a:rPr>
              <a:t>db</a:t>
            </a:r>
            <a:r>
              <a:rPr kumimoji="0" lang="fr-FR" altLang="fr-FR" sz="900" b="0" i="0" u="none" strike="noStrike" cap="none" normalizeH="0" baseline="0">
                <a:ln>
                  <a:noFill/>
                </a:ln>
                <a:solidFill>
                  <a:srgbClr val="000000"/>
                </a:solidFill>
                <a:effectLst/>
                <a:latin typeface="Courier New" panose="02070309020205020404" pitchFamily="49" charset="0"/>
              </a:rPr>
              <a:t>.close()</a:t>
            </a:r>
            <a:br>
              <a:rPr kumimoji="0" lang="fr-FR" altLang="fr-FR" sz="900" b="0" i="0" u="none" strike="noStrike" cap="none" normalizeH="0" baseline="0">
                <a:ln>
                  <a:noFill/>
                </a:ln>
                <a:solidFill>
                  <a:srgbClr val="000000"/>
                </a:solidFill>
                <a:effectLst/>
                <a:latin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rPr>
              <a:t>    }</a:t>
            </a:r>
            <a:br>
              <a:rPr kumimoji="0" lang="fr-FR" altLang="fr-FR" sz="900" b="0" i="0" u="none" strike="noStrike" cap="none" normalizeH="0" baseline="0">
                <a:ln>
                  <a:noFill/>
                </a:ln>
                <a:solidFill>
                  <a:srgbClr val="000000"/>
                </a:solidFill>
                <a:effectLst/>
                <a:latin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rPr>
              <a:t>    </a:t>
            </a:r>
            <a:r>
              <a:rPr kumimoji="0" lang="fr-FR" altLang="fr-FR" sz="900" b="0" i="0" u="none" strike="noStrike" cap="none" normalizeH="0" baseline="0">
                <a:ln>
                  <a:noFill/>
                </a:ln>
                <a:solidFill>
                  <a:srgbClr val="808000"/>
                </a:solidFill>
                <a:effectLst/>
                <a:latin typeface="Courier New" panose="02070309020205020404" pitchFamily="49" charset="0"/>
              </a:rPr>
              <a:t>@Test</a:t>
            </a:r>
            <a:br>
              <a:rPr kumimoji="0" lang="fr-FR" altLang="fr-FR" sz="900" b="0" i="0" u="none" strike="noStrike" cap="none" normalizeH="0" baseline="0">
                <a:ln>
                  <a:noFill/>
                </a:ln>
                <a:solidFill>
                  <a:srgbClr val="808000"/>
                </a:solidFill>
                <a:effectLst/>
                <a:latin typeface="Courier New" panose="02070309020205020404" pitchFamily="49" charset="0"/>
              </a:rPr>
            </a:br>
            <a:r>
              <a:rPr kumimoji="0" lang="fr-FR" altLang="fr-FR" sz="900" b="0" i="0" u="none" strike="noStrike" cap="none" normalizeH="0" baseline="0">
                <a:ln>
                  <a:noFill/>
                </a:ln>
                <a:solidFill>
                  <a:srgbClr val="808000"/>
                </a:solidFill>
                <a:effectLst/>
                <a:latin typeface="Courier New" panose="02070309020205020404" pitchFamily="49" charset="0"/>
              </a:rPr>
              <a:t>    </a:t>
            </a:r>
            <a:r>
              <a:rPr kumimoji="0" lang="fr-FR" altLang="fr-FR" sz="900" b="1" i="0" u="none" strike="noStrike" cap="none" normalizeH="0" baseline="0">
                <a:ln>
                  <a:noFill/>
                </a:ln>
                <a:solidFill>
                  <a:srgbClr val="000080"/>
                </a:solidFill>
                <a:effectLst/>
                <a:latin typeface="Courier New" panose="02070309020205020404" pitchFamily="49" charset="0"/>
              </a:rPr>
              <a:t>fun </a:t>
            </a:r>
            <a:r>
              <a:rPr kumimoji="0" lang="fr-FR" altLang="fr-FR" sz="900" b="0" i="0" u="none" strike="noStrike" cap="none" normalizeH="0" baseline="0">
                <a:ln>
                  <a:noFill/>
                </a:ln>
                <a:solidFill>
                  <a:srgbClr val="000000"/>
                </a:solidFill>
                <a:effectLst/>
                <a:latin typeface="Courier New" panose="02070309020205020404" pitchFamily="49" charset="0"/>
              </a:rPr>
              <a:t>insertions()</a:t>
            </a:r>
            <a:br>
              <a:rPr kumimoji="0" lang="fr-FR" altLang="fr-FR" sz="900" b="0" i="0" u="none" strike="noStrike" cap="none" normalizeH="0" baseline="0">
                <a:ln>
                  <a:noFill/>
                </a:ln>
                <a:solidFill>
                  <a:srgbClr val="000000"/>
                </a:solidFill>
                <a:effectLst/>
                <a:latin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rPr>
              <a:t>    {</a:t>
            </a:r>
            <a:br>
              <a:rPr kumimoji="0" lang="fr-FR" altLang="fr-FR" sz="900" b="0" i="0" u="none" strike="noStrike" cap="none" normalizeH="0" baseline="0">
                <a:ln>
                  <a:noFill/>
                </a:ln>
                <a:solidFill>
                  <a:srgbClr val="000000"/>
                </a:solidFill>
                <a:effectLst/>
                <a:latin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rPr>
              <a:t>        </a:t>
            </a:r>
            <a:r>
              <a:rPr kumimoji="0" lang="fr-FR" altLang="fr-FR" sz="900" b="1" i="0" u="none" strike="noStrike" cap="none" normalizeH="0" baseline="0">
                <a:ln>
                  <a:noFill/>
                </a:ln>
                <a:solidFill>
                  <a:srgbClr val="660E7A"/>
                </a:solidFill>
                <a:effectLst/>
                <a:latin typeface="Courier New" panose="02070309020205020404" pitchFamily="49" charset="0"/>
              </a:rPr>
              <a:t>personneDao</a:t>
            </a:r>
            <a:r>
              <a:rPr kumimoji="0" lang="fr-FR" altLang="fr-FR" sz="900" b="0" i="0" u="none" strike="noStrike" cap="none" normalizeH="0" baseline="0">
                <a:ln>
                  <a:noFill/>
                </a:ln>
                <a:solidFill>
                  <a:srgbClr val="000000"/>
                </a:solidFill>
                <a:effectLst/>
                <a:latin typeface="Courier New" panose="02070309020205020404" pitchFamily="49" charset="0"/>
              </a:rPr>
              <a:t>.insert(Personne(</a:t>
            </a:r>
            <a:r>
              <a:rPr kumimoji="0" lang="fr-FR" altLang="fr-FR" sz="900" b="0" i="0" u="none" strike="noStrike" cap="none" normalizeH="0" baseline="0">
                <a:ln>
                  <a:noFill/>
                </a:ln>
                <a:solidFill>
                  <a:srgbClr val="0000FF"/>
                </a:solidFill>
                <a:effectLst/>
                <a:latin typeface="Courier New" panose="02070309020205020404" pitchFamily="49" charset="0"/>
              </a:rPr>
              <a:t>0</a:t>
            </a:r>
            <a:r>
              <a:rPr kumimoji="0" lang="fr-FR" altLang="fr-FR" sz="900" b="0" i="0" u="none" strike="noStrike" cap="none" normalizeH="0" baseline="0">
                <a:ln>
                  <a:noFill/>
                </a:ln>
                <a:solidFill>
                  <a:srgbClr val="000000"/>
                </a:solidFill>
                <a:effectLst/>
                <a:latin typeface="Courier New" panose="02070309020205020404" pitchFamily="49" charset="0"/>
              </a:rPr>
              <a:t>, </a:t>
            </a:r>
            <a:r>
              <a:rPr kumimoji="0" lang="fr-FR" altLang="fr-FR" sz="900" b="1" i="0" u="none" strike="noStrike" cap="none" normalizeH="0" baseline="0">
                <a:ln>
                  <a:noFill/>
                </a:ln>
                <a:solidFill>
                  <a:srgbClr val="008000"/>
                </a:solidFill>
                <a:effectLst/>
                <a:latin typeface="Courier New" panose="02070309020205020404" pitchFamily="49" charset="0"/>
              </a:rPr>
              <a:t>"Terieur"</a:t>
            </a:r>
            <a:r>
              <a:rPr kumimoji="0" lang="fr-FR" altLang="fr-FR" sz="900" b="0" i="0" u="none" strike="noStrike" cap="none" normalizeH="0" baseline="0">
                <a:ln>
                  <a:noFill/>
                </a:ln>
                <a:solidFill>
                  <a:srgbClr val="000000"/>
                </a:solidFill>
                <a:effectLst/>
                <a:latin typeface="Courier New" panose="02070309020205020404" pitchFamily="49" charset="0"/>
              </a:rPr>
              <a:t>, </a:t>
            </a:r>
            <a:r>
              <a:rPr kumimoji="0" lang="fr-FR" altLang="fr-FR" sz="900" b="1" i="0" u="none" strike="noStrike" cap="none" normalizeH="0" baseline="0">
                <a:ln>
                  <a:noFill/>
                </a:ln>
                <a:solidFill>
                  <a:srgbClr val="008000"/>
                </a:solidFill>
                <a:effectLst/>
                <a:latin typeface="Courier New" panose="02070309020205020404" pitchFamily="49" charset="0"/>
              </a:rPr>
              <a:t>"Alex"</a:t>
            </a:r>
            <a:r>
              <a:rPr kumimoji="0" lang="fr-FR" altLang="fr-FR" sz="900" b="0" i="0" u="none" strike="noStrike" cap="none" normalizeH="0" baseline="0">
                <a:ln>
                  <a:noFill/>
                </a:ln>
                <a:solidFill>
                  <a:srgbClr val="000000"/>
                </a:solidFill>
                <a:effectLst/>
                <a:latin typeface="Courier New" panose="02070309020205020404" pitchFamily="49" charset="0"/>
              </a:rPr>
              <a:t>))</a:t>
            </a:r>
            <a:br>
              <a:rPr kumimoji="0" lang="fr-FR" altLang="fr-FR" sz="900" b="0" i="0" u="none" strike="noStrike" cap="none" normalizeH="0" baseline="0">
                <a:ln>
                  <a:noFill/>
                </a:ln>
                <a:solidFill>
                  <a:srgbClr val="000000"/>
                </a:solidFill>
                <a:effectLst/>
                <a:latin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rPr>
              <a:t>        </a:t>
            </a:r>
            <a:r>
              <a:rPr kumimoji="0" lang="fr-FR" altLang="fr-FR" sz="900" b="1" i="0" u="none" strike="noStrike" cap="none" normalizeH="0" baseline="0">
                <a:ln>
                  <a:noFill/>
                </a:ln>
                <a:solidFill>
                  <a:srgbClr val="660E7A"/>
                </a:solidFill>
                <a:effectLst/>
                <a:latin typeface="Courier New" panose="02070309020205020404" pitchFamily="49" charset="0"/>
              </a:rPr>
              <a:t>personneDao</a:t>
            </a:r>
            <a:r>
              <a:rPr kumimoji="0" lang="fr-FR" altLang="fr-FR" sz="900" b="0" i="0" u="none" strike="noStrike" cap="none" normalizeH="0" baseline="0">
                <a:ln>
                  <a:noFill/>
                </a:ln>
                <a:solidFill>
                  <a:srgbClr val="000000"/>
                </a:solidFill>
                <a:effectLst/>
                <a:latin typeface="Courier New" panose="02070309020205020404" pitchFamily="49" charset="0"/>
              </a:rPr>
              <a:t>.insert(Personne(</a:t>
            </a:r>
            <a:r>
              <a:rPr kumimoji="0" lang="fr-FR" altLang="fr-FR" sz="900" b="0" i="0" u="none" strike="noStrike" cap="none" normalizeH="0" baseline="0">
                <a:ln>
                  <a:noFill/>
                </a:ln>
                <a:solidFill>
                  <a:srgbClr val="0000FF"/>
                </a:solidFill>
                <a:effectLst/>
                <a:latin typeface="Courier New" panose="02070309020205020404" pitchFamily="49" charset="0"/>
              </a:rPr>
              <a:t>0</a:t>
            </a:r>
            <a:r>
              <a:rPr kumimoji="0" lang="fr-FR" altLang="fr-FR" sz="900" b="0" i="0" u="none" strike="noStrike" cap="none" normalizeH="0" baseline="0">
                <a:ln>
                  <a:noFill/>
                </a:ln>
                <a:solidFill>
                  <a:srgbClr val="000000"/>
                </a:solidFill>
                <a:effectLst/>
                <a:latin typeface="Courier New" panose="02070309020205020404" pitchFamily="49" charset="0"/>
              </a:rPr>
              <a:t>, </a:t>
            </a:r>
            <a:r>
              <a:rPr kumimoji="0" lang="fr-FR" altLang="fr-FR" sz="900" b="1" i="0" u="none" strike="noStrike" cap="none" normalizeH="0" baseline="0">
                <a:ln>
                  <a:noFill/>
                </a:ln>
                <a:solidFill>
                  <a:srgbClr val="008000"/>
                </a:solidFill>
                <a:effectLst/>
                <a:latin typeface="Courier New" panose="02070309020205020404" pitchFamily="49" charset="0"/>
              </a:rPr>
              <a:t>"Centrique"</a:t>
            </a:r>
            <a:r>
              <a:rPr kumimoji="0" lang="fr-FR" altLang="fr-FR" sz="900" b="0" i="0" u="none" strike="noStrike" cap="none" normalizeH="0" baseline="0">
                <a:ln>
                  <a:noFill/>
                </a:ln>
                <a:solidFill>
                  <a:srgbClr val="000000"/>
                </a:solidFill>
                <a:effectLst/>
                <a:latin typeface="Courier New" panose="02070309020205020404" pitchFamily="49" charset="0"/>
              </a:rPr>
              <a:t>, </a:t>
            </a:r>
            <a:r>
              <a:rPr kumimoji="0" lang="fr-FR" altLang="fr-FR" sz="900" b="1" i="0" u="none" strike="noStrike" cap="none" normalizeH="0" baseline="0">
                <a:ln>
                  <a:noFill/>
                </a:ln>
                <a:solidFill>
                  <a:srgbClr val="008000"/>
                </a:solidFill>
                <a:effectLst/>
                <a:latin typeface="Courier New" panose="02070309020205020404" pitchFamily="49" charset="0"/>
              </a:rPr>
              <a:t>"Alex"</a:t>
            </a:r>
            <a:r>
              <a:rPr kumimoji="0" lang="fr-FR" altLang="fr-FR" sz="900" b="0" i="0" u="none" strike="noStrike" cap="none" normalizeH="0" baseline="0">
                <a:ln>
                  <a:noFill/>
                </a:ln>
                <a:solidFill>
                  <a:srgbClr val="000000"/>
                </a:solidFill>
                <a:effectLst/>
                <a:latin typeface="Courier New" panose="02070309020205020404" pitchFamily="49" charset="0"/>
              </a:rPr>
              <a:t>))</a:t>
            </a:r>
            <a:br>
              <a:rPr kumimoji="0" lang="fr-FR" altLang="fr-FR" sz="900" b="0" i="0" u="none" strike="noStrike" cap="none" normalizeH="0" baseline="0">
                <a:ln>
                  <a:noFill/>
                </a:ln>
                <a:solidFill>
                  <a:srgbClr val="000000"/>
                </a:solidFill>
                <a:effectLst/>
                <a:latin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rPr>
              <a:t>        </a:t>
            </a:r>
            <a:r>
              <a:rPr kumimoji="0" lang="fr-FR" altLang="fr-FR" sz="900" b="1" i="0" u="none" strike="noStrike" cap="none" normalizeH="0" baseline="0">
                <a:ln>
                  <a:noFill/>
                </a:ln>
                <a:solidFill>
                  <a:srgbClr val="000080"/>
                </a:solidFill>
                <a:effectLst/>
                <a:latin typeface="Courier New" panose="02070309020205020404" pitchFamily="49" charset="0"/>
              </a:rPr>
              <a:t>val </a:t>
            </a:r>
            <a:r>
              <a:rPr kumimoji="0" lang="fr-FR" altLang="fr-FR" sz="900" b="0" i="0" u="none" strike="noStrike" cap="none" normalizeH="0" baseline="0">
                <a:ln>
                  <a:noFill/>
                </a:ln>
                <a:solidFill>
                  <a:srgbClr val="000000"/>
                </a:solidFill>
                <a:effectLst/>
                <a:latin typeface="Courier New" panose="02070309020205020404" pitchFamily="49" charset="0"/>
              </a:rPr>
              <a:t>personne = </a:t>
            </a:r>
            <a:r>
              <a:rPr kumimoji="0" lang="fr-FR" altLang="fr-FR" sz="900" b="1" i="0" u="none" strike="noStrike" cap="none" normalizeH="0" baseline="0">
                <a:ln>
                  <a:noFill/>
                </a:ln>
                <a:solidFill>
                  <a:srgbClr val="660E7A"/>
                </a:solidFill>
                <a:effectLst/>
                <a:latin typeface="Courier New" panose="02070309020205020404" pitchFamily="49" charset="0"/>
              </a:rPr>
              <a:t>personneDao</a:t>
            </a:r>
            <a:r>
              <a:rPr kumimoji="0" lang="fr-FR" altLang="fr-FR" sz="900" b="0" i="0" u="none" strike="noStrike" cap="none" normalizeH="0" baseline="0">
                <a:ln>
                  <a:noFill/>
                </a:ln>
                <a:solidFill>
                  <a:srgbClr val="000000"/>
                </a:solidFill>
                <a:effectLst/>
                <a:latin typeface="Courier New" panose="02070309020205020404" pitchFamily="49" charset="0"/>
              </a:rPr>
              <a:t>.get(</a:t>
            </a:r>
            <a:r>
              <a:rPr kumimoji="0" lang="fr-FR" altLang="fr-FR" sz="900" b="0" i="0" u="none" strike="noStrike" cap="none" normalizeH="0" baseline="0">
                <a:ln>
                  <a:noFill/>
                </a:ln>
                <a:solidFill>
                  <a:srgbClr val="0000FF"/>
                </a:solidFill>
                <a:effectLst/>
                <a:latin typeface="Courier New" panose="02070309020205020404" pitchFamily="49" charset="0"/>
              </a:rPr>
              <a:t>1</a:t>
            </a:r>
            <a:r>
              <a:rPr kumimoji="0" lang="fr-FR" altLang="fr-FR" sz="900" b="0" i="0" u="none" strike="noStrike" cap="none" normalizeH="0" baseline="0">
                <a:ln>
                  <a:noFill/>
                </a:ln>
                <a:solidFill>
                  <a:srgbClr val="000000"/>
                </a:solidFill>
                <a:effectLst/>
                <a:latin typeface="Courier New" panose="02070309020205020404" pitchFamily="49" charset="0"/>
              </a:rPr>
              <a:t>)</a:t>
            </a:r>
            <a:br>
              <a:rPr kumimoji="0" lang="fr-FR" altLang="fr-FR" sz="900" b="0" i="0" u="none" strike="noStrike" cap="none" normalizeH="0" baseline="0">
                <a:ln>
                  <a:noFill/>
                </a:ln>
                <a:solidFill>
                  <a:srgbClr val="000000"/>
                </a:solidFill>
                <a:effectLst/>
                <a:latin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rPr>
              <a:t>        assertTrue(personne.</a:t>
            </a:r>
            <a:r>
              <a:rPr kumimoji="0" lang="fr-FR" altLang="fr-FR" sz="900" b="1" i="0" u="none" strike="noStrike" cap="none" normalizeH="0" baseline="0">
                <a:ln>
                  <a:noFill/>
                </a:ln>
                <a:solidFill>
                  <a:srgbClr val="660E7A"/>
                </a:solidFill>
                <a:effectLst/>
                <a:latin typeface="Courier New" panose="02070309020205020404" pitchFamily="49" charset="0"/>
              </a:rPr>
              <a:t>nom </a:t>
            </a:r>
            <a:r>
              <a:rPr kumimoji="0" lang="fr-FR" altLang="fr-FR" sz="900" b="0" i="0" u="none" strike="noStrike" cap="none" normalizeH="0" baseline="0">
                <a:ln>
                  <a:noFill/>
                </a:ln>
                <a:solidFill>
                  <a:srgbClr val="000000"/>
                </a:solidFill>
                <a:effectLst/>
                <a:latin typeface="Courier New" panose="02070309020205020404" pitchFamily="49" charset="0"/>
              </a:rPr>
              <a:t>== </a:t>
            </a:r>
            <a:r>
              <a:rPr kumimoji="0" lang="fr-FR" altLang="fr-FR" sz="900" b="1" i="0" u="none" strike="noStrike" cap="none" normalizeH="0" baseline="0">
                <a:ln>
                  <a:noFill/>
                </a:ln>
                <a:solidFill>
                  <a:srgbClr val="008000"/>
                </a:solidFill>
                <a:effectLst/>
                <a:latin typeface="Courier New" panose="02070309020205020404" pitchFamily="49" charset="0"/>
              </a:rPr>
              <a:t>"Terieur"</a:t>
            </a:r>
            <a:r>
              <a:rPr kumimoji="0" lang="fr-FR" altLang="fr-FR" sz="900" b="0" i="0" u="none" strike="noStrike" cap="none" normalizeH="0" baseline="0">
                <a:ln>
                  <a:noFill/>
                </a:ln>
                <a:solidFill>
                  <a:srgbClr val="000000"/>
                </a:solidFill>
                <a:effectLst/>
                <a:latin typeface="Courier New" panose="02070309020205020404" pitchFamily="49" charset="0"/>
              </a:rPr>
              <a:t>)</a:t>
            </a:r>
            <a:br>
              <a:rPr kumimoji="0" lang="fr-FR" altLang="fr-FR" sz="900" b="0" i="0" u="none" strike="noStrike" cap="none" normalizeH="0" baseline="0">
                <a:ln>
                  <a:noFill/>
                </a:ln>
                <a:solidFill>
                  <a:srgbClr val="000000"/>
                </a:solidFill>
                <a:effectLst/>
                <a:latin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rPr>
              <a:t>    }</a:t>
            </a:r>
            <a:br>
              <a:rPr kumimoji="0" lang="fr-FR" altLang="fr-FR" sz="900" b="0" i="0" u="none" strike="noStrike" cap="none" normalizeH="0" baseline="0">
                <a:ln>
                  <a:noFill/>
                </a:ln>
                <a:solidFill>
                  <a:srgbClr val="000000"/>
                </a:solidFill>
                <a:effectLst/>
                <a:latin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rPr>
              <a:t>}</a:t>
            </a:r>
            <a:endParaRPr kumimoji="0" lang="fr-FR" altLang="fr-FR" sz="1600" b="0" i="0" u="none" strike="noStrike" cap="none" normalizeH="0" baseline="0" dirty="0">
              <a:ln>
                <a:noFill/>
              </a:ln>
              <a:solidFill>
                <a:schemeClr val="tx1"/>
              </a:solidFill>
              <a:effectLst/>
              <a:latin typeface="Segoe UI" panose="020B0502040204020203" pitchFamily="34" charset="0"/>
            </a:endParaRPr>
          </a:p>
        </p:txBody>
      </p:sp>
    </p:spTree>
    <p:custDataLst>
      <p:tags r:id="rId1"/>
    </p:custDataLst>
    <p:extLst>
      <p:ext uri="{BB962C8B-B14F-4D97-AF65-F5344CB8AC3E}">
        <p14:creationId xmlns:p14="http://schemas.microsoft.com/office/powerpoint/2010/main" val="1954744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249463D-80FE-44A6-83BD-37208094BC63}"/>
              </a:ext>
            </a:extLst>
          </p:cNvPr>
          <p:cNvSpPr>
            <a:spLocks noGrp="1"/>
          </p:cNvSpPr>
          <p:nvPr>
            <p:ph type="ctrTitle"/>
            <p:custDataLst>
              <p:tags r:id="rId2"/>
            </p:custDataLst>
          </p:nvPr>
        </p:nvSpPr>
        <p:spPr/>
        <p:txBody>
          <a:bodyPr/>
          <a:lstStyle/>
          <a:p>
            <a:r>
              <a:rPr lang="fr-FR"/>
              <a:t>Room</a:t>
            </a:r>
          </a:p>
        </p:txBody>
      </p:sp>
      <p:sp>
        <p:nvSpPr>
          <p:cNvPr id="5" name="Espace réservé du texte 4">
            <a:extLst>
              <a:ext uri="{FF2B5EF4-FFF2-40B4-BE49-F238E27FC236}">
                <a16:creationId xmlns:a16="http://schemas.microsoft.com/office/drawing/2014/main" id="{D48FE589-407B-439F-AF48-997C8170A331}"/>
              </a:ext>
            </a:extLst>
          </p:cNvPr>
          <p:cNvSpPr>
            <a:spLocks noGrp="1"/>
          </p:cNvSpPr>
          <p:nvPr>
            <p:ph type="body" sz="quarter" idx="14"/>
            <p:custDataLst>
              <p:tags r:id="rId3"/>
            </p:custDataLst>
          </p:nvPr>
        </p:nvSpPr>
        <p:spPr/>
        <p:txBody>
          <a:bodyPr/>
          <a:lstStyle/>
          <a:p>
            <a:r>
              <a:rPr lang="fr-FR" sz="4800"/>
              <a:t>Room + JUnit</a:t>
            </a:r>
          </a:p>
        </p:txBody>
      </p:sp>
      <p:sp>
        <p:nvSpPr>
          <p:cNvPr id="6" name="Espace réservé du contenu 5">
            <a:extLst>
              <a:ext uri="{FF2B5EF4-FFF2-40B4-BE49-F238E27FC236}">
                <a16:creationId xmlns:a16="http://schemas.microsoft.com/office/drawing/2014/main" id="{D04CD334-0062-458F-9CFD-C54AF90FBDBA}"/>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3965998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Room</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a:xfrm>
            <a:off x="2083444" y="1765298"/>
            <a:ext cx="8396376" cy="3933860"/>
          </a:xfrm>
        </p:spPr>
        <p:txBody>
          <a:bodyPr/>
          <a:lstStyle/>
          <a:p>
            <a:pPr marL="0" indent="0">
              <a:buNone/>
            </a:pPr>
            <a:r>
              <a:rPr lang="fr-FR" b="1" dirty="0"/>
              <a:t>Présentation</a:t>
            </a:r>
          </a:p>
          <a:p>
            <a:pPr marL="0" indent="0">
              <a:buNone/>
            </a:pPr>
            <a:endParaRPr lang="fr-FR" b="1" dirty="0"/>
          </a:p>
          <a:p>
            <a:pPr marL="0" indent="0">
              <a:buNone/>
            </a:pPr>
            <a:r>
              <a:rPr lang="fr-FR" sz="2400" dirty="0">
                <a:solidFill>
                  <a:srgbClr val="962D3E"/>
                </a:solidFill>
              </a:rPr>
              <a:t>L’injection de dépendances c’est la séparation de l’utilisation et de la configuration</a:t>
            </a:r>
          </a:p>
          <a:p>
            <a:pPr marL="0" indent="0">
              <a:buNone/>
            </a:pPr>
            <a:endParaRPr lang="fr-FR" b="1" dirty="0"/>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dirty="0" err="1"/>
              <a:t>ViewModelFactory</a:t>
            </a:r>
            <a:r>
              <a:rPr lang="fr-FR" dirty="0"/>
              <a:t> et injection de dépendances</a:t>
            </a:r>
          </a:p>
        </p:txBody>
      </p:sp>
    </p:spTree>
    <p:custDataLst>
      <p:tags r:id="rId1"/>
    </p:custDataLst>
    <p:extLst>
      <p:ext uri="{BB962C8B-B14F-4D97-AF65-F5344CB8AC3E}">
        <p14:creationId xmlns:p14="http://schemas.microsoft.com/office/powerpoint/2010/main" val="2724176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Room</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a:t>Mise en place</a:t>
            </a:r>
          </a:p>
          <a:p>
            <a:pPr marL="0" indent="0">
              <a:buNone/>
            </a:pPr>
            <a:endParaRPr lang="fr-FR" b="1"/>
          </a:p>
          <a:p>
            <a:pPr marL="457200" indent="-457200">
              <a:buFont typeface="+mj-lt"/>
              <a:buAutoNum type="arabicPeriod"/>
            </a:pPr>
            <a:r>
              <a:rPr lang="fr-FR" sz="2400"/>
              <a:t>Créer une factory de ViewModel</a:t>
            </a:r>
          </a:p>
          <a:p>
            <a:pPr marL="457200" indent="-457200">
              <a:buFont typeface="+mj-lt"/>
              <a:buAutoNum type="arabicPeriod"/>
            </a:pPr>
            <a:r>
              <a:rPr lang="fr-FR" sz="2400"/>
              <a:t>Brancher la factory au contrôleur</a:t>
            </a:r>
          </a:p>
          <a:p>
            <a:pPr marL="0" indent="0">
              <a:buNone/>
            </a:pPr>
            <a:endParaRPr lang="fr-FR" b="1"/>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dirty="0" err="1"/>
              <a:t>ViewModelFactory</a:t>
            </a:r>
            <a:r>
              <a:rPr lang="fr-FR" dirty="0"/>
              <a:t> et injection de dépendances</a:t>
            </a:r>
          </a:p>
        </p:txBody>
      </p:sp>
    </p:spTree>
    <p:custDataLst>
      <p:tags r:id="rId1"/>
    </p:custDataLst>
    <p:extLst>
      <p:ext uri="{BB962C8B-B14F-4D97-AF65-F5344CB8AC3E}">
        <p14:creationId xmlns:p14="http://schemas.microsoft.com/office/powerpoint/2010/main" val="3981955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Room</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3"/>
            </p:custDataLst>
          </p:nvPr>
        </p:nvSpPr>
        <p:spPr/>
        <p:txBody>
          <a:bodyPr/>
          <a:lstStyle/>
          <a:p>
            <a:r>
              <a:rPr lang="fr-FR" dirty="0" err="1"/>
              <a:t>ViewModel</a:t>
            </a:r>
            <a:r>
              <a:rPr lang="fr-FR" dirty="0"/>
              <a:t> - Étape 1/2 : création d’un </a:t>
            </a:r>
            <a:r>
              <a:rPr lang="fr-FR" dirty="0" err="1"/>
              <a:t>ViewModel</a:t>
            </a:r>
            <a:endParaRPr lang="fr-FR" dirty="0"/>
          </a:p>
        </p:txBody>
      </p:sp>
      <p:grpSp>
        <p:nvGrpSpPr>
          <p:cNvPr id="11" name="Groupe 10">
            <a:extLst>
              <a:ext uri="{FF2B5EF4-FFF2-40B4-BE49-F238E27FC236}">
                <a16:creationId xmlns:a16="http://schemas.microsoft.com/office/drawing/2014/main" id="{EC6E74D6-088B-4667-BA74-299FC5B4D072}"/>
              </a:ext>
            </a:extLst>
          </p:cNvPr>
          <p:cNvGrpSpPr/>
          <p:nvPr>
            <p:custDataLst>
              <p:tags r:id="rId4"/>
            </p:custDataLst>
          </p:nvPr>
        </p:nvGrpSpPr>
        <p:grpSpPr>
          <a:xfrm>
            <a:off x="2083443" y="1761744"/>
            <a:ext cx="8847056" cy="3192094"/>
            <a:chOff x="2191732" y="2274484"/>
            <a:chExt cx="8847056" cy="3192094"/>
          </a:xfrm>
        </p:grpSpPr>
        <p:grpSp>
          <p:nvGrpSpPr>
            <p:cNvPr id="12" name="Groupe 11">
              <a:extLst>
                <a:ext uri="{FF2B5EF4-FFF2-40B4-BE49-F238E27FC236}">
                  <a16:creationId xmlns:a16="http://schemas.microsoft.com/office/drawing/2014/main" id="{9353085B-E9B4-4A2B-AD92-AFDF3E76C1A0}"/>
                </a:ext>
              </a:extLst>
            </p:cNvPr>
            <p:cNvGrpSpPr/>
            <p:nvPr/>
          </p:nvGrpSpPr>
          <p:grpSpPr>
            <a:xfrm>
              <a:off x="2191732" y="2274484"/>
              <a:ext cx="8847056" cy="3192094"/>
              <a:chOff x="2191732" y="2274484"/>
              <a:chExt cx="8847056" cy="3192094"/>
            </a:xfrm>
          </p:grpSpPr>
          <p:sp>
            <p:nvSpPr>
              <p:cNvPr id="14" name="Rectangle 13">
                <a:extLst>
                  <a:ext uri="{FF2B5EF4-FFF2-40B4-BE49-F238E27FC236}">
                    <a16:creationId xmlns:a16="http://schemas.microsoft.com/office/drawing/2014/main" id="{5B92D33C-16D5-4A1B-B411-57AB210CFE81}"/>
                  </a:ext>
                </a:extLst>
              </p:cNvPr>
              <p:cNvSpPr/>
              <p:nvPr/>
            </p:nvSpPr>
            <p:spPr>
              <a:xfrm>
                <a:off x="2191732" y="2274484"/>
                <a:ext cx="8847056" cy="3192094"/>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5" name="Connecteur droit 14">
                <a:extLst>
                  <a:ext uri="{FF2B5EF4-FFF2-40B4-BE49-F238E27FC236}">
                    <a16:creationId xmlns:a16="http://schemas.microsoft.com/office/drawing/2014/main" id="{41BA4894-5381-44F2-A9F9-EA5F9B13841E}"/>
                  </a:ext>
                </a:extLst>
              </p:cNvPr>
              <p:cNvCxnSpPr>
                <a:cxnSpLocks/>
              </p:cNvCxnSpPr>
              <p:nvPr/>
            </p:nvCxnSpPr>
            <p:spPr>
              <a:xfrm>
                <a:off x="2191732" y="3077628"/>
                <a:ext cx="8847056" cy="0"/>
              </a:xfrm>
              <a:prstGeom prst="line">
                <a:avLst/>
              </a:prstGeom>
            </p:spPr>
            <p:style>
              <a:lnRef idx="1">
                <a:schemeClr val="accent3"/>
              </a:lnRef>
              <a:fillRef idx="0">
                <a:schemeClr val="accent3"/>
              </a:fillRef>
              <a:effectRef idx="0">
                <a:schemeClr val="accent3"/>
              </a:effectRef>
              <a:fontRef idx="minor">
                <a:schemeClr val="tx1"/>
              </a:fontRef>
            </p:style>
          </p:cxnSp>
        </p:grpSp>
        <p:sp>
          <p:nvSpPr>
            <p:cNvPr id="13" name="ZoneTexte 12">
              <a:extLst>
                <a:ext uri="{FF2B5EF4-FFF2-40B4-BE49-F238E27FC236}">
                  <a16:creationId xmlns:a16="http://schemas.microsoft.com/office/drawing/2014/main" id="{3DF0D1E7-BE6C-4F3D-947F-B13954488390}"/>
                </a:ext>
              </a:extLst>
            </p:cNvPr>
            <p:cNvSpPr txBox="1"/>
            <p:nvPr/>
          </p:nvSpPr>
          <p:spPr>
            <a:xfrm>
              <a:off x="2549854" y="2292947"/>
              <a:ext cx="1249147" cy="632444"/>
            </a:xfrm>
            <a:prstGeom prst="rect">
              <a:avLst/>
            </a:prstGeom>
          </p:spPr>
          <p:txBody>
            <a:bodyPr vert="horz" wrap="square" lIns="91440" tIns="45720" rIns="91440" bIns="45720" rtlCol="0" anchor="b">
              <a:normAutofit fontScale="92500"/>
            </a:bodyPr>
            <a:lstStyle/>
            <a:p>
              <a:r>
                <a:rPr lang="fr-FR" sz="2400" b="1" dirty="0">
                  <a:solidFill>
                    <a:srgbClr val="0090CD"/>
                  </a:solidFill>
                  <a:latin typeface="Segoe UI" panose="020B0502040204020203" pitchFamily="34" charset="0"/>
                </a:rPr>
                <a:t>KOTLIN</a:t>
              </a:r>
            </a:p>
          </p:txBody>
        </p:sp>
      </p:grpSp>
      <p:sp>
        <p:nvSpPr>
          <p:cNvPr id="10" name="Rectangle 1">
            <a:extLst>
              <a:ext uri="{FF2B5EF4-FFF2-40B4-BE49-F238E27FC236}">
                <a16:creationId xmlns:a16="http://schemas.microsoft.com/office/drawing/2014/main" id="{C06F9256-DB6E-48BF-96AD-2939A8B57872}"/>
              </a:ext>
            </a:extLst>
          </p:cNvPr>
          <p:cNvSpPr>
            <a:spLocks noChangeArrowheads="1"/>
          </p:cNvSpPr>
          <p:nvPr>
            <p:custDataLst>
              <p:tags r:id="rId5"/>
            </p:custDataLst>
          </p:nvPr>
        </p:nvSpPr>
        <p:spPr bwMode="auto">
          <a:xfrm>
            <a:off x="2291024" y="2713947"/>
            <a:ext cx="8465876" cy="14465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fr-FR" altLang="fr-FR"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RandomPersonneViewModel</a:t>
            </a:r>
            <a:r>
              <a:rPr kumimoji="0" lang="fr-FR" altLang="fr-F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fr-FR" altLang="fr-FR"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val </a:t>
            </a:r>
            <a:r>
              <a:rPr kumimoji="0" lang="fr-FR" altLang="fr-FR" sz="11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personneDao</a:t>
            </a:r>
            <a:r>
              <a:rPr kumimoji="0" lang="fr-FR" altLang="fr-FR"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:PersonneDao</a:t>
            </a:r>
            <a:r>
              <a:rPr kumimoji="0" lang="fr-FR" altLang="fr-F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application: Application) : </a:t>
            </a:r>
            <a:r>
              <a:rPr kumimoji="0" lang="fr-FR" altLang="fr-FR"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AndroidViewModel</a:t>
            </a:r>
            <a:r>
              <a:rPr kumimoji="0" lang="fr-FR" altLang="fr-F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(application) {</a:t>
            </a:r>
            <a:br>
              <a:rPr kumimoji="0" lang="fr-FR" altLang="fr-F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val </a:t>
            </a:r>
            <a:r>
              <a:rPr kumimoji="0" lang="fr-FR" altLang="fr-FR"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personne </a:t>
            </a:r>
            <a:r>
              <a:rPr kumimoji="0" lang="fr-FR" altLang="fr-F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MutableLiveData</a:t>
            </a:r>
            <a:r>
              <a:rPr kumimoji="0" lang="fr-FR" altLang="fr-F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&lt;Personne&gt;();</a:t>
            </a:r>
            <a:br>
              <a:rPr kumimoji="0" lang="fr-FR" altLang="fr-F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fr-FR" altLang="fr-F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fun </a:t>
            </a:r>
            <a:r>
              <a:rPr kumimoji="0" lang="fr-FR" altLang="fr-FR"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randomPersonne</a:t>
            </a:r>
            <a:r>
              <a:rPr kumimoji="0" lang="fr-FR" altLang="fr-F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fr-FR" altLang="fr-F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1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fr-FR" altLang="fr-FR" sz="1100" b="1" i="1" u="none" strike="noStrike" cap="none" normalizeH="0" baseline="0" dirty="0">
                <a:ln>
                  <a:noFill/>
                </a:ln>
                <a:solidFill>
                  <a:srgbClr val="0073BF"/>
                </a:solidFill>
                <a:effectLst/>
                <a:latin typeface="Courier New" panose="02070309020205020404" pitchFamily="49" charset="0"/>
                <a:cs typeface="Courier New" panose="02070309020205020404" pitchFamily="49" charset="0"/>
              </a:rPr>
              <a:t>TODO Mettre à jour la variable "personne"</a:t>
            </a:r>
            <a:br>
              <a:rPr kumimoji="0" lang="fr-FR" altLang="fr-FR" sz="1100" b="1" i="1" u="none" strike="noStrike" cap="none" normalizeH="0" baseline="0" dirty="0">
                <a:ln>
                  <a:noFill/>
                </a:ln>
                <a:solidFill>
                  <a:srgbClr val="0073BF"/>
                </a:solidFill>
                <a:effectLst/>
                <a:latin typeface="Courier New" panose="02070309020205020404" pitchFamily="49" charset="0"/>
                <a:cs typeface="Courier New" panose="02070309020205020404" pitchFamily="49" charset="0"/>
              </a:rPr>
            </a:br>
            <a:r>
              <a:rPr kumimoji="0" lang="fr-FR" altLang="fr-FR" sz="1100" b="1" i="1" u="none" strike="noStrike" cap="none" normalizeH="0" baseline="0" dirty="0">
                <a:ln>
                  <a:noFill/>
                </a:ln>
                <a:solidFill>
                  <a:srgbClr val="0073BF"/>
                </a:solidFill>
                <a:effectLst/>
                <a:latin typeface="Courier New" panose="02070309020205020404" pitchFamily="49" charset="0"/>
                <a:cs typeface="Courier New" panose="02070309020205020404" pitchFamily="49" charset="0"/>
              </a:rPr>
              <a:t>    </a:t>
            </a:r>
            <a:r>
              <a:rPr kumimoji="0" lang="fr-FR" altLang="fr-F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fr-FR" altLang="fr-F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fr-FR" altLang="fr-FR"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2416881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id="{EC434574-3737-4024-A97D-BD7209FE78B6}"/>
              </a:ext>
            </a:extLst>
          </p:cNvPr>
          <p:cNvGrpSpPr/>
          <p:nvPr>
            <p:custDataLst>
              <p:tags r:id="rId2"/>
            </p:custDataLst>
          </p:nvPr>
        </p:nvGrpSpPr>
        <p:grpSpPr>
          <a:xfrm>
            <a:off x="2083443" y="1158842"/>
            <a:ext cx="8847056" cy="5371910"/>
            <a:chOff x="2191732" y="2274484"/>
            <a:chExt cx="8847056" cy="5371910"/>
          </a:xfrm>
        </p:grpSpPr>
        <p:grpSp>
          <p:nvGrpSpPr>
            <p:cNvPr id="16" name="Groupe 15">
              <a:extLst>
                <a:ext uri="{FF2B5EF4-FFF2-40B4-BE49-F238E27FC236}">
                  <a16:creationId xmlns:a16="http://schemas.microsoft.com/office/drawing/2014/main" id="{6A58425D-8FF7-4660-A301-D2BA092CA027}"/>
                </a:ext>
              </a:extLst>
            </p:cNvPr>
            <p:cNvGrpSpPr/>
            <p:nvPr/>
          </p:nvGrpSpPr>
          <p:grpSpPr>
            <a:xfrm>
              <a:off x="2191732" y="2274484"/>
              <a:ext cx="8847056" cy="5371910"/>
              <a:chOff x="2191732" y="2274484"/>
              <a:chExt cx="8847056" cy="5371910"/>
            </a:xfrm>
          </p:grpSpPr>
          <p:sp>
            <p:nvSpPr>
              <p:cNvPr id="18" name="Rectangle 17">
                <a:extLst>
                  <a:ext uri="{FF2B5EF4-FFF2-40B4-BE49-F238E27FC236}">
                    <a16:creationId xmlns:a16="http://schemas.microsoft.com/office/drawing/2014/main" id="{DAB73E2B-A254-4D13-9C84-54B5316B29A9}"/>
                  </a:ext>
                </a:extLst>
              </p:cNvPr>
              <p:cNvSpPr/>
              <p:nvPr/>
            </p:nvSpPr>
            <p:spPr>
              <a:xfrm>
                <a:off x="2191732" y="2274484"/>
                <a:ext cx="8847056" cy="537191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9" name="Connecteur droit 18">
                <a:extLst>
                  <a:ext uri="{FF2B5EF4-FFF2-40B4-BE49-F238E27FC236}">
                    <a16:creationId xmlns:a16="http://schemas.microsoft.com/office/drawing/2014/main" id="{509DAC90-207D-4764-84AB-6982628DA624}"/>
                  </a:ext>
                </a:extLst>
              </p:cNvPr>
              <p:cNvCxnSpPr>
                <a:cxnSpLocks/>
              </p:cNvCxnSpPr>
              <p:nvPr/>
            </p:nvCxnSpPr>
            <p:spPr>
              <a:xfrm>
                <a:off x="2191732" y="2987193"/>
                <a:ext cx="8847056" cy="0"/>
              </a:xfrm>
              <a:prstGeom prst="line">
                <a:avLst/>
              </a:prstGeom>
            </p:spPr>
            <p:style>
              <a:lnRef idx="1">
                <a:schemeClr val="accent3"/>
              </a:lnRef>
              <a:fillRef idx="0">
                <a:schemeClr val="accent3"/>
              </a:fillRef>
              <a:effectRef idx="0">
                <a:schemeClr val="accent3"/>
              </a:effectRef>
              <a:fontRef idx="minor">
                <a:schemeClr val="tx1"/>
              </a:fontRef>
            </p:style>
          </p:cxnSp>
        </p:grpSp>
        <p:sp>
          <p:nvSpPr>
            <p:cNvPr id="17" name="ZoneTexte 16">
              <a:extLst>
                <a:ext uri="{FF2B5EF4-FFF2-40B4-BE49-F238E27FC236}">
                  <a16:creationId xmlns:a16="http://schemas.microsoft.com/office/drawing/2014/main" id="{34D423F3-BC2E-4746-9C6D-CAC8EB6E8077}"/>
                </a:ext>
              </a:extLst>
            </p:cNvPr>
            <p:cNvSpPr txBox="1"/>
            <p:nvPr/>
          </p:nvSpPr>
          <p:spPr>
            <a:xfrm>
              <a:off x="2549854" y="2289766"/>
              <a:ext cx="1311451" cy="632444"/>
            </a:xfrm>
            <a:prstGeom prst="rect">
              <a:avLst/>
            </a:prstGeom>
          </p:spPr>
          <p:txBody>
            <a:bodyPr vert="horz" wrap="square" lIns="91440" tIns="45720" rIns="91440" bIns="45720" rtlCol="0" anchor="b">
              <a:noAutofit/>
            </a:bodyPr>
            <a:lstStyle/>
            <a:p>
              <a:r>
                <a:rPr lang="fr-FR" sz="2400" b="1" dirty="0">
                  <a:solidFill>
                    <a:srgbClr val="0090CD"/>
                  </a:solidFill>
                  <a:latin typeface="Segoe UI" panose="020B0502040204020203" pitchFamily="34" charset="0"/>
                </a:rPr>
                <a:t>KOTLIN</a:t>
              </a:r>
            </a:p>
          </p:txBody>
        </p:sp>
        <p:sp>
          <p:nvSpPr>
            <p:cNvPr id="20" name="ZoneTexte 19">
              <a:extLst>
                <a:ext uri="{FF2B5EF4-FFF2-40B4-BE49-F238E27FC236}">
                  <a16:creationId xmlns:a16="http://schemas.microsoft.com/office/drawing/2014/main" id="{89CC76A6-9801-4569-9F3F-9C5539C5DC85}"/>
                </a:ext>
              </a:extLst>
            </p:cNvPr>
            <p:cNvSpPr txBox="1"/>
            <p:nvPr/>
          </p:nvSpPr>
          <p:spPr>
            <a:xfrm>
              <a:off x="3785801" y="2289766"/>
              <a:ext cx="1249147" cy="632444"/>
            </a:xfrm>
            <a:prstGeom prst="rect">
              <a:avLst/>
            </a:prstGeom>
          </p:spPr>
          <p:txBody>
            <a:bodyPr vert="horz" wrap="square" lIns="91440" tIns="45720" rIns="91440" bIns="45720" rtlCol="0" anchor="b">
              <a:normAutofit/>
            </a:bodyPr>
            <a:lstStyle/>
            <a:p>
              <a:r>
                <a:rPr lang="fr-FR" sz="2400" b="1" dirty="0">
                  <a:solidFill>
                    <a:srgbClr val="0090CD"/>
                  </a:solidFill>
                  <a:latin typeface="Segoe UI" panose="020B0502040204020203" pitchFamily="34" charset="0"/>
                </a:rPr>
                <a:t>JAVA</a:t>
              </a:r>
            </a:p>
          </p:txBody>
        </p:sp>
      </p:grpSp>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3"/>
            </p:custDataLst>
          </p:nvPr>
        </p:nvSpPr>
        <p:spPr/>
        <p:txBody>
          <a:bodyPr/>
          <a:lstStyle/>
          <a:p>
            <a:r>
              <a:rPr lang="fr-FR"/>
              <a:t>Room</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dirty="0" err="1"/>
              <a:t>DataBinding</a:t>
            </a:r>
            <a:r>
              <a:rPr lang="fr-FR" dirty="0"/>
              <a:t> - Étape 2/2 : création</a:t>
            </a:r>
          </a:p>
        </p:txBody>
      </p:sp>
      <p:sp>
        <p:nvSpPr>
          <p:cNvPr id="15" name="Rectangle 1">
            <a:extLst>
              <a:ext uri="{FF2B5EF4-FFF2-40B4-BE49-F238E27FC236}">
                <a16:creationId xmlns:a16="http://schemas.microsoft.com/office/drawing/2014/main" id="{99911574-EF90-4CE5-9CDD-3C8FA32D3577}"/>
              </a:ext>
            </a:extLst>
          </p:cNvPr>
          <p:cNvSpPr>
            <a:spLocks noChangeArrowheads="1"/>
          </p:cNvSpPr>
          <p:nvPr>
            <p:custDataLst>
              <p:tags r:id="rId5"/>
            </p:custDataLst>
          </p:nvPr>
        </p:nvSpPr>
        <p:spPr bwMode="auto">
          <a:xfrm>
            <a:off x="2331033" y="1920075"/>
            <a:ext cx="6200775" cy="45550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fr-FR" altLang="fr-F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layout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xmlns:</a:t>
            </a:r>
            <a:r>
              <a:rPr kumimoji="0" lang="fr-FR" altLang="fr-FR"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="http://schemas.android.com/</a:t>
            </a:r>
            <a:r>
              <a:rPr kumimoji="0" lang="fr-FR" altLang="fr-FR" sz="1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apk</a:t>
            </a: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fr-FR" altLang="fr-FR" sz="1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res</a:t>
            </a: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fr-FR" altLang="fr-FR" sz="1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android</a:t>
            </a: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xmlns:</a:t>
            </a:r>
            <a:r>
              <a:rPr kumimoji="0" lang="fr-FR" altLang="fr-FR"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="http://schemas.android.com/</a:t>
            </a:r>
            <a:r>
              <a:rPr kumimoji="0" lang="fr-FR" altLang="fr-FR" sz="1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apk</a:t>
            </a: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fr-FR" altLang="fr-FR" sz="1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res</a:t>
            </a: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-auto"</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data</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variable</a:t>
            </a:r>
            <a:b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name</a:t>
            </a: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fr-FR" altLang="fr-FR" sz="1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randomPersonneViewModel</a:t>
            </a: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type</a:t>
            </a: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="fr.eni.utilisateurauhasardkotlin.random_personne.RandomPersonneViewModel" </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data</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androidx.constraintlayout.widget.ConstraintLayout</a:t>
            </a:r>
            <a:b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fr-FR" altLang="fr-FR" sz="10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:layout_width</a:t>
            </a: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fr-FR" altLang="fr-FR" sz="1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match_parent</a:t>
            </a: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fr-FR" altLang="fr-FR" sz="10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:layout_height</a:t>
            </a: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fr-FR" altLang="fr-FR" sz="1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match_parent</a:t>
            </a: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TextView</a:t>
            </a:r>
            <a:b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fr-FR" altLang="fr-FR" sz="10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:id</a:t>
            </a: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a:t>
            </a:r>
            <a:r>
              <a:rPr kumimoji="0" lang="fr-FR" altLang="fr-FR" sz="1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tv_personne</a:t>
            </a: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t>
            </a:r>
            <a:b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fr-FR" altLang="fr-FR" sz="10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:text</a:t>
            </a: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fr-FR" altLang="fr-FR" sz="1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randomPersonneViewModel.personne.prenom</a:t>
            </a: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Button</a:t>
            </a:r>
            <a:b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fr-FR" altLang="fr-FR" sz="10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:id</a:t>
            </a: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a:t>
            </a:r>
            <a:r>
              <a:rPr kumimoji="0" lang="fr-FR" altLang="fr-FR" sz="1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btn_hasard</a:t>
            </a: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fr-FR" altLang="fr-FR" sz="10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:text</a:t>
            </a: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="Une personne au hasard"</a:t>
            </a:r>
            <a:b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t>
            </a:r>
            <a:b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fr-FR" altLang="fr-FR" sz="10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:onClick</a:t>
            </a: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-&gt; </a:t>
            </a:r>
            <a:r>
              <a:rPr kumimoji="0" lang="fr-FR" altLang="fr-FR" sz="1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randomPersonneViewModel.randomPersonne</a:t>
            </a: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androidx.constraintlayout.widget.ConstraintLayout</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fr-FR" altLang="fr-F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layout</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fr-FR" altLang="fr-FR"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256466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989285B0-A4F3-48E7-98CD-3ADD88408BE6}"/>
              </a:ext>
            </a:extLst>
          </p:cNvPr>
          <p:cNvGrpSpPr/>
          <p:nvPr>
            <p:custDataLst>
              <p:tags r:id="rId2"/>
            </p:custDataLst>
          </p:nvPr>
        </p:nvGrpSpPr>
        <p:grpSpPr>
          <a:xfrm>
            <a:off x="2083443" y="1158842"/>
            <a:ext cx="8847056" cy="5371910"/>
            <a:chOff x="2191732" y="2274484"/>
            <a:chExt cx="8847056" cy="5371910"/>
          </a:xfrm>
        </p:grpSpPr>
        <p:grpSp>
          <p:nvGrpSpPr>
            <p:cNvPr id="10" name="Groupe 9">
              <a:extLst>
                <a:ext uri="{FF2B5EF4-FFF2-40B4-BE49-F238E27FC236}">
                  <a16:creationId xmlns:a16="http://schemas.microsoft.com/office/drawing/2014/main" id="{2F4F56C9-2BC2-480B-B6B9-95479B8F4900}"/>
                </a:ext>
              </a:extLst>
            </p:cNvPr>
            <p:cNvGrpSpPr/>
            <p:nvPr/>
          </p:nvGrpSpPr>
          <p:grpSpPr>
            <a:xfrm>
              <a:off x="2191732" y="2274484"/>
              <a:ext cx="8847056" cy="5371910"/>
              <a:chOff x="2191732" y="2274484"/>
              <a:chExt cx="8847056" cy="5371910"/>
            </a:xfrm>
          </p:grpSpPr>
          <p:sp>
            <p:nvSpPr>
              <p:cNvPr id="16" name="Rectangle 15">
                <a:extLst>
                  <a:ext uri="{FF2B5EF4-FFF2-40B4-BE49-F238E27FC236}">
                    <a16:creationId xmlns:a16="http://schemas.microsoft.com/office/drawing/2014/main" id="{E8C2B9D9-532F-4752-94FC-F97F3C642FB0}"/>
                  </a:ext>
                </a:extLst>
              </p:cNvPr>
              <p:cNvSpPr/>
              <p:nvPr/>
            </p:nvSpPr>
            <p:spPr>
              <a:xfrm>
                <a:off x="2191732" y="2274484"/>
                <a:ext cx="8847056" cy="537191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7" name="Connecteur droit 16">
                <a:extLst>
                  <a:ext uri="{FF2B5EF4-FFF2-40B4-BE49-F238E27FC236}">
                    <a16:creationId xmlns:a16="http://schemas.microsoft.com/office/drawing/2014/main" id="{1BA7FFD5-E90D-40B1-B5AD-324493AEB96E}"/>
                  </a:ext>
                </a:extLst>
              </p:cNvPr>
              <p:cNvCxnSpPr>
                <a:cxnSpLocks/>
              </p:cNvCxnSpPr>
              <p:nvPr/>
            </p:nvCxnSpPr>
            <p:spPr>
              <a:xfrm>
                <a:off x="2191732" y="3077628"/>
                <a:ext cx="8847056" cy="0"/>
              </a:xfrm>
              <a:prstGeom prst="line">
                <a:avLst/>
              </a:prstGeom>
            </p:spPr>
            <p:style>
              <a:lnRef idx="1">
                <a:schemeClr val="accent3"/>
              </a:lnRef>
              <a:fillRef idx="0">
                <a:schemeClr val="accent3"/>
              </a:fillRef>
              <a:effectRef idx="0">
                <a:schemeClr val="accent3"/>
              </a:effectRef>
              <a:fontRef idx="minor">
                <a:schemeClr val="tx1"/>
              </a:fontRef>
            </p:style>
          </p:cxnSp>
        </p:grpSp>
        <p:sp>
          <p:nvSpPr>
            <p:cNvPr id="14" name="ZoneTexte 13">
              <a:extLst>
                <a:ext uri="{FF2B5EF4-FFF2-40B4-BE49-F238E27FC236}">
                  <a16:creationId xmlns:a16="http://schemas.microsoft.com/office/drawing/2014/main" id="{62A35450-C7C8-4F54-864B-52F646B82FDB}"/>
                </a:ext>
              </a:extLst>
            </p:cNvPr>
            <p:cNvSpPr txBox="1"/>
            <p:nvPr/>
          </p:nvSpPr>
          <p:spPr>
            <a:xfrm>
              <a:off x="2549854" y="2292947"/>
              <a:ext cx="1303499" cy="632444"/>
            </a:xfrm>
            <a:prstGeom prst="rect">
              <a:avLst/>
            </a:prstGeom>
          </p:spPr>
          <p:txBody>
            <a:bodyPr vert="horz" wrap="square" lIns="91440" tIns="45720" rIns="91440" bIns="45720" rtlCol="0" anchor="b">
              <a:noAutofit/>
            </a:bodyPr>
            <a:lstStyle/>
            <a:p>
              <a:r>
                <a:rPr lang="fr-FR" sz="2400" b="1" dirty="0">
                  <a:solidFill>
                    <a:srgbClr val="0090CD"/>
                  </a:solidFill>
                  <a:latin typeface="Segoe UI" panose="020B0502040204020203" pitchFamily="34" charset="0"/>
                </a:rPr>
                <a:t>KOTLIN</a:t>
              </a:r>
            </a:p>
          </p:txBody>
        </p:sp>
      </p:grpSp>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3"/>
            </p:custDataLst>
          </p:nvPr>
        </p:nvSpPr>
        <p:spPr/>
        <p:txBody>
          <a:bodyPr/>
          <a:lstStyle/>
          <a:p>
            <a:r>
              <a:rPr lang="fr-FR"/>
              <a:t>Room</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dirty="0" err="1"/>
              <a:t>ViewModelFactory</a:t>
            </a:r>
            <a:r>
              <a:rPr lang="fr-FR" dirty="0"/>
              <a:t> - Étape 3/2 : création</a:t>
            </a:r>
          </a:p>
        </p:txBody>
      </p:sp>
      <p:sp>
        <p:nvSpPr>
          <p:cNvPr id="15" name="Rectangle 1">
            <a:extLst>
              <a:ext uri="{FF2B5EF4-FFF2-40B4-BE49-F238E27FC236}">
                <a16:creationId xmlns:a16="http://schemas.microsoft.com/office/drawing/2014/main" id="{99911574-EF90-4CE5-9CDD-3C8FA32D3577}"/>
              </a:ext>
            </a:extLst>
          </p:cNvPr>
          <p:cNvSpPr>
            <a:spLocks noChangeArrowheads="1"/>
          </p:cNvSpPr>
          <p:nvPr>
            <p:custDataLst>
              <p:tags r:id="rId5"/>
            </p:custDataLst>
          </p:nvPr>
        </p:nvSpPr>
        <p:spPr bwMode="auto">
          <a:xfrm>
            <a:off x="2305829" y="2052323"/>
            <a:ext cx="6200775" cy="42934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sz="105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&lt;</a:t>
            </a:r>
            <a:r>
              <a:rPr kumimoji="0" lang="fr-FR" altLang="fr-FR" sz="1050" b="1" i="0" u="none" strike="noStrike" cap="none" normalizeH="0" baseline="0">
                <a:ln>
                  <a:noFill/>
                </a:ln>
                <a:solidFill>
                  <a:srgbClr val="000080"/>
                </a:solidFill>
                <a:effectLst/>
                <a:latin typeface="Courier New" panose="02070309020205020404" pitchFamily="49" charset="0"/>
              </a:rPr>
              <a:t>class </a:t>
            </a:r>
            <a:r>
              <a:rPr kumimoji="0" lang="fr-FR" altLang="fr-FR" sz="1050" b="0" i="0" u="none" strike="noStrike" cap="none" normalizeH="0" baseline="0">
                <a:ln>
                  <a:noFill/>
                </a:ln>
                <a:solidFill>
                  <a:srgbClr val="000000"/>
                </a:solidFill>
                <a:effectLst/>
                <a:latin typeface="Courier New" panose="02070309020205020404" pitchFamily="49" charset="0"/>
              </a:rPr>
              <a:t>ViewModelFactory(</a:t>
            </a:r>
            <a:r>
              <a:rPr kumimoji="0" lang="fr-FR" altLang="fr-FR" sz="1050" b="1" i="0" u="none" strike="noStrike" cap="none" normalizeH="0" baseline="0">
                <a:ln>
                  <a:noFill/>
                </a:ln>
                <a:solidFill>
                  <a:srgbClr val="000080"/>
                </a:solidFill>
                <a:effectLst/>
                <a:latin typeface="Courier New" panose="02070309020205020404" pitchFamily="49" charset="0"/>
              </a:rPr>
              <a:t>private val </a:t>
            </a:r>
            <a:r>
              <a:rPr kumimoji="0" lang="fr-FR" altLang="fr-FR" sz="1050" b="1" i="0" u="none" strike="noStrike" cap="none" normalizeH="0" baseline="0">
                <a:ln>
                  <a:noFill/>
                </a:ln>
                <a:solidFill>
                  <a:srgbClr val="660E7A"/>
                </a:solidFill>
                <a:effectLst/>
                <a:latin typeface="Courier New" panose="02070309020205020404" pitchFamily="49" charset="0"/>
              </a:rPr>
              <a:t>application</a:t>
            </a:r>
            <a:r>
              <a:rPr kumimoji="0" lang="fr-FR" altLang="fr-FR" sz="1050" b="0" i="0" u="none" strike="noStrike" cap="none" normalizeH="0" baseline="0">
                <a:ln>
                  <a:noFill/>
                </a:ln>
                <a:solidFill>
                  <a:srgbClr val="000000"/>
                </a:solidFill>
                <a:effectLst/>
                <a:latin typeface="Courier New" panose="02070309020205020404" pitchFamily="49" charset="0"/>
              </a:rPr>
              <a:t>: Application) : ViewModelProvider.Factory {</a:t>
            </a:r>
            <a:br>
              <a:rPr kumimoji="0" lang="fr-FR" altLang="fr-FR" sz="1050" b="0" i="0" u="none" strike="noStrike" cap="none" normalizeH="0" baseline="0">
                <a:ln>
                  <a:noFill/>
                </a:ln>
                <a:solidFill>
                  <a:srgbClr val="000000"/>
                </a:solidFill>
                <a:effectLst/>
                <a:latin typeface="Courier New" panose="02070309020205020404" pitchFamily="49" charset="0"/>
              </a:rPr>
            </a:br>
            <a:r>
              <a:rPr kumimoji="0" lang="fr-FR" altLang="fr-FR" sz="1050" b="0" i="0" u="none" strike="noStrike" cap="none" normalizeH="0" baseline="0">
                <a:ln>
                  <a:noFill/>
                </a:ln>
                <a:solidFill>
                  <a:srgbClr val="000000"/>
                </a:solidFill>
                <a:effectLst/>
                <a:latin typeface="Courier New" panose="02070309020205020404" pitchFamily="49" charset="0"/>
              </a:rPr>
              <a:t>    </a:t>
            </a:r>
            <a:r>
              <a:rPr kumimoji="0" lang="fr-FR" altLang="fr-FR" sz="1050" b="0" i="0" u="none" strike="noStrike" cap="none" normalizeH="0" baseline="0">
                <a:ln>
                  <a:noFill/>
                </a:ln>
                <a:solidFill>
                  <a:srgbClr val="808000"/>
                </a:solidFill>
                <a:effectLst/>
                <a:latin typeface="Courier New" panose="02070309020205020404" pitchFamily="49" charset="0"/>
              </a:rPr>
              <a:t>@Suppress</a:t>
            </a:r>
            <a:r>
              <a:rPr kumimoji="0" lang="fr-FR" altLang="fr-FR" sz="1050" b="0" i="0" u="none" strike="noStrike" cap="none" normalizeH="0" baseline="0">
                <a:ln>
                  <a:noFill/>
                </a:ln>
                <a:solidFill>
                  <a:srgbClr val="000000"/>
                </a:solidFill>
                <a:effectLst/>
                <a:latin typeface="Courier New" panose="02070309020205020404" pitchFamily="49" charset="0"/>
              </a:rPr>
              <a:t>(</a:t>
            </a:r>
            <a:r>
              <a:rPr kumimoji="0" lang="fr-FR" altLang="fr-FR" sz="1050" b="1" i="0" u="none" strike="noStrike" cap="none" normalizeH="0" baseline="0">
                <a:ln>
                  <a:noFill/>
                </a:ln>
                <a:solidFill>
                  <a:srgbClr val="008000"/>
                </a:solidFill>
                <a:effectLst/>
                <a:latin typeface="Courier New" panose="02070309020205020404" pitchFamily="49" charset="0"/>
              </a:rPr>
              <a:t>"unchecked_cast"</a:t>
            </a:r>
            <a:r>
              <a:rPr kumimoji="0" lang="fr-FR" altLang="fr-FR" sz="1050" b="0" i="0" u="none" strike="noStrike" cap="none" normalizeH="0" baseline="0">
                <a:ln>
                  <a:noFill/>
                </a:ln>
                <a:solidFill>
                  <a:srgbClr val="000000"/>
                </a:solidFill>
                <a:effectLst/>
                <a:latin typeface="Courier New" panose="02070309020205020404" pitchFamily="49" charset="0"/>
              </a:rPr>
              <a:t>)</a:t>
            </a:r>
            <a:br>
              <a:rPr kumimoji="0" lang="fr-FR" altLang="fr-FR" sz="1050" b="0" i="0" u="none" strike="noStrike" cap="none" normalizeH="0" baseline="0">
                <a:ln>
                  <a:noFill/>
                </a:ln>
                <a:solidFill>
                  <a:srgbClr val="000000"/>
                </a:solidFill>
                <a:effectLst/>
                <a:latin typeface="Courier New" panose="02070309020205020404" pitchFamily="49" charset="0"/>
              </a:rPr>
            </a:br>
            <a:r>
              <a:rPr kumimoji="0" lang="fr-FR" altLang="fr-FR" sz="1050" b="0" i="0" u="none" strike="noStrike" cap="none" normalizeH="0" baseline="0">
                <a:ln>
                  <a:noFill/>
                </a:ln>
                <a:solidFill>
                  <a:srgbClr val="000000"/>
                </a:solidFill>
                <a:effectLst/>
                <a:latin typeface="Courier New" panose="02070309020205020404" pitchFamily="49" charset="0"/>
              </a:rPr>
              <a:t>    </a:t>
            </a:r>
            <a:r>
              <a:rPr kumimoji="0" lang="fr-FR" altLang="fr-FR" sz="1050" b="1" i="0" u="none" strike="noStrike" cap="none" normalizeH="0" baseline="0">
                <a:ln>
                  <a:noFill/>
                </a:ln>
                <a:solidFill>
                  <a:srgbClr val="000080"/>
                </a:solidFill>
                <a:effectLst/>
                <a:latin typeface="Courier New" panose="02070309020205020404" pitchFamily="49" charset="0"/>
              </a:rPr>
              <a:t>override fun </a:t>
            </a:r>
            <a:r>
              <a:rPr kumimoji="0" lang="fr-FR" altLang="fr-FR" sz="1050" b="0" i="0" u="none" strike="noStrike" cap="none" normalizeH="0" baseline="0">
                <a:ln>
                  <a:noFill/>
                </a:ln>
                <a:solidFill>
                  <a:srgbClr val="000000"/>
                </a:solidFill>
                <a:effectLst/>
                <a:latin typeface="Courier New" panose="02070309020205020404" pitchFamily="49" charset="0"/>
              </a:rPr>
              <a:t>&lt;</a:t>
            </a:r>
            <a:r>
              <a:rPr kumimoji="0" lang="fr-FR" altLang="fr-FR" sz="1050" b="0" i="0" u="none" strike="noStrike" cap="none" normalizeH="0" baseline="0">
                <a:ln>
                  <a:noFill/>
                </a:ln>
                <a:solidFill>
                  <a:srgbClr val="20999D"/>
                </a:solidFill>
                <a:effectLst/>
                <a:latin typeface="Courier New" panose="02070309020205020404" pitchFamily="49" charset="0"/>
              </a:rPr>
              <a:t>T </a:t>
            </a:r>
            <a:r>
              <a:rPr kumimoji="0" lang="fr-FR" altLang="fr-FR" sz="1050" b="0" i="0" u="none" strike="noStrike" cap="none" normalizeH="0" baseline="0">
                <a:ln>
                  <a:noFill/>
                </a:ln>
                <a:solidFill>
                  <a:srgbClr val="000000"/>
                </a:solidFill>
                <a:effectLst/>
                <a:latin typeface="Courier New" panose="02070309020205020404" pitchFamily="49" charset="0"/>
              </a:rPr>
              <a:t>: ViewModel?&gt; create(modelClass: Class&lt;</a:t>
            </a:r>
            <a:r>
              <a:rPr kumimoji="0" lang="fr-FR" altLang="fr-FR" sz="1050" b="0" i="0" u="none" strike="noStrike" cap="none" normalizeH="0" baseline="0">
                <a:ln>
                  <a:noFill/>
                </a:ln>
                <a:solidFill>
                  <a:srgbClr val="20999D"/>
                </a:solidFill>
                <a:effectLst/>
                <a:latin typeface="Courier New" panose="02070309020205020404" pitchFamily="49" charset="0"/>
              </a:rPr>
              <a:t>T</a:t>
            </a:r>
            <a:r>
              <a:rPr kumimoji="0" lang="fr-FR" altLang="fr-FR" sz="1050" b="0" i="0" u="none" strike="noStrike" cap="none" normalizeH="0" baseline="0">
                <a:ln>
                  <a:noFill/>
                </a:ln>
                <a:solidFill>
                  <a:srgbClr val="000000"/>
                </a:solidFill>
                <a:effectLst/>
                <a:latin typeface="Courier New" panose="02070309020205020404" pitchFamily="49" charset="0"/>
              </a:rPr>
              <a:t>&gt;): </a:t>
            </a:r>
            <a:r>
              <a:rPr kumimoji="0" lang="fr-FR" altLang="fr-FR" sz="1050" b="0" i="0" u="none" strike="noStrike" cap="none" normalizeH="0" baseline="0">
                <a:ln>
                  <a:noFill/>
                </a:ln>
                <a:solidFill>
                  <a:srgbClr val="20999D"/>
                </a:solidFill>
                <a:effectLst/>
                <a:latin typeface="Courier New" panose="02070309020205020404" pitchFamily="49" charset="0"/>
              </a:rPr>
              <a:t>T </a:t>
            </a:r>
            <a:r>
              <a:rPr kumimoji="0" lang="fr-FR" altLang="fr-FR" sz="1050" b="0" i="0" u="none" strike="noStrike" cap="none" normalizeH="0" baseline="0">
                <a:ln>
                  <a:noFill/>
                </a:ln>
                <a:solidFill>
                  <a:srgbClr val="000000"/>
                </a:solidFill>
                <a:effectLst/>
                <a:latin typeface="Courier New" panose="02070309020205020404" pitchFamily="49" charset="0"/>
              </a:rPr>
              <a:t>{</a:t>
            </a:r>
            <a:br>
              <a:rPr kumimoji="0" lang="fr-FR" altLang="fr-FR" sz="1050" b="0" i="0" u="none" strike="noStrike" cap="none" normalizeH="0" baseline="0">
                <a:ln>
                  <a:noFill/>
                </a:ln>
                <a:solidFill>
                  <a:srgbClr val="000000"/>
                </a:solidFill>
                <a:effectLst/>
                <a:latin typeface="Courier New" panose="02070309020205020404" pitchFamily="49" charset="0"/>
              </a:rPr>
            </a:br>
            <a:r>
              <a:rPr kumimoji="0" lang="fr-FR" altLang="fr-FR" sz="1050" b="0" i="0" u="none" strike="noStrike" cap="none" normalizeH="0" baseline="0">
                <a:ln>
                  <a:noFill/>
                </a:ln>
                <a:solidFill>
                  <a:srgbClr val="000000"/>
                </a:solidFill>
                <a:effectLst/>
                <a:latin typeface="Courier New" panose="02070309020205020404" pitchFamily="49" charset="0"/>
              </a:rPr>
              <a:t>        </a:t>
            </a:r>
            <a:r>
              <a:rPr kumimoji="0" lang="fr-FR" altLang="fr-FR" sz="1050" b="1" i="0" u="none" strike="noStrike" cap="none" normalizeH="0" baseline="0">
                <a:ln>
                  <a:noFill/>
                </a:ln>
                <a:solidFill>
                  <a:srgbClr val="000080"/>
                </a:solidFill>
                <a:effectLst/>
                <a:latin typeface="Courier New" panose="02070309020205020404" pitchFamily="49" charset="0"/>
              </a:rPr>
              <a:t>if </a:t>
            </a:r>
            <a:r>
              <a:rPr kumimoji="0" lang="fr-FR" altLang="fr-FR" sz="1050" b="0" i="0" u="none" strike="noStrike" cap="none" normalizeH="0" baseline="0">
                <a:ln>
                  <a:noFill/>
                </a:ln>
                <a:solidFill>
                  <a:srgbClr val="000000"/>
                </a:solidFill>
                <a:effectLst/>
                <a:latin typeface="Courier New" panose="02070309020205020404" pitchFamily="49" charset="0"/>
              </a:rPr>
              <a:t>(modelClass.isAssignableFrom(RandomPersonneViewModel::</a:t>
            </a:r>
            <a:r>
              <a:rPr kumimoji="0" lang="fr-FR" altLang="fr-FR" sz="1050" b="1" i="0" u="none" strike="noStrike" cap="none" normalizeH="0" baseline="0">
                <a:ln>
                  <a:noFill/>
                </a:ln>
                <a:solidFill>
                  <a:srgbClr val="000080"/>
                </a:solidFill>
                <a:effectLst/>
                <a:latin typeface="Courier New" panose="02070309020205020404" pitchFamily="49" charset="0"/>
              </a:rPr>
              <a:t>class</a:t>
            </a:r>
            <a:r>
              <a:rPr kumimoji="0" lang="fr-FR" altLang="fr-FR" sz="1050" b="0" i="0" u="none" strike="noStrike" cap="none" normalizeH="0" baseline="0">
                <a:ln>
                  <a:noFill/>
                </a:ln>
                <a:solidFill>
                  <a:srgbClr val="000000"/>
                </a:solidFill>
                <a:effectLst/>
                <a:latin typeface="Courier New" panose="02070309020205020404" pitchFamily="49" charset="0"/>
              </a:rPr>
              <a:t>.</a:t>
            </a:r>
            <a:r>
              <a:rPr kumimoji="0" lang="fr-FR" altLang="fr-FR" sz="1050" b="0" i="1" u="none" strike="noStrike" cap="none" normalizeH="0" baseline="0">
                <a:ln>
                  <a:noFill/>
                </a:ln>
                <a:solidFill>
                  <a:srgbClr val="660E7A"/>
                </a:solidFill>
                <a:effectLst/>
                <a:latin typeface="Courier New" panose="02070309020205020404" pitchFamily="49" charset="0"/>
              </a:rPr>
              <a:t>java</a:t>
            </a:r>
            <a:r>
              <a:rPr kumimoji="0" lang="fr-FR" altLang="fr-FR" sz="1050" b="0" i="0" u="none" strike="noStrike" cap="none" normalizeH="0" baseline="0">
                <a:ln>
                  <a:noFill/>
                </a:ln>
                <a:solidFill>
                  <a:srgbClr val="000000"/>
                </a:solidFill>
                <a:effectLst/>
                <a:latin typeface="Courier New" panose="02070309020205020404" pitchFamily="49" charset="0"/>
              </a:rPr>
              <a:t>)) {</a:t>
            </a:r>
            <a:br>
              <a:rPr kumimoji="0" lang="fr-FR" altLang="fr-FR" sz="1050" b="0" i="0" u="none" strike="noStrike" cap="none" normalizeH="0" baseline="0">
                <a:ln>
                  <a:noFill/>
                </a:ln>
                <a:solidFill>
                  <a:srgbClr val="000000"/>
                </a:solidFill>
                <a:effectLst/>
                <a:latin typeface="Courier New" panose="02070309020205020404" pitchFamily="49" charset="0"/>
              </a:rPr>
            </a:br>
            <a:r>
              <a:rPr kumimoji="0" lang="fr-FR" altLang="fr-FR" sz="1050" b="0" i="0" u="none" strike="noStrike" cap="none" normalizeH="0" baseline="0">
                <a:ln>
                  <a:noFill/>
                </a:ln>
                <a:solidFill>
                  <a:srgbClr val="000000"/>
                </a:solidFill>
                <a:effectLst/>
                <a:latin typeface="Courier New" panose="02070309020205020404" pitchFamily="49" charset="0"/>
              </a:rPr>
              <a:t>            </a:t>
            </a:r>
            <a:r>
              <a:rPr kumimoji="0" lang="fr-FR" altLang="fr-FR" sz="1050" b="1" i="0" u="none" strike="noStrike" cap="none" normalizeH="0" baseline="0">
                <a:ln>
                  <a:noFill/>
                </a:ln>
                <a:solidFill>
                  <a:srgbClr val="000080"/>
                </a:solidFill>
                <a:effectLst/>
                <a:latin typeface="Courier New" panose="02070309020205020404" pitchFamily="49" charset="0"/>
              </a:rPr>
              <a:t>var </a:t>
            </a:r>
            <a:r>
              <a:rPr kumimoji="0" lang="fr-FR" altLang="fr-FR" sz="1050" b="0" i="0" u="none" strike="noStrike" cap="none" normalizeH="0" baseline="0">
                <a:ln>
                  <a:noFill/>
                </a:ln>
                <a:solidFill>
                  <a:srgbClr val="000000"/>
                </a:solidFill>
                <a:effectLst/>
                <a:latin typeface="Courier New" panose="02070309020205020404" pitchFamily="49" charset="0"/>
              </a:rPr>
              <a:t>personneDao = AppDatabase.getInstance(</a:t>
            </a:r>
            <a:r>
              <a:rPr kumimoji="0" lang="fr-FR" altLang="fr-FR" sz="1050" b="1" i="0" u="none" strike="noStrike" cap="none" normalizeH="0" baseline="0">
                <a:ln>
                  <a:noFill/>
                </a:ln>
                <a:solidFill>
                  <a:srgbClr val="660E7A"/>
                </a:solidFill>
                <a:effectLst/>
                <a:latin typeface="Courier New" panose="02070309020205020404" pitchFamily="49" charset="0"/>
              </a:rPr>
              <a:t>application</a:t>
            </a:r>
            <a:r>
              <a:rPr kumimoji="0" lang="fr-FR" altLang="fr-FR" sz="1050" b="0" i="0" u="none" strike="noStrike" cap="none" normalizeH="0" baseline="0">
                <a:ln>
                  <a:noFill/>
                </a:ln>
                <a:solidFill>
                  <a:srgbClr val="000000"/>
                </a:solidFill>
                <a:effectLst/>
                <a:latin typeface="Courier New" panose="02070309020205020404" pitchFamily="49" charset="0"/>
              </a:rPr>
              <a:t>).</a:t>
            </a:r>
            <a:r>
              <a:rPr kumimoji="0" lang="fr-FR" altLang="fr-FR" sz="1050" b="1" i="0" u="none" strike="noStrike" cap="none" normalizeH="0" baseline="0">
                <a:ln>
                  <a:noFill/>
                </a:ln>
                <a:solidFill>
                  <a:srgbClr val="660E7A"/>
                </a:solidFill>
                <a:effectLst/>
                <a:latin typeface="Courier New" panose="02070309020205020404" pitchFamily="49" charset="0"/>
              </a:rPr>
              <a:t>personneDao</a:t>
            </a:r>
            <a:br>
              <a:rPr kumimoji="0" lang="fr-FR" altLang="fr-FR" sz="1050" b="1" i="0" u="none" strike="noStrike" cap="none" normalizeH="0" baseline="0">
                <a:ln>
                  <a:noFill/>
                </a:ln>
                <a:solidFill>
                  <a:srgbClr val="660E7A"/>
                </a:solidFill>
                <a:effectLst/>
                <a:latin typeface="Courier New" panose="02070309020205020404" pitchFamily="49" charset="0"/>
              </a:rPr>
            </a:br>
            <a:r>
              <a:rPr kumimoji="0" lang="fr-FR" altLang="fr-FR" sz="1050" b="1" i="0" u="none" strike="noStrike" cap="none" normalizeH="0" baseline="0">
                <a:ln>
                  <a:noFill/>
                </a:ln>
                <a:solidFill>
                  <a:srgbClr val="660E7A"/>
                </a:solidFill>
                <a:effectLst/>
                <a:latin typeface="Courier New" panose="02070309020205020404" pitchFamily="49" charset="0"/>
              </a:rPr>
              <a:t>            </a:t>
            </a:r>
            <a:r>
              <a:rPr kumimoji="0" lang="fr-FR" altLang="fr-FR" sz="1050" b="1" i="0" u="none" strike="noStrike" cap="none" normalizeH="0" baseline="0">
                <a:ln>
                  <a:noFill/>
                </a:ln>
                <a:solidFill>
                  <a:srgbClr val="000080"/>
                </a:solidFill>
                <a:effectLst/>
                <a:latin typeface="Courier New" panose="02070309020205020404" pitchFamily="49" charset="0"/>
              </a:rPr>
              <a:t>return </a:t>
            </a:r>
            <a:r>
              <a:rPr kumimoji="0" lang="fr-FR" altLang="fr-FR" sz="1050" b="0" i="0" u="none" strike="noStrike" cap="none" normalizeH="0" baseline="0">
                <a:ln>
                  <a:noFill/>
                </a:ln>
                <a:solidFill>
                  <a:srgbClr val="000000"/>
                </a:solidFill>
                <a:effectLst/>
                <a:latin typeface="Courier New" panose="02070309020205020404" pitchFamily="49" charset="0"/>
              </a:rPr>
              <a:t>RandomPersonneViewModel(</a:t>
            </a:r>
            <a:br>
              <a:rPr kumimoji="0" lang="fr-FR" altLang="fr-FR" sz="1050" b="0" i="0" u="none" strike="noStrike" cap="none" normalizeH="0" baseline="0">
                <a:ln>
                  <a:noFill/>
                </a:ln>
                <a:solidFill>
                  <a:srgbClr val="000000"/>
                </a:solidFill>
                <a:effectLst/>
                <a:latin typeface="Courier New" panose="02070309020205020404" pitchFamily="49" charset="0"/>
              </a:rPr>
            </a:br>
            <a:r>
              <a:rPr kumimoji="0" lang="fr-FR" altLang="fr-FR" sz="1050" b="0" i="0" u="none" strike="noStrike" cap="none" normalizeH="0" baseline="0">
                <a:ln>
                  <a:noFill/>
                </a:ln>
                <a:solidFill>
                  <a:srgbClr val="000000"/>
                </a:solidFill>
                <a:effectLst/>
                <a:latin typeface="Courier New" panose="02070309020205020404" pitchFamily="49" charset="0"/>
              </a:rPr>
              <a:t>                personneDao,</a:t>
            </a:r>
            <a:br>
              <a:rPr kumimoji="0" lang="fr-FR" altLang="fr-FR" sz="1050" b="0" i="0" u="none" strike="noStrike" cap="none" normalizeH="0" baseline="0">
                <a:ln>
                  <a:noFill/>
                </a:ln>
                <a:solidFill>
                  <a:srgbClr val="000000"/>
                </a:solidFill>
                <a:effectLst/>
                <a:latin typeface="Courier New" panose="02070309020205020404" pitchFamily="49" charset="0"/>
              </a:rPr>
            </a:br>
            <a:r>
              <a:rPr kumimoji="0" lang="fr-FR" altLang="fr-FR" sz="1050" b="0" i="0" u="none" strike="noStrike" cap="none" normalizeH="0" baseline="0">
                <a:ln>
                  <a:noFill/>
                </a:ln>
                <a:solidFill>
                  <a:srgbClr val="000000"/>
                </a:solidFill>
                <a:effectLst/>
                <a:latin typeface="Courier New" panose="02070309020205020404" pitchFamily="49" charset="0"/>
              </a:rPr>
              <a:t>                </a:t>
            </a:r>
            <a:r>
              <a:rPr kumimoji="0" lang="fr-FR" altLang="fr-FR" sz="1050" b="1" i="0" u="none" strike="noStrike" cap="none" normalizeH="0" baseline="0">
                <a:ln>
                  <a:noFill/>
                </a:ln>
                <a:solidFill>
                  <a:srgbClr val="660E7A"/>
                </a:solidFill>
                <a:effectLst/>
                <a:latin typeface="Courier New" panose="02070309020205020404" pitchFamily="49" charset="0"/>
              </a:rPr>
              <a:t>application</a:t>
            </a:r>
            <a:br>
              <a:rPr kumimoji="0" lang="fr-FR" altLang="fr-FR" sz="1050" b="1" i="0" u="none" strike="noStrike" cap="none" normalizeH="0" baseline="0">
                <a:ln>
                  <a:noFill/>
                </a:ln>
                <a:solidFill>
                  <a:srgbClr val="660E7A"/>
                </a:solidFill>
                <a:effectLst/>
                <a:latin typeface="Courier New" panose="02070309020205020404" pitchFamily="49" charset="0"/>
              </a:rPr>
            </a:br>
            <a:r>
              <a:rPr kumimoji="0" lang="fr-FR" altLang="fr-FR" sz="1050" b="1" i="0" u="none" strike="noStrike" cap="none" normalizeH="0" baseline="0">
                <a:ln>
                  <a:noFill/>
                </a:ln>
                <a:solidFill>
                  <a:srgbClr val="660E7A"/>
                </a:solidFill>
                <a:effectLst/>
                <a:latin typeface="Courier New" panose="02070309020205020404" pitchFamily="49" charset="0"/>
              </a:rPr>
              <a:t>            </a:t>
            </a:r>
            <a:r>
              <a:rPr kumimoji="0" lang="fr-FR" altLang="fr-FR" sz="1050" b="0" i="0" u="none" strike="noStrike" cap="none" normalizeH="0" baseline="0">
                <a:ln>
                  <a:noFill/>
                </a:ln>
                <a:solidFill>
                  <a:srgbClr val="000000"/>
                </a:solidFill>
                <a:effectLst/>
                <a:latin typeface="Courier New" panose="02070309020205020404" pitchFamily="49" charset="0"/>
              </a:rPr>
              <a:t>) </a:t>
            </a:r>
            <a:r>
              <a:rPr kumimoji="0" lang="fr-FR" altLang="fr-FR" sz="1050" b="1" i="0" u="none" strike="noStrike" cap="none" normalizeH="0" baseline="0">
                <a:ln>
                  <a:noFill/>
                </a:ln>
                <a:solidFill>
                  <a:srgbClr val="000080"/>
                </a:solidFill>
                <a:effectLst/>
                <a:latin typeface="Courier New" panose="02070309020205020404" pitchFamily="49" charset="0"/>
              </a:rPr>
              <a:t>as </a:t>
            </a:r>
            <a:r>
              <a:rPr kumimoji="0" lang="fr-FR" altLang="fr-FR" sz="1050" b="0" i="0" u="none" strike="noStrike" cap="none" normalizeH="0" baseline="0">
                <a:ln>
                  <a:noFill/>
                </a:ln>
                <a:solidFill>
                  <a:srgbClr val="20999D"/>
                </a:solidFill>
                <a:effectLst/>
                <a:latin typeface="Courier New" panose="02070309020205020404" pitchFamily="49" charset="0"/>
              </a:rPr>
              <a:t>T</a:t>
            </a:r>
            <a:br>
              <a:rPr kumimoji="0" lang="fr-FR" altLang="fr-FR" sz="1050" b="0" i="0" u="none" strike="noStrike" cap="none" normalizeH="0" baseline="0">
                <a:ln>
                  <a:noFill/>
                </a:ln>
                <a:solidFill>
                  <a:srgbClr val="20999D"/>
                </a:solidFill>
                <a:effectLst/>
                <a:latin typeface="Courier New" panose="02070309020205020404" pitchFamily="49" charset="0"/>
              </a:rPr>
            </a:br>
            <a:r>
              <a:rPr kumimoji="0" lang="fr-FR" altLang="fr-FR" sz="1050" b="0" i="0" u="none" strike="noStrike" cap="none" normalizeH="0" baseline="0">
                <a:ln>
                  <a:noFill/>
                </a:ln>
                <a:solidFill>
                  <a:srgbClr val="20999D"/>
                </a:solidFill>
                <a:effectLst/>
                <a:latin typeface="Courier New" panose="02070309020205020404" pitchFamily="49" charset="0"/>
              </a:rPr>
              <a:t>        </a:t>
            </a:r>
            <a:r>
              <a:rPr kumimoji="0" lang="fr-FR" altLang="fr-FR" sz="1050" b="0" i="0" u="none" strike="noStrike" cap="none" normalizeH="0" baseline="0">
                <a:ln>
                  <a:noFill/>
                </a:ln>
                <a:solidFill>
                  <a:srgbClr val="000000"/>
                </a:solidFill>
                <a:effectLst/>
                <a:latin typeface="Courier New" panose="02070309020205020404" pitchFamily="49" charset="0"/>
              </a:rPr>
              <a:t>}</a:t>
            </a:r>
            <a:br>
              <a:rPr kumimoji="0" lang="fr-FR" altLang="fr-FR" sz="1050" b="0" i="0" u="none" strike="noStrike" cap="none" normalizeH="0" baseline="0">
                <a:ln>
                  <a:noFill/>
                </a:ln>
                <a:solidFill>
                  <a:srgbClr val="000000"/>
                </a:solidFill>
                <a:effectLst/>
                <a:latin typeface="Courier New" panose="02070309020205020404" pitchFamily="49" charset="0"/>
              </a:rPr>
            </a:br>
            <a:r>
              <a:rPr kumimoji="0" lang="fr-FR" altLang="fr-FR" sz="1050" b="0" i="0" u="none" strike="noStrike" cap="none" normalizeH="0" baseline="0">
                <a:ln>
                  <a:noFill/>
                </a:ln>
                <a:solidFill>
                  <a:srgbClr val="000000"/>
                </a:solidFill>
                <a:effectLst/>
                <a:latin typeface="Courier New" panose="02070309020205020404" pitchFamily="49" charset="0"/>
              </a:rPr>
              <a:t>        </a:t>
            </a:r>
            <a:r>
              <a:rPr kumimoji="0" lang="fr-FR" altLang="fr-FR" sz="1050" b="1" i="0" u="none" strike="noStrike" cap="none" normalizeH="0" baseline="0">
                <a:ln>
                  <a:noFill/>
                </a:ln>
                <a:solidFill>
                  <a:srgbClr val="000080"/>
                </a:solidFill>
                <a:effectLst/>
                <a:latin typeface="Courier New" panose="02070309020205020404" pitchFamily="49" charset="0"/>
              </a:rPr>
              <a:t>if </a:t>
            </a:r>
            <a:r>
              <a:rPr kumimoji="0" lang="fr-FR" altLang="fr-FR" sz="1050" b="0" i="0" u="none" strike="noStrike" cap="none" normalizeH="0" baseline="0">
                <a:ln>
                  <a:noFill/>
                </a:ln>
                <a:solidFill>
                  <a:srgbClr val="000000"/>
                </a:solidFill>
                <a:effectLst/>
                <a:latin typeface="Courier New" panose="02070309020205020404" pitchFamily="49" charset="0"/>
              </a:rPr>
              <a:t>(modelClass.isAssignableFrom(NouvellePersonneFragment::</a:t>
            </a:r>
            <a:r>
              <a:rPr kumimoji="0" lang="fr-FR" altLang="fr-FR" sz="1050" b="1" i="0" u="none" strike="noStrike" cap="none" normalizeH="0" baseline="0">
                <a:ln>
                  <a:noFill/>
                </a:ln>
                <a:solidFill>
                  <a:srgbClr val="000080"/>
                </a:solidFill>
                <a:effectLst/>
                <a:latin typeface="Courier New" panose="02070309020205020404" pitchFamily="49" charset="0"/>
              </a:rPr>
              <a:t>class</a:t>
            </a:r>
            <a:r>
              <a:rPr kumimoji="0" lang="fr-FR" altLang="fr-FR" sz="1050" b="0" i="0" u="none" strike="noStrike" cap="none" normalizeH="0" baseline="0">
                <a:ln>
                  <a:noFill/>
                </a:ln>
                <a:solidFill>
                  <a:srgbClr val="000000"/>
                </a:solidFill>
                <a:effectLst/>
                <a:latin typeface="Courier New" panose="02070309020205020404" pitchFamily="49" charset="0"/>
              </a:rPr>
              <a:t>.</a:t>
            </a:r>
            <a:r>
              <a:rPr kumimoji="0" lang="fr-FR" altLang="fr-FR" sz="1050" b="0" i="1" u="none" strike="noStrike" cap="none" normalizeH="0" baseline="0">
                <a:ln>
                  <a:noFill/>
                </a:ln>
                <a:solidFill>
                  <a:srgbClr val="660E7A"/>
                </a:solidFill>
                <a:effectLst/>
                <a:latin typeface="Courier New" panose="02070309020205020404" pitchFamily="49" charset="0"/>
              </a:rPr>
              <a:t>java</a:t>
            </a:r>
            <a:r>
              <a:rPr kumimoji="0" lang="fr-FR" altLang="fr-FR" sz="1050" b="0" i="0" u="none" strike="noStrike" cap="none" normalizeH="0" baseline="0">
                <a:ln>
                  <a:noFill/>
                </a:ln>
                <a:solidFill>
                  <a:srgbClr val="000000"/>
                </a:solidFill>
                <a:effectLst/>
                <a:latin typeface="Courier New" panose="02070309020205020404" pitchFamily="49" charset="0"/>
              </a:rPr>
              <a:t>)) {</a:t>
            </a:r>
            <a:br>
              <a:rPr kumimoji="0" lang="fr-FR" altLang="fr-FR" sz="1050" b="0" i="0" u="none" strike="noStrike" cap="none" normalizeH="0" baseline="0">
                <a:ln>
                  <a:noFill/>
                </a:ln>
                <a:solidFill>
                  <a:srgbClr val="000000"/>
                </a:solidFill>
                <a:effectLst/>
                <a:latin typeface="Courier New" panose="02070309020205020404" pitchFamily="49" charset="0"/>
              </a:rPr>
            </a:br>
            <a:r>
              <a:rPr kumimoji="0" lang="fr-FR" altLang="fr-FR" sz="1050" b="0" i="0" u="none" strike="noStrike" cap="none" normalizeH="0" baseline="0">
                <a:ln>
                  <a:noFill/>
                </a:ln>
                <a:solidFill>
                  <a:srgbClr val="000000"/>
                </a:solidFill>
                <a:effectLst/>
                <a:latin typeface="Courier New" panose="02070309020205020404" pitchFamily="49" charset="0"/>
              </a:rPr>
              <a:t>            </a:t>
            </a:r>
            <a:r>
              <a:rPr kumimoji="0" lang="fr-FR" altLang="fr-FR" sz="1050" b="1" i="0" u="none" strike="noStrike" cap="none" normalizeH="0" baseline="0">
                <a:ln>
                  <a:noFill/>
                </a:ln>
                <a:solidFill>
                  <a:srgbClr val="000080"/>
                </a:solidFill>
                <a:effectLst/>
                <a:latin typeface="Courier New" panose="02070309020205020404" pitchFamily="49" charset="0"/>
              </a:rPr>
              <a:t>var </a:t>
            </a:r>
            <a:r>
              <a:rPr kumimoji="0" lang="fr-FR" altLang="fr-FR" sz="1050" b="0" i="0" u="none" strike="noStrike" cap="none" normalizeH="0" baseline="0">
                <a:ln>
                  <a:noFill/>
                </a:ln>
                <a:solidFill>
                  <a:srgbClr val="000000"/>
                </a:solidFill>
                <a:effectLst/>
                <a:latin typeface="Courier New" panose="02070309020205020404" pitchFamily="49" charset="0"/>
              </a:rPr>
              <a:t>personneDao = AppDatabase.getInstance(</a:t>
            </a:r>
            <a:r>
              <a:rPr kumimoji="0" lang="fr-FR" altLang="fr-FR" sz="1050" b="1" i="0" u="none" strike="noStrike" cap="none" normalizeH="0" baseline="0">
                <a:ln>
                  <a:noFill/>
                </a:ln>
                <a:solidFill>
                  <a:srgbClr val="660E7A"/>
                </a:solidFill>
                <a:effectLst/>
                <a:latin typeface="Courier New" panose="02070309020205020404" pitchFamily="49" charset="0"/>
              </a:rPr>
              <a:t>application</a:t>
            </a:r>
            <a:r>
              <a:rPr kumimoji="0" lang="fr-FR" altLang="fr-FR" sz="1050" b="0" i="0" u="none" strike="noStrike" cap="none" normalizeH="0" baseline="0">
                <a:ln>
                  <a:noFill/>
                </a:ln>
                <a:solidFill>
                  <a:srgbClr val="000000"/>
                </a:solidFill>
                <a:effectLst/>
                <a:latin typeface="Courier New" panose="02070309020205020404" pitchFamily="49" charset="0"/>
              </a:rPr>
              <a:t>).</a:t>
            </a:r>
            <a:r>
              <a:rPr kumimoji="0" lang="fr-FR" altLang="fr-FR" sz="1050" b="1" i="0" u="none" strike="noStrike" cap="none" normalizeH="0" baseline="0">
                <a:ln>
                  <a:noFill/>
                </a:ln>
                <a:solidFill>
                  <a:srgbClr val="660E7A"/>
                </a:solidFill>
                <a:effectLst/>
                <a:latin typeface="Courier New" panose="02070309020205020404" pitchFamily="49" charset="0"/>
              </a:rPr>
              <a:t>personneDao</a:t>
            </a:r>
            <a:br>
              <a:rPr kumimoji="0" lang="fr-FR" altLang="fr-FR" sz="1050" b="1" i="0" u="none" strike="noStrike" cap="none" normalizeH="0" baseline="0">
                <a:ln>
                  <a:noFill/>
                </a:ln>
                <a:solidFill>
                  <a:srgbClr val="660E7A"/>
                </a:solidFill>
                <a:effectLst/>
                <a:latin typeface="Courier New" panose="02070309020205020404" pitchFamily="49" charset="0"/>
              </a:rPr>
            </a:br>
            <a:r>
              <a:rPr kumimoji="0" lang="fr-FR" altLang="fr-FR" sz="1050" b="1" i="0" u="none" strike="noStrike" cap="none" normalizeH="0" baseline="0">
                <a:ln>
                  <a:noFill/>
                </a:ln>
                <a:solidFill>
                  <a:srgbClr val="660E7A"/>
                </a:solidFill>
                <a:effectLst/>
                <a:latin typeface="Courier New" panose="02070309020205020404" pitchFamily="49" charset="0"/>
              </a:rPr>
              <a:t>            </a:t>
            </a:r>
            <a:r>
              <a:rPr kumimoji="0" lang="fr-FR" altLang="fr-FR" sz="1050" b="1" i="0" u="none" strike="noStrike" cap="none" normalizeH="0" baseline="0">
                <a:ln>
                  <a:noFill/>
                </a:ln>
                <a:solidFill>
                  <a:srgbClr val="000080"/>
                </a:solidFill>
                <a:effectLst/>
                <a:latin typeface="Courier New" panose="02070309020205020404" pitchFamily="49" charset="0"/>
              </a:rPr>
              <a:t>return </a:t>
            </a:r>
            <a:r>
              <a:rPr kumimoji="0" lang="fr-FR" altLang="fr-FR" sz="1050" b="0" i="0" u="none" strike="noStrike" cap="none" normalizeH="0" baseline="0">
                <a:ln>
                  <a:noFill/>
                </a:ln>
                <a:solidFill>
                  <a:srgbClr val="000000"/>
                </a:solidFill>
                <a:effectLst/>
                <a:latin typeface="Courier New" panose="02070309020205020404" pitchFamily="49" charset="0"/>
              </a:rPr>
              <a:t>NouvellePersonneViewModel(</a:t>
            </a:r>
            <a:br>
              <a:rPr kumimoji="0" lang="fr-FR" altLang="fr-FR" sz="1050" b="0" i="0" u="none" strike="noStrike" cap="none" normalizeH="0" baseline="0">
                <a:ln>
                  <a:noFill/>
                </a:ln>
                <a:solidFill>
                  <a:srgbClr val="000000"/>
                </a:solidFill>
                <a:effectLst/>
                <a:latin typeface="Courier New" panose="02070309020205020404" pitchFamily="49" charset="0"/>
              </a:rPr>
            </a:br>
            <a:r>
              <a:rPr kumimoji="0" lang="fr-FR" altLang="fr-FR" sz="1050" b="0" i="0" u="none" strike="noStrike" cap="none" normalizeH="0" baseline="0">
                <a:ln>
                  <a:noFill/>
                </a:ln>
                <a:solidFill>
                  <a:srgbClr val="000000"/>
                </a:solidFill>
                <a:effectLst/>
                <a:latin typeface="Courier New" panose="02070309020205020404" pitchFamily="49" charset="0"/>
              </a:rPr>
              <a:t>                personneDao,</a:t>
            </a:r>
            <a:br>
              <a:rPr kumimoji="0" lang="fr-FR" altLang="fr-FR" sz="1050" b="0" i="0" u="none" strike="noStrike" cap="none" normalizeH="0" baseline="0">
                <a:ln>
                  <a:noFill/>
                </a:ln>
                <a:solidFill>
                  <a:srgbClr val="000000"/>
                </a:solidFill>
                <a:effectLst/>
                <a:latin typeface="Courier New" panose="02070309020205020404" pitchFamily="49" charset="0"/>
              </a:rPr>
            </a:br>
            <a:r>
              <a:rPr kumimoji="0" lang="fr-FR" altLang="fr-FR" sz="1050" b="0" i="0" u="none" strike="noStrike" cap="none" normalizeH="0" baseline="0">
                <a:ln>
                  <a:noFill/>
                </a:ln>
                <a:solidFill>
                  <a:srgbClr val="000000"/>
                </a:solidFill>
                <a:effectLst/>
                <a:latin typeface="Courier New" panose="02070309020205020404" pitchFamily="49" charset="0"/>
              </a:rPr>
              <a:t>                </a:t>
            </a:r>
            <a:r>
              <a:rPr kumimoji="0" lang="fr-FR" altLang="fr-FR" sz="1050" b="1" i="0" u="none" strike="noStrike" cap="none" normalizeH="0" baseline="0">
                <a:ln>
                  <a:noFill/>
                </a:ln>
                <a:solidFill>
                  <a:srgbClr val="660E7A"/>
                </a:solidFill>
                <a:effectLst/>
                <a:latin typeface="Courier New" panose="02070309020205020404" pitchFamily="49" charset="0"/>
              </a:rPr>
              <a:t>application</a:t>
            </a:r>
            <a:br>
              <a:rPr kumimoji="0" lang="fr-FR" altLang="fr-FR" sz="1050" b="1" i="0" u="none" strike="noStrike" cap="none" normalizeH="0" baseline="0">
                <a:ln>
                  <a:noFill/>
                </a:ln>
                <a:solidFill>
                  <a:srgbClr val="660E7A"/>
                </a:solidFill>
                <a:effectLst/>
                <a:latin typeface="Courier New" panose="02070309020205020404" pitchFamily="49" charset="0"/>
              </a:rPr>
            </a:br>
            <a:r>
              <a:rPr kumimoji="0" lang="fr-FR" altLang="fr-FR" sz="1050" b="1" i="0" u="none" strike="noStrike" cap="none" normalizeH="0" baseline="0">
                <a:ln>
                  <a:noFill/>
                </a:ln>
                <a:solidFill>
                  <a:srgbClr val="660E7A"/>
                </a:solidFill>
                <a:effectLst/>
                <a:latin typeface="Courier New" panose="02070309020205020404" pitchFamily="49" charset="0"/>
              </a:rPr>
              <a:t>            </a:t>
            </a:r>
            <a:r>
              <a:rPr kumimoji="0" lang="fr-FR" altLang="fr-FR" sz="1050" b="0" i="0" u="none" strike="noStrike" cap="none" normalizeH="0" baseline="0">
                <a:ln>
                  <a:noFill/>
                </a:ln>
                <a:solidFill>
                  <a:srgbClr val="000000"/>
                </a:solidFill>
                <a:effectLst/>
                <a:latin typeface="Courier New" panose="02070309020205020404" pitchFamily="49" charset="0"/>
              </a:rPr>
              <a:t>) </a:t>
            </a:r>
            <a:r>
              <a:rPr kumimoji="0" lang="fr-FR" altLang="fr-FR" sz="1050" b="1" i="0" u="none" strike="noStrike" cap="none" normalizeH="0" baseline="0">
                <a:ln>
                  <a:noFill/>
                </a:ln>
                <a:solidFill>
                  <a:srgbClr val="000080"/>
                </a:solidFill>
                <a:effectLst/>
                <a:latin typeface="Courier New" panose="02070309020205020404" pitchFamily="49" charset="0"/>
              </a:rPr>
              <a:t>as </a:t>
            </a:r>
            <a:r>
              <a:rPr kumimoji="0" lang="fr-FR" altLang="fr-FR" sz="1050" b="0" i="0" u="none" strike="noStrike" cap="none" normalizeH="0" baseline="0">
                <a:ln>
                  <a:noFill/>
                </a:ln>
                <a:solidFill>
                  <a:srgbClr val="20999D"/>
                </a:solidFill>
                <a:effectLst/>
                <a:latin typeface="Courier New" panose="02070309020205020404" pitchFamily="49" charset="0"/>
              </a:rPr>
              <a:t>T</a:t>
            </a:r>
            <a:br>
              <a:rPr kumimoji="0" lang="fr-FR" altLang="fr-FR" sz="1050" b="0" i="0" u="none" strike="noStrike" cap="none" normalizeH="0" baseline="0">
                <a:ln>
                  <a:noFill/>
                </a:ln>
                <a:solidFill>
                  <a:srgbClr val="20999D"/>
                </a:solidFill>
                <a:effectLst/>
                <a:latin typeface="Courier New" panose="02070309020205020404" pitchFamily="49" charset="0"/>
              </a:rPr>
            </a:br>
            <a:r>
              <a:rPr kumimoji="0" lang="fr-FR" altLang="fr-FR" sz="1050" b="0" i="0" u="none" strike="noStrike" cap="none" normalizeH="0" baseline="0">
                <a:ln>
                  <a:noFill/>
                </a:ln>
                <a:solidFill>
                  <a:srgbClr val="20999D"/>
                </a:solidFill>
                <a:effectLst/>
                <a:latin typeface="Courier New" panose="02070309020205020404" pitchFamily="49" charset="0"/>
              </a:rPr>
              <a:t>        </a:t>
            </a:r>
            <a:r>
              <a:rPr kumimoji="0" lang="fr-FR" altLang="fr-FR" sz="1050" b="0" i="0" u="none" strike="noStrike" cap="none" normalizeH="0" baseline="0">
                <a:ln>
                  <a:noFill/>
                </a:ln>
                <a:solidFill>
                  <a:srgbClr val="000000"/>
                </a:solidFill>
                <a:effectLst/>
                <a:latin typeface="Courier New" panose="02070309020205020404" pitchFamily="49" charset="0"/>
              </a:rPr>
              <a:t>}</a:t>
            </a:r>
            <a:br>
              <a:rPr kumimoji="0" lang="fr-FR" altLang="fr-FR" sz="1050" b="0" i="0" u="none" strike="noStrike" cap="none" normalizeH="0" baseline="0">
                <a:ln>
                  <a:noFill/>
                </a:ln>
                <a:solidFill>
                  <a:srgbClr val="000000"/>
                </a:solidFill>
                <a:effectLst/>
                <a:latin typeface="Courier New" panose="02070309020205020404" pitchFamily="49" charset="0"/>
              </a:rPr>
            </a:br>
            <a:r>
              <a:rPr kumimoji="0" lang="fr-FR" altLang="fr-FR" sz="1050" b="0" i="0" u="none" strike="noStrike" cap="none" normalizeH="0" baseline="0">
                <a:ln>
                  <a:noFill/>
                </a:ln>
                <a:solidFill>
                  <a:srgbClr val="000000"/>
                </a:solidFill>
                <a:effectLst/>
                <a:latin typeface="Courier New" panose="02070309020205020404" pitchFamily="49" charset="0"/>
              </a:rPr>
              <a:t>        </a:t>
            </a:r>
            <a:r>
              <a:rPr kumimoji="0" lang="fr-FR" altLang="fr-FR" sz="1050" b="1" i="0" u="none" strike="noStrike" cap="none" normalizeH="0" baseline="0">
                <a:ln>
                  <a:noFill/>
                </a:ln>
                <a:solidFill>
                  <a:srgbClr val="000080"/>
                </a:solidFill>
                <a:effectLst/>
                <a:latin typeface="Courier New" panose="02070309020205020404" pitchFamily="49" charset="0"/>
              </a:rPr>
              <a:t>throw </a:t>
            </a:r>
            <a:r>
              <a:rPr kumimoji="0" lang="fr-FR" altLang="fr-FR" sz="1050" b="0" i="0" u="none" strike="noStrike" cap="none" normalizeH="0" baseline="0">
                <a:ln>
                  <a:noFill/>
                </a:ln>
                <a:solidFill>
                  <a:srgbClr val="000000"/>
                </a:solidFill>
                <a:effectLst/>
                <a:latin typeface="Courier New" panose="02070309020205020404" pitchFamily="49" charset="0"/>
              </a:rPr>
              <a:t>IllegalArgumentException(</a:t>
            </a:r>
            <a:r>
              <a:rPr kumimoji="0" lang="fr-FR" altLang="fr-FR" sz="1050" b="1" i="0" u="none" strike="noStrike" cap="none" normalizeH="0" baseline="0">
                <a:ln>
                  <a:noFill/>
                </a:ln>
                <a:solidFill>
                  <a:srgbClr val="008000"/>
                </a:solidFill>
                <a:effectLst/>
                <a:latin typeface="Courier New" panose="02070309020205020404" pitchFamily="49" charset="0"/>
              </a:rPr>
              <a:t>"ViewModel inconnu"</a:t>
            </a:r>
            <a:r>
              <a:rPr kumimoji="0" lang="fr-FR" altLang="fr-FR" sz="1050" b="0" i="0" u="none" strike="noStrike" cap="none" normalizeH="0" baseline="0">
                <a:ln>
                  <a:noFill/>
                </a:ln>
                <a:solidFill>
                  <a:srgbClr val="000000"/>
                </a:solidFill>
                <a:effectLst/>
                <a:latin typeface="Courier New" panose="02070309020205020404" pitchFamily="49" charset="0"/>
              </a:rPr>
              <a:t>)</a:t>
            </a:r>
            <a:br>
              <a:rPr kumimoji="0" lang="fr-FR" altLang="fr-FR" sz="1050" b="0" i="0" u="none" strike="noStrike" cap="none" normalizeH="0" baseline="0">
                <a:ln>
                  <a:noFill/>
                </a:ln>
                <a:solidFill>
                  <a:srgbClr val="000000"/>
                </a:solidFill>
                <a:effectLst/>
                <a:latin typeface="Courier New" panose="02070309020205020404" pitchFamily="49" charset="0"/>
              </a:rPr>
            </a:br>
            <a:r>
              <a:rPr kumimoji="0" lang="fr-FR" altLang="fr-FR" sz="1050" b="0" i="0" u="none" strike="noStrike" cap="none" normalizeH="0" baseline="0">
                <a:ln>
                  <a:noFill/>
                </a:ln>
                <a:solidFill>
                  <a:srgbClr val="000000"/>
                </a:solidFill>
                <a:effectLst/>
                <a:latin typeface="Courier New" panose="02070309020205020404" pitchFamily="49" charset="0"/>
              </a:rPr>
              <a:t>    }</a:t>
            </a:r>
            <a:br>
              <a:rPr kumimoji="0" lang="fr-FR" altLang="fr-FR" sz="1050" b="0" i="0" u="none" strike="noStrike" cap="none" normalizeH="0" baseline="0">
                <a:ln>
                  <a:noFill/>
                </a:ln>
                <a:solidFill>
                  <a:srgbClr val="000000"/>
                </a:solidFill>
                <a:effectLst/>
                <a:latin typeface="Courier New" panose="02070309020205020404" pitchFamily="49" charset="0"/>
              </a:rPr>
            </a:br>
            <a:r>
              <a:rPr kumimoji="0" lang="fr-FR" altLang="fr-FR" sz="1050" b="0" i="0" u="none" strike="noStrike" cap="none" normalizeH="0" baseline="0">
                <a:ln>
                  <a:noFill/>
                </a:ln>
                <a:solidFill>
                  <a:srgbClr val="000000"/>
                </a:solidFill>
                <a:effectLst/>
                <a:latin typeface="Courier New" panose="02070309020205020404" pitchFamily="49" charset="0"/>
              </a:rPr>
              <a:t>}</a:t>
            </a:r>
            <a:endParaRPr kumimoji="0" lang="fr-FR" altLang="fr-FR" sz="2000" b="0" i="0" u="none" strike="noStrike" cap="none" normalizeH="0" baseline="0">
              <a:ln>
                <a:noFill/>
              </a:ln>
              <a:solidFill>
                <a:schemeClr val="tx1"/>
              </a:solidFill>
              <a:effectLst/>
              <a:latin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0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1385713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C6F1E1CF-BA2D-4FC4-8EBF-CFC554804DF4}"/>
              </a:ext>
            </a:extLst>
          </p:cNvPr>
          <p:cNvGrpSpPr/>
          <p:nvPr>
            <p:custDataLst>
              <p:tags r:id="rId2"/>
            </p:custDataLst>
          </p:nvPr>
        </p:nvGrpSpPr>
        <p:grpSpPr>
          <a:xfrm>
            <a:off x="2083443" y="1158842"/>
            <a:ext cx="8847056" cy="5371910"/>
            <a:chOff x="2191732" y="2274484"/>
            <a:chExt cx="8847056" cy="5371910"/>
          </a:xfrm>
        </p:grpSpPr>
        <p:grpSp>
          <p:nvGrpSpPr>
            <p:cNvPr id="10" name="Groupe 9">
              <a:extLst>
                <a:ext uri="{FF2B5EF4-FFF2-40B4-BE49-F238E27FC236}">
                  <a16:creationId xmlns:a16="http://schemas.microsoft.com/office/drawing/2014/main" id="{177B6484-A638-4986-BC5F-42E9C100BB64}"/>
                </a:ext>
              </a:extLst>
            </p:cNvPr>
            <p:cNvGrpSpPr/>
            <p:nvPr/>
          </p:nvGrpSpPr>
          <p:grpSpPr>
            <a:xfrm>
              <a:off x="2191732" y="2274484"/>
              <a:ext cx="8847056" cy="5371910"/>
              <a:chOff x="2191732" y="2274484"/>
              <a:chExt cx="8847056" cy="5371910"/>
            </a:xfrm>
          </p:grpSpPr>
          <p:sp>
            <p:nvSpPr>
              <p:cNvPr id="16" name="Rectangle 15">
                <a:extLst>
                  <a:ext uri="{FF2B5EF4-FFF2-40B4-BE49-F238E27FC236}">
                    <a16:creationId xmlns:a16="http://schemas.microsoft.com/office/drawing/2014/main" id="{80CFC578-0DE2-406B-8EC6-233654283DE0}"/>
                  </a:ext>
                </a:extLst>
              </p:cNvPr>
              <p:cNvSpPr/>
              <p:nvPr/>
            </p:nvSpPr>
            <p:spPr>
              <a:xfrm>
                <a:off x="2191732" y="2274484"/>
                <a:ext cx="8847056" cy="537191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7" name="Connecteur droit 16">
                <a:extLst>
                  <a:ext uri="{FF2B5EF4-FFF2-40B4-BE49-F238E27FC236}">
                    <a16:creationId xmlns:a16="http://schemas.microsoft.com/office/drawing/2014/main" id="{0DE2B6B3-DD6C-4521-8104-482DB69FB84D}"/>
                  </a:ext>
                </a:extLst>
              </p:cNvPr>
              <p:cNvCxnSpPr>
                <a:cxnSpLocks/>
              </p:cNvCxnSpPr>
              <p:nvPr/>
            </p:nvCxnSpPr>
            <p:spPr>
              <a:xfrm>
                <a:off x="2191732" y="3077628"/>
                <a:ext cx="8847056" cy="0"/>
              </a:xfrm>
              <a:prstGeom prst="line">
                <a:avLst/>
              </a:prstGeom>
            </p:spPr>
            <p:style>
              <a:lnRef idx="1">
                <a:schemeClr val="accent3"/>
              </a:lnRef>
              <a:fillRef idx="0">
                <a:schemeClr val="accent3"/>
              </a:fillRef>
              <a:effectRef idx="0">
                <a:schemeClr val="accent3"/>
              </a:effectRef>
              <a:fontRef idx="minor">
                <a:schemeClr val="tx1"/>
              </a:fontRef>
            </p:style>
          </p:cxnSp>
        </p:grpSp>
        <p:sp>
          <p:nvSpPr>
            <p:cNvPr id="14" name="ZoneTexte 13">
              <a:extLst>
                <a:ext uri="{FF2B5EF4-FFF2-40B4-BE49-F238E27FC236}">
                  <a16:creationId xmlns:a16="http://schemas.microsoft.com/office/drawing/2014/main" id="{CFA9958B-F10A-48A5-9D4E-207890FFB5DA}"/>
                </a:ext>
              </a:extLst>
            </p:cNvPr>
            <p:cNvSpPr txBox="1"/>
            <p:nvPr/>
          </p:nvSpPr>
          <p:spPr>
            <a:xfrm>
              <a:off x="2549854" y="2292947"/>
              <a:ext cx="1303499" cy="632444"/>
            </a:xfrm>
            <a:prstGeom prst="rect">
              <a:avLst/>
            </a:prstGeom>
          </p:spPr>
          <p:txBody>
            <a:bodyPr vert="horz" wrap="square" lIns="91440" tIns="45720" rIns="91440" bIns="45720" rtlCol="0" anchor="b">
              <a:noAutofit/>
            </a:bodyPr>
            <a:lstStyle/>
            <a:p>
              <a:r>
                <a:rPr lang="fr-FR" sz="2400" b="1" dirty="0">
                  <a:solidFill>
                    <a:srgbClr val="0090CD"/>
                  </a:solidFill>
                  <a:latin typeface="Segoe UI" panose="020B0502040204020203" pitchFamily="34" charset="0"/>
                </a:rPr>
                <a:t>KOTLIN</a:t>
              </a:r>
            </a:p>
          </p:txBody>
        </p:sp>
      </p:grpSp>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3"/>
            </p:custDataLst>
          </p:nvPr>
        </p:nvSpPr>
        <p:spPr/>
        <p:txBody>
          <a:bodyPr/>
          <a:lstStyle/>
          <a:p>
            <a:r>
              <a:rPr lang="fr-FR"/>
              <a:t>Room</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dirty="0" err="1"/>
              <a:t>ViewModelFactory</a:t>
            </a:r>
            <a:r>
              <a:rPr lang="fr-FR" dirty="0"/>
              <a:t> - Étape 2/2 : partie contrôleur</a:t>
            </a:r>
          </a:p>
        </p:txBody>
      </p:sp>
      <p:sp>
        <p:nvSpPr>
          <p:cNvPr id="15" name="Rectangle 1">
            <a:extLst>
              <a:ext uri="{FF2B5EF4-FFF2-40B4-BE49-F238E27FC236}">
                <a16:creationId xmlns:a16="http://schemas.microsoft.com/office/drawing/2014/main" id="{99911574-EF90-4CE5-9CDD-3C8FA32D3577}"/>
              </a:ext>
            </a:extLst>
          </p:cNvPr>
          <p:cNvSpPr>
            <a:spLocks noChangeArrowheads="1"/>
          </p:cNvSpPr>
          <p:nvPr>
            <p:custDataLst>
              <p:tags r:id="rId5"/>
            </p:custDataLst>
          </p:nvPr>
        </p:nvSpPr>
        <p:spPr bwMode="auto">
          <a:xfrm>
            <a:off x="2295781" y="2229245"/>
            <a:ext cx="6200775" cy="39857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a:ln>
                  <a:noFill/>
                </a:ln>
                <a:solidFill>
                  <a:srgbClr val="000080"/>
                </a:solidFill>
                <a:effectLst/>
                <a:latin typeface="Courier New" panose="02070309020205020404" pitchFamily="49" charset="0"/>
              </a:rPr>
              <a:t>class </a:t>
            </a:r>
            <a:r>
              <a:rPr kumimoji="0" lang="fr-FR" altLang="fr-FR" sz="1100" b="0" i="0" u="none" strike="noStrike" cap="none" normalizeH="0" baseline="0">
                <a:ln>
                  <a:noFill/>
                </a:ln>
                <a:solidFill>
                  <a:srgbClr val="000000"/>
                </a:solidFill>
                <a:effectLst/>
                <a:latin typeface="Courier New" panose="02070309020205020404" pitchFamily="49" charset="0"/>
              </a:rPr>
              <a:t>RandomPersonneFragment : Fragment() {</a:t>
            </a:r>
            <a:br>
              <a:rPr kumimoji="0" lang="fr-FR" altLang="fr-FR" sz="1100" b="0" i="0" u="none" strike="noStrike" cap="none" normalizeH="0" baseline="0">
                <a:ln>
                  <a:noFill/>
                </a:ln>
                <a:solidFill>
                  <a:srgbClr val="000000"/>
                </a:solidFill>
                <a:effectLst/>
                <a:latin typeface="Courier New" panose="02070309020205020404" pitchFamily="49" charset="0"/>
              </a:rPr>
            </a:br>
            <a:r>
              <a:rPr kumimoji="0" lang="fr-FR" altLang="fr-FR" sz="1100" b="0" i="0" u="none" strike="noStrike" cap="none" normalizeH="0" baseline="0">
                <a:ln>
                  <a:noFill/>
                </a:ln>
                <a:solidFill>
                  <a:srgbClr val="000000"/>
                </a:solidFill>
                <a:effectLst/>
                <a:latin typeface="Courier New" panose="02070309020205020404" pitchFamily="49" charset="0"/>
              </a:rPr>
              <a:t>    </a:t>
            </a:r>
            <a:r>
              <a:rPr kumimoji="0" lang="fr-FR" altLang="fr-FR" sz="1100" b="1" i="0" u="none" strike="noStrike" cap="none" normalizeH="0" baseline="0">
                <a:ln>
                  <a:noFill/>
                </a:ln>
                <a:solidFill>
                  <a:srgbClr val="000080"/>
                </a:solidFill>
                <a:effectLst/>
                <a:latin typeface="Courier New" panose="02070309020205020404" pitchFamily="49" charset="0"/>
              </a:rPr>
              <a:t>private lateinit var </a:t>
            </a:r>
            <a:r>
              <a:rPr kumimoji="0" lang="fr-FR" altLang="fr-FR" sz="1100" b="1" i="0" u="none" strike="noStrike" cap="none" normalizeH="0" baseline="0">
                <a:ln>
                  <a:noFill/>
                </a:ln>
                <a:solidFill>
                  <a:srgbClr val="660E7A"/>
                </a:solidFill>
                <a:effectLst/>
                <a:latin typeface="Courier New" panose="02070309020205020404" pitchFamily="49" charset="0"/>
              </a:rPr>
              <a:t>binding</a:t>
            </a:r>
            <a:r>
              <a:rPr kumimoji="0" lang="fr-FR" altLang="fr-FR" sz="1100" b="0" i="0" u="none" strike="noStrike" cap="none" normalizeH="0" baseline="0">
                <a:ln>
                  <a:noFill/>
                </a:ln>
                <a:solidFill>
                  <a:srgbClr val="000000"/>
                </a:solidFill>
                <a:effectLst/>
                <a:latin typeface="Courier New" panose="02070309020205020404" pitchFamily="49" charset="0"/>
              </a:rPr>
              <a:t>: FragmentRandomPersonneBinding</a:t>
            </a:r>
            <a:br>
              <a:rPr kumimoji="0" lang="fr-FR" altLang="fr-FR" sz="1100" b="0" i="0" u="none" strike="noStrike" cap="none" normalizeH="0" baseline="0">
                <a:ln>
                  <a:noFill/>
                </a:ln>
                <a:solidFill>
                  <a:srgbClr val="000000"/>
                </a:solidFill>
                <a:effectLst/>
                <a:latin typeface="Courier New" panose="02070309020205020404" pitchFamily="49" charset="0"/>
              </a:rPr>
            </a:br>
            <a:br>
              <a:rPr kumimoji="0" lang="fr-FR" altLang="fr-FR" sz="1100" b="0" i="0" u="none" strike="noStrike" cap="none" normalizeH="0" baseline="0">
                <a:ln>
                  <a:noFill/>
                </a:ln>
                <a:solidFill>
                  <a:srgbClr val="000000"/>
                </a:solidFill>
                <a:effectLst/>
                <a:latin typeface="Courier New" panose="02070309020205020404" pitchFamily="49" charset="0"/>
              </a:rPr>
            </a:br>
            <a:r>
              <a:rPr kumimoji="0" lang="fr-FR" altLang="fr-FR" sz="1100" b="0" i="0" u="none" strike="noStrike" cap="none" normalizeH="0" baseline="0">
                <a:ln>
                  <a:noFill/>
                </a:ln>
                <a:solidFill>
                  <a:srgbClr val="000000"/>
                </a:solidFill>
                <a:effectLst/>
                <a:latin typeface="Courier New" panose="02070309020205020404" pitchFamily="49" charset="0"/>
              </a:rPr>
              <a:t>    </a:t>
            </a:r>
            <a:r>
              <a:rPr kumimoji="0" lang="fr-FR" altLang="fr-FR" sz="1100" b="1" i="0" u="none" strike="noStrike" cap="none" normalizeH="0" baseline="0">
                <a:ln>
                  <a:noFill/>
                </a:ln>
                <a:solidFill>
                  <a:srgbClr val="000080"/>
                </a:solidFill>
                <a:effectLst/>
                <a:latin typeface="Courier New" panose="02070309020205020404" pitchFamily="49" charset="0"/>
              </a:rPr>
              <a:t>override fun </a:t>
            </a:r>
            <a:r>
              <a:rPr kumimoji="0" lang="fr-FR" altLang="fr-FR" sz="1100" b="0" i="0" u="none" strike="noStrike" cap="none" normalizeH="0" baseline="0">
                <a:ln>
                  <a:noFill/>
                </a:ln>
                <a:solidFill>
                  <a:srgbClr val="000000"/>
                </a:solidFill>
                <a:effectLst/>
                <a:latin typeface="Courier New" panose="02070309020205020404" pitchFamily="49" charset="0"/>
              </a:rPr>
              <a:t>onCreateView(</a:t>
            </a:r>
            <a:br>
              <a:rPr kumimoji="0" lang="fr-FR" altLang="fr-FR" sz="1100" b="0" i="0" u="none" strike="noStrike" cap="none" normalizeH="0" baseline="0">
                <a:ln>
                  <a:noFill/>
                </a:ln>
                <a:solidFill>
                  <a:srgbClr val="000000"/>
                </a:solidFill>
                <a:effectLst/>
                <a:latin typeface="Courier New" panose="02070309020205020404" pitchFamily="49" charset="0"/>
              </a:rPr>
            </a:br>
            <a:r>
              <a:rPr kumimoji="0" lang="fr-FR" altLang="fr-FR" sz="1100" b="0" i="0" u="none" strike="noStrike" cap="none" normalizeH="0" baseline="0">
                <a:ln>
                  <a:noFill/>
                </a:ln>
                <a:solidFill>
                  <a:srgbClr val="000000"/>
                </a:solidFill>
                <a:effectLst/>
                <a:latin typeface="Courier New" panose="02070309020205020404" pitchFamily="49" charset="0"/>
              </a:rPr>
              <a:t>        inflater: LayoutInflater, container: ViewGroup?,</a:t>
            </a:r>
            <a:br>
              <a:rPr kumimoji="0" lang="fr-FR" altLang="fr-FR" sz="1100" b="0" i="0" u="none" strike="noStrike" cap="none" normalizeH="0" baseline="0">
                <a:ln>
                  <a:noFill/>
                </a:ln>
                <a:solidFill>
                  <a:srgbClr val="000000"/>
                </a:solidFill>
                <a:effectLst/>
                <a:latin typeface="Courier New" panose="02070309020205020404" pitchFamily="49" charset="0"/>
              </a:rPr>
            </a:br>
            <a:r>
              <a:rPr kumimoji="0" lang="fr-FR" altLang="fr-FR" sz="1100" b="0" i="0" u="none" strike="noStrike" cap="none" normalizeH="0" baseline="0">
                <a:ln>
                  <a:noFill/>
                </a:ln>
                <a:solidFill>
                  <a:srgbClr val="000000"/>
                </a:solidFill>
                <a:effectLst/>
                <a:latin typeface="Courier New" panose="02070309020205020404" pitchFamily="49" charset="0"/>
              </a:rPr>
              <a:t>        savedInstanceState: Bundle?</a:t>
            </a:r>
            <a:br>
              <a:rPr kumimoji="0" lang="fr-FR" altLang="fr-FR" sz="1100" b="0" i="0" u="none" strike="noStrike" cap="none" normalizeH="0" baseline="0">
                <a:ln>
                  <a:noFill/>
                </a:ln>
                <a:solidFill>
                  <a:srgbClr val="000000"/>
                </a:solidFill>
                <a:effectLst/>
                <a:latin typeface="Courier New" panose="02070309020205020404" pitchFamily="49" charset="0"/>
              </a:rPr>
            </a:br>
            <a:r>
              <a:rPr kumimoji="0" lang="fr-FR" altLang="fr-FR" sz="1100" b="0" i="0" u="none" strike="noStrike" cap="none" normalizeH="0" baseline="0">
                <a:ln>
                  <a:noFill/>
                </a:ln>
                <a:solidFill>
                  <a:srgbClr val="000000"/>
                </a:solidFill>
                <a:effectLst/>
                <a:latin typeface="Courier New" panose="02070309020205020404" pitchFamily="49" charset="0"/>
              </a:rPr>
              <a:t>    ): View? {</a:t>
            </a:r>
            <a:br>
              <a:rPr kumimoji="0" lang="fr-FR" altLang="fr-FR" sz="1100" b="0" i="0" u="none" strike="noStrike" cap="none" normalizeH="0" baseline="0">
                <a:ln>
                  <a:noFill/>
                </a:ln>
                <a:solidFill>
                  <a:srgbClr val="000000"/>
                </a:solidFill>
                <a:effectLst/>
                <a:latin typeface="Courier New" panose="02070309020205020404" pitchFamily="49" charset="0"/>
              </a:rPr>
            </a:br>
            <a:r>
              <a:rPr kumimoji="0" lang="fr-FR" altLang="fr-FR" sz="1100" b="0" i="0" u="none" strike="noStrike" cap="none" normalizeH="0" baseline="0">
                <a:ln>
                  <a:noFill/>
                </a:ln>
                <a:solidFill>
                  <a:srgbClr val="000000"/>
                </a:solidFill>
                <a:effectLst/>
                <a:latin typeface="Courier New" panose="02070309020205020404" pitchFamily="49" charset="0"/>
              </a:rPr>
              <a:t>        </a:t>
            </a:r>
            <a:r>
              <a:rPr kumimoji="0" lang="fr-FR" altLang="fr-FR" sz="1100" b="1" i="0" u="none" strike="noStrike" cap="none" normalizeH="0" baseline="0">
                <a:ln>
                  <a:noFill/>
                </a:ln>
                <a:solidFill>
                  <a:srgbClr val="660E7A"/>
                </a:solidFill>
                <a:effectLst/>
                <a:latin typeface="Courier New" panose="02070309020205020404" pitchFamily="49" charset="0"/>
              </a:rPr>
              <a:t>binding </a:t>
            </a:r>
            <a:r>
              <a:rPr kumimoji="0" lang="fr-FR" altLang="fr-FR" sz="1100" b="0" i="0" u="none" strike="noStrike" cap="none" normalizeH="0" baseline="0">
                <a:ln>
                  <a:noFill/>
                </a:ln>
                <a:solidFill>
                  <a:srgbClr val="000000"/>
                </a:solidFill>
                <a:effectLst/>
                <a:latin typeface="Courier New" panose="02070309020205020404" pitchFamily="49" charset="0"/>
              </a:rPr>
              <a:t>= DataBindingUtil.inflate(inflater,R.layout.</a:t>
            </a:r>
            <a:r>
              <a:rPr kumimoji="0" lang="fr-FR" altLang="fr-FR" sz="1100" b="0" i="1" u="none" strike="noStrike" cap="none" normalizeH="0" baseline="0">
                <a:ln>
                  <a:noFill/>
                </a:ln>
                <a:solidFill>
                  <a:srgbClr val="660E7A"/>
                </a:solidFill>
                <a:effectLst/>
                <a:latin typeface="Courier New" panose="02070309020205020404" pitchFamily="49" charset="0"/>
              </a:rPr>
              <a:t>fragment_random_personne</a:t>
            </a:r>
            <a:r>
              <a:rPr kumimoji="0" lang="fr-FR" altLang="fr-FR" sz="1100" b="0" i="0" u="none" strike="noStrike" cap="none" normalizeH="0" baseline="0">
                <a:ln>
                  <a:noFill/>
                </a:ln>
                <a:solidFill>
                  <a:srgbClr val="000000"/>
                </a:solidFill>
                <a:effectLst/>
                <a:latin typeface="Courier New" panose="02070309020205020404" pitchFamily="49" charset="0"/>
              </a:rPr>
              <a:t>,container,</a:t>
            </a:r>
            <a:r>
              <a:rPr kumimoji="0" lang="fr-FR" altLang="fr-FR" sz="1100" b="1" i="0" u="none" strike="noStrike" cap="none" normalizeH="0" baseline="0">
                <a:ln>
                  <a:noFill/>
                </a:ln>
                <a:solidFill>
                  <a:srgbClr val="000080"/>
                </a:solidFill>
                <a:effectLst/>
                <a:latin typeface="Courier New" panose="02070309020205020404" pitchFamily="49" charset="0"/>
              </a:rPr>
              <a:t>false</a:t>
            </a:r>
            <a:r>
              <a:rPr kumimoji="0" lang="fr-FR" altLang="fr-FR" sz="1100" b="0" i="0" u="none" strike="noStrike" cap="none" normalizeH="0" baseline="0">
                <a:ln>
                  <a:noFill/>
                </a:ln>
                <a:solidFill>
                  <a:srgbClr val="000000"/>
                </a:solidFill>
                <a:effectLst/>
                <a:latin typeface="Courier New" panose="02070309020205020404" pitchFamily="49" charset="0"/>
              </a:rPr>
              <a:t>)</a:t>
            </a:r>
            <a:br>
              <a:rPr kumimoji="0" lang="fr-FR" altLang="fr-FR" sz="1100" b="0" i="0" u="none" strike="noStrike" cap="none" normalizeH="0" baseline="0">
                <a:ln>
                  <a:noFill/>
                </a:ln>
                <a:solidFill>
                  <a:srgbClr val="000000"/>
                </a:solidFill>
                <a:effectLst/>
                <a:latin typeface="Courier New" panose="02070309020205020404" pitchFamily="49" charset="0"/>
              </a:rPr>
            </a:br>
            <a:br>
              <a:rPr kumimoji="0" lang="fr-FR" altLang="fr-FR" sz="1100" b="0" i="0" u="none" strike="noStrike" cap="none" normalizeH="0" baseline="0">
                <a:ln>
                  <a:noFill/>
                </a:ln>
                <a:solidFill>
                  <a:srgbClr val="000000"/>
                </a:solidFill>
                <a:effectLst/>
                <a:latin typeface="Courier New" panose="02070309020205020404" pitchFamily="49" charset="0"/>
              </a:rPr>
            </a:br>
            <a:r>
              <a:rPr kumimoji="0" lang="fr-FR" altLang="fr-FR" sz="1100" b="0" i="0" u="none" strike="noStrike" cap="none" normalizeH="0" baseline="0">
                <a:ln>
                  <a:noFill/>
                </a:ln>
                <a:solidFill>
                  <a:srgbClr val="000000"/>
                </a:solidFill>
                <a:effectLst/>
                <a:latin typeface="Courier New" panose="02070309020205020404" pitchFamily="49" charset="0"/>
              </a:rPr>
              <a:t>        </a:t>
            </a:r>
            <a:r>
              <a:rPr kumimoji="0" lang="fr-FR" altLang="fr-FR" sz="1100" b="1" i="0" u="none" strike="noStrike" cap="none" normalizeH="0" baseline="0">
                <a:ln>
                  <a:noFill/>
                </a:ln>
                <a:solidFill>
                  <a:srgbClr val="000080"/>
                </a:solidFill>
                <a:effectLst/>
                <a:latin typeface="Courier New" panose="02070309020205020404" pitchFamily="49" charset="0"/>
              </a:rPr>
              <a:t>val </a:t>
            </a:r>
            <a:r>
              <a:rPr kumimoji="0" lang="fr-FR" altLang="fr-FR" sz="1100" b="0" i="0" u="none" strike="noStrike" cap="none" normalizeH="0" baseline="0">
                <a:ln>
                  <a:noFill/>
                </a:ln>
                <a:solidFill>
                  <a:srgbClr val="000000"/>
                </a:solidFill>
                <a:effectLst/>
                <a:latin typeface="Courier New" panose="02070309020205020404" pitchFamily="49" charset="0"/>
              </a:rPr>
              <a:t>application = </a:t>
            </a:r>
            <a:r>
              <a:rPr kumimoji="0" lang="fr-FR" altLang="fr-FR" sz="1100" b="0" i="1" u="none" strike="noStrike" cap="none" normalizeH="0" baseline="0">
                <a:ln>
                  <a:noFill/>
                </a:ln>
                <a:solidFill>
                  <a:srgbClr val="000000"/>
                </a:solidFill>
                <a:effectLst/>
                <a:latin typeface="Courier New" panose="02070309020205020404" pitchFamily="49" charset="0"/>
              </a:rPr>
              <a:t>requireNotNull</a:t>
            </a:r>
            <a:r>
              <a:rPr kumimoji="0" lang="fr-FR" altLang="fr-FR" sz="1100" b="0" i="0" u="none" strike="noStrike" cap="none" normalizeH="0" baseline="0">
                <a:ln>
                  <a:noFill/>
                </a:ln>
                <a:solidFill>
                  <a:srgbClr val="000000"/>
                </a:solidFill>
                <a:effectLst/>
                <a:latin typeface="Courier New" panose="02070309020205020404" pitchFamily="49" charset="0"/>
              </a:rPr>
              <a:t>(</a:t>
            </a:r>
            <a:r>
              <a:rPr kumimoji="0" lang="fr-FR" altLang="fr-FR" sz="1100" b="1" i="0" u="none" strike="noStrike" cap="none" normalizeH="0" baseline="0">
                <a:ln>
                  <a:noFill/>
                </a:ln>
                <a:solidFill>
                  <a:srgbClr val="000080"/>
                </a:solidFill>
                <a:effectLst/>
                <a:latin typeface="Courier New" panose="02070309020205020404" pitchFamily="49" charset="0"/>
              </a:rPr>
              <a:t>this</a:t>
            </a:r>
            <a:r>
              <a:rPr kumimoji="0" lang="fr-FR" altLang="fr-FR" sz="1100" b="0" i="0" u="none" strike="noStrike" cap="none" normalizeH="0" baseline="0">
                <a:ln>
                  <a:noFill/>
                </a:ln>
                <a:solidFill>
                  <a:srgbClr val="000000"/>
                </a:solidFill>
                <a:effectLst/>
                <a:latin typeface="Courier New" panose="02070309020205020404" pitchFamily="49" charset="0"/>
              </a:rPr>
              <a:t>.</a:t>
            </a:r>
            <a:r>
              <a:rPr kumimoji="0" lang="fr-FR" altLang="fr-FR" sz="1100" b="0" i="1" u="none" strike="noStrike" cap="none" normalizeH="0" baseline="0">
                <a:ln>
                  <a:noFill/>
                </a:ln>
                <a:solidFill>
                  <a:srgbClr val="660E7A"/>
                </a:solidFill>
                <a:effectLst/>
                <a:latin typeface="Courier New" panose="02070309020205020404" pitchFamily="49" charset="0"/>
              </a:rPr>
              <a:t>activity</a:t>
            </a:r>
            <a:r>
              <a:rPr kumimoji="0" lang="fr-FR" altLang="fr-FR" sz="1100" b="0" i="0" u="none" strike="noStrike" cap="none" normalizeH="0" baseline="0">
                <a:ln>
                  <a:noFill/>
                </a:ln>
                <a:solidFill>
                  <a:srgbClr val="000000"/>
                </a:solidFill>
                <a:effectLst/>
                <a:latin typeface="Courier New" panose="02070309020205020404" pitchFamily="49" charset="0"/>
              </a:rPr>
              <a:t>).</a:t>
            </a:r>
            <a:r>
              <a:rPr kumimoji="0" lang="fr-FR" altLang="fr-FR" sz="1100" b="0" i="1" u="none" strike="noStrike" cap="none" normalizeH="0" baseline="0">
                <a:ln>
                  <a:noFill/>
                </a:ln>
                <a:solidFill>
                  <a:srgbClr val="660E7A"/>
                </a:solidFill>
                <a:effectLst/>
                <a:latin typeface="Courier New" panose="02070309020205020404" pitchFamily="49" charset="0"/>
              </a:rPr>
              <a:t>application</a:t>
            </a:r>
            <a:br>
              <a:rPr kumimoji="0" lang="fr-FR" altLang="fr-FR" sz="1100" b="0" i="1" u="none" strike="noStrike" cap="none" normalizeH="0" baseline="0">
                <a:ln>
                  <a:noFill/>
                </a:ln>
                <a:solidFill>
                  <a:srgbClr val="660E7A"/>
                </a:solidFill>
                <a:effectLst/>
                <a:latin typeface="Courier New" panose="02070309020205020404" pitchFamily="49" charset="0"/>
              </a:rPr>
            </a:br>
            <a:br>
              <a:rPr kumimoji="0" lang="fr-FR" altLang="fr-FR" sz="1100" b="0" i="1" u="none" strike="noStrike" cap="none" normalizeH="0" baseline="0">
                <a:ln>
                  <a:noFill/>
                </a:ln>
                <a:solidFill>
                  <a:srgbClr val="660E7A"/>
                </a:solidFill>
                <a:effectLst/>
                <a:latin typeface="Courier New" panose="02070309020205020404" pitchFamily="49" charset="0"/>
              </a:rPr>
            </a:br>
            <a:r>
              <a:rPr kumimoji="0" lang="fr-FR" altLang="fr-FR" sz="1100" b="0" i="1" u="none" strike="noStrike" cap="none" normalizeH="0" baseline="0">
                <a:ln>
                  <a:noFill/>
                </a:ln>
                <a:solidFill>
                  <a:srgbClr val="660E7A"/>
                </a:solidFill>
                <a:effectLst/>
                <a:latin typeface="Courier New" panose="02070309020205020404" pitchFamily="49" charset="0"/>
              </a:rPr>
              <a:t>        </a:t>
            </a:r>
            <a:r>
              <a:rPr kumimoji="0" lang="fr-FR" altLang="fr-FR" sz="1100" b="1" i="0" u="none" strike="noStrike" cap="none" normalizeH="0" baseline="0">
                <a:ln>
                  <a:noFill/>
                </a:ln>
                <a:solidFill>
                  <a:srgbClr val="000080"/>
                </a:solidFill>
                <a:effectLst/>
                <a:latin typeface="Courier New" panose="02070309020205020404" pitchFamily="49" charset="0"/>
              </a:rPr>
              <a:t>val </a:t>
            </a:r>
            <a:r>
              <a:rPr kumimoji="0" lang="fr-FR" altLang="fr-FR" sz="1100" b="0" i="0" u="none" strike="noStrike" cap="none" normalizeH="0" baseline="0">
                <a:ln>
                  <a:noFill/>
                </a:ln>
                <a:solidFill>
                  <a:srgbClr val="000000"/>
                </a:solidFill>
                <a:effectLst/>
                <a:latin typeface="Courier New" panose="02070309020205020404" pitchFamily="49" charset="0"/>
              </a:rPr>
              <a:t>randomPersonneViewModel = ViewModelProvider(</a:t>
            </a:r>
            <a:r>
              <a:rPr kumimoji="0" lang="fr-FR" altLang="fr-FR" sz="1100" b="1" i="0" u="none" strike="noStrike" cap="none" normalizeH="0" baseline="0">
                <a:ln>
                  <a:noFill/>
                </a:ln>
                <a:solidFill>
                  <a:srgbClr val="000080"/>
                </a:solidFill>
                <a:effectLst/>
                <a:latin typeface="Courier New" panose="02070309020205020404" pitchFamily="49" charset="0"/>
              </a:rPr>
              <a:t>this</a:t>
            </a:r>
            <a:r>
              <a:rPr kumimoji="0" lang="fr-FR" altLang="fr-FR" sz="1100" b="0" i="0" u="none" strike="noStrike" cap="none" normalizeH="0" baseline="0">
                <a:ln>
                  <a:noFill/>
                </a:ln>
                <a:solidFill>
                  <a:srgbClr val="000000"/>
                </a:solidFill>
                <a:effectLst/>
                <a:latin typeface="Courier New" panose="02070309020205020404" pitchFamily="49" charset="0"/>
              </a:rPr>
              <a:t>, ViewModelFactory(application)).get(RandomPersonneViewModel::</a:t>
            </a:r>
            <a:r>
              <a:rPr kumimoji="0" lang="fr-FR" altLang="fr-FR" sz="1100" b="1" i="0" u="none" strike="noStrike" cap="none" normalizeH="0" baseline="0">
                <a:ln>
                  <a:noFill/>
                </a:ln>
                <a:solidFill>
                  <a:srgbClr val="000080"/>
                </a:solidFill>
                <a:effectLst/>
                <a:latin typeface="Courier New" panose="02070309020205020404" pitchFamily="49" charset="0"/>
              </a:rPr>
              <a:t>class</a:t>
            </a:r>
            <a:r>
              <a:rPr kumimoji="0" lang="fr-FR" altLang="fr-FR" sz="1100" b="0" i="0" u="none" strike="noStrike" cap="none" normalizeH="0" baseline="0">
                <a:ln>
                  <a:noFill/>
                </a:ln>
                <a:solidFill>
                  <a:srgbClr val="000000"/>
                </a:solidFill>
                <a:effectLst/>
                <a:latin typeface="Courier New" panose="02070309020205020404" pitchFamily="49" charset="0"/>
              </a:rPr>
              <a:t>.</a:t>
            </a:r>
            <a:r>
              <a:rPr kumimoji="0" lang="fr-FR" altLang="fr-FR" sz="1100" b="0" i="1" u="none" strike="noStrike" cap="none" normalizeH="0" baseline="0">
                <a:ln>
                  <a:noFill/>
                </a:ln>
                <a:solidFill>
                  <a:srgbClr val="660E7A"/>
                </a:solidFill>
                <a:effectLst/>
                <a:latin typeface="Courier New" panose="02070309020205020404" pitchFamily="49" charset="0"/>
              </a:rPr>
              <a:t>java</a:t>
            </a:r>
            <a:r>
              <a:rPr kumimoji="0" lang="fr-FR" altLang="fr-FR" sz="1100" b="0" i="0" u="none" strike="noStrike" cap="none" normalizeH="0" baseline="0">
                <a:ln>
                  <a:noFill/>
                </a:ln>
                <a:solidFill>
                  <a:srgbClr val="000000"/>
                </a:solidFill>
                <a:effectLst/>
                <a:latin typeface="Courier New" panose="02070309020205020404" pitchFamily="49" charset="0"/>
              </a:rPr>
              <a:t>)</a:t>
            </a:r>
            <a:br>
              <a:rPr kumimoji="0" lang="fr-FR" altLang="fr-FR" sz="1100" b="0" i="0" u="none" strike="noStrike" cap="none" normalizeH="0" baseline="0">
                <a:ln>
                  <a:noFill/>
                </a:ln>
                <a:solidFill>
                  <a:srgbClr val="000000"/>
                </a:solidFill>
                <a:effectLst/>
                <a:latin typeface="Courier New" panose="02070309020205020404" pitchFamily="49" charset="0"/>
              </a:rPr>
            </a:br>
            <a:br>
              <a:rPr kumimoji="0" lang="fr-FR" altLang="fr-FR" sz="1100" b="0" i="0" u="none" strike="noStrike" cap="none" normalizeH="0" baseline="0">
                <a:ln>
                  <a:noFill/>
                </a:ln>
                <a:solidFill>
                  <a:srgbClr val="000000"/>
                </a:solidFill>
                <a:effectLst/>
                <a:latin typeface="Courier New" panose="02070309020205020404" pitchFamily="49" charset="0"/>
              </a:rPr>
            </a:br>
            <a:r>
              <a:rPr kumimoji="0" lang="fr-FR" altLang="fr-FR" sz="1100" b="0" i="0" u="none" strike="noStrike" cap="none" normalizeH="0" baseline="0">
                <a:ln>
                  <a:noFill/>
                </a:ln>
                <a:solidFill>
                  <a:srgbClr val="000000"/>
                </a:solidFill>
                <a:effectLst/>
                <a:latin typeface="Courier New" panose="02070309020205020404" pitchFamily="49" charset="0"/>
              </a:rPr>
              <a:t>        </a:t>
            </a:r>
            <a:r>
              <a:rPr kumimoji="0" lang="fr-FR" altLang="fr-FR" sz="1100" b="1" i="0" u="none" strike="noStrike" cap="none" normalizeH="0" baseline="0">
                <a:ln>
                  <a:noFill/>
                </a:ln>
                <a:solidFill>
                  <a:srgbClr val="660E7A"/>
                </a:solidFill>
                <a:effectLst/>
                <a:latin typeface="Courier New" panose="02070309020205020404" pitchFamily="49" charset="0"/>
              </a:rPr>
              <a:t>binding</a:t>
            </a:r>
            <a:r>
              <a:rPr kumimoji="0" lang="fr-FR" altLang="fr-FR" sz="1100" b="0" i="0" u="none" strike="noStrike" cap="none" normalizeH="0" baseline="0">
                <a:ln>
                  <a:noFill/>
                </a:ln>
                <a:solidFill>
                  <a:srgbClr val="000000"/>
                </a:solidFill>
                <a:effectLst/>
                <a:latin typeface="Courier New" panose="02070309020205020404" pitchFamily="49" charset="0"/>
              </a:rPr>
              <a:t>.</a:t>
            </a:r>
            <a:r>
              <a:rPr kumimoji="0" lang="fr-FR" altLang="fr-FR" sz="1100" b="0" i="1" u="none" strike="noStrike" cap="none" normalizeH="0" baseline="0">
                <a:ln>
                  <a:noFill/>
                </a:ln>
                <a:solidFill>
                  <a:srgbClr val="660E7A"/>
                </a:solidFill>
                <a:effectLst/>
                <a:latin typeface="Courier New" panose="02070309020205020404" pitchFamily="49" charset="0"/>
              </a:rPr>
              <a:t>randomPersonneViewModel </a:t>
            </a:r>
            <a:r>
              <a:rPr kumimoji="0" lang="fr-FR" altLang="fr-FR" sz="1100" b="0" i="0" u="none" strike="noStrike" cap="none" normalizeH="0" baseline="0">
                <a:ln>
                  <a:noFill/>
                </a:ln>
                <a:solidFill>
                  <a:srgbClr val="000000"/>
                </a:solidFill>
                <a:effectLst/>
                <a:latin typeface="Courier New" panose="02070309020205020404" pitchFamily="49" charset="0"/>
              </a:rPr>
              <a:t>= randomPersonneViewModel</a:t>
            </a:r>
            <a:br>
              <a:rPr kumimoji="0" lang="fr-FR" altLang="fr-FR" sz="1100" b="0" i="0" u="none" strike="noStrike" cap="none" normalizeH="0" baseline="0">
                <a:ln>
                  <a:noFill/>
                </a:ln>
                <a:solidFill>
                  <a:srgbClr val="000000"/>
                </a:solidFill>
                <a:effectLst/>
                <a:latin typeface="Courier New" panose="02070309020205020404" pitchFamily="49" charset="0"/>
              </a:rPr>
            </a:br>
            <a:br>
              <a:rPr kumimoji="0" lang="fr-FR" altLang="fr-FR" sz="1100" b="0" i="0" u="none" strike="noStrike" cap="none" normalizeH="0" baseline="0">
                <a:ln>
                  <a:noFill/>
                </a:ln>
                <a:solidFill>
                  <a:srgbClr val="000000"/>
                </a:solidFill>
                <a:effectLst/>
                <a:latin typeface="Courier New" panose="02070309020205020404" pitchFamily="49" charset="0"/>
              </a:rPr>
            </a:br>
            <a:r>
              <a:rPr kumimoji="0" lang="fr-FR" altLang="fr-FR" sz="1100" b="0" i="0" u="none" strike="noStrike" cap="none" normalizeH="0" baseline="0">
                <a:ln>
                  <a:noFill/>
                </a:ln>
                <a:solidFill>
                  <a:srgbClr val="000000"/>
                </a:solidFill>
                <a:effectLst/>
                <a:latin typeface="Courier New" panose="02070309020205020404" pitchFamily="49" charset="0"/>
              </a:rPr>
              <a:t>        </a:t>
            </a:r>
            <a:r>
              <a:rPr kumimoji="0" lang="fr-FR" altLang="fr-FR" sz="1100" b="1" i="0" u="none" strike="noStrike" cap="none" normalizeH="0" baseline="0">
                <a:ln>
                  <a:noFill/>
                </a:ln>
                <a:solidFill>
                  <a:srgbClr val="660E7A"/>
                </a:solidFill>
                <a:effectLst/>
                <a:latin typeface="Courier New" panose="02070309020205020404" pitchFamily="49" charset="0"/>
              </a:rPr>
              <a:t>binding</a:t>
            </a:r>
            <a:r>
              <a:rPr kumimoji="0" lang="fr-FR" altLang="fr-FR" sz="1100" b="0" i="0" u="none" strike="noStrike" cap="none" normalizeH="0" baseline="0">
                <a:ln>
                  <a:noFill/>
                </a:ln>
                <a:solidFill>
                  <a:srgbClr val="000000"/>
                </a:solidFill>
                <a:effectLst/>
                <a:latin typeface="Courier New" panose="02070309020205020404" pitchFamily="49" charset="0"/>
              </a:rPr>
              <a:t>.setLifecycleOwner (</a:t>
            </a:r>
            <a:r>
              <a:rPr kumimoji="0" lang="fr-FR" altLang="fr-FR" sz="1100" b="1" i="0" u="none" strike="noStrike" cap="none" normalizeH="0" baseline="0">
                <a:ln>
                  <a:noFill/>
                </a:ln>
                <a:solidFill>
                  <a:srgbClr val="000080"/>
                </a:solidFill>
                <a:effectLst/>
                <a:latin typeface="Courier New" panose="02070309020205020404" pitchFamily="49" charset="0"/>
              </a:rPr>
              <a:t>this</a:t>
            </a:r>
            <a:r>
              <a:rPr kumimoji="0" lang="fr-FR" altLang="fr-FR" sz="1100" b="0" i="0" u="none" strike="noStrike" cap="none" normalizeH="0" baseline="0">
                <a:ln>
                  <a:noFill/>
                </a:ln>
                <a:solidFill>
                  <a:srgbClr val="000000"/>
                </a:solidFill>
                <a:effectLst/>
                <a:latin typeface="Courier New" panose="02070309020205020404" pitchFamily="49" charset="0"/>
              </a:rPr>
              <a:t>)</a:t>
            </a:r>
            <a:br>
              <a:rPr kumimoji="0" lang="fr-FR" altLang="fr-FR" sz="1100" b="0" i="0" u="none" strike="noStrike" cap="none" normalizeH="0" baseline="0">
                <a:ln>
                  <a:noFill/>
                </a:ln>
                <a:solidFill>
                  <a:srgbClr val="000000"/>
                </a:solidFill>
                <a:effectLst/>
                <a:latin typeface="Courier New" panose="02070309020205020404" pitchFamily="49" charset="0"/>
              </a:rPr>
            </a:br>
            <a:br>
              <a:rPr kumimoji="0" lang="fr-FR" altLang="fr-FR" sz="1100" b="0" i="0" u="none" strike="noStrike" cap="none" normalizeH="0" baseline="0">
                <a:ln>
                  <a:noFill/>
                </a:ln>
                <a:solidFill>
                  <a:srgbClr val="000000"/>
                </a:solidFill>
                <a:effectLst/>
                <a:latin typeface="Courier New" panose="02070309020205020404" pitchFamily="49" charset="0"/>
              </a:rPr>
            </a:br>
            <a:r>
              <a:rPr kumimoji="0" lang="fr-FR" altLang="fr-FR" sz="1100" b="0" i="0" u="none" strike="noStrike" cap="none" normalizeH="0" baseline="0">
                <a:ln>
                  <a:noFill/>
                </a:ln>
                <a:solidFill>
                  <a:srgbClr val="000000"/>
                </a:solidFill>
                <a:effectLst/>
                <a:latin typeface="Courier New" panose="02070309020205020404" pitchFamily="49" charset="0"/>
              </a:rPr>
              <a:t>        </a:t>
            </a:r>
            <a:r>
              <a:rPr kumimoji="0" lang="fr-FR" altLang="fr-FR" sz="1100" b="1" i="0" u="none" strike="noStrike" cap="none" normalizeH="0" baseline="0">
                <a:ln>
                  <a:noFill/>
                </a:ln>
                <a:solidFill>
                  <a:srgbClr val="000080"/>
                </a:solidFill>
                <a:effectLst/>
                <a:latin typeface="Courier New" panose="02070309020205020404" pitchFamily="49" charset="0"/>
              </a:rPr>
              <a:t>return </a:t>
            </a:r>
            <a:r>
              <a:rPr kumimoji="0" lang="fr-FR" altLang="fr-FR" sz="1100" b="1" i="0" u="none" strike="noStrike" cap="none" normalizeH="0" baseline="0">
                <a:ln>
                  <a:noFill/>
                </a:ln>
                <a:solidFill>
                  <a:srgbClr val="660E7A"/>
                </a:solidFill>
                <a:effectLst/>
                <a:latin typeface="Courier New" panose="02070309020205020404" pitchFamily="49" charset="0"/>
              </a:rPr>
              <a:t>binding</a:t>
            </a:r>
            <a:r>
              <a:rPr kumimoji="0" lang="fr-FR" altLang="fr-FR" sz="1100" b="0" i="0" u="none" strike="noStrike" cap="none" normalizeH="0" baseline="0">
                <a:ln>
                  <a:noFill/>
                </a:ln>
                <a:solidFill>
                  <a:srgbClr val="000000"/>
                </a:solidFill>
                <a:effectLst/>
                <a:latin typeface="Courier New" panose="02070309020205020404" pitchFamily="49" charset="0"/>
              </a:rPr>
              <a:t>.</a:t>
            </a:r>
            <a:r>
              <a:rPr kumimoji="0" lang="fr-FR" altLang="fr-FR" sz="1100" b="0" i="1" u="none" strike="noStrike" cap="none" normalizeH="0" baseline="0">
                <a:ln>
                  <a:noFill/>
                </a:ln>
                <a:solidFill>
                  <a:srgbClr val="660E7A"/>
                </a:solidFill>
                <a:effectLst/>
                <a:latin typeface="Courier New" panose="02070309020205020404" pitchFamily="49" charset="0"/>
              </a:rPr>
              <a:t>root</a:t>
            </a:r>
            <a:br>
              <a:rPr kumimoji="0" lang="fr-FR" altLang="fr-FR" sz="1100" b="0" i="1" u="none" strike="noStrike" cap="none" normalizeH="0" baseline="0">
                <a:ln>
                  <a:noFill/>
                </a:ln>
                <a:solidFill>
                  <a:srgbClr val="660E7A"/>
                </a:solidFill>
                <a:effectLst/>
                <a:latin typeface="Courier New" panose="02070309020205020404" pitchFamily="49" charset="0"/>
              </a:rPr>
            </a:br>
            <a:r>
              <a:rPr kumimoji="0" lang="fr-FR" altLang="fr-FR" sz="1100" b="0" i="1" u="none" strike="noStrike" cap="none" normalizeH="0" baseline="0">
                <a:ln>
                  <a:noFill/>
                </a:ln>
                <a:solidFill>
                  <a:srgbClr val="660E7A"/>
                </a:solidFill>
                <a:effectLst/>
                <a:latin typeface="Courier New" panose="02070309020205020404" pitchFamily="49" charset="0"/>
              </a:rPr>
              <a:t>    </a:t>
            </a:r>
            <a:r>
              <a:rPr kumimoji="0" lang="fr-FR" altLang="fr-FR" sz="1100" b="0" i="0" u="none" strike="noStrike" cap="none" normalizeH="0" baseline="0">
                <a:ln>
                  <a:noFill/>
                </a:ln>
                <a:solidFill>
                  <a:srgbClr val="000000"/>
                </a:solidFill>
                <a:effectLst/>
                <a:latin typeface="Courier New" panose="02070309020205020404" pitchFamily="49" charset="0"/>
              </a:rPr>
              <a:t>}</a:t>
            </a:r>
            <a:br>
              <a:rPr kumimoji="0" lang="fr-FR" altLang="fr-FR" sz="1100" b="0" i="0" u="none" strike="noStrike" cap="none" normalizeH="0" baseline="0">
                <a:ln>
                  <a:noFill/>
                </a:ln>
                <a:solidFill>
                  <a:srgbClr val="000000"/>
                </a:solidFill>
                <a:effectLst/>
                <a:latin typeface="Courier New" panose="02070309020205020404" pitchFamily="49" charset="0"/>
              </a:rPr>
            </a:br>
            <a:r>
              <a:rPr kumimoji="0" lang="fr-FR" altLang="fr-FR" sz="1100" b="0" i="0" u="none" strike="noStrike" cap="none" normalizeH="0" baseline="0">
                <a:ln>
                  <a:noFill/>
                </a:ln>
                <a:solidFill>
                  <a:srgbClr val="000000"/>
                </a:solidFill>
                <a:effectLst/>
                <a:latin typeface="Courier New" panose="02070309020205020404" pitchFamily="49" charset="0"/>
              </a:rPr>
              <a:t>}</a:t>
            </a:r>
            <a:endParaRPr kumimoji="0" lang="fr-FR" altLang="fr-FR" sz="2400" b="0" i="0" u="none" strike="noStrike" cap="none" normalizeH="0" baseline="0">
              <a:ln>
                <a:noFill/>
              </a:ln>
              <a:solidFill>
                <a:schemeClr val="tx1"/>
              </a:solidFill>
              <a:effectLst/>
              <a:latin typeface="Segoe UI" panose="020B0502040204020203" pitchFamily="34" charset="0"/>
            </a:endParaRPr>
          </a:p>
        </p:txBody>
      </p:sp>
    </p:spTree>
    <p:custDataLst>
      <p:tags r:id="rId1"/>
    </p:custDataLst>
    <p:extLst>
      <p:ext uri="{BB962C8B-B14F-4D97-AF65-F5344CB8AC3E}">
        <p14:creationId xmlns:p14="http://schemas.microsoft.com/office/powerpoint/2010/main" val="2422549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249463D-80FE-44A6-83BD-37208094BC63}"/>
              </a:ext>
            </a:extLst>
          </p:cNvPr>
          <p:cNvSpPr>
            <a:spLocks noGrp="1"/>
          </p:cNvSpPr>
          <p:nvPr>
            <p:ph type="ctrTitle"/>
            <p:custDataLst>
              <p:tags r:id="rId2"/>
            </p:custDataLst>
          </p:nvPr>
        </p:nvSpPr>
        <p:spPr/>
        <p:txBody>
          <a:bodyPr/>
          <a:lstStyle/>
          <a:p>
            <a:r>
              <a:rPr lang="fr-FR"/>
              <a:t>Room</a:t>
            </a:r>
          </a:p>
        </p:txBody>
      </p:sp>
      <p:sp>
        <p:nvSpPr>
          <p:cNvPr id="5" name="Espace réservé du texte 4">
            <a:extLst>
              <a:ext uri="{FF2B5EF4-FFF2-40B4-BE49-F238E27FC236}">
                <a16:creationId xmlns:a16="http://schemas.microsoft.com/office/drawing/2014/main" id="{D48FE589-407B-439F-AF48-997C8170A331}"/>
              </a:ext>
            </a:extLst>
          </p:cNvPr>
          <p:cNvSpPr>
            <a:spLocks noGrp="1"/>
          </p:cNvSpPr>
          <p:nvPr>
            <p:ph type="body" sz="quarter" idx="14"/>
            <p:custDataLst>
              <p:tags r:id="rId3"/>
            </p:custDataLst>
          </p:nvPr>
        </p:nvSpPr>
        <p:spPr/>
        <p:txBody>
          <a:bodyPr/>
          <a:lstStyle/>
          <a:p>
            <a:r>
              <a:rPr lang="fr-FR" sz="4800"/>
              <a:t>ViewModelFactory</a:t>
            </a:r>
          </a:p>
        </p:txBody>
      </p:sp>
      <p:sp>
        <p:nvSpPr>
          <p:cNvPr id="6" name="Espace réservé du contenu 5">
            <a:extLst>
              <a:ext uri="{FF2B5EF4-FFF2-40B4-BE49-F238E27FC236}">
                <a16:creationId xmlns:a16="http://schemas.microsoft.com/office/drawing/2014/main" id="{D04CD334-0062-458F-9CFD-C54AF90FBDBA}"/>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2524530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249463D-80FE-44A6-83BD-37208094BC63}"/>
              </a:ext>
            </a:extLst>
          </p:cNvPr>
          <p:cNvSpPr>
            <a:spLocks noGrp="1"/>
          </p:cNvSpPr>
          <p:nvPr>
            <p:ph type="ctrTitle"/>
            <p:custDataLst>
              <p:tags r:id="rId2"/>
            </p:custDataLst>
          </p:nvPr>
        </p:nvSpPr>
        <p:spPr/>
        <p:txBody>
          <a:bodyPr/>
          <a:lstStyle/>
          <a:p>
            <a:r>
              <a:rPr lang="fr-FR"/>
              <a:t>Room</a:t>
            </a:r>
          </a:p>
        </p:txBody>
      </p:sp>
      <p:sp>
        <p:nvSpPr>
          <p:cNvPr id="5" name="Espace réservé du texte 4">
            <a:extLst>
              <a:ext uri="{FF2B5EF4-FFF2-40B4-BE49-F238E27FC236}">
                <a16:creationId xmlns:a16="http://schemas.microsoft.com/office/drawing/2014/main" id="{D48FE589-407B-439F-AF48-997C8170A331}"/>
              </a:ext>
            </a:extLst>
          </p:cNvPr>
          <p:cNvSpPr>
            <a:spLocks noGrp="1"/>
          </p:cNvSpPr>
          <p:nvPr>
            <p:ph type="body" sz="quarter" idx="14"/>
            <p:custDataLst>
              <p:tags r:id="rId3"/>
            </p:custDataLst>
          </p:nvPr>
        </p:nvSpPr>
        <p:spPr/>
        <p:txBody>
          <a:bodyPr/>
          <a:lstStyle/>
          <a:p>
            <a:r>
              <a:rPr lang="fr-FR" sz="4800"/>
              <a:t>Database Inspector</a:t>
            </a:r>
          </a:p>
        </p:txBody>
      </p:sp>
      <p:sp>
        <p:nvSpPr>
          <p:cNvPr id="6" name="Espace réservé du contenu 5">
            <a:extLst>
              <a:ext uri="{FF2B5EF4-FFF2-40B4-BE49-F238E27FC236}">
                <a16:creationId xmlns:a16="http://schemas.microsoft.com/office/drawing/2014/main" id="{D04CD334-0062-458F-9CFD-C54AF90FBDBA}"/>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2730683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B1C775D-8CF3-407A-B08E-14A7BDC220CA}"/>
              </a:ext>
            </a:extLst>
          </p:cNvPr>
          <p:cNvSpPr>
            <a:spLocks noGrp="1"/>
          </p:cNvSpPr>
          <p:nvPr>
            <p:ph type="ctrTitle"/>
            <p:custDataLst>
              <p:tags r:id="rId2"/>
            </p:custDataLst>
          </p:nvPr>
        </p:nvSpPr>
        <p:spPr/>
        <p:txBody>
          <a:bodyPr/>
          <a:lstStyle/>
          <a:p>
            <a:r>
              <a:rPr lang="fr-FR"/>
              <a:t>Room</a:t>
            </a:r>
          </a:p>
        </p:txBody>
      </p:sp>
      <p:sp>
        <p:nvSpPr>
          <p:cNvPr id="5" name="Espace réservé du texte 4">
            <a:extLst>
              <a:ext uri="{FF2B5EF4-FFF2-40B4-BE49-F238E27FC236}">
                <a16:creationId xmlns:a16="http://schemas.microsoft.com/office/drawing/2014/main" id="{30D37FA0-893E-438A-B3E4-57C868F1F440}"/>
              </a:ext>
            </a:extLst>
          </p:cNvPr>
          <p:cNvSpPr>
            <a:spLocks noGrp="1"/>
          </p:cNvSpPr>
          <p:nvPr>
            <p:ph type="body" sz="quarter" idx="13"/>
            <p:custDataLst>
              <p:tags r:id="rId3"/>
            </p:custDataLst>
          </p:nvPr>
        </p:nvSpPr>
        <p:spPr/>
        <p:txBody>
          <a:bodyPr/>
          <a:lstStyle/>
          <a:p>
            <a:r>
              <a:rPr lang="fr-FR" dirty="0"/>
              <a:t>Comprendre ce qu’est Room</a:t>
            </a:r>
          </a:p>
          <a:p>
            <a:r>
              <a:rPr lang="fr-FR" dirty="0"/>
              <a:t>Savoir utiliser Room</a:t>
            </a:r>
          </a:p>
          <a:p>
            <a:endParaRPr lang="fr-FR" dirty="0"/>
          </a:p>
        </p:txBody>
      </p:sp>
      <p:sp>
        <p:nvSpPr>
          <p:cNvPr id="6" name="Espace réservé du texte 5">
            <a:extLst>
              <a:ext uri="{FF2B5EF4-FFF2-40B4-BE49-F238E27FC236}">
                <a16:creationId xmlns:a16="http://schemas.microsoft.com/office/drawing/2014/main" id="{12DAEEE1-00CE-4EFE-9F9E-8A99AD99EABC}"/>
              </a:ext>
            </a:extLst>
          </p:cNvPr>
          <p:cNvSpPr>
            <a:spLocks noGrp="1"/>
          </p:cNvSpPr>
          <p:nvPr>
            <p:ph type="body" sz="quarter" idx="14"/>
            <p:custDataLst>
              <p:tags r:id="rId4"/>
            </p:custDataLst>
          </p:nvPr>
        </p:nvSpPr>
        <p:spPr/>
        <p:txBody>
          <a:bodyPr/>
          <a:lstStyle/>
          <a:p>
            <a:r>
              <a:rPr lang="fr-FR"/>
              <a:t>Objectifs</a:t>
            </a:r>
          </a:p>
        </p:txBody>
      </p:sp>
    </p:spTree>
    <p:custDataLst>
      <p:tags r:id="rId1"/>
    </p:custDataLst>
    <p:extLst>
      <p:ext uri="{BB962C8B-B14F-4D97-AF65-F5344CB8AC3E}">
        <p14:creationId xmlns:p14="http://schemas.microsoft.com/office/powerpoint/2010/main" val="1088584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Room</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a:t>Présentation</a:t>
            </a:r>
          </a:p>
          <a:p>
            <a:pPr marL="0" indent="0">
              <a:buNone/>
            </a:pPr>
            <a:endParaRPr lang="fr-FR" sz="1050" b="1"/>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MultiThreading</a:t>
            </a:r>
          </a:p>
        </p:txBody>
      </p:sp>
      <p:sp>
        <p:nvSpPr>
          <p:cNvPr id="10" name="ZoneTexte 9">
            <a:extLst>
              <a:ext uri="{FF2B5EF4-FFF2-40B4-BE49-F238E27FC236}">
                <a16:creationId xmlns:a16="http://schemas.microsoft.com/office/drawing/2014/main" id="{DF1E9DEA-4217-43C3-9EE8-C1C157BA0166}"/>
              </a:ext>
            </a:extLst>
          </p:cNvPr>
          <p:cNvSpPr txBox="1"/>
          <p:nvPr>
            <p:custDataLst>
              <p:tags r:id="rId5"/>
            </p:custDataLst>
          </p:nvPr>
        </p:nvSpPr>
        <p:spPr>
          <a:xfrm>
            <a:off x="1189381" y="2467504"/>
            <a:ext cx="11002619" cy="3416320"/>
          </a:xfrm>
          <a:prstGeom prst="rect">
            <a:avLst/>
          </a:prstGeom>
          <a:noFill/>
        </p:spPr>
        <p:txBody>
          <a:bodyPr wrap="square">
            <a:spAutoFit/>
          </a:bodyPr>
          <a:lstStyle/>
          <a:p>
            <a:pPr marL="0" indent="0">
              <a:buNone/>
            </a:pPr>
            <a:r>
              <a:rPr lang="fr-FR" sz="1200">
                <a:solidFill>
                  <a:srgbClr val="C00000"/>
                </a:solidFill>
                <a:latin typeface="Courier New" panose="02070309020205020404" pitchFamily="49" charset="0"/>
                <a:cs typeface="Courier New" panose="02070309020205020404" pitchFamily="49" charset="0"/>
              </a:rPr>
              <a:t>2020-09-29 14:34:04.642 13951-13951/fr.eni.utilisateurauhasardjava E/AndroidRuntime: FATAL EXCEPTION: main</a:t>
            </a:r>
          </a:p>
          <a:p>
            <a:pPr marL="0" indent="0">
              <a:buNone/>
            </a:pPr>
            <a:r>
              <a:rPr lang="fr-FR" sz="1200">
                <a:solidFill>
                  <a:srgbClr val="C00000"/>
                </a:solidFill>
                <a:latin typeface="Courier New" panose="02070309020205020404" pitchFamily="49" charset="0"/>
                <a:cs typeface="Courier New" panose="02070309020205020404" pitchFamily="49" charset="0"/>
              </a:rPr>
              <a:t>    Process: fr.eni.utilisateurauhasardjava, PID: 13951</a:t>
            </a:r>
          </a:p>
          <a:p>
            <a:pPr marL="0" indent="0">
              <a:buNone/>
            </a:pPr>
            <a:r>
              <a:rPr lang="fr-FR" sz="1200">
                <a:solidFill>
                  <a:srgbClr val="C00000"/>
                </a:solidFill>
                <a:latin typeface="Courier New" panose="02070309020205020404" pitchFamily="49" charset="0"/>
                <a:cs typeface="Courier New" panose="02070309020205020404" pitchFamily="49" charset="0"/>
              </a:rPr>
              <a:t>    java.lang.IllegalStateException: Cannot access database on the main thread since it may potentially lock the UI for a long period of time.</a:t>
            </a:r>
          </a:p>
          <a:p>
            <a:pPr marL="0" indent="0">
              <a:buNone/>
            </a:pPr>
            <a:r>
              <a:rPr lang="fr-FR" sz="1200">
                <a:solidFill>
                  <a:srgbClr val="C00000"/>
                </a:solidFill>
                <a:latin typeface="Courier New" panose="02070309020205020404" pitchFamily="49" charset="0"/>
                <a:cs typeface="Courier New" panose="02070309020205020404" pitchFamily="49" charset="0"/>
              </a:rPr>
              <a:t>        at androidx.room.RoomDatabase.assertNotMainThread(RoomDatabase.java:267)</a:t>
            </a:r>
          </a:p>
          <a:p>
            <a:pPr marL="0" indent="0">
              <a:buNone/>
            </a:pPr>
            <a:r>
              <a:rPr lang="fr-FR" sz="1200">
                <a:solidFill>
                  <a:srgbClr val="C00000"/>
                </a:solidFill>
                <a:latin typeface="Courier New" panose="02070309020205020404" pitchFamily="49" charset="0"/>
                <a:cs typeface="Courier New" panose="02070309020205020404" pitchFamily="49" charset="0"/>
              </a:rPr>
              <a:t>        at androidx.room.RoomDatabase.query(RoomDatabase.java:323)</a:t>
            </a:r>
          </a:p>
          <a:p>
            <a:pPr marL="0" indent="0">
              <a:buNone/>
            </a:pPr>
            <a:r>
              <a:rPr lang="fr-FR" sz="1200">
                <a:solidFill>
                  <a:srgbClr val="C00000"/>
                </a:solidFill>
                <a:latin typeface="Courier New" panose="02070309020205020404" pitchFamily="49" charset="0"/>
                <a:cs typeface="Courier New" panose="02070309020205020404" pitchFamily="49" charset="0"/>
              </a:rPr>
              <a:t>        at androidx.room.util.DBUtil.query(DBUtil.java:83)</a:t>
            </a:r>
          </a:p>
          <a:p>
            <a:pPr marL="0" indent="0">
              <a:buNone/>
            </a:pPr>
            <a:r>
              <a:rPr lang="fr-FR" sz="1200">
                <a:solidFill>
                  <a:srgbClr val="C00000"/>
                </a:solidFill>
                <a:latin typeface="Courier New" panose="02070309020205020404" pitchFamily="49" charset="0"/>
                <a:cs typeface="Courier New" panose="02070309020205020404" pitchFamily="49" charset="0"/>
              </a:rPr>
              <a:t>        at fr.eni.utilisateurauhasardjava.dao.PersonneDao_Impl.count(PersonneDao_Impl.java:209)</a:t>
            </a:r>
          </a:p>
          <a:p>
            <a:pPr marL="0" indent="0">
              <a:buNone/>
            </a:pPr>
            <a:r>
              <a:rPr lang="fr-FR" sz="1200">
                <a:solidFill>
                  <a:srgbClr val="C00000"/>
                </a:solidFill>
                <a:latin typeface="Courier New" panose="02070309020205020404" pitchFamily="49" charset="0"/>
                <a:cs typeface="Courier New" panose="02070309020205020404" pitchFamily="49" charset="0"/>
              </a:rPr>
              <a:t>        at android.view.View.performClickInternal(View.java:7425)</a:t>
            </a:r>
          </a:p>
          <a:p>
            <a:pPr marL="0" indent="0">
              <a:buNone/>
            </a:pPr>
            <a:r>
              <a:rPr lang="fr-FR" sz="1200">
                <a:solidFill>
                  <a:srgbClr val="C00000"/>
                </a:solidFill>
                <a:latin typeface="Courier New" panose="02070309020205020404" pitchFamily="49" charset="0"/>
                <a:cs typeface="Courier New" panose="02070309020205020404" pitchFamily="49" charset="0"/>
              </a:rPr>
              <a:t>        at android.view.View.access$3600(View.java:810)</a:t>
            </a:r>
          </a:p>
          <a:p>
            <a:pPr marL="0" indent="0">
              <a:buNone/>
            </a:pPr>
            <a:r>
              <a:rPr lang="fr-FR" sz="1200">
                <a:solidFill>
                  <a:srgbClr val="C00000"/>
                </a:solidFill>
                <a:latin typeface="Courier New" panose="02070309020205020404" pitchFamily="49" charset="0"/>
                <a:cs typeface="Courier New" panose="02070309020205020404" pitchFamily="49" charset="0"/>
              </a:rPr>
              <a:t>        at android.view.View$PerformClick.run(View.java:28305)</a:t>
            </a:r>
          </a:p>
          <a:p>
            <a:pPr marL="0" indent="0">
              <a:buNone/>
            </a:pPr>
            <a:r>
              <a:rPr lang="fr-FR" sz="1200">
                <a:solidFill>
                  <a:srgbClr val="C00000"/>
                </a:solidFill>
                <a:latin typeface="Courier New" panose="02070309020205020404" pitchFamily="49" charset="0"/>
                <a:cs typeface="Courier New" panose="02070309020205020404" pitchFamily="49" charset="0"/>
              </a:rPr>
              <a:t>        at android.os.Handler.handleCallback(Handler.java:938)</a:t>
            </a:r>
          </a:p>
          <a:p>
            <a:pPr marL="0" indent="0">
              <a:buNone/>
            </a:pPr>
            <a:r>
              <a:rPr lang="fr-FR" sz="1200">
                <a:solidFill>
                  <a:srgbClr val="C00000"/>
                </a:solidFill>
                <a:latin typeface="Courier New" panose="02070309020205020404" pitchFamily="49" charset="0"/>
                <a:cs typeface="Courier New" panose="02070309020205020404" pitchFamily="49" charset="0"/>
              </a:rPr>
              <a:t>        at android.os.Handler.dispatchMessage(Handler.java:99)</a:t>
            </a:r>
          </a:p>
          <a:p>
            <a:pPr marL="0" indent="0">
              <a:buNone/>
            </a:pPr>
            <a:r>
              <a:rPr lang="fr-FR" sz="1200">
                <a:solidFill>
                  <a:srgbClr val="C00000"/>
                </a:solidFill>
                <a:latin typeface="Courier New" panose="02070309020205020404" pitchFamily="49" charset="0"/>
                <a:cs typeface="Courier New" panose="02070309020205020404" pitchFamily="49" charset="0"/>
              </a:rPr>
              <a:t>        at android.os.Looper.loop(Looper.java:223)</a:t>
            </a:r>
          </a:p>
          <a:p>
            <a:pPr marL="0" indent="0">
              <a:buNone/>
            </a:pPr>
            <a:r>
              <a:rPr lang="fr-FR" sz="1200">
                <a:solidFill>
                  <a:srgbClr val="C00000"/>
                </a:solidFill>
                <a:latin typeface="Courier New" panose="02070309020205020404" pitchFamily="49" charset="0"/>
                <a:cs typeface="Courier New" panose="02070309020205020404" pitchFamily="49" charset="0"/>
              </a:rPr>
              <a:t>        at android.app.ActivityThread.main(ActivityThread.java:7656)</a:t>
            </a:r>
          </a:p>
          <a:p>
            <a:pPr marL="0" indent="0">
              <a:buNone/>
            </a:pPr>
            <a:r>
              <a:rPr lang="fr-FR" sz="1200">
                <a:solidFill>
                  <a:srgbClr val="C00000"/>
                </a:solidFill>
                <a:latin typeface="Courier New" panose="02070309020205020404" pitchFamily="49" charset="0"/>
                <a:cs typeface="Courier New" panose="02070309020205020404" pitchFamily="49" charset="0"/>
              </a:rPr>
              <a:t>        at java.lang.reflect.Method.invoke(Native Method)</a:t>
            </a:r>
          </a:p>
          <a:p>
            <a:pPr marL="0" indent="0">
              <a:buNone/>
            </a:pPr>
            <a:r>
              <a:rPr lang="fr-FR" sz="1200">
                <a:solidFill>
                  <a:srgbClr val="C00000"/>
                </a:solidFill>
                <a:latin typeface="Courier New" panose="02070309020205020404" pitchFamily="49" charset="0"/>
                <a:cs typeface="Courier New" panose="02070309020205020404" pitchFamily="49" charset="0"/>
              </a:rPr>
              <a:t>        at com.android.internal.os.RuntimeInit$MethodAndArgsCaller.run(RuntimeInit.java:592)</a:t>
            </a:r>
          </a:p>
          <a:p>
            <a:pPr marL="0" indent="0">
              <a:buNone/>
            </a:pPr>
            <a:r>
              <a:rPr lang="fr-FR" sz="1200">
                <a:solidFill>
                  <a:srgbClr val="C00000"/>
                </a:solidFill>
                <a:latin typeface="Courier New" panose="02070309020205020404" pitchFamily="49" charset="0"/>
                <a:cs typeface="Courier New" panose="02070309020205020404" pitchFamily="49" charset="0"/>
              </a:rPr>
              <a:t>        at com.android.internal.os.ZygoteInit.main(ZygoteInit.java:947)</a:t>
            </a:r>
          </a:p>
        </p:txBody>
      </p:sp>
    </p:spTree>
    <p:custDataLst>
      <p:tags r:id="rId1"/>
    </p:custDataLst>
    <p:extLst>
      <p:ext uri="{BB962C8B-B14F-4D97-AF65-F5344CB8AC3E}">
        <p14:creationId xmlns:p14="http://schemas.microsoft.com/office/powerpoint/2010/main" val="2917533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Room</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a:t>Mise en place</a:t>
            </a:r>
          </a:p>
          <a:p>
            <a:pPr marL="0" indent="0">
              <a:buNone/>
            </a:pPr>
            <a:endParaRPr lang="fr-FR" b="1"/>
          </a:p>
          <a:p>
            <a:pPr marL="457200" indent="-457200">
              <a:buFont typeface="+mj-lt"/>
              <a:buAutoNum type="arabicPeriod"/>
            </a:pPr>
            <a:r>
              <a:rPr lang="fr-FR" sz="2400"/>
              <a:t>Créer un ViewModel</a:t>
            </a:r>
          </a:p>
          <a:p>
            <a:pPr marL="457200" indent="-457200">
              <a:buFont typeface="+mj-lt"/>
              <a:buAutoNum type="arabicPeriod"/>
            </a:pPr>
            <a:r>
              <a:rPr lang="fr-FR" sz="2400"/>
              <a:t>Lier le VM à l’IHM</a:t>
            </a:r>
          </a:p>
          <a:p>
            <a:pPr marL="0" indent="0">
              <a:buNone/>
            </a:pPr>
            <a:endParaRPr lang="fr-FR" b="1"/>
          </a:p>
          <a:p>
            <a:pPr marL="0" indent="0">
              <a:buNone/>
            </a:pPr>
            <a:endParaRPr lang="fr-FR" sz="1050" b="1"/>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MultiThreading</a:t>
            </a:r>
          </a:p>
        </p:txBody>
      </p:sp>
    </p:spTree>
    <p:custDataLst>
      <p:tags r:id="rId1"/>
    </p:custDataLst>
    <p:extLst>
      <p:ext uri="{BB962C8B-B14F-4D97-AF65-F5344CB8AC3E}">
        <p14:creationId xmlns:p14="http://schemas.microsoft.com/office/powerpoint/2010/main" val="523194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Room</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endParaRPr lang="fr-FR" b="1"/>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dirty="0" err="1"/>
              <a:t>MultiThreading</a:t>
            </a:r>
            <a:r>
              <a:rPr lang="fr-FR" dirty="0"/>
              <a:t> - 0/2 : dépendances</a:t>
            </a:r>
          </a:p>
        </p:txBody>
      </p:sp>
      <p:grpSp>
        <p:nvGrpSpPr>
          <p:cNvPr id="9" name="Groupe 8">
            <a:extLst>
              <a:ext uri="{FF2B5EF4-FFF2-40B4-BE49-F238E27FC236}">
                <a16:creationId xmlns:a16="http://schemas.microsoft.com/office/drawing/2014/main" id="{E67623D3-FF6B-4ECA-B5B3-A4D9DDBAEF9E}"/>
              </a:ext>
            </a:extLst>
          </p:cNvPr>
          <p:cNvGrpSpPr/>
          <p:nvPr>
            <p:custDataLst>
              <p:tags r:id="rId5"/>
            </p:custDataLst>
          </p:nvPr>
        </p:nvGrpSpPr>
        <p:grpSpPr>
          <a:xfrm>
            <a:off x="2083443" y="1158842"/>
            <a:ext cx="8847056" cy="5371910"/>
            <a:chOff x="2191732" y="2274484"/>
            <a:chExt cx="8847056" cy="5371910"/>
          </a:xfrm>
        </p:grpSpPr>
        <p:grpSp>
          <p:nvGrpSpPr>
            <p:cNvPr id="10" name="Groupe 9">
              <a:extLst>
                <a:ext uri="{FF2B5EF4-FFF2-40B4-BE49-F238E27FC236}">
                  <a16:creationId xmlns:a16="http://schemas.microsoft.com/office/drawing/2014/main" id="{37F0F37B-7C03-4C96-B6F1-0491E02B8EA1}"/>
                </a:ext>
              </a:extLst>
            </p:cNvPr>
            <p:cNvGrpSpPr/>
            <p:nvPr/>
          </p:nvGrpSpPr>
          <p:grpSpPr>
            <a:xfrm>
              <a:off x="2191732" y="2274484"/>
              <a:ext cx="8847056" cy="5371910"/>
              <a:chOff x="2191732" y="2274484"/>
              <a:chExt cx="8847056" cy="5371910"/>
            </a:xfrm>
          </p:grpSpPr>
          <p:sp>
            <p:nvSpPr>
              <p:cNvPr id="16" name="Rectangle 15">
                <a:extLst>
                  <a:ext uri="{FF2B5EF4-FFF2-40B4-BE49-F238E27FC236}">
                    <a16:creationId xmlns:a16="http://schemas.microsoft.com/office/drawing/2014/main" id="{87DCF413-081A-4592-A7F0-5875664E5073}"/>
                  </a:ext>
                </a:extLst>
              </p:cNvPr>
              <p:cNvSpPr/>
              <p:nvPr/>
            </p:nvSpPr>
            <p:spPr>
              <a:xfrm>
                <a:off x="2191732" y="2274484"/>
                <a:ext cx="8847056" cy="537191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7" name="Connecteur droit 16">
                <a:extLst>
                  <a:ext uri="{FF2B5EF4-FFF2-40B4-BE49-F238E27FC236}">
                    <a16:creationId xmlns:a16="http://schemas.microsoft.com/office/drawing/2014/main" id="{27FA2A76-D731-4CCD-AB70-93C2FAC901D3}"/>
                  </a:ext>
                </a:extLst>
              </p:cNvPr>
              <p:cNvCxnSpPr>
                <a:cxnSpLocks/>
              </p:cNvCxnSpPr>
              <p:nvPr/>
            </p:nvCxnSpPr>
            <p:spPr>
              <a:xfrm>
                <a:off x="2191732" y="3077628"/>
                <a:ext cx="8847056" cy="0"/>
              </a:xfrm>
              <a:prstGeom prst="line">
                <a:avLst/>
              </a:prstGeom>
            </p:spPr>
            <p:style>
              <a:lnRef idx="1">
                <a:schemeClr val="accent3"/>
              </a:lnRef>
              <a:fillRef idx="0">
                <a:schemeClr val="accent3"/>
              </a:fillRef>
              <a:effectRef idx="0">
                <a:schemeClr val="accent3"/>
              </a:effectRef>
              <a:fontRef idx="minor">
                <a:schemeClr val="tx1"/>
              </a:fontRef>
            </p:style>
          </p:cxnSp>
        </p:grpSp>
        <p:sp>
          <p:nvSpPr>
            <p:cNvPr id="14" name="ZoneTexte 13">
              <a:extLst>
                <a:ext uri="{FF2B5EF4-FFF2-40B4-BE49-F238E27FC236}">
                  <a16:creationId xmlns:a16="http://schemas.microsoft.com/office/drawing/2014/main" id="{42945894-5754-4CF9-9027-CDDD3C594BDB}"/>
                </a:ext>
              </a:extLst>
            </p:cNvPr>
            <p:cNvSpPr txBox="1"/>
            <p:nvPr/>
          </p:nvSpPr>
          <p:spPr>
            <a:xfrm>
              <a:off x="2549854" y="2292947"/>
              <a:ext cx="1295548" cy="632444"/>
            </a:xfrm>
            <a:prstGeom prst="rect">
              <a:avLst/>
            </a:prstGeom>
          </p:spPr>
          <p:txBody>
            <a:bodyPr vert="horz" wrap="square" lIns="91440" tIns="45720" rIns="91440" bIns="45720" rtlCol="0" anchor="b">
              <a:noAutofit/>
            </a:bodyPr>
            <a:lstStyle/>
            <a:p>
              <a:r>
                <a:rPr lang="fr-FR" sz="2400" b="1" dirty="0">
                  <a:solidFill>
                    <a:srgbClr val="0090CD"/>
                  </a:solidFill>
                  <a:latin typeface="Segoe UI" panose="020B0502040204020203" pitchFamily="34" charset="0"/>
                </a:rPr>
                <a:t>KOTLIN</a:t>
              </a:r>
            </a:p>
          </p:txBody>
        </p:sp>
      </p:grpSp>
      <p:sp>
        <p:nvSpPr>
          <p:cNvPr id="15" name="Rectangle 1">
            <a:extLst>
              <a:ext uri="{FF2B5EF4-FFF2-40B4-BE49-F238E27FC236}">
                <a16:creationId xmlns:a16="http://schemas.microsoft.com/office/drawing/2014/main" id="{99911574-EF90-4CE5-9CDD-3C8FA32D3577}"/>
              </a:ext>
            </a:extLst>
          </p:cNvPr>
          <p:cNvSpPr>
            <a:spLocks noChangeArrowheads="1"/>
          </p:cNvSpPr>
          <p:nvPr>
            <p:custDataLst>
              <p:tags r:id="rId6"/>
            </p:custDataLst>
          </p:nvPr>
        </p:nvSpPr>
        <p:spPr bwMode="auto">
          <a:xfrm>
            <a:off x="2225441" y="2319336"/>
            <a:ext cx="6200775"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ourier New" panose="02070309020205020404" pitchFamily="49" charset="0"/>
              </a:rPr>
              <a:t>dependencies </a:t>
            </a:r>
            <a:r>
              <a:rPr kumimoji="0" lang="en-US" altLang="en-US" sz="1400" b="1" i="0" u="none" strike="noStrike" cap="none" normalizeH="0" baseline="0">
                <a:ln>
                  <a:noFill/>
                </a:ln>
                <a:solidFill>
                  <a:srgbClr val="000000"/>
                </a:solidFill>
                <a:effectLst/>
                <a:latin typeface="Courier New" panose="02070309020205020404" pitchFamily="49" charset="0"/>
              </a:rPr>
              <a:t>{</a:t>
            </a:r>
            <a:br>
              <a:rPr kumimoji="0" lang="en-US" altLang="en-US" sz="1400" b="1" i="0" u="none" strike="noStrike" cap="none" normalizeH="0" baseline="0">
                <a:ln>
                  <a:noFill/>
                </a:ln>
                <a:solidFill>
                  <a:srgbClr val="000000"/>
                </a:solidFill>
                <a:effectLst/>
                <a:latin typeface="Courier New" panose="02070309020205020404" pitchFamily="49" charset="0"/>
              </a:rPr>
            </a:br>
            <a:r>
              <a:rPr kumimoji="0" lang="en-US" altLang="en-US" sz="1400" b="1" i="0" u="none" strike="noStrike" cap="none" normalizeH="0" baseline="0">
                <a:ln>
                  <a:noFill/>
                </a:ln>
                <a:solidFill>
                  <a:srgbClr val="000000"/>
                </a:solidFill>
                <a:effectLst/>
                <a:latin typeface="Courier New" panose="02070309020205020404" pitchFamily="49" charset="0"/>
              </a:rPr>
              <a:t>    </a:t>
            </a:r>
            <a:r>
              <a:rPr kumimoji="0" lang="en-US" altLang="en-US" sz="1400" b="0" i="0" u="none" strike="noStrike" cap="none" normalizeH="0" baseline="0">
                <a:ln>
                  <a:noFill/>
                </a:ln>
                <a:solidFill>
                  <a:srgbClr val="000000"/>
                </a:solidFill>
                <a:effectLst/>
                <a:latin typeface="Courier New" panose="02070309020205020404" pitchFamily="49" charset="0"/>
              </a:rPr>
              <a:t>implementation </a:t>
            </a:r>
            <a:r>
              <a:rPr kumimoji="0" lang="en-US" altLang="en-US" sz="1400" b="1" i="0" u="none" strike="noStrike" cap="none" normalizeH="0" baseline="0">
                <a:ln>
                  <a:noFill/>
                </a:ln>
                <a:solidFill>
                  <a:srgbClr val="008000"/>
                </a:solidFill>
                <a:effectLst/>
                <a:latin typeface="Courier New" panose="02070309020205020404" pitchFamily="49" charset="0"/>
              </a:rPr>
              <a:t>'androidx.lifecycle:lifecycle-extensions:2.2.0'</a:t>
            </a:r>
            <a:br>
              <a:rPr kumimoji="0" lang="en-US" altLang="en-US" sz="1400" b="1" i="0" u="none" strike="noStrike" cap="none" normalizeH="0" baseline="0">
                <a:ln>
                  <a:noFill/>
                </a:ln>
                <a:solidFill>
                  <a:srgbClr val="008000"/>
                </a:solidFill>
                <a:effectLst/>
                <a:latin typeface="Courier New" panose="02070309020205020404" pitchFamily="49" charset="0"/>
              </a:rPr>
            </a:br>
            <a:r>
              <a:rPr kumimoji="0" lang="en-US" altLang="en-US" sz="1400" b="1" i="0" u="none" strike="noStrike" cap="none" normalizeH="0" baseline="0">
                <a:ln>
                  <a:noFill/>
                </a:ln>
                <a:solidFill>
                  <a:srgbClr val="008000"/>
                </a:solidFill>
                <a:effectLst/>
                <a:latin typeface="Courier New" panose="02070309020205020404" pitchFamily="49" charset="0"/>
              </a:rPr>
              <a:t>    </a:t>
            </a:r>
            <a:r>
              <a:rPr kumimoji="0" lang="en-US" altLang="en-US" sz="1400" b="0" i="0" u="none" strike="noStrike" cap="none" normalizeH="0" baseline="0">
                <a:ln>
                  <a:noFill/>
                </a:ln>
                <a:solidFill>
                  <a:srgbClr val="000000"/>
                </a:solidFill>
                <a:effectLst/>
                <a:latin typeface="Courier New" panose="02070309020205020404" pitchFamily="49" charset="0"/>
              </a:rPr>
              <a:t>implementation </a:t>
            </a:r>
            <a:r>
              <a:rPr kumimoji="0" lang="en-US" altLang="en-US" sz="1400" b="1" i="0" u="none" strike="noStrike" cap="none" normalizeH="0" baseline="0">
                <a:ln>
                  <a:noFill/>
                </a:ln>
                <a:solidFill>
                  <a:srgbClr val="008000"/>
                </a:solidFill>
                <a:effectLst/>
                <a:latin typeface="Courier New" panose="02070309020205020404" pitchFamily="49" charset="0"/>
              </a:rPr>
              <a:t>"androidx.lifecycle:lifecycle-viewmodel-ktx:2.2.0"</a:t>
            </a:r>
            <a:br>
              <a:rPr kumimoji="0" lang="en-US" altLang="en-US" sz="1400" b="1" i="0" u="none" strike="noStrike" cap="none" normalizeH="0" baseline="0">
                <a:ln>
                  <a:noFill/>
                </a:ln>
                <a:solidFill>
                  <a:srgbClr val="008000"/>
                </a:solidFill>
                <a:effectLst/>
                <a:latin typeface="Courier New" panose="02070309020205020404" pitchFamily="49" charset="0"/>
              </a:rPr>
            </a:br>
            <a:r>
              <a:rPr kumimoji="0" lang="en-US" altLang="en-US" sz="1400" b="1" i="0" u="none" strike="noStrike" cap="none" normalizeH="0" baseline="0">
                <a:ln>
                  <a:noFill/>
                </a:ln>
                <a:solidFill>
                  <a:srgbClr val="000000"/>
                </a:solidFill>
                <a:effectLst/>
                <a:latin typeface="Courier New" panose="02070309020205020404" pitchFamily="49" charset="0"/>
              </a:rPr>
              <a:t>}</a:t>
            </a:r>
            <a:endParaRPr kumimoji="0" lang="fr-FR" altLang="fr-FR" sz="3200" b="0" i="0" u="none" strike="noStrike" cap="none" normalizeH="0" baseline="0">
              <a:ln>
                <a:noFill/>
              </a:ln>
              <a:solidFill>
                <a:schemeClr val="tx1"/>
              </a:solidFill>
              <a:effectLst/>
              <a:latin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848287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Room</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endParaRPr lang="fr-FR" b="1"/>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dirty="0" err="1"/>
              <a:t>MultiThreading</a:t>
            </a:r>
            <a:r>
              <a:rPr lang="fr-FR" dirty="0"/>
              <a:t> - Étape 1/2 : suspend</a:t>
            </a:r>
          </a:p>
        </p:txBody>
      </p:sp>
      <p:grpSp>
        <p:nvGrpSpPr>
          <p:cNvPr id="9" name="Groupe 8">
            <a:extLst>
              <a:ext uri="{FF2B5EF4-FFF2-40B4-BE49-F238E27FC236}">
                <a16:creationId xmlns:a16="http://schemas.microsoft.com/office/drawing/2014/main" id="{B9A4B9E1-D777-4018-997F-8BEF604B45D9}"/>
              </a:ext>
            </a:extLst>
          </p:cNvPr>
          <p:cNvGrpSpPr/>
          <p:nvPr>
            <p:custDataLst>
              <p:tags r:id="rId5"/>
            </p:custDataLst>
          </p:nvPr>
        </p:nvGrpSpPr>
        <p:grpSpPr>
          <a:xfrm>
            <a:off x="2083443" y="1158842"/>
            <a:ext cx="8847056" cy="5371910"/>
            <a:chOff x="2191732" y="2274484"/>
            <a:chExt cx="8847056" cy="5371910"/>
          </a:xfrm>
        </p:grpSpPr>
        <p:grpSp>
          <p:nvGrpSpPr>
            <p:cNvPr id="10" name="Groupe 9">
              <a:extLst>
                <a:ext uri="{FF2B5EF4-FFF2-40B4-BE49-F238E27FC236}">
                  <a16:creationId xmlns:a16="http://schemas.microsoft.com/office/drawing/2014/main" id="{391B7005-8A0C-40DD-8AF5-789847821619}"/>
                </a:ext>
              </a:extLst>
            </p:cNvPr>
            <p:cNvGrpSpPr/>
            <p:nvPr/>
          </p:nvGrpSpPr>
          <p:grpSpPr>
            <a:xfrm>
              <a:off x="2191732" y="2274484"/>
              <a:ext cx="8847056" cy="5371910"/>
              <a:chOff x="2191732" y="2274484"/>
              <a:chExt cx="8847056" cy="5371910"/>
            </a:xfrm>
          </p:grpSpPr>
          <p:sp>
            <p:nvSpPr>
              <p:cNvPr id="16" name="Rectangle 15">
                <a:extLst>
                  <a:ext uri="{FF2B5EF4-FFF2-40B4-BE49-F238E27FC236}">
                    <a16:creationId xmlns:a16="http://schemas.microsoft.com/office/drawing/2014/main" id="{37C4A623-25EF-4B46-9039-F696E9FED274}"/>
                  </a:ext>
                </a:extLst>
              </p:cNvPr>
              <p:cNvSpPr/>
              <p:nvPr/>
            </p:nvSpPr>
            <p:spPr>
              <a:xfrm>
                <a:off x="2191732" y="2274484"/>
                <a:ext cx="8847056" cy="537191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7" name="Connecteur droit 16">
                <a:extLst>
                  <a:ext uri="{FF2B5EF4-FFF2-40B4-BE49-F238E27FC236}">
                    <a16:creationId xmlns:a16="http://schemas.microsoft.com/office/drawing/2014/main" id="{B018C4E0-980C-4143-8201-20E6E38C11A4}"/>
                  </a:ext>
                </a:extLst>
              </p:cNvPr>
              <p:cNvCxnSpPr>
                <a:cxnSpLocks/>
              </p:cNvCxnSpPr>
              <p:nvPr/>
            </p:nvCxnSpPr>
            <p:spPr>
              <a:xfrm>
                <a:off x="2191732" y="3077628"/>
                <a:ext cx="8847056" cy="0"/>
              </a:xfrm>
              <a:prstGeom prst="line">
                <a:avLst/>
              </a:prstGeom>
            </p:spPr>
            <p:style>
              <a:lnRef idx="1">
                <a:schemeClr val="accent3"/>
              </a:lnRef>
              <a:fillRef idx="0">
                <a:schemeClr val="accent3"/>
              </a:fillRef>
              <a:effectRef idx="0">
                <a:schemeClr val="accent3"/>
              </a:effectRef>
              <a:fontRef idx="minor">
                <a:schemeClr val="tx1"/>
              </a:fontRef>
            </p:style>
          </p:cxnSp>
        </p:grpSp>
        <p:sp>
          <p:nvSpPr>
            <p:cNvPr id="14" name="ZoneTexte 13">
              <a:extLst>
                <a:ext uri="{FF2B5EF4-FFF2-40B4-BE49-F238E27FC236}">
                  <a16:creationId xmlns:a16="http://schemas.microsoft.com/office/drawing/2014/main" id="{EDA4D98D-401F-42F6-914E-478C55D26BF3}"/>
                </a:ext>
              </a:extLst>
            </p:cNvPr>
            <p:cNvSpPr txBox="1"/>
            <p:nvPr/>
          </p:nvSpPr>
          <p:spPr>
            <a:xfrm>
              <a:off x="2549854" y="2292947"/>
              <a:ext cx="1271694" cy="632444"/>
            </a:xfrm>
            <a:prstGeom prst="rect">
              <a:avLst/>
            </a:prstGeom>
          </p:spPr>
          <p:txBody>
            <a:bodyPr vert="horz" wrap="square" lIns="91440" tIns="45720" rIns="91440" bIns="45720" rtlCol="0" anchor="b">
              <a:noAutofit/>
            </a:bodyPr>
            <a:lstStyle/>
            <a:p>
              <a:r>
                <a:rPr lang="fr-FR" sz="2400" b="1" dirty="0">
                  <a:solidFill>
                    <a:srgbClr val="0090CD"/>
                  </a:solidFill>
                  <a:latin typeface="Segoe UI" panose="020B0502040204020203" pitchFamily="34" charset="0"/>
                </a:rPr>
                <a:t>KOTLIN</a:t>
              </a:r>
            </a:p>
          </p:txBody>
        </p:sp>
      </p:grpSp>
      <p:sp>
        <p:nvSpPr>
          <p:cNvPr id="15" name="Rectangle 1">
            <a:extLst>
              <a:ext uri="{FF2B5EF4-FFF2-40B4-BE49-F238E27FC236}">
                <a16:creationId xmlns:a16="http://schemas.microsoft.com/office/drawing/2014/main" id="{99911574-EF90-4CE5-9CDD-3C8FA32D3577}"/>
              </a:ext>
            </a:extLst>
          </p:cNvPr>
          <p:cNvSpPr>
            <a:spLocks noChangeArrowheads="1"/>
          </p:cNvSpPr>
          <p:nvPr>
            <p:custDataLst>
              <p:tags r:id="rId6"/>
            </p:custDataLst>
          </p:nvPr>
        </p:nvSpPr>
        <p:spPr bwMode="auto">
          <a:xfrm>
            <a:off x="2305827" y="2236939"/>
            <a:ext cx="6200775"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@Dao</a:t>
            </a:r>
            <a:br>
              <a:rPr kumimoji="0" lang="fr-FR" altLang="fr-FR" sz="12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fr-FR" altLang="fr-FR"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interface </a:t>
            </a:r>
            <a: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PersonneDao {</a:t>
            </a:r>
            <a:b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@Insert</a:t>
            </a:r>
            <a:br>
              <a:rPr kumimoji="0" lang="fr-FR" altLang="fr-FR" sz="12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suspend fun </a:t>
            </a:r>
            <a: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insert(personne: Personne)</a:t>
            </a:r>
            <a:b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@Query</a:t>
            </a:r>
            <a: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"SELECT * FROM Personne WHERE id = :id"</a:t>
            </a:r>
            <a: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suspend fun </a:t>
            </a:r>
            <a: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get(id: Long): Personne</a:t>
            </a:r>
            <a:b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@Query</a:t>
            </a:r>
            <a: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"SELECT * FROM Personne ORDER BY nom,prenom"</a:t>
            </a:r>
            <a: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fun </a:t>
            </a:r>
            <a: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get(): LiveData&lt;List&lt;Personne?&gt;&gt;</a:t>
            </a:r>
            <a:b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@Update</a:t>
            </a:r>
            <a:br>
              <a:rPr kumimoji="0" lang="fr-FR" altLang="fr-FR" sz="12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suspend fun </a:t>
            </a:r>
            <a: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update(personne: Personne)</a:t>
            </a:r>
            <a:b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@Delete</a:t>
            </a:r>
            <a:br>
              <a:rPr kumimoji="0" lang="fr-FR" altLang="fr-FR" sz="12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suspend fun </a:t>
            </a:r>
            <a: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delete(personne: Personne)</a:t>
            </a:r>
            <a:b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@Query</a:t>
            </a:r>
            <a: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"SELECT COUNT(*) FROM Personne"</a:t>
            </a:r>
            <a: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suspend fun </a:t>
            </a:r>
            <a: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count(): Long</a:t>
            </a:r>
            <a:b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fr-FR" altLang="fr-FR" sz="2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053704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Room</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3"/>
            </p:custDataLst>
          </p:nvPr>
        </p:nvSpPr>
        <p:spPr/>
        <p:txBody>
          <a:bodyPr/>
          <a:lstStyle/>
          <a:p>
            <a:r>
              <a:rPr lang="fr-FR" dirty="0" err="1"/>
              <a:t>MultiThreading</a:t>
            </a:r>
            <a:r>
              <a:rPr lang="fr-FR" dirty="0"/>
              <a:t> - Étape 2/2 : coroutine</a:t>
            </a:r>
          </a:p>
        </p:txBody>
      </p:sp>
      <p:grpSp>
        <p:nvGrpSpPr>
          <p:cNvPr id="9" name="Groupe 8">
            <a:extLst>
              <a:ext uri="{FF2B5EF4-FFF2-40B4-BE49-F238E27FC236}">
                <a16:creationId xmlns:a16="http://schemas.microsoft.com/office/drawing/2014/main" id="{8F42C2EE-4AC0-4981-AEBD-E0D655668842}"/>
              </a:ext>
            </a:extLst>
          </p:cNvPr>
          <p:cNvGrpSpPr/>
          <p:nvPr>
            <p:custDataLst>
              <p:tags r:id="rId4"/>
            </p:custDataLst>
          </p:nvPr>
        </p:nvGrpSpPr>
        <p:grpSpPr>
          <a:xfrm>
            <a:off x="2083443" y="1158842"/>
            <a:ext cx="8847056" cy="5371910"/>
            <a:chOff x="2191732" y="2274484"/>
            <a:chExt cx="8847056" cy="5371910"/>
          </a:xfrm>
        </p:grpSpPr>
        <p:grpSp>
          <p:nvGrpSpPr>
            <p:cNvPr id="10" name="Groupe 9">
              <a:extLst>
                <a:ext uri="{FF2B5EF4-FFF2-40B4-BE49-F238E27FC236}">
                  <a16:creationId xmlns:a16="http://schemas.microsoft.com/office/drawing/2014/main" id="{046BA9F1-9BF4-42EA-9DBA-F9AC6AEBF5A4}"/>
                </a:ext>
              </a:extLst>
            </p:cNvPr>
            <p:cNvGrpSpPr/>
            <p:nvPr/>
          </p:nvGrpSpPr>
          <p:grpSpPr>
            <a:xfrm>
              <a:off x="2191732" y="2274484"/>
              <a:ext cx="8847056" cy="5371910"/>
              <a:chOff x="2191732" y="2274484"/>
              <a:chExt cx="8847056" cy="5371910"/>
            </a:xfrm>
          </p:grpSpPr>
          <p:sp>
            <p:nvSpPr>
              <p:cNvPr id="16" name="Rectangle 15">
                <a:extLst>
                  <a:ext uri="{FF2B5EF4-FFF2-40B4-BE49-F238E27FC236}">
                    <a16:creationId xmlns:a16="http://schemas.microsoft.com/office/drawing/2014/main" id="{D0FE64D4-E714-4228-8DBF-7B0FC18BFA0C}"/>
                  </a:ext>
                </a:extLst>
              </p:cNvPr>
              <p:cNvSpPr/>
              <p:nvPr/>
            </p:nvSpPr>
            <p:spPr>
              <a:xfrm>
                <a:off x="2191732" y="2274484"/>
                <a:ext cx="8847056" cy="537191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7" name="Connecteur droit 16">
                <a:extLst>
                  <a:ext uri="{FF2B5EF4-FFF2-40B4-BE49-F238E27FC236}">
                    <a16:creationId xmlns:a16="http://schemas.microsoft.com/office/drawing/2014/main" id="{8792354D-11BA-473F-8AE1-42FBCDC82CB6}"/>
                  </a:ext>
                </a:extLst>
              </p:cNvPr>
              <p:cNvCxnSpPr>
                <a:cxnSpLocks/>
              </p:cNvCxnSpPr>
              <p:nvPr/>
            </p:nvCxnSpPr>
            <p:spPr>
              <a:xfrm>
                <a:off x="2191732" y="3077628"/>
                <a:ext cx="8847056" cy="0"/>
              </a:xfrm>
              <a:prstGeom prst="line">
                <a:avLst/>
              </a:prstGeom>
            </p:spPr>
            <p:style>
              <a:lnRef idx="1">
                <a:schemeClr val="accent3"/>
              </a:lnRef>
              <a:fillRef idx="0">
                <a:schemeClr val="accent3"/>
              </a:fillRef>
              <a:effectRef idx="0">
                <a:schemeClr val="accent3"/>
              </a:effectRef>
              <a:fontRef idx="minor">
                <a:schemeClr val="tx1"/>
              </a:fontRef>
            </p:style>
          </p:cxnSp>
        </p:grpSp>
        <p:sp>
          <p:nvSpPr>
            <p:cNvPr id="14" name="ZoneTexte 13">
              <a:extLst>
                <a:ext uri="{FF2B5EF4-FFF2-40B4-BE49-F238E27FC236}">
                  <a16:creationId xmlns:a16="http://schemas.microsoft.com/office/drawing/2014/main" id="{EFE412BD-5E5F-434B-9864-855E142DC7D8}"/>
                </a:ext>
              </a:extLst>
            </p:cNvPr>
            <p:cNvSpPr txBox="1"/>
            <p:nvPr/>
          </p:nvSpPr>
          <p:spPr>
            <a:xfrm>
              <a:off x="2549854" y="2292947"/>
              <a:ext cx="1279645" cy="632444"/>
            </a:xfrm>
            <a:prstGeom prst="rect">
              <a:avLst/>
            </a:prstGeom>
          </p:spPr>
          <p:txBody>
            <a:bodyPr vert="horz" wrap="square" lIns="91440" tIns="45720" rIns="91440" bIns="45720" rtlCol="0" anchor="b">
              <a:noAutofit/>
            </a:bodyPr>
            <a:lstStyle/>
            <a:p>
              <a:r>
                <a:rPr lang="fr-FR" sz="2400" b="1" dirty="0">
                  <a:solidFill>
                    <a:srgbClr val="0090CD"/>
                  </a:solidFill>
                  <a:latin typeface="Segoe UI" panose="020B0502040204020203" pitchFamily="34" charset="0"/>
                </a:rPr>
                <a:t>KOTLIN</a:t>
              </a:r>
            </a:p>
          </p:txBody>
        </p:sp>
      </p:grpSp>
      <p:sp>
        <p:nvSpPr>
          <p:cNvPr id="15" name="Rectangle 1">
            <a:extLst>
              <a:ext uri="{FF2B5EF4-FFF2-40B4-BE49-F238E27FC236}">
                <a16:creationId xmlns:a16="http://schemas.microsoft.com/office/drawing/2014/main" id="{99911574-EF90-4CE5-9CDD-3C8FA32D3577}"/>
              </a:ext>
            </a:extLst>
          </p:cNvPr>
          <p:cNvSpPr>
            <a:spLocks noChangeArrowheads="1"/>
          </p:cNvSpPr>
          <p:nvPr>
            <p:custDataLst>
              <p:tags r:id="rId5"/>
            </p:custDataLst>
          </p:nvPr>
        </p:nvSpPr>
        <p:spPr bwMode="auto">
          <a:xfrm>
            <a:off x="2335973" y="2236939"/>
            <a:ext cx="6200775"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a:ln>
                  <a:noFill/>
                </a:ln>
                <a:solidFill>
                  <a:srgbClr val="000080"/>
                </a:solidFill>
                <a:effectLst/>
                <a:latin typeface="Courier New" panose="02070309020205020404" pitchFamily="49" charset="0"/>
              </a:rPr>
              <a:t>class </a:t>
            </a:r>
            <a:r>
              <a:rPr kumimoji="0" lang="fr-FR" altLang="fr-FR" sz="1200" b="0" i="0" u="none" strike="noStrike" cap="none" normalizeH="0" baseline="0">
                <a:ln>
                  <a:noFill/>
                </a:ln>
                <a:solidFill>
                  <a:srgbClr val="000000"/>
                </a:solidFill>
                <a:effectLst/>
                <a:latin typeface="Courier New" panose="02070309020205020404" pitchFamily="49" charset="0"/>
              </a:rPr>
              <a:t>RandomPersonneViewModel(</a:t>
            </a:r>
            <a:r>
              <a:rPr kumimoji="0" lang="fr-FR" altLang="fr-FR" sz="1200" b="1" i="0" u="none" strike="noStrike" cap="none" normalizeH="0" baseline="0">
                <a:ln>
                  <a:noFill/>
                </a:ln>
                <a:solidFill>
                  <a:srgbClr val="000080"/>
                </a:solidFill>
                <a:effectLst/>
                <a:latin typeface="Courier New" panose="02070309020205020404" pitchFamily="49" charset="0"/>
              </a:rPr>
              <a:t>val </a:t>
            </a:r>
            <a:r>
              <a:rPr kumimoji="0" lang="fr-FR" altLang="fr-FR" sz="1200" b="1" i="0" u="none" strike="noStrike" cap="none" normalizeH="0" baseline="0">
                <a:ln>
                  <a:noFill/>
                </a:ln>
                <a:solidFill>
                  <a:srgbClr val="660E7A"/>
                </a:solidFill>
                <a:effectLst/>
                <a:latin typeface="Courier New" panose="02070309020205020404" pitchFamily="49" charset="0"/>
              </a:rPr>
              <a:t>personneDao</a:t>
            </a:r>
            <a:r>
              <a:rPr kumimoji="0" lang="fr-FR" altLang="fr-FR" sz="1200" b="0" i="0" u="none" strike="noStrike" cap="none" normalizeH="0" baseline="0">
                <a:ln>
                  <a:noFill/>
                </a:ln>
                <a:solidFill>
                  <a:srgbClr val="000000"/>
                </a:solidFill>
                <a:effectLst/>
                <a:latin typeface="Courier New" panose="02070309020205020404" pitchFamily="49" charset="0"/>
              </a:rPr>
              <a:t>:PersonneDao, application: Application) : AndroidViewModel(application) {</a:t>
            </a:r>
            <a:br>
              <a:rPr kumimoji="0" lang="fr-FR" altLang="fr-FR" sz="1200" b="0" i="0" u="none" strike="noStrike" cap="none" normalizeH="0" baseline="0">
                <a:ln>
                  <a:noFill/>
                </a:ln>
                <a:solidFill>
                  <a:srgbClr val="000000"/>
                </a:solidFill>
                <a:effectLst/>
                <a:latin typeface="Courier New" panose="02070309020205020404" pitchFamily="49" charset="0"/>
              </a:rPr>
            </a:br>
            <a:r>
              <a:rPr kumimoji="0" lang="fr-FR" altLang="fr-FR" sz="1200" b="0" i="0" u="none" strike="noStrike" cap="none" normalizeH="0" baseline="0">
                <a:ln>
                  <a:noFill/>
                </a:ln>
                <a:solidFill>
                  <a:srgbClr val="000000"/>
                </a:solidFill>
                <a:effectLst/>
                <a:latin typeface="Courier New" panose="02070309020205020404" pitchFamily="49" charset="0"/>
              </a:rPr>
              <a:t>    </a:t>
            </a:r>
            <a:r>
              <a:rPr kumimoji="0" lang="fr-FR" altLang="fr-FR" sz="1200" b="1" i="0" u="none" strike="noStrike" cap="none" normalizeH="0" baseline="0">
                <a:ln>
                  <a:noFill/>
                </a:ln>
                <a:solidFill>
                  <a:srgbClr val="000080"/>
                </a:solidFill>
                <a:effectLst/>
                <a:latin typeface="Courier New" panose="02070309020205020404" pitchFamily="49" charset="0"/>
              </a:rPr>
              <a:t>val </a:t>
            </a:r>
            <a:r>
              <a:rPr kumimoji="0" lang="fr-FR" altLang="fr-FR" sz="1200" b="1" i="0" u="none" strike="noStrike" cap="none" normalizeH="0" baseline="0">
                <a:ln>
                  <a:noFill/>
                </a:ln>
                <a:solidFill>
                  <a:srgbClr val="660E7A"/>
                </a:solidFill>
                <a:effectLst/>
                <a:latin typeface="Courier New" panose="02070309020205020404" pitchFamily="49" charset="0"/>
              </a:rPr>
              <a:t>personne </a:t>
            </a:r>
            <a:r>
              <a:rPr kumimoji="0" lang="fr-FR" altLang="fr-FR" sz="1200" b="0" i="0" u="none" strike="noStrike" cap="none" normalizeH="0" baseline="0">
                <a:ln>
                  <a:noFill/>
                </a:ln>
                <a:solidFill>
                  <a:srgbClr val="000000"/>
                </a:solidFill>
                <a:effectLst/>
                <a:latin typeface="Courier New" panose="02070309020205020404" pitchFamily="49" charset="0"/>
              </a:rPr>
              <a:t>= MutableLiveData&lt;Personne&gt;();</a:t>
            </a:r>
            <a:br>
              <a:rPr kumimoji="0" lang="fr-FR" altLang="fr-FR" sz="1200" b="0" i="0" u="none" strike="noStrike" cap="none" normalizeH="0" baseline="0">
                <a:ln>
                  <a:noFill/>
                </a:ln>
                <a:solidFill>
                  <a:srgbClr val="000000"/>
                </a:solidFill>
                <a:effectLst/>
                <a:latin typeface="Courier New" panose="02070309020205020404" pitchFamily="49" charset="0"/>
              </a:rPr>
            </a:br>
            <a:br>
              <a:rPr kumimoji="0" lang="fr-FR" altLang="fr-FR" sz="1200" b="0" i="0" u="none" strike="noStrike" cap="none" normalizeH="0" baseline="0">
                <a:ln>
                  <a:noFill/>
                </a:ln>
                <a:solidFill>
                  <a:srgbClr val="000000"/>
                </a:solidFill>
                <a:effectLst/>
                <a:latin typeface="Courier New" panose="02070309020205020404" pitchFamily="49" charset="0"/>
              </a:rPr>
            </a:br>
            <a:r>
              <a:rPr kumimoji="0" lang="fr-FR" altLang="fr-FR" sz="1200" b="0" i="0" u="none" strike="noStrike" cap="none" normalizeH="0" baseline="0">
                <a:ln>
                  <a:noFill/>
                </a:ln>
                <a:solidFill>
                  <a:srgbClr val="000000"/>
                </a:solidFill>
                <a:effectLst/>
                <a:latin typeface="Courier New" panose="02070309020205020404" pitchFamily="49" charset="0"/>
              </a:rPr>
              <a:t>    </a:t>
            </a:r>
            <a:r>
              <a:rPr kumimoji="0" lang="fr-FR" altLang="fr-FR" sz="1200" b="1" i="0" u="none" strike="noStrike" cap="none" normalizeH="0" baseline="0">
                <a:ln>
                  <a:noFill/>
                </a:ln>
                <a:solidFill>
                  <a:srgbClr val="000080"/>
                </a:solidFill>
                <a:effectLst/>
                <a:latin typeface="Courier New" panose="02070309020205020404" pitchFamily="49" charset="0"/>
              </a:rPr>
              <a:t>fun </a:t>
            </a:r>
            <a:r>
              <a:rPr kumimoji="0" lang="fr-FR" altLang="fr-FR" sz="1200" b="0" i="0" u="none" strike="noStrike" cap="none" normalizeH="0" baseline="0">
                <a:ln>
                  <a:noFill/>
                </a:ln>
                <a:solidFill>
                  <a:srgbClr val="000000"/>
                </a:solidFill>
                <a:effectLst/>
                <a:latin typeface="Courier New" panose="02070309020205020404" pitchFamily="49" charset="0"/>
              </a:rPr>
              <a:t>randomPersonne() {</a:t>
            </a:r>
            <a:br>
              <a:rPr kumimoji="0" lang="fr-FR" altLang="fr-FR" sz="1200" b="0" i="0" u="none" strike="noStrike" cap="none" normalizeH="0" baseline="0">
                <a:ln>
                  <a:noFill/>
                </a:ln>
                <a:solidFill>
                  <a:srgbClr val="000000"/>
                </a:solidFill>
                <a:effectLst/>
                <a:latin typeface="Courier New" panose="02070309020205020404" pitchFamily="49" charset="0"/>
              </a:rPr>
            </a:br>
            <a:r>
              <a:rPr kumimoji="0" lang="fr-FR" altLang="fr-FR" sz="1200" b="0" i="0" u="none" strike="noStrike" cap="none" normalizeH="0" baseline="0">
                <a:ln>
                  <a:noFill/>
                </a:ln>
                <a:solidFill>
                  <a:srgbClr val="000000"/>
                </a:solidFill>
                <a:effectLst/>
                <a:latin typeface="Courier New" panose="02070309020205020404" pitchFamily="49" charset="0"/>
              </a:rPr>
              <a:t>        </a:t>
            </a:r>
            <a:r>
              <a:rPr kumimoji="0" lang="fr-FR" altLang="fr-FR" sz="1200" b="0" i="1" u="none" strike="noStrike" cap="none" normalizeH="0" baseline="0">
                <a:ln>
                  <a:noFill/>
                </a:ln>
                <a:solidFill>
                  <a:srgbClr val="660E7A"/>
                </a:solidFill>
                <a:effectLst/>
                <a:latin typeface="Courier New" panose="02070309020205020404" pitchFamily="49" charset="0"/>
              </a:rPr>
              <a:t>viewModelScope</a:t>
            </a:r>
            <a:r>
              <a:rPr kumimoji="0" lang="fr-FR" altLang="fr-FR" sz="1200" b="0" i="0" u="none" strike="noStrike" cap="none" normalizeH="0" baseline="0">
                <a:ln>
                  <a:noFill/>
                </a:ln>
                <a:solidFill>
                  <a:srgbClr val="000000"/>
                </a:solidFill>
                <a:effectLst/>
                <a:latin typeface="Courier New" panose="02070309020205020404" pitchFamily="49" charset="0"/>
              </a:rPr>
              <a:t>.</a:t>
            </a:r>
            <a:r>
              <a:rPr kumimoji="0" lang="fr-FR" altLang="fr-FR" sz="1200" b="0" i="1" u="none" strike="noStrike" cap="none" normalizeH="0" baseline="0">
                <a:ln>
                  <a:noFill/>
                </a:ln>
                <a:solidFill>
                  <a:srgbClr val="000000"/>
                </a:solidFill>
                <a:effectLst/>
                <a:latin typeface="Courier New" panose="02070309020205020404" pitchFamily="49" charset="0"/>
              </a:rPr>
              <a:t>launch </a:t>
            </a:r>
            <a:r>
              <a:rPr kumimoji="0" lang="fr-FR" altLang="fr-FR" sz="1200" b="1" i="0" u="none" strike="noStrike" cap="none" normalizeH="0" baseline="0">
                <a:ln>
                  <a:noFill/>
                </a:ln>
                <a:solidFill>
                  <a:srgbClr val="000000"/>
                </a:solidFill>
                <a:effectLst/>
                <a:latin typeface="Courier New" panose="02070309020205020404" pitchFamily="49" charset="0"/>
              </a:rPr>
              <a:t>{</a:t>
            </a:r>
            <a:br>
              <a:rPr kumimoji="0" lang="fr-FR" altLang="fr-FR" sz="1200" b="1" i="0" u="none" strike="noStrike" cap="none" normalizeH="0" baseline="0">
                <a:ln>
                  <a:noFill/>
                </a:ln>
                <a:solidFill>
                  <a:srgbClr val="000000"/>
                </a:solidFill>
                <a:effectLst/>
                <a:latin typeface="Courier New" panose="02070309020205020404" pitchFamily="49" charset="0"/>
              </a:rPr>
            </a:br>
            <a:r>
              <a:rPr kumimoji="0" lang="fr-FR" altLang="fr-FR" sz="1200" b="1" i="0" u="none" strike="noStrike" cap="none" normalizeH="0" baseline="0">
                <a:ln>
                  <a:noFill/>
                </a:ln>
                <a:solidFill>
                  <a:srgbClr val="000000"/>
                </a:solidFill>
                <a:effectLst/>
                <a:latin typeface="Courier New" panose="02070309020205020404" pitchFamily="49" charset="0"/>
              </a:rPr>
              <a:t>            </a:t>
            </a:r>
            <a:r>
              <a:rPr kumimoji="0" lang="fr-FR" altLang="fr-FR" sz="1200" b="0" i="0" u="none" strike="noStrike" cap="none" normalizeH="0" baseline="0">
                <a:ln>
                  <a:noFill/>
                </a:ln>
                <a:solidFill>
                  <a:srgbClr val="000000"/>
                </a:solidFill>
                <a:effectLst/>
                <a:latin typeface="Courier New" panose="02070309020205020404" pitchFamily="49" charset="0"/>
              </a:rPr>
              <a:t>randomFromDatabase()</a:t>
            </a:r>
            <a:br>
              <a:rPr kumimoji="0" lang="fr-FR" altLang="fr-FR" sz="1200" b="0" i="0" u="none" strike="noStrike" cap="none" normalizeH="0" baseline="0">
                <a:ln>
                  <a:noFill/>
                </a:ln>
                <a:solidFill>
                  <a:srgbClr val="000000"/>
                </a:solidFill>
                <a:effectLst/>
                <a:latin typeface="Courier New" panose="02070309020205020404" pitchFamily="49" charset="0"/>
              </a:rPr>
            </a:br>
            <a:r>
              <a:rPr kumimoji="0" lang="fr-FR" altLang="fr-FR" sz="1200" b="0" i="0" u="none" strike="noStrike" cap="none" normalizeH="0" baseline="0">
                <a:ln>
                  <a:noFill/>
                </a:ln>
                <a:solidFill>
                  <a:srgbClr val="000000"/>
                </a:solidFill>
                <a:effectLst/>
                <a:latin typeface="Courier New" panose="02070309020205020404" pitchFamily="49" charset="0"/>
              </a:rPr>
              <a:t>        </a:t>
            </a:r>
            <a:r>
              <a:rPr kumimoji="0" lang="fr-FR" altLang="fr-FR" sz="1200" b="1" i="0" u="none" strike="noStrike" cap="none" normalizeH="0" baseline="0">
                <a:ln>
                  <a:noFill/>
                </a:ln>
                <a:solidFill>
                  <a:srgbClr val="000000"/>
                </a:solidFill>
                <a:effectLst/>
                <a:latin typeface="Courier New" panose="02070309020205020404" pitchFamily="49" charset="0"/>
              </a:rPr>
              <a:t>}</a:t>
            </a:r>
            <a:br>
              <a:rPr kumimoji="0" lang="fr-FR" altLang="fr-FR" sz="1200" b="1" i="0" u="none" strike="noStrike" cap="none" normalizeH="0" baseline="0">
                <a:ln>
                  <a:noFill/>
                </a:ln>
                <a:solidFill>
                  <a:srgbClr val="000000"/>
                </a:solidFill>
                <a:effectLst/>
                <a:latin typeface="Courier New" panose="02070309020205020404" pitchFamily="49" charset="0"/>
              </a:rPr>
            </a:br>
            <a:r>
              <a:rPr kumimoji="0" lang="fr-FR" altLang="fr-FR" sz="1200" b="1" i="0" u="none" strike="noStrike" cap="none" normalizeH="0" baseline="0">
                <a:ln>
                  <a:noFill/>
                </a:ln>
                <a:solidFill>
                  <a:srgbClr val="000000"/>
                </a:solidFill>
                <a:effectLst/>
                <a:latin typeface="Courier New" panose="02070309020205020404" pitchFamily="49" charset="0"/>
              </a:rPr>
              <a:t>    </a:t>
            </a:r>
            <a:r>
              <a:rPr kumimoji="0" lang="fr-FR" altLang="fr-FR" sz="1200" b="0" i="0" u="none" strike="noStrike" cap="none" normalizeH="0" baseline="0">
                <a:ln>
                  <a:noFill/>
                </a:ln>
                <a:solidFill>
                  <a:srgbClr val="000000"/>
                </a:solidFill>
                <a:effectLst/>
                <a:latin typeface="Courier New" panose="02070309020205020404" pitchFamily="49" charset="0"/>
              </a:rPr>
              <a:t>}</a:t>
            </a:r>
            <a:br>
              <a:rPr kumimoji="0" lang="fr-FR" altLang="fr-FR" sz="1200" b="0" i="0" u="none" strike="noStrike" cap="none" normalizeH="0" baseline="0">
                <a:ln>
                  <a:noFill/>
                </a:ln>
                <a:solidFill>
                  <a:srgbClr val="000000"/>
                </a:solidFill>
                <a:effectLst/>
                <a:latin typeface="Courier New" panose="02070309020205020404" pitchFamily="49" charset="0"/>
              </a:rPr>
            </a:br>
            <a:br>
              <a:rPr kumimoji="0" lang="fr-FR" altLang="fr-FR" sz="1200" b="0" i="0" u="none" strike="noStrike" cap="none" normalizeH="0" baseline="0">
                <a:ln>
                  <a:noFill/>
                </a:ln>
                <a:solidFill>
                  <a:srgbClr val="000000"/>
                </a:solidFill>
                <a:effectLst/>
                <a:latin typeface="Courier New" panose="02070309020205020404" pitchFamily="49" charset="0"/>
              </a:rPr>
            </a:br>
            <a:r>
              <a:rPr kumimoji="0" lang="fr-FR" altLang="fr-FR" sz="1200" b="0" i="0" u="none" strike="noStrike" cap="none" normalizeH="0" baseline="0">
                <a:ln>
                  <a:noFill/>
                </a:ln>
                <a:solidFill>
                  <a:srgbClr val="000000"/>
                </a:solidFill>
                <a:effectLst/>
                <a:latin typeface="Courier New" panose="02070309020205020404" pitchFamily="49" charset="0"/>
              </a:rPr>
              <a:t>    </a:t>
            </a:r>
            <a:r>
              <a:rPr kumimoji="0" lang="fr-FR" altLang="fr-FR" sz="1200" b="1" i="0" u="none" strike="noStrike" cap="none" normalizeH="0" baseline="0">
                <a:ln>
                  <a:noFill/>
                </a:ln>
                <a:solidFill>
                  <a:srgbClr val="000080"/>
                </a:solidFill>
                <a:effectLst/>
                <a:latin typeface="Courier New" panose="02070309020205020404" pitchFamily="49" charset="0"/>
              </a:rPr>
              <a:t>private suspend fun </a:t>
            </a:r>
            <a:r>
              <a:rPr kumimoji="0" lang="fr-FR" altLang="fr-FR" sz="1200" b="0" i="0" u="none" strike="noStrike" cap="none" normalizeH="0" baseline="0">
                <a:ln>
                  <a:noFill/>
                </a:ln>
                <a:solidFill>
                  <a:srgbClr val="000000"/>
                </a:solidFill>
                <a:effectLst/>
                <a:latin typeface="Courier New" panose="02070309020205020404" pitchFamily="49" charset="0"/>
              </a:rPr>
              <a:t>randomFromDatabase() {</a:t>
            </a:r>
            <a:br>
              <a:rPr kumimoji="0" lang="fr-FR" altLang="fr-FR" sz="1200" b="0" i="0" u="none" strike="noStrike" cap="none" normalizeH="0" baseline="0">
                <a:ln>
                  <a:noFill/>
                </a:ln>
                <a:solidFill>
                  <a:srgbClr val="000000"/>
                </a:solidFill>
                <a:effectLst/>
                <a:latin typeface="Courier New" panose="02070309020205020404" pitchFamily="49" charset="0"/>
              </a:rPr>
            </a:br>
            <a:r>
              <a:rPr kumimoji="0" lang="fr-FR" altLang="fr-FR" sz="1200" b="0" i="0" u="none" strike="noStrike" cap="none" normalizeH="0" baseline="0">
                <a:ln>
                  <a:noFill/>
                </a:ln>
                <a:solidFill>
                  <a:srgbClr val="000000"/>
                </a:solidFill>
                <a:effectLst/>
                <a:latin typeface="Courier New" panose="02070309020205020404" pitchFamily="49" charset="0"/>
              </a:rPr>
              <a:t>        </a:t>
            </a:r>
            <a:r>
              <a:rPr kumimoji="0" lang="fr-FR" altLang="fr-FR" sz="1200" b="1" i="0" u="none" strike="noStrike" cap="none" normalizeH="0" baseline="0">
                <a:ln>
                  <a:noFill/>
                </a:ln>
                <a:solidFill>
                  <a:srgbClr val="000080"/>
                </a:solidFill>
                <a:effectLst/>
                <a:latin typeface="Courier New" panose="02070309020205020404" pitchFamily="49" charset="0"/>
              </a:rPr>
              <a:t>var </a:t>
            </a:r>
            <a:r>
              <a:rPr kumimoji="0" lang="fr-FR" altLang="fr-FR" sz="1200" b="0" i="0" u="none" strike="noStrike" cap="none" normalizeH="0" baseline="0">
                <a:ln>
                  <a:noFill/>
                </a:ln>
                <a:solidFill>
                  <a:srgbClr val="000000"/>
                </a:solidFill>
                <a:effectLst/>
                <a:latin typeface="Courier New" panose="02070309020205020404" pitchFamily="49" charset="0"/>
              </a:rPr>
              <a:t>count = </a:t>
            </a:r>
            <a:r>
              <a:rPr kumimoji="0" lang="fr-FR" altLang="fr-FR" sz="1200" b="1" i="0" u="none" strike="noStrike" cap="none" normalizeH="0" baseline="0">
                <a:ln>
                  <a:noFill/>
                </a:ln>
                <a:solidFill>
                  <a:srgbClr val="660E7A"/>
                </a:solidFill>
                <a:effectLst/>
                <a:latin typeface="Courier New" panose="02070309020205020404" pitchFamily="49" charset="0"/>
              </a:rPr>
              <a:t>personneDao</a:t>
            </a:r>
            <a:r>
              <a:rPr kumimoji="0" lang="fr-FR" altLang="fr-FR" sz="1200" b="0" i="0" u="none" strike="noStrike" cap="none" normalizeH="0" baseline="0">
                <a:ln>
                  <a:noFill/>
                </a:ln>
                <a:solidFill>
                  <a:srgbClr val="000000"/>
                </a:solidFill>
                <a:effectLst/>
                <a:latin typeface="Courier New" panose="02070309020205020404" pitchFamily="49" charset="0"/>
              </a:rPr>
              <a:t>.count()</a:t>
            </a:r>
            <a:br>
              <a:rPr kumimoji="0" lang="fr-FR" altLang="fr-FR" sz="1200" b="0" i="0" u="none" strike="noStrike" cap="none" normalizeH="0" baseline="0">
                <a:ln>
                  <a:noFill/>
                </a:ln>
                <a:solidFill>
                  <a:srgbClr val="000000"/>
                </a:solidFill>
                <a:effectLst/>
                <a:latin typeface="Courier New" panose="02070309020205020404" pitchFamily="49" charset="0"/>
              </a:rPr>
            </a:br>
            <a:r>
              <a:rPr kumimoji="0" lang="fr-FR" altLang="fr-FR" sz="1200" b="0" i="0" u="none" strike="noStrike" cap="none" normalizeH="0" baseline="0">
                <a:ln>
                  <a:noFill/>
                </a:ln>
                <a:solidFill>
                  <a:srgbClr val="000000"/>
                </a:solidFill>
                <a:effectLst/>
                <a:latin typeface="Courier New" panose="02070309020205020404" pitchFamily="49" charset="0"/>
              </a:rPr>
              <a:t>        </a:t>
            </a:r>
            <a:r>
              <a:rPr kumimoji="0" lang="fr-FR" altLang="fr-FR" sz="1200" b="1" i="0" u="none" strike="noStrike" cap="none" normalizeH="0" baseline="0">
                <a:ln>
                  <a:noFill/>
                </a:ln>
                <a:solidFill>
                  <a:srgbClr val="000080"/>
                </a:solidFill>
                <a:effectLst/>
                <a:latin typeface="Courier New" panose="02070309020205020404" pitchFamily="49" charset="0"/>
              </a:rPr>
              <a:t>var </a:t>
            </a:r>
            <a:r>
              <a:rPr kumimoji="0" lang="fr-FR" altLang="fr-FR" sz="1200" b="0" i="0" u="none" strike="noStrike" cap="none" normalizeH="0" baseline="0">
                <a:ln>
                  <a:noFill/>
                </a:ln>
                <a:solidFill>
                  <a:srgbClr val="000000"/>
                </a:solidFill>
                <a:effectLst/>
                <a:latin typeface="Courier New" panose="02070309020205020404" pitchFamily="49" charset="0"/>
              </a:rPr>
              <a:t>id = ThreadLocalRandom.current().nextLong(</a:t>
            </a:r>
            <a:r>
              <a:rPr kumimoji="0" lang="fr-FR" altLang="fr-FR" sz="1200" b="0" i="0" u="none" strike="noStrike" cap="none" normalizeH="0" baseline="0">
                <a:ln>
                  <a:noFill/>
                </a:ln>
                <a:solidFill>
                  <a:srgbClr val="0000FF"/>
                </a:solidFill>
                <a:effectLst/>
                <a:latin typeface="Courier New" panose="02070309020205020404" pitchFamily="49" charset="0"/>
              </a:rPr>
              <a:t>1</a:t>
            </a:r>
            <a:r>
              <a:rPr kumimoji="0" lang="fr-FR" altLang="fr-FR" sz="1200" b="0" i="0" u="none" strike="noStrike" cap="none" normalizeH="0" baseline="0">
                <a:ln>
                  <a:noFill/>
                </a:ln>
                <a:solidFill>
                  <a:srgbClr val="000000"/>
                </a:solidFill>
                <a:effectLst/>
                <a:latin typeface="Courier New" panose="02070309020205020404" pitchFamily="49" charset="0"/>
              </a:rPr>
              <a:t>, count)</a:t>
            </a:r>
            <a:br>
              <a:rPr kumimoji="0" lang="fr-FR" altLang="fr-FR" sz="1200" b="0" i="0" u="none" strike="noStrike" cap="none" normalizeH="0" baseline="0">
                <a:ln>
                  <a:noFill/>
                </a:ln>
                <a:solidFill>
                  <a:srgbClr val="000000"/>
                </a:solidFill>
                <a:effectLst/>
                <a:latin typeface="Courier New" panose="02070309020205020404" pitchFamily="49" charset="0"/>
              </a:rPr>
            </a:br>
            <a:r>
              <a:rPr kumimoji="0" lang="fr-FR" altLang="fr-FR" sz="1200" b="0" i="0" u="none" strike="noStrike" cap="none" normalizeH="0" baseline="0">
                <a:ln>
                  <a:noFill/>
                </a:ln>
                <a:solidFill>
                  <a:srgbClr val="000000"/>
                </a:solidFill>
                <a:effectLst/>
                <a:latin typeface="Courier New" panose="02070309020205020404" pitchFamily="49" charset="0"/>
              </a:rPr>
              <a:t>        </a:t>
            </a:r>
            <a:r>
              <a:rPr kumimoji="0" lang="fr-FR" altLang="fr-FR" sz="1200" b="1" i="0" u="none" strike="noStrike" cap="none" normalizeH="0" baseline="0">
                <a:ln>
                  <a:noFill/>
                </a:ln>
                <a:solidFill>
                  <a:srgbClr val="000080"/>
                </a:solidFill>
                <a:effectLst/>
                <a:latin typeface="Courier New" panose="02070309020205020404" pitchFamily="49" charset="0"/>
              </a:rPr>
              <a:t>var </a:t>
            </a:r>
            <a:r>
              <a:rPr kumimoji="0" lang="fr-FR" altLang="fr-FR" sz="1200" b="0" i="0" u="none" strike="noStrike" cap="none" normalizeH="0" baseline="0">
                <a:ln>
                  <a:noFill/>
                </a:ln>
                <a:solidFill>
                  <a:srgbClr val="000000"/>
                </a:solidFill>
                <a:effectLst/>
                <a:latin typeface="Courier New" panose="02070309020205020404" pitchFamily="49" charset="0"/>
              </a:rPr>
              <a:t>hasard = </a:t>
            </a:r>
            <a:r>
              <a:rPr kumimoji="0" lang="fr-FR" altLang="fr-FR" sz="1200" b="1" i="0" u="none" strike="noStrike" cap="none" normalizeH="0" baseline="0">
                <a:ln>
                  <a:noFill/>
                </a:ln>
                <a:solidFill>
                  <a:srgbClr val="660E7A"/>
                </a:solidFill>
                <a:effectLst/>
                <a:latin typeface="Courier New" panose="02070309020205020404" pitchFamily="49" charset="0"/>
              </a:rPr>
              <a:t>personneDao</a:t>
            </a:r>
            <a:r>
              <a:rPr kumimoji="0" lang="fr-FR" altLang="fr-FR" sz="1200" b="0" i="0" u="none" strike="noStrike" cap="none" normalizeH="0" baseline="0">
                <a:ln>
                  <a:noFill/>
                </a:ln>
                <a:solidFill>
                  <a:srgbClr val="000000"/>
                </a:solidFill>
                <a:effectLst/>
                <a:latin typeface="Courier New" panose="02070309020205020404" pitchFamily="49" charset="0"/>
              </a:rPr>
              <a:t>.get(id)</a:t>
            </a:r>
            <a:br>
              <a:rPr kumimoji="0" lang="fr-FR" altLang="fr-FR" sz="1200" b="0" i="0" u="none" strike="noStrike" cap="none" normalizeH="0" baseline="0">
                <a:ln>
                  <a:noFill/>
                </a:ln>
                <a:solidFill>
                  <a:srgbClr val="000000"/>
                </a:solidFill>
                <a:effectLst/>
                <a:latin typeface="Courier New" panose="02070309020205020404" pitchFamily="49" charset="0"/>
              </a:rPr>
            </a:br>
            <a:r>
              <a:rPr kumimoji="0" lang="fr-FR" altLang="fr-FR" sz="1200" b="0" i="0" u="none" strike="noStrike" cap="none" normalizeH="0" baseline="0">
                <a:ln>
                  <a:noFill/>
                </a:ln>
                <a:solidFill>
                  <a:srgbClr val="000000"/>
                </a:solidFill>
                <a:effectLst/>
                <a:latin typeface="Courier New" panose="02070309020205020404" pitchFamily="49" charset="0"/>
              </a:rPr>
              <a:t>        </a:t>
            </a:r>
            <a:r>
              <a:rPr kumimoji="0" lang="fr-FR" altLang="fr-FR" sz="1200" b="1" i="0" u="none" strike="noStrike" cap="none" normalizeH="0" baseline="0">
                <a:ln>
                  <a:noFill/>
                </a:ln>
                <a:solidFill>
                  <a:srgbClr val="660E7A"/>
                </a:solidFill>
                <a:effectLst/>
                <a:latin typeface="Courier New" panose="02070309020205020404" pitchFamily="49" charset="0"/>
              </a:rPr>
              <a:t>personne</a:t>
            </a:r>
            <a:r>
              <a:rPr kumimoji="0" lang="fr-FR" altLang="fr-FR" sz="1200" b="0" i="0" u="none" strike="noStrike" cap="none" normalizeH="0" baseline="0">
                <a:ln>
                  <a:noFill/>
                </a:ln>
                <a:solidFill>
                  <a:srgbClr val="000000"/>
                </a:solidFill>
                <a:effectLst/>
                <a:latin typeface="Courier New" panose="02070309020205020404" pitchFamily="49" charset="0"/>
              </a:rPr>
              <a:t>.</a:t>
            </a:r>
            <a:r>
              <a:rPr kumimoji="0" lang="fr-FR" altLang="fr-FR" sz="1200" b="0" i="1" u="none" strike="noStrike" cap="none" normalizeH="0" baseline="0">
                <a:ln>
                  <a:noFill/>
                </a:ln>
                <a:solidFill>
                  <a:srgbClr val="660E7A"/>
                </a:solidFill>
                <a:effectLst/>
                <a:latin typeface="Courier New" panose="02070309020205020404" pitchFamily="49" charset="0"/>
              </a:rPr>
              <a:t>value </a:t>
            </a:r>
            <a:r>
              <a:rPr kumimoji="0" lang="fr-FR" altLang="fr-FR" sz="1200" b="0" i="0" u="none" strike="noStrike" cap="none" normalizeH="0" baseline="0">
                <a:ln>
                  <a:noFill/>
                </a:ln>
                <a:solidFill>
                  <a:srgbClr val="000000"/>
                </a:solidFill>
                <a:effectLst/>
                <a:latin typeface="Courier New" panose="02070309020205020404" pitchFamily="49" charset="0"/>
              </a:rPr>
              <a:t>= hasard</a:t>
            </a:r>
            <a:br>
              <a:rPr kumimoji="0" lang="fr-FR" altLang="fr-FR" sz="1200" b="0" i="0" u="none" strike="noStrike" cap="none" normalizeH="0" baseline="0">
                <a:ln>
                  <a:noFill/>
                </a:ln>
                <a:solidFill>
                  <a:srgbClr val="000000"/>
                </a:solidFill>
                <a:effectLst/>
                <a:latin typeface="Courier New" panose="02070309020205020404" pitchFamily="49" charset="0"/>
              </a:rPr>
            </a:br>
            <a:r>
              <a:rPr kumimoji="0" lang="fr-FR" altLang="fr-FR" sz="1200" b="0" i="0" u="none" strike="noStrike" cap="none" normalizeH="0" baseline="0">
                <a:ln>
                  <a:noFill/>
                </a:ln>
                <a:solidFill>
                  <a:srgbClr val="000000"/>
                </a:solidFill>
                <a:effectLst/>
                <a:latin typeface="Courier New" panose="02070309020205020404" pitchFamily="49" charset="0"/>
              </a:rPr>
              <a:t>    }</a:t>
            </a:r>
            <a:br>
              <a:rPr kumimoji="0" lang="fr-FR" altLang="fr-FR" sz="1200" b="0" i="0" u="none" strike="noStrike" cap="none" normalizeH="0" baseline="0">
                <a:ln>
                  <a:noFill/>
                </a:ln>
                <a:solidFill>
                  <a:srgbClr val="000000"/>
                </a:solidFill>
                <a:effectLst/>
                <a:latin typeface="Courier New" panose="02070309020205020404" pitchFamily="49" charset="0"/>
              </a:rPr>
            </a:br>
            <a:r>
              <a:rPr kumimoji="0" lang="fr-FR" altLang="fr-FR" sz="1200" b="0" i="0" u="none" strike="noStrike" cap="none" normalizeH="0" baseline="0">
                <a:ln>
                  <a:noFill/>
                </a:ln>
                <a:solidFill>
                  <a:srgbClr val="000000"/>
                </a:solidFill>
                <a:effectLst/>
                <a:latin typeface="Courier New" panose="02070309020205020404" pitchFamily="49" charset="0"/>
              </a:rPr>
              <a:t>}</a:t>
            </a:r>
            <a:endParaRPr kumimoji="0" lang="fr-FR" altLang="fr-FR" sz="2800" b="0" i="0" u="none" strike="noStrike" cap="none" normalizeH="0" baseline="0">
              <a:ln>
                <a:noFill/>
              </a:ln>
              <a:solidFill>
                <a:schemeClr val="tx1"/>
              </a:solidFill>
              <a:effectLst/>
              <a:latin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1478985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249463D-80FE-44A6-83BD-37208094BC63}"/>
              </a:ext>
            </a:extLst>
          </p:cNvPr>
          <p:cNvSpPr>
            <a:spLocks noGrp="1"/>
          </p:cNvSpPr>
          <p:nvPr>
            <p:ph type="ctrTitle"/>
            <p:custDataLst>
              <p:tags r:id="rId2"/>
            </p:custDataLst>
          </p:nvPr>
        </p:nvSpPr>
        <p:spPr/>
        <p:txBody>
          <a:bodyPr/>
          <a:lstStyle/>
          <a:p>
            <a:r>
              <a:rPr lang="fr-FR"/>
              <a:t>Room</a:t>
            </a:r>
          </a:p>
        </p:txBody>
      </p:sp>
      <p:sp>
        <p:nvSpPr>
          <p:cNvPr id="5" name="Espace réservé du texte 4">
            <a:extLst>
              <a:ext uri="{FF2B5EF4-FFF2-40B4-BE49-F238E27FC236}">
                <a16:creationId xmlns:a16="http://schemas.microsoft.com/office/drawing/2014/main" id="{D48FE589-407B-439F-AF48-997C8170A331}"/>
              </a:ext>
            </a:extLst>
          </p:cNvPr>
          <p:cNvSpPr>
            <a:spLocks noGrp="1"/>
          </p:cNvSpPr>
          <p:nvPr>
            <p:ph type="body" sz="quarter" idx="14"/>
            <p:custDataLst>
              <p:tags r:id="rId3"/>
            </p:custDataLst>
          </p:nvPr>
        </p:nvSpPr>
        <p:spPr/>
        <p:txBody>
          <a:bodyPr/>
          <a:lstStyle/>
          <a:p>
            <a:r>
              <a:rPr lang="fr-FR" sz="4800"/>
              <a:t>MultiThreading</a:t>
            </a:r>
          </a:p>
        </p:txBody>
      </p:sp>
      <p:sp>
        <p:nvSpPr>
          <p:cNvPr id="6" name="Espace réservé du contenu 5">
            <a:extLst>
              <a:ext uri="{FF2B5EF4-FFF2-40B4-BE49-F238E27FC236}">
                <a16:creationId xmlns:a16="http://schemas.microsoft.com/office/drawing/2014/main" id="{D04CD334-0062-458F-9CFD-C54AF90FBDBA}"/>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3635596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Espace réservé pour une image  9">
            <a:extLst>
              <a:ext uri="{FF2B5EF4-FFF2-40B4-BE49-F238E27FC236}">
                <a16:creationId xmlns:a16="http://schemas.microsoft.com/office/drawing/2014/main" id="{777AB7EF-7C7D-47B7-AFD2-5EE43EADF602}"/>
              </a:ext>
            </a:extLst>
          </p:cNvPr>
          <p:cNvPicPr>
            <a:picLocks noGrp="1" noChangeAspect="1"/>
          </p:cNvPicPr>
          <p:nvPr>
            <p:ph type="pic" sz="quarter" idx="15"/>
            <p:custDataLst>
              <p:tags r:id="rId2"/>
            </p:custDataLst>
          </p:nvPr>
        </p:nvPicPr>
        <p:blipFill rotWithShape="1">
          <a:blip r:embed="rId7">
            <a:extLst>
              <a:ext uri="{28A0092B-C50C-407E-A947-70E740481C1C}">
                <a14:useLocalDpi xmlns:a14="http://schemas.microsoft.com/office/drawing/2010/main" val="0"/>
              </a:ext>
            </a:extLst>
          </a:blip>
          <a:srcRect l="20183" r="27553"/>
          <a:stretch/>
        </p:blipFill>
        <p:spPr>
          <a:xfrm>
            <a:off x="0" y="0"/>
            <a:ext cx="5377758" cy="6858000"/>
          </a:xfrm>
        </p:spPr>
      </p:pic>
      <p:sp>
        <p:nvSpPr>
          <p:cNvPr id="4" name="Titre 3">
            <a:extLst>
              <a:ext uri="{FF2B5EF4-FFF2-40B4-BE49-F238E27FC236}">
                <a16:creationId xmlns:a16="http://schemas.microsoft.com/office/drawing/2014/main" id="{0364DE64-1269-40FD-9A6C-B7A3D82D7D19}"/>
              </a:ext>
            </a:extLst>
          </p:cNvPr>
          <p:cNvSpPr>
            <a:spLocks noGrp="1"/>
          </p:cNvSpPr>
          <p:nvPr>
            <p:ph type="ctrTitle"/>
            <p:custDataLst>
              <p:tags r:id="rId3"/>
            </p:custDataLst>
          </p:nvPr>
        </p:nvSpPr>
        <p:spPr/>
        <p:txBody>
          <a:bodyPr/>
          <a:lstStyle/>
          <a:p>
            <a:r>
              <a:rPr lang="fr-FR"/>
              <a:t>Room</a:t>
            </a:r>
          </a:p>
        </p:txBody>
      </p:sp>
      <p:sp>
        <p:nvSpPr>
          <p:cNvPr id="6" name="Espace réservé du texte 4">
            <a:extLst>
              <a:ext uri="{FF2B5EF4-FFF2-40B4-BE49-F238E27FC236}">
                <a16:creationId xmlns:a16="http://schemas.microsoft.com/office/drawing/2014/main" id="{B78E951B-D85C-4EFA-A185-66FBC3289B2E}"/>
              </a:ext>
            </a:extLst>
          </p:cNvPr>
          <p:cNvSpPr txBox="1">
            <a:spLocks/>
          </p:cNvSpPr>
          <p:nvPr>
            <p:custDataLst>
              <p:tags r:id="rId4"/>
            </p:custDataLst>
          </p:nvPr>
        </p:nvSpPr>
        <p:spPr>
          <a:xfrm>
            <a:off x="5693790" y="1765298"/>
            <a:ext cx="5825572" cy="3933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a:solidFill>
                  <a:schemeClr val="bg1"/>
                </a:solidFill>
              </a:rPr>
              <a:t>Conclusion</a:t>
            </a:r>
          </a:p>
          <a:p>
            <a:r>
              <a:rPr lang="fr-FR" sz="2400">
                <a:solidFill>
                  <a:schemeClr val="bg1"/>
                </a:solidFill>
              </a:rPr>
              <a:t>Vous savez utiliser Room</a:t>
            </a:r>
            <a:endParaRPr lang="fr-FR" sz="2400" dirty="0">
              <a:solidFill>
                <a:schemeClr val="bg1"/>
              </a:solidFill>
            </a:endParaRPr>
          </a:p>
        </p:txBody>
      </p:sp>
    </p:spTree>
    <p:custDataLst>
      <p:tags r:id="rId1"/>
    </p:custDataLst>
    <p:extLst>
      <p:ext uri="{BB962C8B-B14F-4D97-AF65-F5344CB8AC3E}">
        <p14:creationId xmlns:p14="http://schemas.microsoft.com/office/powerpoint/2010/main" val="1011911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5524E10A-414A-46A4-B9FC-D5104A6F1846}"/>
              </a:ext>
            </a:extLst>
          </p:cNvPr>
          <p:cNvSpPr>
            <a:spLocks noGrp="1"/>
          </p:cNvSpPr>
          <p:nvPr>
            <p:ph type="ctrTitle"/>
            <p:custDataLst>
              <p:tags r:id="rId2"/>
            </p:custDataLst>
          </p:nvPr>
        </p:nvSpPr>
        <p:spPr/>
        <p:txBody>
          <a:bodyPr/>
          <a:lstStyle/>
          <a:p>
            <a:r>
              <a:rPr lang="fr-FR"/>
              <a:t>Room</a:t>
            </a:r>
          </a:p>
        </p:txBody>
      </p:sp>
      <p:sp>
        <p:nvSpPr>
          <p:cNvPr id="8" name="Espace réservé du texte 7">
            <a:extLst>
              <a:ext uri="{FF2B5EF4-FFF2-40B4-BE49-F238E27FC236}">
                <a16:creationId xmlns:a16="http://schemas.microsoft.com/office/drawing/2014/main" id="{0C2FA384-3250-4E6B-85EB-43B54853C136}"/>
              </a:ext>
            </a:extLst>
          </p:cNvPr>
          <p:cNvSpPr>
            <a:spLocks noGrp="1"/>
          </p:cNvSpPr>
          <p:nvPr>
            <p:ph type="body" sz="quarter" idx="14"/>
            <p:custDataLst>
              <p:tags r:id="rId3"/>
            </p:custDataLst>
          </p:nvPr>
        </p:nvSpPr>
        <p:spPr/>
        <p:txBody>
          <a:bodyPr/>
          <a:lstStyle/>
          <a:p>
            <a:r>
              <a:rPr lang="fr-FR" sz="4800"/>
              <a:t>Qualité de l’air</a:t>
            </a:r>
          </a:p>
        </p:txBody>
      </p:sp>
      <p:sp>
        <p:nvSpPr>
          <p:cNvPr id="9" name="Espace réservé du contenu 8">
            <a:extLst>
              <a:ext uri="{FF2B5EF4-FFF2-40B4-BE49-F238E27FC236}">
                <a16:creationId xmlns:a16="http://schemas.microsoft.com/office/drawing/2014/main" id="{61758C86-44AA-4A12-8952-E2CA88B6E4A6}"/>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3036307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2"/>
            </p:custDataLst>
          </p:nvPr>
        </p:nvSpPr>
        <p:spPr/>
        <p:txBody>
          <a:bodyPr/>
          <a:lstStyle/>
          <a:p>
            <a:pPr marL="0" indent="0">
              <a:buNone/>
            </a:pPr>
            <a:r>
              <a:rPr lang="fr-FR" b="1" dirty="0"/>
              <a:t>Présentation</a:t>
            </a:r>
          </a:p>
        </p:txBody>
      </p:sp>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3"/>
            </p:custDataLst>
          </p:nvPr>
        </p:nvSpPr>
        <p:spPr/>
        <p:txBody>
          <a:bodyPr/>
          <a:lstStyle/>
          <a:p>
            <a:r>
              <a:rPr lang="fr-FR"/>
              <a:t>Room</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Architecture</a:t>
            </a:r>
          </a:p>
        </p:txBody>
      </p:sp>
      <p:grpSp>
        <p:nvGrpSpPr>
          <p:cNvPr id="29" name="Groupe 28">
            <a:extLst>
              <a:ext uri="{FF2B5EF4-FFF2-40B4-BE49-F238E27FC236}">
                <a16:creationId xmlns:a16="http://schemas.microsoft.com/office/drawing/2014/main" id="{1258E0B7-B4D4-4851-9A22-6CD4F37FCDE9}"/>
              </a:ext>
            </a:extLst>
          </p:cNvPr>
          <p:cNvGrpSpPr/>
          <p:nvPr>
            <p:custDataLst>
              <p:tags r:id="rId5"/>
            </p:custDataLst>
          </p:nvPr>
        </p:nvGrpSpPr>
        <p:grpSpPr>
          <a:xfrm>
            <a:off x="6096000" y="1507253"/>
            <a:ext cx="4384431" cy="4702627"/>
            <a:chOff x="6096000" y="1507253"/>
            <a:chExt cx="4384431" cy="4702627"/>
          </a:xfrm>
        </p:grpSpPr>
        <p:sp>
          <p:nvSpPr>
            <p:cNvPr id="12" name="Organigramme : Procédé 11">
              <a:extLst>
                <a:ext uri="{FF2B5EF4-FFF2-40B4-BE49-F238E27FC236}">
                  <a16:creationId xmlns:a16="http://schemas.microsoft.com/office/drawing/2014/main" id="{6152E210-982B-43F8-94C9-29EFD7FC28F5}"/>
                </a:ext>
              </a:extLst>
            </p:cNvPr>
            <p:cNvSpPr/>
            <p:nvPr/>
          </p:nvSpPr>
          <p:spPr>
            <a:xfrm>
              <a:off x="6096000" y="4635471"/>
              <a:ext cx="4384431" cy="1574409"/>
            </a:xfrm>
            <a:prstGeom prst="flowChartProces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600">
                  <a:solidFill>
                    <a:schemeClr val="tx1"/>
                  </a:solidFill>
                  <a:latin typeface="Segoe UI" panose="020B0502040204020203" pitchFamily="34" charset="0"/>
                  <a:cs typeface="Segoe UI" panose="020B0502040204020203" pitchFamily="34" charset="0"/>
                </a:rPr>
                <a:t>Room Database</a:t>
              </a:r>
            </a:p>
          </p:txBody>
        </p:sp>
        <p:sp>
          <p:nvSpPr>
            <p:cNvPr id="7" name="Organigramme : Procédé 6">
              <a:extLst>
                <a:ext uri="{FF2B5EF4-FFF2-40B4-BE49-F238E27FC236}">
                  <a16:creationId xmlns:a16="http://schemas.microsoft.com/office/drawing/2014/main" id="{911E97B4-59CF-4129-9FB5-559DAED6220F}"/>
                </a:ext>
              </a:extLst>
            </p:cNvPr>
            <p:cNvSpPr/>
            <p:nvPr/>
          </p:nvSpPr>
          <p:spPr>
            <a:xfrm>
              <a:off x="6978553" y="1507253"/>
              <a:ext cx="2552281" cy="1205802"/>
            </a:xfrm>
            <a:prstGeom prst="flowChartProcess">
              <a:avLst/>
            </a:prstGeom>
            <a:solidFill>
              <a:srgbClr val="00738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UI Controller</a:t>
              </a:r>
            </a:p>
            <a:p>
              <a:pPr algn="ctr"/>
              <a:r>
                <a:rPr lang="en-US" sz="1600" dirty="0">
                  <a:latin typeface="Segoe UI" panose="020B0502040204020203" pitchFamily="34" charset="0"/>
                  <a:cs typeface="Segoe UI" panose="020B0502040204020203" pitchFamily="34" charset="0"/>
                </a:rPr>
                <a:t>(activity/fragment)</a:t>
              </a:r>
            </a:p>
          </p:txBody>
        </p:sp>
        <p:grpSp>
          <p:nvGrpSpPr>
            <p:cNvPr id="8" name="Groupe 7">
              <a:extLst>
                <a:ext uri="{FF2B5EF4-FFF2-40B4-BE49-F238E27FC236}">
                  <a16:creationId xmlns:a16="http://schemas.microsoft.com/office/drawing/2014/main" id="{5EAC91A7-18FC-4C50-9DA6-85535FF25BAB}"/>
                </a:ext>
              </a:extLst>
            </p:cNvPr>
            <p:cNvGrpSpPr/>
            <p:nvPr/>
          </p:nvGrpSpPr>
          <p:grpSpPr>
            <a:xfrm>
              <a:off x="6978553" y="3429000"/>
              <a:ext cx="2552281" cy="683288"/>
              <a:chOff x="9853835" y="3195376"/>
              <a:chExt cx="2552281" cy="683288"/>
            </a:xfrm>
          </p:grpSpPr>
          <p:sp>
            <p:nvSpPr>
              <p:cNvPr id="2" name="Organigramme : Procédé 1">
                <a:extLst>
                  <a:ext uri="{FF2B5EF4-FFF2-40B4-BE49-F238E27FC236}">
                    <a16:creationId xmlns:a16="http://schemas.microsoft.com/office/drawing/2014/main" id="{7873A60B-271F-42ED-98E5-D85DCE6CF695}"/>
                  </a:ext>
                </a:extLst>
              </p:cNvPr>
              <p:cNvSpPr/>
              <p:nvPr/>
            </p:nvSpPr>
            <p:spPr>
              <a:xfrm>
                <a:off x="9853835" y="3195376"/>
                <a:ext cx="2552281" cy="683288"/>
              </a:xfrm>
              <a:prstGeom prst="flowChartProcess">
                <a:avLst/>
              </a:prstGeom>
              <a:solidFill>
                <a:srgbClr val="0090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latin typeface="Segoe UI" panose="020B0502040204020203" pitchFamily="34" charset="0"/>
                    <a:cs typeface="Segoe UI" panose="020B0502040204020203" pitchFamily="34" charset="0"/>
                  </a:rPr>
                  <a:t>ViewModel</a:t>
                </a:r>
              </a:p>
            </p:txBody>
          </p:sp>
          <p:sp>
            <p:nvSpPr>
              <p:cNvPr id="10" name="Organigramme : Procédé 9">
                <a:extLst>
                  <a:ext uri="{FF2B5EF4-FFF2-40B4-BE49-F238E27FC236}">
                    <a16:creationId xmlns:a16="http://schemas.microsoft.com/office/drawing/2014/main" id="{22CCC1C7-7A68-46D6-A933-5AB94F05D408}"/>
                  </a:ext>
                </a:extLst>
              </p:cNvPr>
              <p:cNvSpPr/>
              <p:nvPr/>
            </p:nvSpPr>
            <p:spPr>
              <a:xfrm>
                <a:off x="9999338" y="3300883"/>
                <a:ext cx="984823" cy="339132"/>
              </a:xfrm>
              <a:prstGeom prst="flowChartProcess">
                <a:avLst/>
              </a:prstGeom>
              <a:solidFill>
                <a:srgbClr val="55BD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Segoe UI" panose="020B0502040204020203" pitchFamily="34" charset="0"/>
                    <a:cs typeface="Segoe UI" panose="020B0502040204020203" pitchFamily="34" charset="0"/>
                  </a:rPr>
                  <a:t>LiveData</a:t>
                </a:r>
              </a:p>
            </p:txBody>
          </p:sp>
          <p:sp>
            <p:nvSpPr>
              <p:cNvPr id="9" name="Organigramme : Procédé 8">
                <a:extLst>
                  <a:ext uri="{FF2B5EF4-FFF2-40B4-BE49-F238E27FC236}">
                    <a16:creationId xmlns:a16="http://schemas.microsoft.com/office/drawing/2014/main" id="{764E4C3B-D98E-4803-9141-3402C48A2BF1}"/>
                  </a:ext>
                </a:extLst>
              </p:cNvPr>
              <p:cNvSpPr/>
              <p:nvPr/>
            </p:nvSpPr>
            <p:spPr>
              <a:xfrm>
                <a:off x="10059522" y="3365462"/>
                <a:ext cx="984823" cy="339132"/>
              </a:xfrm>
              <a:prstGeom prst="flowChartProcess">
                <a:avLst/>
              </a:prstGeom>
              <a:solidFill>
                <a:srgbClr val="55BD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Segoe UI" panose="020B0502040204020203" pitchFamily="34" charset="0"/>
                    <a:cs typeface="Segoe UI" panose="020B0502040204020203" pitchFamily="34" charset="0"/>
                  </a:rPr>
                  <a:t>LiveData</a:t>
                </a:r>
              </a:p>
            </p:txBody>
          </p:sp>
          <p:sp>
            <p:nvSpPr>
              <p:cNvPr id="3" name="Organigramme : Procédé 2">
                <a:extLst>
                  <a:ext uri="{FF2B5EF4-FFF2-40B4-BE49-F238E27FC236}">
                    <a16:creationId xmlns:a16="http://schemas.microsoft.com/office/drawing/2014/main" id="{73D8F65E-7DB3-467D-8A01-ED9177745000}"/>
                  </a:ext>
                </a:extLst>
              </p:cNvPr>
              <p:cNvSpPr/>
              <p:nvPr/>
            </p:nvSpPr>
            <p:spPr>
              <a:xfrm>
                <a:off x="10108556" y="3429000"/>
                <a:ext cx="984823" cy="339132"/>
              </a:xfrm>
              <a:prstGeom prst="flowChartProcess">
                <a:avLst/>
              </a:prstGeom>
              <a:solidFill>
                <a:srgbClr val="55BD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Segoe UI" panose="020B0502040204020203" pitchFamily="34" charset="0"/>
                    <a:cs typeface="Segoe UI" panose="020B0502040204020203" pitchFamily="34" charset="0"/>
                  </a:rPr>
                  <a:t>LiveData</a:t>
                </a:r>
                <a:endParaRPr lang="en-US" sz="1600" dirty="0">
                  <a:latin typeface="Segoe UI" panose="020B0502040204020203" pitchFamily="34" charset="0"/>
                  <a:cs typeface="Segoe UI" panose="020B0502040204020203" pitchFamily="34" charset="0"/>
                </a:endParaRPr>
              </a:p>
            </p:txBody>
          </p:sp>
        </p:grpSp>
        <p:sp>
          <p:nvSpPr>
            <p:cNvPr id="14" name="Organigramme : Procédé 13">
              <a:extLst>
                <a:ext uri="{FF2B5EF4-FFF2-40B4-BE49-F238E27FC236}">
                  <a16:creationId xmlns:a16="http://schemas.microsoft.com/office/drawing/2014/main" id="{9A443B76-C84C-43DE-B02D-8D2FB8132786}"/>
                </a:ext>
              </a:extLst>
            </p:cNvPr>
            <p:cNvSpPr/>
            <p:nvPr/>
          </p:nvSpPr>
          <p:spPr>
            <a:xfrm>
              <a:off x="7928151" y="5369269"/>
              <a:ext cx="2301072" cy="587934"/>
            </a:xfrm>
            <a:prstGeom prst="flowChartProcess">
              <a:avLst/>
            </a:prstGeom>
            <a:solidFill>
              <a:srgbClr val="F46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Segoe UI" panose="020B0502040204020203" pitchFamily="34" charset="0"/>
                  <a:cs typeface="Segoe UI" panose="020B0502040204020203" pitchFamily="34" charset="0"/>
                </a:rPr>
                <a:t>DAO</a:t>
              </a:r>
            </a:p>
          </p:txBody>
        </p:sp>
        <p:grpSp>
          <p:nvGrpSpPr>
            <p:cNvPr id="11" name="Groupe 10">
              <a:extLst>
                <a:ext uri="{FF2B5EF4-FFF2-40B4-BE49-F238E27FC236}">
                  <a16:creationId xmlns:a16="http://schemas.microsoft.com/office/drawing/2014/main" id="{CF23F256-85BB-4080-9D0C-BEB57D3793CE}"/>
                </a:ext>
              </a:extLst>
            </p:cNvPr>
            <p:cNvGrpSpPr/>
            <p:nvPr/>
          </p:nvGrpSpPr>
          <p:grpSpPr>
            <a:xfrm>
              <a:off x="6139233" y="4760071"/>
              <a:ext cx="1094041" cy="467249"/>
              <a:chOff x="2441524" y="4866694"/>
              <a:chExt cx="1094041" cy="467249"/>
            </a:xfrm>
          </p:grpSpPr>
          <p:sp>
            <p:nvSpPr>
              <p:cNvPr id="15" name="Organigramme : Procédé 14">
                <a:extLst>
                  <a:ext uri="{FF2B5EF4-FFF2-40B4-BE49-F238E27FC236}">
                    <a16:creationId xmlns:a16="http://schemas.microsoft.com/office/drawing/2014/main" id="{684C3B31-83EB-4E4F-8410-F7E56B501354}"/>
                  </a:ext>
                </a:extLst>
              </p:cNvPr>
              <p:cNvSpPr/>
              <p:nvPr/>
            </p:nvSpPr>
            <p:spPr>
              <a:xfrm>
                <a:off x="2441524" y="4866694"/>
                <a:ext cx="984823" cy="339132"/>
              </a:xfrm>
              <a:prstGeom prst="flowChartProcess">
                <a:avLst/>
              </a:prstGeom>
              <a:solidFill>
                <a:srgbClr val="F9B28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Segoe UI" panose="020B0502040204020203" pitchFamily="34" charset="0"/>
                    <a:cs typeface="Segoe UI" panose="020B0502040204020203" pitchFamily="34" charset="0"/>
                  </a:rPr>
                  <a:t>LiveData</a:t>
                </a:r>
              </a:p>
            </p:txBody>
          </p:sp>
          <p:sp>
            <p:nvSpPr>
              <p:cNvPr id="16" name="Organigramme : Procédé 15">
                <a:extLst>
                  <a:ext uri="{FF2B5EF4-FFF2-40B4-BE49-F238E27FC236}">
                    <a16:creationId xmlns:a16="http://schemas.microsoft.com/office/drawing/2014/main" id="{CDD9880E-F49A-4B93-A767-42B838C3426E}"/>
                  </a:ext>
                </a:extLst>
              </p:cNvPr>
              <p:cNvSpPr/>
              <p:nvPr/>
            </p:nvSpPr>
            <p:spPr>
              <a:xfrm>
                <a:off x="2501708" y="4931273"/>
                <a:ext cx="984823" cy="339132"/>
              </a:xfrm>
              <a:prstGeom prst="flowChartProcess">
                <a:avLst/>
              </a:prstGeom>
              <a:solidFill>
                <a:srgbClr val="F9B28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Segoe UI" panose="020B0502040204020203" pitchFamily="34" charset="0"/>
                    <a:cs typeface="Segoe UI" panose="020B0502040204020203" pitchFamily="34" charset="0"/>
                  </a:rPr>
                  <a:t>LiveData</a:t>
                </a:r>
              </a:p>
            </p:txBody>
          </p:sp>
          <p:sp>
            <p:nvSpPr>
              <p:cNvPr id="18" name="Organigramme : Procédé 17">
                <a:extLst>
                  <a:ext uri="{FF2B5EF4-FFF2-40B4-BE49-F238E27FC236}">
                    <a16:creationId xmlns:a16="http://schemas.microsoft.com/office/drawing/2014/main" id="{71CA5EA6-FEAB-46B2-B48D-99148AEE812A}"/>
                  </a:ext>
                </a:extLst>
              </p:cNvPr>
              <p:cNvSpPr/>
              <p:nvPr/>
            </p:nvSpPr>
            <p:spPr>
              <a:xfrm>
                <a:off x="2550742" y="4994811"/>
                <a:ext cx="984823" cy="339132"/>
              </a:xfrm>
              <a:prstGeom prst="flowChartProcess">
                <a:avLst/>
              </a:prstGeom>
              <a:solidFill>
                <a:srgbClr val="F9B28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Segoe UI" panose="020B0502040204020203" pitchFamily="34" charset="0"/>
                    <a:cs typeface="Segoe UI" panose="020B0502040204020203" pitchFamily="34" charset="0"/>
                  </a:rPr>
                  <a:t>Entity</a:t>
                </a:r>
              </a:p>
            </p:txBody>
          </p:sp>
        </p:grpSp>
        <p:sp>
          <p:nvSpPr>
            <p:cNvPr id="19" name="Cylindre 18">
              <a:extLst>
                <a:ext uri="{FF2B5EF4-FFF2-40B4-BE49-F238E27FC236}">
                  <a16:creationId xmlns:a16="http://schemas.microsoft.com/office/drawing/2014/main" id="{8AE133FC-F92A-4985-ADCB-8E668CEE30EC}"/>
                </a:ext>
              </a:extLst>
            </p:cNvPr>
            <p:cNvSpPr/>
            <p:nvPr/>
          </p:nvSpPr>
          <p:spPr>
            <a:xfrm>
              <a:off x="6320413" y="5338391"/>
              <a:ext cx="912861" cy="672218"/>
            </a:xfrm>
            <a:prstGeom prst="can">
              <a:avLst/>
            </a:prstGeom>
            <a:solidFill>
              <a:srgbClr val="9D400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panose="020B0502040204020203" pitchFamily="34" charset="0"/>
                  <a:cs typeface="Segoe UI" panose="020B0502040204020203" pitchFamily="34" charset="0"/>
                </a:rPr>
                <a:t>SQLite</a:t>
              </a:r>
            </a:p>
          </p:txBody>
        </p:sp>
        <p:cxnSp>
          <p:nvCxnSpPr>
            <p:cNvPr id="21" name="Connecteur droit avec flèche 20">
              <a:extLst>
                <a:ext uri="{FF2B5EF4-FFF2-40B4-BE49-F238E27FC236}">
                  <a16:creationId xmlns:a16="http://schemas.microsoft.com/office/drawing/2014/main" id="{448E8A7B-D6AE-4A5C-BFD7-3565EEB71D1F}"/>
                </a:ext>
              </a:extLst>
            </p:cNvPr>
            <p:cNvCxnSpPr>
              <a:stCxn id="7" idx="2"/>
              <a:endCxn id="2" idx="0"/>
            </p:cNvCxnSpPr>
            <p:nvPr/>
          </p:nvCxnSpPr>
          <p:spPr>
            <a:xfrm>
              <a:off x="8254694" y="2713055"/>
              <a:ext cx="0" cy="7159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FE06F496-107C-475B-987B-AC3D0FBFA0A8}"/>
                </a:ext>
              </a:extLst>
            </p:cNvPr>
            <p:cNvCxnSpPr>
              <a:cxnSpLocks/>
            </p:cNvCxnSpPr>
            <p:nvPr/>
          </p:nvCxnSpPr>
          <p:spPr>
            <a:xfrm>
              <a:off x="8254693" y="4108705"/>
              <a:ext cx="0" cy="12605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541F864F-B815-4677-8049-ECC0406BEF03}"/>
                </a:ext>
              </a:extLst>
            </p:cNvPr>
            <p:cNvCxnSpPr>
              <a:cxnSpLocks/>
            </p:cNvCxnSpPr>
            <p:nvPr/>
          </p:nvCxnSpPr>
          <p:spPr>
            <a:xfrm flipH="1">
              <a:off x="7233274" y="5579598"/>
              <a:ext cx="69487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3A8522D9-20E9-441D-BE1B-0DE9F123C888}"/>
                </a:ext>
              </a:extLst>
            </p:cNvPr>
            <p:cNvCxnSpPr>
              <a:cxnSpLocks/>
            </p:cNvCxnSpPr>
            <p:nvPr/>
          </p:nvCxnSpPr>
          <p:spPr>
            <a:xfrm>
              <a:off x="7233274" y="5820758"/>
              <a:ext cx="69487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0E2263EB-4FDE-4CBB-BB94-BF9E1C9519E9}"/>
                </a:ext>
              </a:extLst>
            </p:cNvPr>
            <p:cNvCxnSpPr>
              <a:stCxn id="2" idx="1"/>
              <a:endCxn id="7" idx="1"/>
            </p:cNvCxnSpPr>
            <p:nvPr/>
          </p:nvCxnSpPr>
          <p:spPr>
            <a:xfrm rot="10800000">
              <a:off x="6978553" y="2110154"/>
              <a:ext cx="12700" cy="1660490"/>
            </a:xfrm>
            <a:prstGeom prst="bentConnector3">
              <a:avLst>
                <a:gd name="adj1" fmla="val 1800000"/>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674670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Room</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3"/>
            </p:custDataLst>
          </p:nvPr>
        </p:nvSpPr>
        <p:spPr/>
        <p:txBody>
          <a:bodyPr/>
          <a:lstStyle/>
          <a:p>
            <a:r>
              <a:rPr lang="fr-FR"/>
              <a:t>Présentation</a:t>
            </a:r>
          </a:p>
        </p:txBody>
      </p:sp>
      <p:grpSp>
        <p:nvGrpSpPr>
          <p:cNvPr id="41" name="Groupe 40">
            <a:extLst>
              <a:ext uri="{FF2B5EF4-FFF2-40B4-BE49-F238E27FC236}">
                <a16:creationId xmlns:a16="http://schemas.microsoft.com/office/drawing/2014/main" id="{7852F5C3-5DD4-4D7D-8759-24609350191E}"/>
              </a:ext>
            </a:extLst>
          </p:cNvPr>
          <p:cNvGrpSpPr/>
          <p:nvPr>
            <p:custDataLst>
              <p:tags r:id="rId4"/>
            </p:custDataLst>
          </p:nvPr>
        </p:nvGrpSpPr>
        <p:grpSpPr>
          <a:xfrm>
            <a:off x="3949002" y="1380914"/>
            <a:ext cx="5245241" cy="4318244"/>
            <a:chOff x="3949002" y="1380914"/>
            <a:chExt cx="5245241" cy="4318244"/>
          </a:xfrm>
        </p:grpSpPr>
        <p:sp>
          <p:nvSpPr>
            <p:cNvPr id="9" name="Organigramme : Procédé 8">
              <a:extLst>
                <a:ext uri="{FF2B5EF4-FFF2-40B4-BE49-F238E27FC236}">
                  <a16:creationId xmlns:a16="http://schemas.microsoft.com/office/drawing/2014/main" id="{3A604DC9-4D2B-48DA-8027-08EF3529F3FB}"/>
                </a:ext>
              </a:extLst>
            </p:cNvPr>
            <p:cNvSpPr/>
            <p:nvPr/>
          </p:nvSpPr>
          <p:spPr>
            <a:xfrm>
              <a:off x="3949002" y="4965360"/>
              <a:ext cx="4803110" cy="733798"/>
            </a:xfrm>
            <a:prstGeom prst="flowChart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r"/>
              <a:r>
                <a:rPr lang="en-US" sz="1600" dirty="0">
                  <a:solidFill>
                    <a:schemeClr val="tx1"/>
                  </a:solidFill>
                  <a:latin typeface="Segoe UI" panose="020B0502040204020203" pitchFamily="34" charset="0"/>
                  <a:cs typeface="Segoe UI" panose="020B0502040204020203" pitchFamily="34" charset="0"/>
                </a:rPr>
                <a:t>Rest of The App</a:t>
              </a:r>
            </a:p>
          </p:txBody>
        </p:sp>
        <p:sp>
          <p:nvSpPr>
            <p:cNvPr id="10" name="Organigramme : Procédé 9">
              <a:extLst>
                <a:ext uri="{FF2B5EF4-FFF2-40B4-BE49-F238E27FC236}">
                  <a16:creationId xmlns:a16="http://schemas.microsoft.com/office/drawing/2014/main" id="{9414D3DF-49C4-46C6-A923-274A622CD6A6}"/>
                </a:ext>
              </a:extLst>
            </p:cNvPr>
            <p:cNvSpPr/>
            <p:nvPr/>
          </p:nvSpPr>
          <p:spPr>
            <a:xfrm>
              <a:off x="3949002" y="1380914"/>
              <a:ext cx="4803112" cy="849820"/>
            </a:xfrm>
            <a:prstGeom prst="flowChartProces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Segoe UI" panose="020B0502040204020203" pitchFamily="34" charset="0"/>
                  <a:cs typeface="Segoe UI" panose="020B0502040204020203" pitchFamily="34" charset="0"/>
                </a:rPr>
                <a:t>Room Database</a:t>
              </a:r>
            </a:p>
          </p:txBody>
        </p:sp>
        <p:sp>
          <p:nvSpPr>
            <p:cNvPr id="23" name="Organigramme : Procédé 22">
              <a:extLst>
                <a:ext uri="{FF2B5EF4-FFF2-40B4-BE49-F238E27FC236}">
                  <a16:creationId xmlns:a16="http://schemas.microsoft.com/office/drawing/2014/main" id="{C5E9FB67-EC24-42B1-9F82-3FFB17C3A4A6}"/>
                </a:ext>
              </a:extLst>
            </p:cNvPr>
            <p:cNvSpPr/>
            <p:nvPr/>
          </p:nvSpPr>
          <p:spPr>
            <a:xfrm>
              <a:off x="5074416" y="3078272"/>
              <a:ext cx="2552281" cy="683288"/>
            </a:xfrm>
            <a:prstGeom prst="flowChartProcess">
              <a:avLst/>
            </a:prstGeom>
            <a:solidFill>
              <a:srgbClr val="07D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Segoe UI" panose="020B0502040204020203" pitchFamily="34" charset="0"/>
                  <a:cs typeface="Segoe UI" panose="020B0502040204020203" pitchFamily="34" charset="0"/>
                </a:rPr>
                <a:t>Data Access Objects</a:t>
              </a:r>
            </a:p>
          </p:txBody>
        </p:sp>
        <p:sp>
          <p:nvSpPr>
            <p:cNvPr id="22" name="Organigramme : Procédé 21">
              <a:extLst>
                <a:ext uri="{FF2B5EF4-FFF2-40B4-BE49-F238E27FC236}">
                  <a16:creationId xmlns:a16="http://schemas.microsoft.com/office/drawing/2014/main" id="{A9C01AAA-5041-42B1-BA59-DCDBC2933445}"/>
                </a:ext>
              </a:extLst>
            </p:cNvPr>
            <p:cNvSpPr/>
            <p:nvPr/>
          </p:nvSpPr>
          <p:spPr>
            <a:xfrm>
              <a:off x="7767289" y="4059370"/>
              <a:ext cx="984823" cy="339132"/>
            </a:xfrm>
            <a:prstGeom prst="flowChartProcess">
              <a:avLst/>
            </a:prstGeom>
            <a:solidFill>
              <a:srgbClr val="F9B28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Segoe UI" panose="020B0502040204020203" pitchFamily="34" charset="0"/>
                  <a:cs typeface="Segoe UI" panose="020B0502040204020203" pitchFamily="34" charset="0"/>
                </a:rPr>
                <a:t>Entities</a:t>
              </a:r>
            </a:p>
          </p:txBody>
        </p:sp>
        <p:cxnSp>
          <p:nvCxnSpPr>
            <p:cNvPr id="16" name="Connecteur droit avec flèche 15">
              <a:extLst>
                <a:ext uri="{FF2B5EF4-FFF2-40B4-BE49-F238E27FC236}">
                  <a16:creationId xmlns:a16="http://schemas.microsoft.com/office/drawing/2014/main" id="{F2F6A484-08CB-46BE-8462-B3E716346496}"/>
                </a:ext>
              </a:extLst>
            </p:cNvPr>
            <p:cNvCxnSpPr>
              <a:cxnSpLocks/>
            </p:cNvCxnSpPr>
            <p:nvPr/>
          </p:nvCxnSpPr>
          <p:spPr>
            <a:xfrm>
              <a:off x="4315740" y="2447990"/>
              <a:ext cx="0" cy="23852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8A56AC3D-AAE7-4155-AFA0-C2BCD1C61BAA}"/>
                </a:ext>
              </a:extLst>
            </p:cNvPr>
            <p:cNvCxnSpPr>
              <a:cxnSpLocks/>
            </p:cNvCxnSpPr>
            <p:nvPr/>
          </p:nvCxnSpPr>
          <p:spPr>
            <a:xfrm flipV="1">
              <a:off x="4136544" y="2447990"/>
              <a:ext cx="0" cy="23852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3D60EF2C-76B2-450A-AD90-982E943BCE11}"/>
                </a:ext>
              </a:extLst>
            </p:cNvPr>
            <p:cNvCxnSpPr>
              <a:cxnSpLocks/>
            </p:cNvCxnSpPr>
            <p:nvPr/>
          </p:nvCxnSpPr>
          <p:spPr>
            <a:xfrm>
              <a:off x="5622025" y="3844711"/>
              <a:ext cx="0" cy="1008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7FC5CA67-4A24-4154-A4AF-4DC02ABF4B7C}"/>
                </a:ext>
              </a:extLst>
            </p:cNvPr>
            <p:cNvCxnSpPr>
              <a:cxnSpLocks/>
            </p:cNvCxnSpPr>
            <p:nvPr/>
          </p:nvCxnSpPr>
          <p:spPr>
            <a:xfrm flipV="1">
              <a:off x="5442829" y="3844711"/>
              <a:ext cx="0" cy="1008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C1EA01A8-471B-4DC6-BB34-11E6125E6898}"/>
                </a:ext>
              </a:extLst>
            </p:cNvPr>
            <p:cNvCxnSpPr>
              <a:cxnSpLocks/>
            </p:cNvCxnSpPr>
            <p:nvPr/>
          </p:nvCxnSpPr>
          <p:spPr>
            <a:xfrm>
              <a:off x="8043678" y="4461360"/>
              <a:ext cx="0" cy="396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a:extLst>
                <a:ext uri="{FF2B5EF4-FFF2-40B4-BE49-F238E27FC236}">
                  <a16:creationId xmlns:a16="http://schemas.microsoft.com/office/drawing/2014/main" id="{BC8E36C9-29BB-45B8-BB1B-9422592EB317}"/>
                </a:ext>
              </a:extLst>
            </p:cNvPr>
            <p:cNvCxnSpPr>
              <a:cxnSpLocks/>
            </p:cNvCxnSpPr>
            <p:nvPr/>
          </p:nvCxnSpPr>
          <p:spPr>
            <a:xfrm flipV="1">
              <a:off x="7864482" y="4461360"/>
              <a:ext cx="0" cy="396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ZoneTexte 36">
              <a:extLst>
                <a:ext uri="{FF2B5EF4-FFF2-40B4-BE49-F238E27FC236}">
                  <a16:creationId xmlns:a16="http://schemas.microsoft.com/office/drawing/2014/main" id="{DD1888A6-0829-4539-8BAD-A73FD6444290}"/>
                </a:ext>
              </a:extLst>
            </p:cNvPr>
            <p:cNvSpPr txBox="1"/>
            <p:nvPr/>
          </p:nvSpPr>
          <p:spPr>
            <a:xfrm>
              <a:off x="4335950" y="4552545"/>
              <a:ext cx="924390" cy="270663"/>
            </a:xfrm>
            <a:prstGeom prst="rect">
              <a:avLst/>
            </a:prstGeom>
          </p:spPr>
          <p:txBody>
            <a:bodyPr vert="horz" wrap="square" lIns="91440" tIns="45720" rIns="91440" bIns="45720" rtlCol="0" anchor="b">
              <a:normAutofit fontScale="55000" lnSpcReduction="20000"/>
            </a:bodyPr>
            <a:lstStyle/>
            <a:p>
              <a:r>
                <a:rPr lang="en-US" sz="2400">
                  <a:latin typeface="Segoe UI" panose="020B0502040204020203" pitchFamily="34" charset="0"/>
                  <a:cs typeface="Segoe UI" panose="020B0502040204020203" pitchFamily="34" charset="0"/>
                </a:rPr>
                <a:t>Get DAO</a:t>
              </a:r>
              <a:endParaRPr lang="en-US" sz="2400" dirty="0">
                <a:latin typeface="Segoe UI" panose="020B0502040204020203" pitchFamily="34" charset="0"/>
                <a:cs typeface="Segoe UI" panose="020B0502040204020203" pitchFamily="34" charset="0"/>
              </a:endParaRPr>
            </a:p>
          </p:txBody>
        </p:sp>
        <p:sp>
          <p:nvSpPr>
            <p:cNvPr id="38" name="ZoneTexte 37">
              <a:extLst>
                <a:ext uri="{FF2B5EF4-FFF2-40B4-BE49-F238E27FC236}">
                  <a16:creationId xmlns:a16="http://schemas.microsoft.com/office/drawing/2014/main" id="{7FBDCE2A-58A7-403A-98CC-4B221A3F3168}"/>
                </a:ext>
              </a:extLst>
            </p:cNvPr>
            <p:cNvSpPr txBox="1"/>
            <p:nvPr/>
          </p:nvSpPr>
          <p:spPr>
            <a:xfrm>
              <a:off x="5609566" y="3903712"/>
              <a:ext cx="1956841" cy="270663"/>
            </a:xfrm>
            <a:prstGeom prst="rect">
              <a:avLst/>
            </a:prstGeom>
          </p:spPr>
          <p:txBody>
            <a:bodyPr vert="horz" wrap="square" lIns="91440" tIns="45720" rIns="91440" bIns="45720" rtlCol="0" anchor="b">
              <a:normAutofit fontScale="55000" lnSpcReduction="20000"/>
            </a:bodyPr>
            <a:lstStyle/>
            <a:p>
              <a:r>
                <a:rPr lang="en-US" sz="2400">
                  <a:latin typeface="Segoe UI" panose="020B0502040204020203" pitchFamily="34" charset="0"/>
                  <a:cs typeface="Segoe UI" panose="020B0502040204020203" pitchFamily="34" charset="0"/>
                </a:rPr>
                <a:t>Get Entities from db</a:t>
              </a:r>
              <a:endParaRPr lang="en-US" sz="2400" dirty="0">
                <a:latin typeface="Segoe UI" panose="020B0502040204020203" pitchFamily="34" charset="0"/>
                <a:cs typeface="Segoe UI" panose="020B0502040204020203" pitchFamily="34" charset="0"/>
              </a:endParaRPr>
            </a:p>
          </p:txBody>
        </p:sp>
        <p:sp>
          <p:nvSpPr>
            <p:cNvPr id="39" name="ZoneTexte 38">
              <a:extLst>
                <a:ext uri="{FF2B5EF4-FFF2-40B4-BE49-F238E27FC236}">
                  <a16:creationId xmlns:a16="http://schemas.microsoft.com/office/drawing/2014/main" id="{FC6C7F64-A119-4DC2-8141-CCB7E98A0817}"/>
                </a:ext>
              </a:extLst>
            </p:cNvPr>
            <p:cNvSpPr txBox="1"/>
            <p:nvPr/>
          </p:nvSpPr>
          <p:spPr>
            <a:xfrm>
              <a:off x="5609566" y="4497396"/>
              <a:ext cx="1956841" cy="270663"/>
            </a:xfrm>
            <a:prstGeom prst="rect">
              <a:avLst/>
            </a:prstGeom>
          </p:spPr>
          <p:txBody>
            <a:bodyPr vert="horz" wrap="square" lIns="91440" tIns="45720" rIns="91440" bIns="45720" rtlCol="0" anchor="b">
              <a:noAutofit/>
            </a:bodyPr>
            <a:lstStyle/>
            <a:p>
              <a:r>
                <a:rPr lang="en-US" sz="1300">
                  <a:latin typeface="Segoe UI" panose="020B0502040204020203" pitchFamily="34" charset="0"/>
                  <a:cs typeface="Segoe UI" panose="020B0502040204020203" pitchFamily="34" charset="0"/>
                </a:rPr>
                <a:t>Persist changes </a:t>
              </a:r>
            </a:p>
            <a:p>
              <a:r>
                <a:rPr lang="en-US" sz="1300">
                  <a:latin typeface="Segoe UI" panose="020B0502040204020203" pitchFamily="34" charset="0"/>
                  <a:cs typeface="Segoe UI" panose="020B0502040204020203" pitchFamily="34" charset="0"/>
                </a:rPr>
                <a:t>back to db</a:t>
              </a:r>
              <a:endParaRPr lang="en-US" sz="1300" dirty="0">
                <a:latin typeface="Segoe UI" panose="020B0502040204020203" pitchFamily="34" charset="0"/>
                <a:cs typeface="Segoe UI" panose="020B0502040204020203" pitchFamily="34" charset="0"/>
              </a:endParaRPr>
            </a:p>
          </p:txBody>
        </p:sp>
        <p:sp>
          <p:nvSpPr>
            <p:cNvPr id="40" name="ZoneTexte 39">
              <a:extLst>
                <a:ext uri="{FF2B5EF4-FFF2-40B4-BE49-F238E27FC236}">
                  <a16:creationId xmlns:a16="http://schemas.microsoft.com/office/drawing/2014/main" id="{34DBD2E0-7740-45EA-8300-47B6371A51CB}"/>
                </a:ext>
              </a:extLst>
            </p:cNvPr>
            <p:cNvSpPr txBox="1"/>
            <p:nvPr/>
          </p:nvSpPr>
          <p:spPr>
            <a:xfrm>
              <a:off x="8058046" y="4642337"/>
              <a:ext cx="1136197" cy="270663"/>
            </a:xfrm>
            <a:prstGeom prst="rect">
              <a:avLst/>
            </a:prstGeom>
          </p:spPr>
          <p:txBody>
            <a:bodyPr vert="horz" wrap="square" lIns="91440" tIns="45720" rIns="91440" bIns="45720" rtlCol="0" anchor="b">
              <a:noAutofit/>
            </a:bodyPr>
            <a:lstStyle/>
            <a:p>
              <a:r>
                <a:rPr lang="en-US" sz="1300">
                  <a:latin typeface="Segoe UI" panose="020B0502040204020203" pitchFamily="34" charset="0"/>
                  <a:cs typeface="Segoe UI" panose="020B0502040204020203" pitchFamily="34" charset="0"/>
                </a:rPr>
                <a:t>Get / set field values</a:t>
              </a:r>
              <a:endParaRPr lang="en-US" sz="1300" dirty="0">
                <a:latin typeface="Segoe UI" panose="020B0502040204020203" pitchFamily="34" charset="0"/>
                <a:cs typeface="Segoe UI" panose="020B0502040204020203" pitchFamily="34" charset="0"/>
              </a:endParaRPr>
            </a:p>
          </p:txBody>
        </p:sp>
      </p:grpSp>
    </p:spTree>
    <p:custDataLst>
      <p:tags r:id="rId1"/>
    </p:custDataLst>
    <p:extLst>
      <p:ext uri="{BB962C8B-B14F-4D97-AF65-F5344CB8AC3E}">
        <p14:creationId xmlns:p14="http://schemas.microsoft.com/office/powerpoint/2010/main" val="1342265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Room</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457200" indent="-457200">
              <a:buFont typeface="+mj-lt"/>
              <a:buAutoNum type="arabicPeriod"/>
            </a:pPr>
            <a:r>
              <a:rPr lang="fr-FR" sz="2400"/>
              <a:t>Ajouter les dépendances</a:t>
            </a:r>
          </a:p>
          <a:p>
            <a:pPr marL="457200" indent="-457200">
              <a:buFont typeface="+mj-lt"/>
              <a:buAutoNum type="arabicPeriod"/>
            </a:pPr>
            <a:endParaRPr lang="fr-FR" sz="2400"/>
          </a:p>
          <a:p>
            <a:pPr marL="457200" indent="-457200">
              <a:buFont typeface="+mj-lt"/>
              <a:buAutoNum type="arabicPeriod"/>
            </a:pPr>
            <a:r>
              <a:rPr lang="fr-FR" sz="2400"/>
              <a:t>Créer les Entities</a:t>
            </a:r>
          </a:p>
          <a:p>
            <a:pPr marL="457200" indent="-457200">
              <a:buFont typeface="+mj-lt"/>
              <a:buAutoNum type="arabicPeriod"/>
            </a:pPr>
            <a:endParaRPr lang="fr-FR" sz="2400"/>
          </a:p>
          <a:p>
            <a:pPr marL="457200" indent="-457200">
              <a:buFont typeface="+mj-lt"/>
              <a:buAutoNum type="arabicPeriod"/>
            </a:pPr>
            <a:r>
              <a:rPr lang="fr-FR" sz="2400"/>
              <a:t>Créer les DAO</a:t>
            </a:r>
          </a:p>
          <a:p>
            <a:pPr marL="457200" indent="-457200">
              <a:buFont typeface="+mj-lt"/>
              <a:buAutoNum type="arabicPeriod"/>
            </a:pPr>
            <a:endParaRPr lang="fr-FR" sz="2400"/>
          </a:p>
          <a:p>
            <a:pPr marL="457200" indent="-457200">
              <a:buFont typeface="+mj-lt"/>
              <a:buAutoNum type="arabicPeriod"/>
            </a:pPr>
            <a:r>
              <a:rPr lang="fr-FR" sz="2400"/>
              <a:t>Créer la Database</a:t>
            </a:r>
          </a:p>
          <a:p>
            <a:pPr marL="457200" indent="-457200">
              <a:buFont typeface="+mj-lt"/>
              <a:buAutoNum type="arabicPeriod"/>
            </a:pPr>
            <a:endParaRPr lang="fr-FR" sz="2400"/>
          </a:p>
          <a:p>
            <a:pPr marL="457200" indent="-457200">
              <a:buFont typeface="+mj-lt"/>
              <a:buAutoNum type="arabicPeriod"/>
            </a:pPr>
            <a:r>
              <a:rPr lang="fr-FR" sz="2400"/>
              <a:t>Tester</a:t>
            </a:r>
          </a:p>
          <a:p>
            <a:pPr marL="0" indent="0">
              <a:buNone/>
            </a:pPr>
            <a:endParaRPr lang="fr-FR" b="1"/>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Mise en place</a:t>
            </a:r>
          </a:p>
        </p:txBody>
      </p:sp>
    </p:spTree>
    <p:custDataLst>
      <p:tags r:id="rId1"/>
    </p:custDataLst>
    <p:extLst>
      <p:ext uri="{BB962C8B-B14F-4D97-AF65-F5344CB8AC3E}">
        <p14:creationId xmlns:p14="http://schemas.microsoft.com/office/powerpoint/2010/main" val="3522022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Room</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3"/>
            </p:custDataLst>
          </p:nvPr>
        </p:nvSpPr>
        <p:spPr/>
        <p:txBody>
          <a:bodyPr/>
          <a:lstStyle/>
          <a:p>
            <a:r>
              <a:rPr lang="fr-FR" dirty="0"/>
              <a:t>Étape 1/5 : dépendances</a:t>
            </a:r>
          </a:p>
        </p:txBody>
      </p:sp>
      <p:grpSp>
        <p:nvGrpSpPr>
          <p:cNvPr id="12" name="Groupe 11">
            <a:extLst>
              <a:ext uri="{FF2B5EF4-FFF2-40B4-BE49-F238E27FC236}">
                <a16:creationId xmlns:a16="http://schemas.microsoft.com/office/drawing/2014/main" id="{A1F3D358-DFEB-47AA-9F6C-BB1274EB5B14}"/>
              </a:ext>
            </a:extLst>
          </p:cNvPr>
          <p:cNvGrpSpPr/>
          <p:nvPr>
            <p:custDataLst>
              <p:tags r:id="rId4"/>
            </p:custDataLst>
          </p:nvPr>
        </p:nvGrpSpPr>
        <p:grpSpPr>
          <a:xfrm>
            <a:off x="2191732" y="2274484"/>
            <a:ext cx="8847056" cy="3933860"/>
            <a:chOff x="2191732" y="2274484"/>
            <a:chExt cx="8847056" cy="3933860"/>
          </a:xfrm>
        </p:grpSpPr>
        <p:sp>
          <p:nvSpPr>
            <p:cNvPr id="13" name="Rectangle 12">
              <a:extLst>
                <a:ext uri="{FF2B5EF4-FFF2-40B4-BE49-F238E27FC236}">
                  <a16:creationId xmlns:a16="http://schemas.microsoft.com/office/drawing/2014/main" id="{FD65B1BC-2DD9-421E-8760-D66BC0E506C7}"/>
                </a:ext>
              </a:extLst>
            </p:cNvPr>
            <p:cNvSpPr/>
            <p:nvPr/>
          </p:nvSpPr>
          <p:spPr>
            <a:xfrm>
              <a:off x="2191732" y="2274484"/>
              <a:ext cx="8847056" cy="393386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4" name="Connecteur droit 13">
              <a:extLst>
                <a:ext uri="{FF2B5EF4-FFF2-40B4-BE49-F238E27FC236}">
                  <a16:creationId xmlns:a16="http://schemas.microsoft.com/office/drawing/2014/main" id="{4577FFB1-54C1-4D56-9025-6A507EDE6630}"/>
                </a:ext>
              </a:extLst>
            </p:cNvPr>
            <p:cNvCxnSpPr>
              <a:cxnSpLocks/>
            </p:cNvCxnSpPr>
            <p:nvPr/>
          </p:nvCxnSpPr>
          <p:spPr>
            <a:xfrm>
              <a:off x="2191732" y="3077628"/>
              <a:ext cx="8847056" cy="0"/>
            </a:xfrm>
            <a:prstGeom prst="line">
              <a:avLst/>
            </a:prstGeom>
          </p:spPr>
          <p:style>
            <a:lnRef idx="1">
              <a:schemeClr val="accent3"/>
            </a:lnRef>
            <a:fillRef idx="0">
              <a:schemeClr val="accent3"/>
            </a:fillRef>
            <a:effectRef idx="0">
              <a:schemeClr val="accent3"/>
            </a:effectRef>
            <a:fontRef idx="minor">
              <a:schemeClr val="tx1"/>
            </a:fontRef>
          </p:style>
        </p:cxnSp>
      </p:grpSp>
      <p:sp>
        <p:nvSpPr>
          <p:cNvPr id="15" name="ZoneTexte 14">
            <a:extLst>
              <a:ext uri="{FF2B5EF4-FFF2-40B4-BE49-F238E27FC236}">
                <a16:creationId xmlns:a16="http://schemas.microsoft.com/office/drawing/2014/main" id="{FC8CE583-6F48-4A8F-AD21-4CF0EDC9C0A8}"/>
              </a:ext>
            </a:extLst>
          </p:cNvPr>
          <p:cNvSpPr txBox="1"/>
          <p:nvPr>
            <p:custDataLst>
              <p:tags r:id="rId5"/>
            </p:custDataLst>
          </p:nvPr>
        </p:nvSpPr>
        <p:spPr>
          <a:xfrm>
            <a:off x="2549854" y="2292947"/>
            <a:ext cx="1249147" cy="632444"/>
          </a:xfrm>
          <a:prstGeom prst="rect">
            <a:avLst/>
          </a:prstGeom>
        </p:spPr>
        <p:txBody>
          <a:bodyPr vert="horz" wrap="square" lIns="91440" tIns="45720" rIns="91440" bIns="45720" rtlCol="0" anchor="b">
            <a:normAutofit fontScale="92500"/>
          </a:bodyPr>
          <a:lstStyle/>
          <a:p>
            <a:r>
              <a:rPr lang="fr-FR" sz="2400" b="1" dirty="0">
                <a:solidFill>
                  <a:srgbClr val="0090CD"/>
                </a:solidFill>
                <a:latin typeface="Segoe UI" panose="020B0502040204020203" pitchFamily="34" charset="0"/>
              </a:rPr>
              <a:t>KOTLIN</a:t>
            </a:r>
          </a:p>
        </p:txBody>
      </p:sp>
      <p:sp>
        <p:nvSpPr>
          <p:cNvPr id="10" name="Rectangle 1">
            <a:extLst>
              <a:ext uri="{FF2B5EF4-FFF2-40B4-BE49-F238E27FC236}">
                <a16:creationId xmlns:a16="http://schemas.microsoft.com/office/drawing/2014/main" id="{F036B2D4-35C5-4F75-BB6C-A7420BBDFA62}"/>
              </a:ext>
            </a:extLst>
          </p:cNvPr>
          <p:cNvSpPr>
            <a:spLocks noChangeArrowheads="1"/>
          </p:cNvSpPr>
          <p:nvPr>
            <p:custDataLst>
              <p:tags r:id="rId6"/>
            </p:custDataLst>
          </p:nvPr>
        </p:nvSpPr>
        <p:spPr bwMode="auto">
          <a:xfrm>
            <a:off x="2480565" y="3298356"/>
            <a:ext cx="733653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rgbClr val="000000"/>
                </a:solidFill>
                <a:effectLst/>
                <a:latin typeface="Courier New" panose="02070309020205020404" pitchFamily="49" charset="0"/>
              </a:rPr>
              <a:t>apply</a:t>
            </a:r>
            <a:r>
              <a:rPr kumimoji="0" lang="fr-FR" altLang="fr-FR" sz="1200" b="0" i="0" u="none" strike="noStrike" cap="none" normalizeH="0" baseline="0" dirty="0">
                <a:ln>
                  <a:noFill/>
                </a:ln>
                <a:solidFill>
                  <a:srgbClr val="000000"/>
                </a:solidFill>
                <a:effectLst/>
                <a:latin typeface="Courier New" panose="02070309020205020404" pitchFamily="49" charset="0"/>
              </a:rPr>
              <a:t> </a:t>
            </a:r>
            <a:r>
              <a:rPr kumimoji="0" lang="fr-FR" altLang="fr-FR" sz="1200" b="1" i="0" u="none" strike="noStrike" cap="none" normalizeH="0" baseline="0" dirty="0">
                <a:ln>
                  <a:noFill/>
                </a:ln>
                <a:solidFill>
                  <a:srgbClr val="008000"/>
                </a:solidFill>
                <a:effectLst/>
                <a:latin typeface="Courier New" panose="02070309020205020404" pitchFamily="49" charset="0"/>
              </a:rPr>
              <a:t>plugin</a:t>
            </a:r>
            <a:r>
              <a:rPr kumimoji="0" lang="fr-FR" altLang="fr-FR" sz="1200" b="0" i="0" u="none" strike="noStrike" cap="none" normalizeH="0" baseline="0" dirty="0">
                <a:ln>
                  <a:noFill/>
                </a:ln>
                <a:solidFill>
                  <a:srgbClr val="000000"/>
                </a:solidFill>
                <a:effectLst/>
                <a:latin typeface="Courier New" panose="02070309020205020404" pitchFamily="49" charset="0"/>
              </a:rPr>
              <a:t>: </a:t>
            </a:r>
            <a:r>
              <a:rPr kumimoji="0" lang="fr-FR" altLang="fr-FR" sz="1200" b="1" i="0" u="none" strike="noStrike" cap="none" normalizeH="0" baseline="0" dirty="0">
                <a:ln>
                  <a:noFill/>
                </a:ln>
                <a:solidFill>
                  <a:srgbClr val="008000"/>
                </a:solidFill>
                <a:effectLst/>
                <a:latin typeface="Courier New" panose="02070309020205020404" pitchFamily="49" charset="0"/>
              </a:rPr>
              <a:t>"</a:t>
            </a:r>
            <a:r>
              <a:rPr kumimoji="0" lang="fr-FR" altLang="fr-FR" sz="1200" b="1" i="0" u="none" strike="noStrike" cap="none" normalizeH="0" baseline="0" dirty="0" err="1">
                <a:ln>
                  <a:noFill/>
                </a:ln>
                <a:solidFill>
                  <a:srgbClr val="008000"/>
                </a:solidFill>
                <a:effectLst/>
                <a:latin typeface="Courier New" panose="02070309020205020404" pitchFamily="49" charset="0"/>
              </a:rPr>
              <a:t>kotlin-kapt</a:t>
            </a:r>
            <a:r>
              <a:rPr kumimoji="0" lang="fr-FR" altLang="fr-FR" sz="1200" b="1" i="0" u="none" strike="noStrike" cap="none" normalizeH="0" baseline="0" dirty="0">
                <a:ln>
                  <a:noFill/>
                </a:ln>
                <a:solidFill>
                  <a:srgbClr val="008000"/>
                </a:solidFill>
                <a:effectLst/>
                <a:latin typeface="Courier New" panose="02070309020205020404" pitchFamily="49" charset="0"/>
              </a:rPr>
              <a:t>"</a:t>
            </a:r>
            <a:endParaRPr kumimoji="0" lang="fr-FR" altLang="fr-FR" sz="2800" b="0" i="0" u="none" strike="noStrike" cap="none" normalizeH="0" baseline="0" dirty="0">
              <a:ln>
                <a:noFill/>
              </a:ln>
              <a:solidFill>
                <a:schemeClr val="tx1"/>
              </a:solidFill>
              <a:effectLst/>
              <a:latin typeface="Segoe UI" panose="020B0502040204020203" pitchFamily="34" charset="0"/>
            </a:endParaRPr>
          </a:p>
        </p:txBody>
      </p:sp>
      <p:sp>
        <p:nvSpPr>
          <p:cNvPr id="11" name="Rectangle 2">
            <a:extLst>
              <a:ext uri="{FF2B5EF4-FFF2-40B4-BE49-F238E27FC236}">
                <a16:creationId xmlns:a16="http://schemas.microsoft.com/office/drawing/2014/main" id="{851139FA-9E7E-4FA6-BD01-0285EB727677}"/>
              </a:ext>
            </a:extLst>
          </p:cNvPr>
          <p:cNvSpPr>
            <a:spLocks noChangeArrowheads="1"/>
          </p:cNvSpPr>
          <p:nvPr>
            <p:custDataLst>
              <p:tags r:id="rId7"/>
            </p:custDataLst>
          </p:nvPr>
        </p:nvSpPr>
        <p:spPr bwMode="auto">
          <a:xfrm>
            <a:off x="2480565" y="3665360"/>
            <a:ext cx="5198724"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rgbClr val="000000"/>
                </a:solidFill>
                <a:effectLst/>
                <a:latin typeface="Courier New" panose="02070309020205020404" pitchFamily="49" charset="0"/>
              </a:rPr>
              <a:t>dependencies</a:t>
            </a:r>
            <a:r>
              <a:rPr kumimoji="0" lang="fr-FR" altLang="fr-FR" sz="1200" b="0" i="0" u="none" strike="noStrike" cap="none" normalizeH="0" baseline="0" dirty="0">
                <a:ln>
                  <a:noFill/>
                </a:ln>
                <a:solidFill>
                  <a:srgbClr val="000000"/>
                </a:solidFill>
                <a:effectLst/>
                <a:latin typeface="Courier New" panose="02070309020205020404" pitchFamily="49" charset="0"/>
              </a:rPr>
              <a:t> </a:t>
            </a:r>
            <a:r>
              <a:rPr kumimoji="0" lang="fr-FR" altLang="fr-FR" sz="1200" b="1" i="0" u="none" strike="noStrike" cap="none" normalizeH="0" baseline="0" dirty="0">
                <a:ln>
                  <a:noFill/>
                </a:ln>
                <a:solidFill>
                  <a:srgbClr val="000000"/>
                </a:solidFill>
                <a:effectLst/>
                <a:latin typeface="Courier New" panose="02070309020205020404" pitchFamily="49" charset="0"/>
              </a:rPr>
              <a:t>{</a:t>
            </a:r>
            <a:br>
              <a:rPr kumimoji="0" lang="fr-FR" altLang="fr-FR" sz="1200" b="1" i="0" u="none" strike="noStrike" cap="none" normalizeH="0" baseline="0" dirty="0">
                <a:ln>
                  <a:noFill/>
                </a:ln>
                <a:solidFill>
                  <a:srgbClr val="000000"/>
                </a:solidFill>
                <a:effectLst/>
                <a:latin typeface="Courier New" panose="02070309020205020404" pitchFamily="49" charset="0"/>
              </a:rPr>
            </a:br>
            <a:r>
              <a:rPr kumimoji="0" lang="fr-FR" altLang="fr-FR" sz="1200" b="1" i="0" u="none" strike="noStrike" cap="none" normalizeH="0" baseline="0" dirty="0">
                <a:ln>
                  <a:noFill/>
                </a:ln>
                <a:solidFill>
                  <a:srgbClr val="000000"/>
                </a:solidFill>
                <a:effectLst/>
                <a:latin typeface="Courier New" panose="02070309020205020404" pitchFamily="49" charset="0"/>
              </a:rPr>
              <a:t>    </a:t>
            </a:r>
            <a:r>
              <a:rPr kumimoji="0" lang="fr-FR" altLang="fr-FR" sz="1200" b="1" i="0" u="none" strike="noStrike" cap="none" normalizeH="0" baseline="0" dirty="0" err="1">
                <a:ln>
                  <a:noFill/>
                </a:ln>
                <a:solidFill>
                  <a:srgbClr val="000043"/>
                </a:solidFill>
                <a:effectLst/>
                <a:latin typeface="Courier New" panose="02070309020205020404" pitchFamily="49" charset="0"/>
              </a:rPr>
              <a:t>def</a:t>
            </a:r>
            <a:r>
              <a:rPr kumimoji="0" lang="fr-FR" altLang="fr-FR" sz="1200" b="1" i="0" u="none" strike="noStrike" cap="none" normalizeH="0" baseline="0" dirty="0">
                <a:ln>
                  <a:noFill/>
                </a:ln>
                <a:solidFill>
                  <a:srgbClr val="000043"/>
                </a:solidFill>
                <a:effectLst/>
                <a:latin typeface="Courier New" panose="02070309020205020404" pitchFamily="49" charset="0"/>
              </a:rPr>
              <a:t> </a:t>
            </a:r>
            <a:r>
              <a:rPr kumimoji="0" lang="fr-FR" altLang="fr-FR" sz="1200" b="0" i="0" u="none" strike="noStrike" cap="none" normalizeH="0" baseline="0" dirty="0" err="1">
                <a:ln>
                  <a:noFill/>
                </a:ln>
                <a:solidFill>
                  <a:srgbClr val="000000"/>
                </a:solidFill>
                <a:effectLst/>
                <a:latin typeface="Courier New" panose="02070309020205020404" pitchFamily="49" charset="0"/>
              </a:rPr>
              <a:t>room_version</a:t>
            </a:r>
            <a:r>
              <a:rPr kumimoji="0" lang="fr-FR" altLang="fr-FR" sz="1200" b="0" i="0" u="none" strike="noStrike" cap="none" normalizeH="0" baseline="0" dirty="0">
                <a:ln>
                  <a:noFill/>
                </a:ln>
                <a:solidFill>
                  <a:srgbClr val="000000"/>
                </a:solidFill>
                <a:effectLst/>
                <a:latin typeface="Courier New" panose="02070309020205020404" pitchFamily="49" charset="0"/>
              </a:rPr>
              <a:t> = </a:t>
            </a:r>
            <a:r>
              <a:rPr kumimoji="0" lang="fr-FR" altLang="fr-FR" sz="1200" b="1" i="0" u="none" strike="noStrike" cap="none" normalizeH="0" baseline="0" dirty="0">
                <a:ln>
                  <a:noFill/>
                </a:ln>
                <a:solidFill>
                  <a:srgbClr val="008000"/>
                </a:solidFill>
                <a:effectLst/>
                <a:latin typeface="Courier New" panose="02070309020205020404" pitchFamily="49" charset="0"/>
              </a:rPr>
              <a:t>"2.2.5"</a:t>
            </a:r>
            <a:br>
              <a:rPr kumimoji="0" lang="fr-FR" altLang="fr-FR" sz="1200" b="1" i="0" u="none" strike="noStrike" cap="none" normalizeH="0" baseline="0" dirty="0">
                <a:ln>
                  <a:noFill/>
                </a:ln>
                <a:solidFill>
                  <a:srgbClr val="008000"/>
                </a:solidFill>
                <a:effectLst/>
                <a:latin typeface="Courier New" panose="02070309020205020404" pitchFamily="49" charset="0"/>
              </a:rPr>
            </a:br>
            <a:r>
              <a:rPr kumimoji="0" lang="fr-FR" altLang="fr-FR" sz="1200" b="1" i="0" u="none" strike="noStrike" cap="none" normalizeH="0" baseline="0" dirty="0">
                <a:ln>
                  <a:noFill/>
                </a:ln>
                <a:solidFill>
                  <a:srgbClr val="008000"/>
                </a:solidFill>
                <a:effectLst/>
                <a:latin typeface="Courier New" panose="02070309020205020404" pitchFamily="49" charset="0"/>
              </a:rPr>
              <a:t>    </a:t>
            </a:r>
            <a:r>
              <a:rPr kumimoji="0" lang="fr-FR" altLang="fr-FR" sz="1200" b="0" i="0" u="none" strike="noStrike" cap="none" normalizeH="0" baseline="0" dirty="0" err="1">
                <a:ln>
                  <a:noFill/>
                </a:ln>
                <a:solidFill>
                  <a:srgbClr val="000000"/>
                </a:solidFill>
                <a:effectLst/>
                <a:latin typeface="Courier New" panose="02070309020205020404" pitchFamily="49" charset="0"/>
              </a:rPr>
              <a:t>implementation</a:t>
            </a:r>
            <a:r>
              <a:rPr kumimoji="0" lang="fr-FR" altLang="fr-FR" sz="1200" b="0" i="0" u="none" strike="noStrike" cap="none" normalizeH="0" baseline="0" dirty="0">
                <a:ln>
                  <a:noFill/>
                </a:ln>
                <a:solidFill>
                  <a:srgbClr val="000000"/>
                </a:solidFill>
                <a:effectLst/>
                <a:latin typeface="Courier New" panose="02070309020205020404" pitchFamily="49" charset="0"/>
              </a:rPr>
              <a:t> </a:t>
            </a:r>
            <a:r>
              <a:rPr kumimoji="0" lang="fr-FR" altLang="fr-FR" sz="1200" b="1" i="0" u="none" strike="noStrike" cap="none" normalizeH="0" baseline="0" dirty="0">
                <a:ln>
                  <a:noFill/>
                </a:ln>
                <a:solidFill>
                  <a:srgbClr val="008000"/>
                </a:solidFill>
                <a:effectLst/>
                <a:latin typeface="Courier New" panose="02070309020205020404" pitchFamily="49" charset="0"/>
              </a:rPr>
              <a:t>"</a:t>
            </a:r>
            <a:r>
              <a:rPr kumimoji="0" lang="fr-FR" altLang="fr-FR" sz="1200" b="1" i="0" u="none" strike="noStrike" cap="none" normalizeH="0" baseline="0" dirty="0" err="1">
                <a:ln>
                  <a:noFill/>
                </a:ln>
                <a:solidFill>
                  <a:srgbClr val="008000"/>
                </a:solidFill>
                <a:effectLst/>
                <a:latin typeface="Courier New" panose="02070309020205020404" pitchFamily="49" charset="0"/>
              </a:rPr>
              <a:t>androidx.room:room-runtime</a:t>
            </a:r>
            <a:r>
              <a:rPr kumimoji="0" lang="fr-FR" altLang="fr-FR" sz="1200" b="1" i="0" u="none" strike="noStrike" cap="none" normalizeH="0" baseline="0" dirty="0">
                <a:ln>
                  <a:noFill/>
                </a:ln>
                <a:solidFill>
                  <a:srgbClr val="008000"/>
                </a:solidFill>
                <a:effectLst/>
                <a:latin typeface="Courier New" panose="02070309020205020404" pitchFamily="49" charset="0"/>
              </a:rPr>
              <a:t>:</a:t>
            </a:r>
            <a:r>
              <a:rPr kumimoji="0" lang="fr-FR" altLang="fr-FR" sz="1200" b="0" i="0" u="none" strike="noStrike" cap="none" normalizeH="0" baseline="0" dirty="0">
                <a:ln>
                  <a:noFill/>
                </a:ln>
                <a:solidFill>
                  <a:srgbClr val="000000"/>
                </a:solidFill>
                <a:effectLst/>
                <a:latin typeface="Courier New" panose="02070309020205020404" pitchFamily="49" charset="0"/>
              </a:rPr>
              <a:t>$</a:t>
            </a:r>
            <a:r>
              <a:rPr kumimoji="0" lang="fr-FR" altLang="fr-FR" sz="1200" b="0" i="0" u="none" strike="noStrike" cap="none" normalizeH="0" baseline="0" dirty="0" err="1">
                <a:ln>
                  <a:noFill/>
                </a:ln>
                <a:solidFill>
                  <a:srgbClr val="000000"/>
                </a:solidFill>
                <a:effectLst/>
                <a:latin typeface="Courier New" panose="02070309020205020404" pitchFamily="49" charset="0"/>
              </a:rPr>
              <a:t>room_version</a:t>
            </a:r>
            <a:r>
              <a:rPr kumimoji="0" lang="fr-FR" altLang="fr-FR" sz="1200" b="1" i="0" u="none" strike="noStrike" cap="none" normalizeH="0" baseline="0" dirty="0">
                <a:ln>
                  <a:noFill/>
                </a:ln>
                <a:solidFill>
                  <a:srgbClr val="008000"/>
                </a:solidFill>
                <a:effectLst/>
                <a:latin typeface="Courier New" panose="02070309020205020404" pitchFamily="49" charset="0"/>
              </a:rPr>
              <a:t>"</a:t>
            </a:r>
            <a:br>
              <a:rPr kumimoji="0" lang="fr-FR" altLang="fr-FR" sz="1200" b="1" i="0" u="none" strike="noStrike" cap="none" normalizeH="0" baseline="0" dirty="0">
                <a:ln>
                  <a:noFill/>
                </a:ln>
                <a:solidFill>
                  <a:srgbClr val="008000"/>
                </a:solidFill>
                <a:effectLst/>
                <a:latin typeface="Courier New" panose="02070309020205020404" pitchFamily="49" charset="0"/>
              </a:rPr>
            </a:br>
            <a:r>
              <a:rPr kumimoji="0" lang="fr-FR" altLang="fr-FR" sz="1200" b="1" i="0" u="none" strike="noStrike" cap="none" normalizeH="0" baseline="0" dirty="0">
                <a:ln>
                  <a:noFill/>
                </a:ln>
                <a:solidFill>
                  <a:srgbClr val="008000"/>
                </a:solidFill>
                <a:effectLst/>
                <a:latin typeface="Courier New" panose="02070309020205020404" pitchFamily="49" charset="0"/>
              </a:rPr>
              <a:t>    </a:t>
            </a:r>
            <a:r>
              <a:rPr kumimoji="0" lang="fr-FR" altLang="fr-FR" sz="1200" b="0" i="0" u="none" strike="noStrike" cap="none" normalizeH="0" baseline="0" dirty="0" err="1">
                <a:ln>
                  <a:noFill/>
                </a:ln>
                <a:solidFill>
                  <a:srgbClr val="000000"/>
                </a:solidFill>
                <a:effectLst/>
                <a:latin typeface="Courier New" panose="02070309020205020404" pitchFamily="49" charset="0"/>
              </a:rPr>
              <a:t>kapt</a:t>
            </a:r>
            <a:r>
              <a:rPr kumimoji="0" lang="fr-FR" altLang="fr-FR" sz="1200" b="0" i="0" u="none" strike="noStrike" cap="none" normalizeH="0" baseline="0" dirty="0">
                <a:ln>
                  <a:noFill/>
                </a:ln>
                <a:solidFill>
                  <a:srgbClr val="000000"/>
                </a:solidFill>
                <a:effectLst/>
                <a:latin typeface="Courier New" panose="02070309020205020404" pitchFamily="49" charset="0"/>
              </a:rPr>
              <a:t> </a:t>
            </a:r>
            <a:r>
              <a:rPr kumimoji="0" lang="fr-FR" altLang="fr-FR" sz="1200" b="1" i="0" u="none" strike="noStrike" cap="none" normalizeH="0" baseline="0" dirty="0">
                <a:ln>
                  <a:noFill/>
                </a:ln>
                <a:solidFill>
                  <a:srgbClr val="008000"/>
                </a:solidFill>
                <a:effectLst/>
                <a:latin typeface="Courier New" panose="02070309020205020404" pitchFamily="49" charset="0"/>
              </a:rPr>
              <a:t>"</a:t>
            </a:r>
            <a:r>
              <a:rPr kumimoji="0" lang="fr-FR" altLang="fr-FR" sz="1200" b="1" i="0" u="none" strike="noStrike" cap="none" normalizeH="0" baseline="0" dirty="0" err="1">
                <a:ln>
                  <a:noFill/>
                </a:ln>
                <a:solidFill>
                  <a:srgbClr val="008000"/>
                </a:solidFill>
                <a:effectLst/>
                <a:latin typeface="Courier New" panose="02070309020205020404" pitchFamily="49" charset="0"/>
              </a:rPr>
              <a:t>androidx.room:room-compiler</a:t>
            </a:r>
            <a:r>
              <a:rPr kumimoji="0" lang="fr-FR" altLang="fr-FR" sz="1200" b="1" i="0" u="none" strike="noStrike" cap="none" normalizeH="0" baseline="0" dirty="0">
                <a:ln>
                  <a:noFill/>
                </a:ln>
                <a:solidFill>
                  <a:srgbClr val="008000"/>
                </a:solidFill>
                <a:effectLst/>
                <a:latin typeface="Courier New" panose="02070309020205020404" pitchFamily="49" charset="0"/>
              </a:rPr>
              <a:t>:</a:t>
            </a:r>
            <a:r>
              <a:rPr kumimoji="0" lang="fr-FR" altLang="fr-FR" sz="1200" b="0" i="0" u="none" strike="noStrike" cap="none" normalizeH="0" baseline="0" dirty="0">
                <a:ln>
                  <a:noFill/>
                </a:ln>
                <a:solidFill>
                  <a:srgbClr val="000000"/>
                </a:solidFill>
                <a:effectLst/>
                <a:latin typeface="Courier New" panose="02070309020205020404" pitchFamily="49" charset="0"/>
              </a:rPr>
              <a:t>$</a:t>
            </a:r>
            <a:r>
              <a:rPr kumimoji="0" lang="fr-FR" altLang="fr-FR" sz="1200" b="0" i="0" u="none" strike="noStrike" cap="none" normalizeH="0" baseline="0" dirty="0" err="1">
                <a:ln>
                  <a:noFill/>
                </a:ln>
                <a:solidFill>
                  <a:srgbClr val="000000"/>
                </a:solidFill>
                <a:effectLst/>
                <a:latin typeface="Courier New" panose="02070309020205020404" pitchFamily="49" charset="0"/>
              </a:rPr>
              <a:t>room_version</a:t>
            </a:r>
            <a:r>
              <a:rPr kumimoji="0" lang="fr-FR" altLang="fr-FR" sz="1200" b="1" i="0" u="none" strike="noStrike" cap="none" normalizeH="0" baseline="0" dirty="0">
                <a:ln>
                  <a:noFill/>
                </a:ln>
                <a:solidFill>
                  <a:srgbClr val="008000"/>
                </a:solidFill>
                <a:effectLst/>
                <a:latin typeface="Courier New" panose="02070309020205020404" pitchFamily="49" charset="0"/>
              </a:rPr>
              <a:t>"</a:t>
            </a:r>
            <a:br>
              <a:rPr kumimoji="0" lang="fr-FR" altLang="fr-FR" sz="1200" b="1" i="0" u="none" strike="noStrike" cap="none" normalizeH="0" baseline="0" dirty="0">
                <a:ln>
                  <a:noFill/>
                </a:ln>
                <a:solidFill>
                  <a:srgbClr val="008000"/>
                </a:solidFill>
                <a:effectLst/>
                <a:latin typeface="Courier New" panose="02070309020205020404" pitchFamily="49" charset="0"/>
              </a:rPr>
            </a:br>
            <a:r>
              <a:rPr kumimoji="0" lang="fr-FR" altLang="fr-FR" sz="1200" b="1" i="0" u="none" strike="noStrike" cap="none" normalizeH="0" baseline="0" dirty="0">
                <a:ln>
                  <a:noFill/>
                </a:ln>
                <a:solidFill>
                  <a:srgbClr val="008000"/>
                </a:solidFill>
                <a:effectLst/>
                <a:latin typeface="Courier New" panose="02070309020205020404" pitchFamily="49" charset="0"/>
              </a:rPr>
              <a:t>    </a:t>
            </a:r>
            <a:r>
              <a:rPr kumimoji="0" lang="fr-FR" altLang="fr-FR" sz="1200" b="0" i="0" u="none" strike="noStrike" cap="none" normalizeH="0" baseline="0" dirty="0" err="1">
                <a:ln>
                  <a:noFill/>
                </a:ln>
                <a:solidFill>
                  <a:srgbClr val="000000"/>
                </a:solidFill>
                <a:effectLst/>
                <a:latin typeface="Courier New" panose="02070309020205020404" pitchFamily="49" charset="0"/>
              </a:rPr>
              <a:t>implementation</a:t>
            </a:r>
            <a:r>
              <a:rPr kumimoji="0" lang="fr-FR" altLang="fr-FR" sz="1200" b="0" i="0" u="none" strike="noStrike" cap="none" normalizeH="0" baseline="0" dirty="0">
                <a:ln>
                  <a:noFill/>
                </a:ln>
                <a:solidFill>
                  <a:srgbClr val="000000"/>
                </a:solidFill>
                <a:effectLst/>
                <a:latin typeface="Courier New" panose="02070309020205020404" pitchFamily="49" charset="0"/>
              </a:rPr>
              <a:t> </a:t>
            </a:r>
            <a:r>
              <a:rPr kumimoji="0" lang="fr-FR" altLang="fr-FR" sz="1200" b="1" i="0" u="none" strike="noStrike" cap="none" normalizeH="0" baseline="0" dirty="0">
                <a:ln>
                  <a:noFill/>
                </a:ln>
                <a:solidFill>
                  <a:srgbClr val="008000"/>
                </a:solidFill>
                <a:effectLst/>
                <a:latin typeface="Courier New" panose="02070309020205020404" pitchFamily="49" charset="0"/>
              </a:rPr>
              <a:t>"</a:t>
            </a:r>
            <a:r>
              <a:rPr kumimoji="0" lang="fr-FR" altLang="fr-FR" sz="1200" b="1" i="0" u="none" strike="noStrike" cap="none" normalizeH="0" baseline="0" dirty="0" err="1">
                <a:ln>
                  <a:noFill/>
                </a:ln>
                <a:solidFill>
                  <a:srgbClr val="008000"/>
                </a:solidFill>
                <a:effectLst/>
                <a:latin typeface="Courier New" panose="02070309020205020404" pitchFamily="49" charset="0"/>
              </a:rPr>
              <a:t>androidx.room:room-ktx</a:t>
            </a:r>
            <a:r>
              <a:rPr kumimoji="0" lang="fr-FR" altLang="fr-FR" sz="1200" b="1" i="0" u="none" strike="noStrike" cap="none" normalizeH="0" baseline="0" dirty="0">
                <a:ln>
                  <a:noFill/>
                </a:ln>
                <a:solidFill>
                  <a:srgbClr val="008000"/>
                </a:solidFill>
                <a:effectLst/>
                <a:latin typeface="Courier New" panose="02070309020205020404" pitchFamily="49" charset="0"/>
              </a:rPr>
              <a:t>:</a:t>
            </a:r>
            <a:r>
              <a:rPr kumimoji="0" lang="fr-FR" altLang="fr-FR" sz="1200" b="0" i="0" u="none" strike="noStrike" cap="none" normalizeH="0" baseline="0" dirty="0">
                <a:ln>
                  <a:noFill/>
                </a:ln>
                <a:solidFill>
                  <a:srgbClr val="000000"/>
                </a:solidFill>
                <a:effectLst/>
                <a:latin typeface="Courier New" panose="02070309020205020404" pitchFamily="49" charset="0"/>
              </a:rPr>
              <a:t>$</a:t>
            </a:r>
            <a:r>
              <a:rPr kumimoji="0" lang="fr-FR" altLang="fr-FR" sz="1200" b="0" i="0" u="none" strike="noStrike" cap="none" normalizeH="0" baseline="0" dirty="0" err="1">
                <a:ln>
                  <a:noFill/>
                </a:ln>
                <a:solidFill>
                  <a:srgbClr val="000000"/>
                </a:solidFill>
                <a:effectLst/>
                <a:latin typeface="Courier New" panose="02070309020205020404" pitchFamily="49" charset="0"/>
              </a:rPr>
              <a:t>room_version</a:t>
            </a:r>
            <a:r>
              <a:rPr kumimoji="0" lang="fr-FR" altLang="fr-FR" sz="1200" b="1" i="0" u="none" strike="noStrike" cap="none" normalizeH="0" baseline="0" dirty="0">
                <a:ln>
                  <a:noFill/>
                </a:ln>
                <a:solidFill>
                  <a:srgbClr val="008000"/>
                </a:solidFill>
                <a:effectLst/>
                <a:latin typeface="Courier New" panose="02070309020205020404" pitchFamily="49" charset="0"/>
              </a:rPr>
              <a:t>"</a:t>
            </a:r>
            <a:br>
              <a:rPr kumimoji="0" lang="fr-FR" altLang="fr-FR" sz="1200" b="1" i="0" u="none" strike="noStrike" cap="none" normalizeH="0" baseline="0" dirty="0">
                <a:ln>
                  <a:noFill/>
                </a:ln>
                <a:solidFill>
                  <a:srgbClr val="008000"/>
                </a:solidFill>
                <a:effectLst/>
                <a:latin typeface="Courier New" panose="02070309020205020404" pitchFamily="49" charset="0"/>
              </a:rPr>
            </a:br>
            <a:r>
              <a:rPr kumimoji="0" lang="fr-FR" altLang="fr-FR" sz="1200" b="1" i="0" u="none" strike="noStrike" cap="none" normalizeH="0" baseline="0" dirty="0">
                <a:ln>
                  <a:noFill/>
                </a:ln>
                <a:solidFill>
                  <a:srgbClr val="008000"/>
                </a:solidFill>
                <a:effectLst/>
                <a:latin typeface="Courier New" panose="02070309020205020404" pitchFamily="49" charset="0"/>
              </a:rPr>
              <a:t>    </a:t>
            </a:r>
            <a:r>
              <a:rPr kumimoji="0" lang="fr-FR" altLang="fr-FR" sz="1200" b="0" i="0" u="none" strike="noStrike" cap="none" normalizeH="0" baseline="0" dirty="0" err="1">
                <a:ln>
                  <a:noFill/>
                </a:ln>
                <a:solidFill>
                  <a:srgbClr val="000000"/>
                </a:solidFill>
                <a:effectLst/>
                <a:latin typeface="Courier New" panose="02070309020205020404" pitchFamily="49" charset="0"/>
              </a:rPr>
              <a:t>testImplementation</a:t>
            </a:r>
            <a:r>
              <a:rPr kumimoji="0" lang="fr-FR" altLang="fr-FR" sz="1200" b="0" i="0" u="none" strike="noStrike" cap="none" normalizeH="0" baseline="0" dirty="0">
                <a:ln>
                  <a:noFill/>
                </a:ln>
                <a:solidFill>
                  <a:srgbClr val="000000"/>
                </a:solidFill>
                <a:effectLst/>
                <a:latin typeface="Courier New" panose="02070309020205020404" pitchFamily="49" charset="0"/>
              </a:rPr>
              <a:t> </a:t>
            </a:r>
            <a:r>
              <a:rPr kumimoji="0" lang="fr-FR" altLang="fr-FR" sz="1200" b="1" i="0" u="none" strike="noStrike" cap="none" normalizeH="0" baseline="0" dirty="0">
                <a:ln>
                  <a:noFill/>
                </a:ln>
                <a:solidFill>
                  <a:srgbClr val="008000"/>
                </a:solidFill>
                <a:effectLst/>
                <a:latin typeface="Courier New" panose="02070309020205020404" pitchFamily="49" charset="0"/>
              </a:rPr>
              <a:t>"</a:t>
            </a:r>
            <a:r>
              <a:rPr kumimoji="0" lang="fr-FR" altLang="fr-FR" sz="1200" b="1" i="0" u="none" strike="noStrike" cap="none" normalizeH="0" baseline="0" dirty="0" err="1">
                <a:ln>
                  <a:noFill/>
                </a:ln>
                <a:solidFill>
                  <a:srgbClr val="008000"/>
                </a:solidFill>
                <a:effectLst/>
                <a:latin typeface="Courier New" panose="02070309020205020404" pitchFamily="49" charset="0"/>
              </a:rPr>
              <a:t>androidx.room:room-testing</a:t>
            </a:r>
            <a:r>
              <a:rPr kumimoji="0" lang="fr-FR" altLang="fr-FR" sz="1200" b="1" i="0" u="none" strike="noStrike" cap="none" normalizeH="0" baseline="0" dirty="0">
                <a:ln>
                  <a:noFill/>
                </a:ln>
                <a:solidFill>
                  <a:srgbClr val="008000"/>
                </a:solidFill>
                <a:effectLst/>
                <a:latin typeface="Courier New" panose="02070309020205020404" pitchFamily="49" charset="0"/>
              </a:rPr>
              <a:t>:</a:t>
            </a:r>
            <a:r>
              <a:rPr kumimoji="0" lang="fr-FR" altLang="fr-FR" sz="1200" b="0" i="0" u="none" strike="noStrike" cap="none" normalizeH="0" baseline="0" dirty="0">
                <a:ln>
                  <a:noFill/>
                </a:ln>
                <a:solidFill>
                  <a:srgbClr val="000000"/>
                </a:solidFill>
                <a:effectLst/>
                <a:latin typeface="Courier New" panose="02070309020205020404" pitchFamily="49" charset="0"/>
              </a:rPr>
              <a:t>$</a:t>
            </a:r>
            <a:r>
              <a:rPr kumimoji="0" lang="fr-FR" altLang="fr-FR" sz="1200" b="0" i="0" u="none" strike="noStrike" cap="none" normalizeH="0" baseline="0" dirty="0" err="1">
                <a:ln>
                  <a:noFill/>
                </a:ln>
                <a:solidFill>
                  <a:srgbClr val="000000"/>
                </a:solidFill>
                <a:effectLst/>
                <a:latin typeface="Courier New" panose="02070309020205020404" pitchFamily="49" charset="0"/>
              </a:rPr>
              <a:t>room_version</a:t>
            </a:r>
            <a:r>
              <a:rPr kumimoji="0" lang="fr-FR" altLang="fr-FR" sz="1200" b="1" i="0" u="none" strike="noStrike" cap="none" normalizeH="0" baseline="0" dirty="0">
                <a:ln>
                  <a:noFill/>
                </a:ln>
                <a:solidFill>
                  <a:srgbClr val="008000"/>
                </a:solidFill>
                <a:effectLst/>
                <a:latin typeface="Courier New" panose="02070309020205020404" pitchFamily="49" charset="0"/>
              </a:rPr>
              <a:t>"</a:t>
            </a:r>
            <a:br>
              <a:rPr kumimoji="0" lang="fr-FR" altLang="fr-FR" sz="1200" b="1" i="0" u="none" strike="noStrike" cap="none" normalizeH="0" baseline="0" dirty="0">
                <a:ln>
                  <a:noFill/>
                </a:ln>
                <a:solidFill>
                  <a:srgbClr val="008000"/>
                </a:solidFill>
                <a:effectLst/>
                <a:latin typeface="Courier New" panose="02070309020205020404" pitchFamily="49" charset="0"/>
              </a:rPr>
            </a:br>
            <a:r>
              <a:rPr kumimoji="0" lang="fr-FR" altLang="fr-FR" sz="1200" b="1" i="0" u="none" strike="noStrike" cap="none" normalizeH="0" baseline="0" dirty="0">
                <a:ln>
                  <a:noFill/>
                </a:ln>
                <a:solidFill>
                  <a:srgbClr val="000000"/>
                </a:solidFill>
                <a:effectLst/>
                <a:latin typeface="Courier New" panose="02070309020205020404" pitchFamily="49" charset="0"/>
              </a:rPr>
              <a:t>}</a:t>
            </a:r>
            <a:endParaRPr kumimoji="0" lang="fr-FR" altLang="fr-FR" sz="2800" b="0" i="0" u="none" strike="noStrike" cap="none" normalizeH="0" baseline="0" dirty="0">
              <a:ln>
                <a:noFill/>
              </a:ln>
              <a:solidFill>
                <a:schemeClr val="tx1"/>
              </a:solidFill>
              <a:effectLst/>
              <a:latin typeface="Segoe UI" panose="020B0502040204020203" pitchFamily="34" charset="0"/>
            </a:endParaRPr>
          </a:p>
        </p:txBody>
      </p:sp>
    </p:spTree>
    <p:custDataLst>
      <p:tags r:id="rId1"/>
    </p:custDataLst>
    <p:extLst>
      <p:ext uri="{BB962C8B-B14F-4D97-AF65-F5344CB8AC3E}">
        <p14:creationId xmlns:p14="http://schemas.microsoft.com/office/powerpoint/2010/main" val="1448414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Room</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3"/>
            </p:custDataLst>
          </p:nvPr>
        </p:nvSpPr>
        <p:spPr/>
        <p:txBody>
          <a:bodyPr/>
          <a:lstStyle/>
          <a:p>
            <a:r>
              <a:rPr lang="fr-FR" dirty="0"/>
              <a:t>Étape 2/5 : entities</a:t>
            </a:r>
          </a:p>
        </p:txBody>
      </p:sp>
      <p:grpSp>
        <p:nvGrpSpPr>
          <p:cNvPr id="2" name="Groupe 1">
            <a:extLst>
              <a:ext uri="{FF2B5EF4-FFF2-40B4-BE49-F238E27FC236}">
                <a16:creationId xmlns:a16="http://schemas.microsoft.com/office/drawing/2014/main" id="{387CC8C7-7836-4329-89B1-704AB2225A12}"/>
              </a:ext>
            </a:extLst>
          </p:cNvPr>
          <p:cNvGrpSpPr/>
          <p:nvPr>
            <p:custDataLst>
              <p:tags r:id="rId4"/>
            </p:custDataLst>
          </p:nvPr>
        </p:nvGrpSpPr>
        <p:grpSpPr>
          <a:xfrm>
            <a:off x="2191732" y="2274484"/>
            <a:ext cx="8847056" cy="3933860"/>
            <a:chOff x="2191732" y="2274484"/>
            <a:chExt cx="8847056" cy="3933860"/>
          </a:xfrm>
        </p:grpSpPr>
        <p:grpSp>
          <p:nvGrpSpPr>
            <p:cNvPr id="11" name="Groupe 10">
              <a:extLst>
                <a:ext uri="{FF2B5EF4-FFF2-40B4-BE49-F238E27FC236}">
                  <a16:creationId xmlns:a16="http://schemas.microsoft.com/office/drawing/2014/main" id="{F03DCADD-8C2A-4254-BAC0-AAA8020011E8}"/>
                </a:ext>
              </a:extLst>
            </p:cNvPr>
            <p:cNvGrpSpPr/>
            <p:nvPr/>
          </p:nvGrpSpPr>
          <p:grpSpPr>
            <a:xfrm>
              <a:off x="2191732" y="2274484"/>
              <a:ext cx="8847056" cy="3933860"/>
              <a:chOff x="2191732" y="2274484"/>
              <a:chExt cx="8847056" cy="3933860"/>
            </a:xfrm>
          </p:grpSpPr>
          <p:sp>
            <p:nvSpPr>
              <p:cNvPr id="12" name="Rectangle 11">
                <a:extLst>
                  <a:ext uri="{FF2B5EF4-FFF2-40B4-BE49-F238E27FC236}">
                    <a16:creationId xmlns:a16="http://schemas.microsoft.com/office/drawing/2014/main" id="{9889F386-289E-49F6-8682-6BE622DBD96D}"/>
                  </a:ext>
                </a:extLst>
              </p:cNvPr>
              <p:cNvSpPr/>
              <p:nvPr/>
            </p:nvSpPr>
            <p:spPr>
              <a:xfrm>
                <a:off x="2191732" y="2274484"/>
                <a:ext cx="8847056" cy="393386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3" name="Connecteur droit 12">
                <a:extLst>
                  <a:ext uri="{FF2B5EF4-FFF2-40B4-BE49-F238E27FC236}">
                    <a16:creationId xmlns:a16="http://schemas.microsoft.com/office/drawing/2014/main" id="{3310848D-A88B-480F-83CE-CE635845A72F}"/>
                  </a:ext>
                </a:extLst>
              </p:cNvPr>
              <p:cNvCxnSpPr>
                <a:cxnSpLocks/>
              </p:cNvCxnSpPr>
              <p:nvPr/>
            </p:nvCxnSpPr>
            <p:spPr>
              <a:xfrm>
                <a:off x="2191732" y="3077628"/>
                <a:ext cx="8847056" cy="0"/>
              </a:xfrm>
              <a:prstGeom prst="line">
                <a:avLst/>
              </a:prstGeom>
            </p:spPr>
            <p:style>
              <a:lnRef idx="1">
                <a:schemeClr val="accent3"/>
              </a:lnRef>
              <a:fillRef idx="0">
                <a:schemeClr val="accent3"/>
              </a:fillRef>
              <a:effectRef idx="0">
                <a:schemeClr val="accent3"/>
              </a:effectRef>
              <a:fontRef idx="minor">
                <a:schemeClr val="tx1"/>
              </a:fontRef>
            </p:style>
          </p:cxnSp>
        </p:grpSp>
        <p:sp>
          <p:nvSpPr>
            <p:cNvPr id="14" name="ZoneTexte 13">
              <a:extLst>
                <a:ext uri="{FF2B5EF4-FFF2-40B4-BE49-F238E27FC236}">
                  <a16:creationId xmlns:a16="http://schemas.microsoft.com/office/drawing/2014/main" id="{AFE8689A-19A6-434B-942E-C3479DFDE2F3}"/>
                </a:ext>
              </a:extLst>
            </p:cNvPr>
            <p:cNvSpPr txBox="1"/>
            <p:nvPr/>
          </p:nvSpPr>
          <p:spPr>
            <a:xfrm>
              <a:off x="2549854" y="2292947"/>
              <a:ext cx="1249147" cy="632444"/>
            </a:xfrm>
            <a:prstGeom prst="rect">
              <a:avLst/>
            </a:prstGeom>
          </p:spPr>
          <p:txBody>
            <a:bodyPr vert="horz" wrap="square" lIns="91440" tIns="45720" rIns="91440" bIns="45720" rtlCol="0" anchor="b">
              <a:normAutofit fontScale="92500"/>
            </a:bodyPr>
            <a:lstStyle/>
            <a:p>
              <a:r>
                <a:rPr lang="fr-FR" sz="2400" b="1" dirty="0">
                  <a:solidFill>
                    <a:srgbClr val="0090CD"/>
                  </a:solidFill>
                  <a:latin typeface="Segoe UI" panose="020B0502040204020203" pitchFamily="34" charset="0"/>
                </a:rPr>
                <a:t>KOTLIN</a:t>
              </a:r>
            </a:p>
          </p:txBody>
        </p:sp>
      </p:grpSp>
      <p:sp>
        <p:nvSpPr>
          <p:cNvPr id="10" name="Rectangle 1">
            <a:extLst>
              <a:ext uri="{FF2B5EF4-FFF2-40B4-BE49-F238E27FC236}">
                <a16:creationId xmlns:a16="http://schemas.microsoft.com/office/drawing/2014/main" id="{F036B2D4-35C5-4F75-BB6C-A7420BBDFA62}"/>
              </a:ext>
            </a:extLst>
          </p:cNvPr>
          <p:cNvSpPr>
            <a:spLocks noChangeArrowheads="1"/>
          </p:cNvSpPr>
          <p:nvPr>
            <p:custDataLst>
              <p:tags r:id="rId5"/>
            </p:custDataLst>
          </p:nvPr>
        </p:nvSpPr>
        <p:spPr bwMode="auto">
          <a:xfrm>
            <a:off x="2402147" y="3547341"/>
            <a:ext cx="8494453"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a:ln>
                  <a:noFill/>
                </a:ln>
                <a:solidFill>
                  <a:srgbClr val="000000"/>
                </a:solidFill>
                <a:effectLst/>
                <a:latin typeface="Courier New" panose="02070309020205020404" pitchFamily="49" charset="0"/>
              </a:rPr>
              <a:t>@Entity</a:t>
            </a:r>
            <a:br>
              <a:rPr kumimoji="0" lang="fr-FR" altLang="fr-FR" sz="1200" b="0" i="0" u="none" strike="noStrike" cap="none" normalizeH="0" baseline="0">
                <a:ln>
                  <a:noFill/>
                </a:ln>
                <a:solidFill>
                  <a:srgbClr val="000000"/>
                </a:solidFill>
                <a:effectLst/>
                <a:latin typeface="Courier New" panose="02070309020205020404" pitchFamily="49" charset="0"/>
              </a:rPr>
            </a:br>
            <a:r>
              <a:rPr kumimoji="0" lang="fr-FR" altLang="fr-FR" sz="1200" b="1" i="0" u="none" strike="noStrike" cap="none" normalizeH="0" baseline="0">
                <a:ln>
                  <a:noFill/>
                </a:ln>
                <a:solidFill>
                  <a:srgbClr val="000080"/>
                </a:solidFill>
                <a:effectLst/>
                <a:latin typeface="Courier New" panose="02070309020205020404" pitchFamily="49" charset="0"/>
              </a:rPr>
              <a:t>data class </a:t>
            </a:r>
            <a:r>
              <a:rPr kumimoji="0" lang="fr-FR" altLang="fr-FR" sz="1200" b="0" i="0" u="none" strike="noStrike" cap="none" normalizeH="0" baseline="0">
                <a:ln>
                  <a:noFill/>
                </a:ln>
                <a:solidFill>
                  <a:srgbClr val="000000"/>
                </a:solidFill>
                <a:effectLst/>
                <a:latin typeface="Courier New" panose="02070309020205020404" pitchFamily="49" charset="0"/>
              </a:rPr>
              <a:t>Personne (@PrimaryKey(</a:t>
            </a:r>
            <a:r>
              <a:rPr kumimoji="0" lang="fr-FR" altLang="fr-FR" sz="1200" b="0" i="0" u="none" strike="noStrike" cap="none" normalizeH="0" baseline="0">
                <a:ln>
                  <a:noFill/>
                </a:ln>
                <a:solidFill>
                  <a:srgbClr val="4A86E8"/>
                </a:solidFill>
                <a:effectLst/>
                <a:latin typeface="Courier New" panose="02070309020205020404" pitchFamily="49" charset="0"/>
              </a:rPr>
              <a:t>autoGenerate = </a:t>
            </a:r>
            <a:r>
              <a:rPr kumimoji="0" lang="fr-FR" altLang="fr-FR" sz="1200" b="1" i="0" u="none" strike="noStrike" cap="none" normalizeH="0" baseline="0">
                <a:ln>
                  <a:noFill/>
                </a:ln>
                <a:solidFill>
                  <a:srgbClr val="000080"/>
                </a:solidFill>
                <a:effectLst/>
                <a:latin typeface="Courier New" panose="02070309020205020404" pitchFamily="49" charset="0"/>
              </a:rPr>
              <a:t>true</a:t>
            </a:r>
            <a:r>
              <a:rPr kumimoji="0" lang="fr-FR" altLang="fr-FR" sz="1200" b="0" i="0" u="none" strike="noStrike" cap="none" normalizeH="0" baseline="0">
                <a:ln>
                  <a:noFill/>
                </a:ln>
                <a:solidFill>
                  <a:srgbClr val="000000"/>
                </a:solidFill>
                <a:effectLst/>
                <a:latin typeface="Courier New" panose="02070309020205020404" pitchFamily="49" charset="0"/>
              </a:rPr>
              <a:t>) </a:t>
            </a:r>
            <a:r>
              <a:rPr kumimoji="0" lang="fr-FR" altLang="fr-FR" sz="1200" b="1" i="0" u="none" strike="noStrike" cap="none" normalizeH="0" baseline="0">
                <a:ln>
                  <a:noFill/>
                </a:ln>
                <a:solidFill>
                  <a:srgbClr val="000080"/>
                </a:solidFill>
                <a:effectLst/>
                <a:latin typeface="Courier New" panose="02070309020205020404" pitchFamily="49" charset="0"/>
              </a:rPr>
              <a:t>var </a:t>
            </a:r>
            <a:r>
              <a:rPr kumimoji="0" lang="fr-FR" altLang="fr-FR" sz="1200" b="0" i="0" u="none" strike="noStrike" cap="none" normalizeH="0" baseline="0">
                <a:ln>
                  <a:noFill/>
                </a:ln>
                <a:solidFill>
                  <a:srgbClr val="000000"/>
                </a:solidFill>
                <a:effectLst/>
                <a:latin typeface="Courier New" panose="02070309020205020404" pitchFamily="49" charset="0"/>
              </a:rPr>
              <a:t>id:Long = </a:t>
            </a:r>
            <a:r>
              <a:rPr kumimoji="0" lang="fr-FR" altLang="fr-FR" sz="1200" b="0" i="0" u="none" strike="noStrike" cap="none" normalizeH="0" baseline="0">
                <a:ln>
                  <a:noFill/>
                </a:ln>
                <a:solidFill>
                  <a:srgbClr val="0000FF"/>
                </a:solidFill>
                <a:effectLst/>
                <a:latin typeface="Courier New" panose="02070309020205020404" pitchFamily="49" charset="0"/>
              </a:rPr>
              <a:t>0L</a:t>
            </a:r>
            <a:r>
              <a:rPr kumimoji="0" lang="fr-FR" altLang="fr-FR" sz="1200" b="0" i="0" u="none" strike="noStrike" cap="none" normalizeH="0" baseline="0">
                <a:ln>
                  <a:noFill/>
                </a:ln>
                <a:solidFill>
                  <a:srgbClr val="000000"/>
                </a:solidFill>
                <a:effectLst/>
                <a:latin typeface="Courier New" panose="02070309020205020404" pitchFamily="49" charset="0"/>
              </a:rPr>
              <a:t>,</a:t>
            </a:r>
            <a:r>
              <a:rPr kumimoji="0" lang="fr-FR" altLang="fr-FR" sz="1200" b="1" i="0" u="none" strike="noStrike" cap="none" normalizeH="0" baseline="0">
                <a:ln>
                  <a:noFill/>
                </a:ln>
                <a:solidFill>
                  <a:srgbClr val="000080"/>
                </a:solidFill>
                <a:effectLst/>
                <a:latin typeface="Courier New" panose="02070309020205020404" pitchFamily="49" charset="0"/>
              </a:rPr>
              <a:t>var </a:t>
            </a:r>
            <a:r>
              <a:rPr kumimoji="0" lang="fr-FR" altLang="fr-FR" sz="1200" b="0" i="0" u="none" strike="noStrike" cap="none" normalizeH="0" baseline="0">
                <a:ln>
                  <a:noFill/>
                </a:ln>
                <a:solidFill>
                  <a:srgbClr val="000000"/>
                </a:solidFill>
                <a:effectLst/>
                <a:latin typeface="Courier New" panose="02070309020205020404" pitchFamily="49" charset="0"/>
              </a:rPr>
              <a:t>nom:String, </a:t>
            </a:r>
            <a:r>
              <a:rPr kumimoji="0" lang="fr-FR" altLang="fr-FR" sz="1200" b="1" i="0" u="none" strike="noStrike" cap="none" normalizeH="0" baseline="0">
                <a:ln>
                  <a:noFill/>
                </a:ln>
                <a:solidFill>
                  <a:srgbClr val="000080"/>
                </a:solidFill>
                <a:effectLst/>
                <a:latin typeface="Courier New" panose="02070309020205020404" pitchFamily="49" charset="0"/>
              </a:rPr>
              <a:t>var </a:t>
            </a:r>
            <a:r>
              <a:rPr kumimoji="0" lang="fr-FR" altLang="fr-FR" sz="1200" b="0" i="0" u="none" strike="noStrike" cap="none" normalizeH="0" baseline="0">
                <a:ln>
                  <a:noFill/>
                </a:ln>
                <a:solidFill>
                  <a:srgbClr val="000000"/>
                </a:solidFill>
                <a:effectLst/>
                <a:latin typeface="Courier New" panose="02070309020205020404" pitchFamily="49" charset="0"/>
              </a:rPr>
              <a:t>prenom:String)</a:t>
            </a:r>
            <a:endParaRPr kumimoji="0" lang="fr-FR" altLang="fr-FR" sz="2800" b="0" i="0" u="none" strike="noStrike" cap="none" normalizeH="0" baseline="0" dirty="0">
              <a:ln>
                <a:noFill/>
              </a:ln>
              <a:solidFill>
                <a:schemeClr val="tx1"/>
              </a:solidFill>
              <a:effectLst/>
              <a:latin typeface="Segoe UI" panose="020B0502040204020203" pitchFamily="34" charset="0"/>
            </a:endParaRPr>
          </a:p>
        </p:txBody>
      </p:sp>
    </p:spTree>
    <p:custDataLst>
      <p:tags r:id="rId1"/>
    </p:custDataLst>
    <p:extLst>
      <p:ext uri="{BB962C8B-B14F-4D97-AF65-F5344CB8AC3E}">
        <p14:creationId xmlns:p14="http://schemas.microsoft.com/office/powerpoint/2010/main" val="3105905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Room</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3"/>
            </p:custDataLst>
          </p:nvPr>
        </p:nvSpPr>
        <p:spPr/>
        <p:txBody>
          <a:bodyPr/>
          <a:lstStyle/>
          <a:p>
            <a:r>
              <a:rPr lang="fr-FR" dirty="0"/>
              <a:t>Étape 3/5 : dao</a:t>
            </a:r>
          </a:p>
        </p:txBody>
      </p:sp>
      <p:grpSp>
        <p:nvGrpSpPr>
          <p:cNvPr id="2" name="Groupe 1">
            <a:extLst>
              <a:ext uri="{FF2B5EF4-FFF2-40B4-BE49-F238E27FC236}">
                <a16:creationId xmlns:a16="http://schemas.microsoft.com/office/drawing/2014/main" id="{DF3AB73E-63B4-439D-B6EE-6E0B9F9F37C5}"/>
              </a:ext>
            </a:extLst>
          </p:cNvPr>
          <p:cNvGrpSpPr/>
          <p:nvPr>
            <p:custDataLst>
              <p:tags r:id="rId4"/>
            </p:custDataLst>
          </p:nvPr>
        </p:nvGrpSpPr>
        <p:grpSpPr>
          <a:xfrm>
            <a:off x="2191732" y="2274484"/>
            <a:ext cx="8847056" cy="3933860"/>
            <a:chOff x="2191732" y="2274484"/>
            <a:chExt cx="8847056" cy="3933860"/>
          </a:xfrm>
        </p:grpSpPr>
        <p:grpSp>
          <p:nvGrpSpPr>
            <p:cNvPr id="11" name="Groupe 10">
              <a:extLst>
                <a:ext uri="{FF2B5EF4-FFF2-40B4-BE49-F238E27FC236}">
                  <a16:creationId xmlns:a16="http://schemas.microsoft.com/office/drawing/2014/main" id="{6D0BF33F-CD49-4DC9-B8D6-44F4266F9093}"/>
                </a:ext>
              </a:extLst>
            </p:cNvPr>
            <p:cNvGrpSpPr/>
            <p:nvPr/>
          </p:nvGrpSpPr>
          <p:grpSpPr>
            <a:xfrm>
              <a:off x="2191732" y="2274484"/>
              <a:ext cx="8847056" cy="3933860"/>
              <a:chOff x="2191732" y="2274484"/>
              <a:chExt cx="8847056" cy="3933860"/>
            </a:xfrm>
          </p:grpSpPr>
          <p:sp>
            <p:nvSpPr>
              <p:cNvPr id="12" name="Rectangle 11">
                <a:extLst>
                  <a:ext uri="{FF2B5EF4-FFF2-40B4-BE49-F238E27FC236}">
                    <a16:creationId xmlns:a16="http://schemas.microsoft.com/office/drawing/2014/main" id="{C05DBCAB-30CE-419E-81C9-C532BB8C4C30}"/>
                  </a:ext>
                </a:extLst>
              </p:cNvPr>
              <p:cNvSpPr/>
              <p:nvPr/>
            </p:nvSpPr>
            <p:spPr>
              <a:xfrm>
                <a:off x="2191732" y="2274484"/>
                <a:ext cx="8847056" cy="393386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3" name="Connecteur droit 12">
                <a:extLst>
                  <a:ext uri="{FF2B5EF4-FFF2-40B4-BE49-F238E27FC236}">
                    <a16:creationId xmlns:a16="http://schemas.microsoft.com/office/drawing/2014/main" id="{EBF90ED2-E010-410A-81DA-18ECECB258A0}"/>
                  </a:ext>
                </a:extLst>
              </p:cNvPr>
              <p:cNvCxnSpPr>
                <a:cxnSpLocks/>
              </p:cNvCxnSpPr>
              <p:nvPr/>
            </p:nvCxnSpPr>
            <p:spPr>
              <a:xfrm>
                <a:off x="2191732" y="3077628"/>
                <a:ext cx="8847056" cy="0"/>
              </a:xfrm>
              <a:prstGeom prst="line">
                <a:avLst/>
              </a:prstGeom>
            </p:spPr>
            <p:style>
              <a:lnRef idx="1">
                <a:schemeClr val="accent3"/>
              </a:lnRef>
              <a:fillRef idx="0">
                <a:schemeClr val="accent3"/>
              </a:fillRef>
              <a:effectRef idx="0">
                <a:schemeClr val="accent3"/>
              </a:effectRef>
              <a:fontRef idx="minor">
                <a:schemeClr val="tx1"/>
              </a:fontRef>
            </p:style>
          </p:cxnSp>
        </p:grpSp>
        <p:sp>
          <p:nvSpPr>
            <p:cNvPr id="14" name="ZoneTexte 13">
              <a:extLst>
                <a:ext uri="{FF2B5EF4-FFF2-40B4-BE49-F238E27FC236}">
                  <a16:creationId xmlns:a16="http://schemas.microsoft.com/office/drawing/2014/main" id="{D6B37E16-22BD-4EA9-90A0-899AE1320863}"/>
                </a:ext>
              </a:extLst>
            </p:cNvPr>
            <p:cNvSpPr txBox="1"/>
            <p:nvPr/>
          </p:nvSpPr>
          <p:spPr>
            <a:xfrm>
              <a:off x="2549854" y="2292947"/>
              <a:ext cx="1249147" cy="632444"/>
            </a:xfrm>
            <a:prstGeom prst="rect">
              <a:avLst/>
            </a:prstGeom>
          </p:spPr>
          <p:txBody>
            <a:bodyPr vert="horz" wrap="square" lIns="91440" tIns="45720" rIns="91440" bIns="45720" rtlCol="0" anchor="b">
              <a:normAutofit fontScale="92500"/>
            </a:bodyPr>
            <a:lstStyle/>
            <a:p>
              <a:r>
                <a:rPr lang="fr-FR" sz="2400" b="1" dirty="0">
                  <a:solidFill>
                    <a:srgbClr val="0090CD"/>
                  </a:solidFill>
                  <a:latin typeface="Segoe UI" panose="020B0502040204020203" pitchFamily="34" charset="0"/>
                </a:rPr>
                <a:t>KOTLIN</a:t>
              </a:r>
            </a:p>
          </p:txBody>
        </p:sp>
      </p:grpSp>
      <p:sp>
        <p:nvSpPr>
          <p:cNvPr id="10" name="Rectangle 1">
            <a:extLst>
              <a:ext uri="{FF2B5EF4-FFF2-40B4-BE49-F238E27FC236}">
                <a16:creationId xmlns:a16="http://schemas.microsoft.com/office/drawing/2014/main" id="{F036B2D4-35C5-4F75-BB6C-A7420BBDFA62}"/>
              </a:ext>
            </a:extLst>
          </p:cNvPr>
          <p:cNvSpPr>
            <a:spLocks noChangeArrowheads="1"/>
          </p:cNvSpPr>
          <p:nvPr>
            <p:custDataLst>
              <p:tags r:id="rId5"/>
            </p:custDataLst>
          </p:nvPr>
        </p:nvSpPr>
        <p:spPr bwMode="auto">
          <a:xfrm>
            <a:off x="2348567" y="3229866"/>
            <a:ext cx="8408333" cy="29700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a:ln>
                  <a:noFill/>
                </a:ln>
                <a:solidFill>
                  <a:srgbClr val="808000"/>
                </a:solidFill>
                <a:effectLst/>
                <a:latin typeface="Courier New" panose="02070309020205020404" pitchFamily="49" charset="0"/>
              </a:rPr>
              <a:t>@Dao</a:t>
            </a:r>
            <a:br>
              <a:rPr kumimoji="0" lang="fr-FR" altLang="fr-FR" sz="1100" b="0" i="0" u="none" strike="noStrike" cap="none" normalizeH="0" baseline="0">
                <a:ln>
                  <a:noFill/>
                </a:ln>
                <a:solidFill>
                  <a:srgbClr val="808000"/>
                </a:solidFill>
                <a:effectLst/>
                <a:latin typeface="Courier New" panose="02070309020205020404" pitchFamily="49" charset="0"/>
              </a:rPr>
            </a:br>
            <a:r>
              <a:rPr kumimoji="0" lang="fr-FR" altLang="fr-FR" sz="1100" b="1" i="0" u="none" strike="noStrike" cap="none" normalizeH="0" baseline="0">
                <a:ln>
                  <a:noFill/>
                </a:ln>
                <a:solidFill>
                  <a:srgbClr val="000080"/>
                </a:solidFill>
                <a:effectLst/>
                <a:latin typeface="Courier New" panose="02070309020205020404" pitchFamily="49" charset="0"/>
              </a:rPr>
              <a:t>interface </a:t>
            </a:r>
            <a:r>
              <a:rPr kumimoji="0" lang="fr-FR" altLang="fr-FR" sz="1100" b="0" i="0" u="none" strike="noStrike" cap="none" normalizeH="0" baseline="0">
                <a:ln>
                  <a:noFill/>
                </a:ln>
                <a:solidFill>
                  <a:srgbClr val="000000"/>
                </a:solidFill>
                <a:effectLst/>
                <a:latin typeface="Courier New" panose="02070309020205020404" pitchFamily="49" charset="0"/>
              </a:rPr>
              <a:t>PersonneDao {</a:t>
            </a:r>
            <a:br>
              <a:rPr kumimoji="0" lang="fr-FR" altLang="fr-FR" sz="1100" b="0" i="0" u="none" strike="noStrike" cap="none" normalizeH="0" baseline="0">
                <a:ln>
                  <a:noFill/>
                </a:ln>
                <a:solidFill>
                  <a:srgbClr val="000000"/>
                </a:solidFill>
                <a:effectLst/>
                <a:latin typeface="Courier New" panose="02070309020205020404" pitchFamily="49" charset="0"/>
              </a:rPr>
            </a:br>
            <a:r>
              <a:rPr kumimoji="0" lang="fr-FR" altLang="fr-FR" sz="1100" b="0" i="0" u="none" strike="noStrike" cap="none" normalizeH="0" baseline="0">
                <a:ln>
                  <a:noFill/>
                </a:ln>
                <a:solidFill>
                  <a:srgbClr val="000000"/>
                </a:solidFill>
                <a:effectLst/>
                <a:latin typeface="Courier New" panose="02070309020205020404" pitchFamily="49" charset="0"/>
              </a:rPr>
              <a:t>    </a:t>
            </a:r>
            <a:r>
              <a:rPr kumimoji="0" lang="fr-FR" altLang="fr-FR" sz="1100" b="0" i="0" u="none" strike="noStrike" cap="none" normalizeH="0" baseline="0">
                <a:ln>
                  <a:noFill/>
                </a:ln>
                <a:solidFill>
                  <a:srgbClr val="808000"/>
                </a:solidFill>
                <a:effectLst/>
                <a:latin typeface="Courier New" panose="02070309020205020404" pitchFamily="49" charset="0"/>
              </a:rPr>
              <a:t>@Insert</a:t>
            </a:r>
            <a:br>
              <a:rPr kumimoji="0" lang="fr-FR" altLang="fr-FR" sz="1100" b="0" i="0" u="none" strike="noStrike" cap="none" normalizeH="0" baseline="0">
                <a:ln>
                  <a:noFill/>
                </a:ln>
                <a:solidFill>
                  <a:srgbClr val="808000"/>
                </a:solidFill>
                <a:effectLst/>
                <a:latin typeface="Courier New" panose="02070309020205020404" pitchFamily="49" charset="0"/>
              </a:rPr>
            </a:br>
            <a:r>
              <a:rPr kumimoji="0" lang="fr-FR" altLang="fr-FR" sz="1100" b="0" i="0" u="none" strike="noStrike" cap="none" normalizeH="0" baseline="0">
                <a:ln>
                  <a:noFill/>
                </a:ln>
                <a:solidFill>
                  <a:srgbClr val="808000"/>
                </a:solidFill>
                <a:effectLst/>
                <a:latin typeface="Courier New" panose="02070309020205020404" pitchFamily="49" charset="0"/>
              </a:rPr>
              <a:t>    </a:t>
            </a:r>
            <a:r>
              <a:rPr kumimoji="0" lang="fr-FR" altLang="fr-FR" sz="1100" b="1" i="0" u="none" strike="noStrike" cap="none" normalizeH="0" baseline="0">
                <a:ln>
                  <a:noFill/>
                </a:ln>
                <a:solidFill>
                  <a:srgbClr val="000080"/>
                </a:solidFill>
                <a:effectLst/>
                <a:latin typeface="Courier New" panose="02070309020205020404" pitchFamily="49" charset="0"/>
              </a:rPr>
              <a:t>fun </a:t>
            </a:r>
            <a:r>
              <a:rPr kumimoji="0" lang="fr-FR" altLang="fr-FR" sz="1100" b="0" i="0" u="none" strike="noStrike" cap="none" normalizeH="0" baseline="0">
                <a:ln>
                  <a:noFill/>
                </a:ln>
                <a:solidFill>
                  <a:srgbClr val="000000"/>
                </a:solidFill>
                <a:effectLst/>
                <a:latin typeface="Courier New" panose="02070309020205020404" pitchFamily="49" charset="0"/>
              </a:rPr>
              <a:t>insert(personne: Personne)</a:t>
            </a:r>
            <a:br>
              <a:rPr kumimoji="0" lang="fr-FR" altLang="fr-FR" sz="1100" b="0" i="0" u="none" strike="noStrike" cap="none" normalizeH="0" baseline="0">
                <a:ln>
                  <a:noFill/>
                </a:ln>
                <a:solidFill>
                  <a:srgbClr val="000000"/>
                </a:solidFill>
                <a:effectLst/>
                <a:latin typeface="Courier New" panose="02070309020205020404" pitchFamily="49" charset="0"/>
              </a:rPr>
            </a:br>
            <a:br>
              <a:rPr kumimoji="0" lang="fr-FR" altLang="fr-FR" sz="1100" b="0" i="0" u="none" strike="noStrike" cap="none" normalizeH="0" baseline="0">
                <a:ln>
                  <a:noFill/>
                </a:ln>
                <a:solidFill>
                  <a:srgbClr val="000000"/>
                </a:solidFill>
                <a:effectLst/>
                <a:latin typeface="Courier New" panose="02070309020205020404" pitchFamily="49" charset="0"/>
              </a:rPr>
            </a:br>
            <a:r>
              <a:rPr kumimoji="0" lang="fr-FR" altLang="fr-FR" sz="1100" b="0" i="0" u="none" strike="noStrike" cap="none" normalizeH="0" baseline="0">
                <a:ln>
                  <a:noFill/>
                </a:ln>
                <a:solidFill>
                  <a:srgbClr val="000000"/>
                </a:solidFill>
                <a:effectLst/>
                <a:latin typeface="Courier New" panose="02070309020205020404" pitchFamily="49" charset="0"/>
              </a:rPr>
              <a:t>    </a:t>
            </a:r>
            <a:r>
              <a:rPr kumimoji="0" lang="fr-FR" altLang="fr-FR" sz="1100" b="0" i="0" u="none" strike="noStrike" cap="none" normalizeH="0" baseline="0">
                <a:ln>
                  <a:noFill/>
                </a:ln>
                <a:solidFill>
                  <a:srgbClr val="808000"/>
                </a:solidFill>
                <a:effectLst/>
                <a:latin typeface="Courier New" panose="02070309020205020404" pitchFamily="49" charset="0"/>
              </a:rPr>
              <a:t>@Query</a:t>
            </a:r>
            <a:r>
              <a:rPr kumimoji="0" lang="fr-FR" altLang="fr-FR" sz="1100" b="0" i="0" u="none" strike="noStrike" cap="none" normalizeH="0" baseline="0">
                <a:ln>
                  <a:noFill/>
                </a:ln>
                <a:solidFill>
                  <a:srgbClr val="000000"/>
                </a:solidFill>
                <a:effectLst/>
                <a:latin typeface="Courier New" panose="02070309020205020404" pitchFamily="49" charset="0"/>
              </a:rPr>
              <a:t>(</a:t>
            </a:r>
            <a:r>
              <a:rPr kumimoji="0" lang="fr-FR" altLang="fr-FR" sz="1100" b="1" i="0" u="none" strike="noStrike" cap="none" normalizeH="0" baseline="0">
                <a:ln>
                  <a:noFill/>
                </a:ln>
                <a:solidFill>
                  <a:srgbClr val="008000"/>
                </a:solidFill>
                <a:effectLst/>
                <a:latin typeface="Courier New" panose="02070309020205020404" pitchFamily="49" charset="0"/>
              </a:rPr>
              <a:t>"SELECT * FROM Personne WHERE id = :id"</a:t>
            </a:r>
            <a:r>
              <a:rPr kumimoji="0" lang="fr-FR" altLang="fr-FR" sz="1100" b="0" i="0" u="none" strike="noStrike" cap="none" normalizeH="0" baseline="0">
                <a:ln>
                  <a:noFill/>
                </a:ln>
                <a:solidFill>
                  <a:srgbClr val="000000"/>
                </a:solidFill>
                <a:effectLst/>
                <a:latin typeface="Courier New" panose="02070309020205020404" pitchFamily="49" charset="0"/>
              </a:rPr>
              <a:t>)</a:t>
            </a:r>
            <a:br>
              <a:rPr kumimoji="0" lang="fr-FR" altLang="fr-FR" sz="1100" b="0" i="0" u="none" strike="noStrike" cap="none" normalizeH="0" baseline="0">
                <a:ln>
                  <a:noFill/>
                </a:ln>
                <a:solidFill>
                  <a:srgbClr val="000000"/>
                </a:solidFill>
                <a:effectLst/>
                <a:latin typeface="Courier New" panose="02070309020205020404" pitchFamily="49" charset="0"/>
              </a:rPr>
            </a:br>
            <a:r>
              <a:rPr kumimoji="0" lang="fr-FR" altLang="fr-FR" sz="1100" b="0" i="0" u="none" strike="noStrike" cap="none" normalizeH="0" baseline="0">
                <a:ln>
                  <a:noFill/>
                </a:ln>
                <a:solidFill>
                  <a:srgbClr val="000000"/>
                </a:solidFill>
                <a:effectLst/>
                <a:latin typeface="Courier New" panose="02070309020205020404" pitchFamily="49" charset="0"/>
              </a:rPr>
              <a:t>    </a:t>
            </a:r>
            <a:r>
              <a:rPr kumimoji="0" lang="fr-FR" altLang="fr-FR" sz="1100" b="1" i="0" u="none" strike="noStrike" cap="none" normalizeH="0" baseline="0">
                <a:ln>
                  <a:noFill/>
                </a:ln>
                <a:solidFill>
                  <a:srgbClr val="000080"/>
                </a:solidFill>
                <a:effectLst/>
                <a:latin typeface="Courier New" panose="02070309020205020404" pitchFamily="49" charset="0"/>
              </a:rPr>
              <a:t>operator fun </a:t>
            </a:r>
            <a:r>
              <a:rPr kumimoji="0" lang="fr-FR" altLang="fr-FR" sz="1100" b="0" i="0" u="none" strike="noStrike" cap="none" normalizeH="0" baseline="0">
                <a:ln>
                  <a:noFill/>
                </a:ln>
                <a:solidFill>
                  <a:srgbClr val="000000"/>
                </a:solidFill>
                <a:effectLst/>
                <a:latin typeface="Courier New" panose="02070309020205020404" pitchFamily="49" charset="0"/>
              </a:rPr>
              <a:t>get(id: Long): Personne</a:t>
            </a:r>
            <a:br>
              <a:rPr kumimoji="0" lang="fr-FR" altLang="fr-FR" sz="1100" b="0" i="0" u="none" strike="noStrike" cap="none" normalizeH="0" baseline="0">
                <a:ln>
                  <a:noFill/>
                </a:ln>
                <a:solidFill>
                  <a:srgbClr val="000000"/>
                </a:solidFill>
                <a:effectLst/>
                <a:latin typeface="Courier New" panose="02070309020205020404" pitchFamily="49" charset="0"/>
              </a:rPr>
            </a:br>
            <a:br>
              <a:rPr kumimoji="0" lang="fr-FR" altLang="fr-FR" sz="1100" b="0" i="0" u="none" strike="noStrike" cap="none" normalizeH="0" baseline="0">
                <a:ln>
                  <a:noFill/>
                </a:ln>
                <a:solidFill>
                  <a:srgbClr val="000000"/>
                </a:solidFill>
                <a:effectLst/>
                <a:latin typeface="Courier New" panose="02070309020205020404" pitchFamily="49" charset="0"/>
              </a:rPr>
            </a:br>
            <a:r>
              <a:rPr kumimoji="0" lang="fr-FR" altLang="fr-FR" sz="1100" b="0" i="0" u="none" strike="noStrike" cap="none" normalizeH="0" baseline="0">
                <a:ln>
                  <a:noFill/>
                </a:ln>
                <a:solidFill>
                  <a:srgbClr val="000000"/>
                </a:solidFill>
                <a:effectLst/>
                <a:latin typeface="Courier New" panose="02070309020205020404" pitchFamily="49" charset="0"/>
              </a:rPr>
              <a:t>    </a:t>
            </a:r>
            <a:r>
              <a:rPr kumimoji="0" lang="fr-FR" altLang="fr-FR" sz="1100" b="0" i="0" u="none" strike="noStrike" cap="none" normalizeH="0" baseline="0">
                <a:ln>
                  <a:noFill/>
                </a:ln>
                <a:solidFill>
                  <a:srgbClr val="808000"/>
                </a:solidFill>
                <a:effectLst/>
                <a:latin typeface="Courier New" panose="02070309020205020404" pitchFamily="49" charset="0"/>
              </a:rPr>
              <a:t>@Query</a:t>
            </a:r>
            <a:r>
              <a:rPr kumimoji="0" lang="fr-FR" altLang="fr-FR" sz="1100" b="0" i="0" u="none" strike="noStrike" cap="none" normalizeH="0" baseline="0">
                <a:ln>
                  <a:noFill/>
                </a:ln>
                <a:solidFill>
                  <a:srgbClr val="000000"/>
                </a:solidFill>
                <a:effectLst/>
                <a:latin typeface="Courier New" panose="02070309020205020404" pitchFamily="49" charset="0"/>
              </a:rPr>
              <a:t>(</a:t>
            </a:r>
            <a:r>
              <a:rPr kumimoji="0" lang="fr-FR" altLang="fr-FR" sz="1100" b="1" i="0" u="none" strike="noStrike" cap="none" normalizeH="0" baseline="0">
                <a:ln>
                  <a:noFill/>
                </a:ln>
                <a:solidFill>
                  <a:srgbClr val="008000"/>
                </a:solidFill>
                <a:effectLst/>
                <a:latin typeface="Courier New" panose="02070309020205020404" pitchFamily="49" charset="0"/>
              </a:rPr>
              <a:t>"SELECT * FROM Personne ORDER BY nom,prenom"</a:t>
            </a:r>
            <a:r>
              <a:rPr kumimoji="0" lang="fr-FR" altLang="fr-FR" sz="1100" b="0" i="0" u="none" strike="noStrike" cap="none" normalizeH="0" baseline="0">
                <a:ln>
                  <a:noFill/>
                </a:ln>
                <a:solidFill>
                  <a:srgbClr val="000000"/>
                </a:solidFill>
                <a:effectLst/>
                <a:latin typeface="Courier New" panose="02070309020205020404" pitchFamily="49" charset="0"/>
              </a:rPr>
              <a:t>)</a:t>
            </a:r>
            <a:br>
              <a:rPr kumimoji="0" lang="fr-FR" altLang="fr-FR" sz="1100" b="0" i="0" u="none" strike="noStrike" cap="none" normalizeH="0" baseline="0">
                <a:ln>
                  <a:noFill/>
                </a:ln>
                <a:solidFill>
                  <a:srgbClr val="000000"/>
                </a:solidFill>
                <a:effectLst/>
                <a:latin typeface="Courier New" panose="02070309020205020404" pitchFamily="49" charset="0"/>
              </a:rPr>
            </a:br>
            <a:r>
              <a:rPr kumimoji="0" lang="fr-FR" altLang="fr-FR" sz="1100" b="0" i="0" u="none" strike="noStrike" cap="none" normalizeH="0" baseline="0">
                <a:ln>
                  <a:noFill/>
                </a:ln>
                <a:solidFill>
                  <a:srgbClr val="000000"/>
                </a:solidFill>
                <a:effectLst/>
                <a:latin typeface="Courier New" panose="02070309020205020404" pitchFamily="49" charset="0"/>
              </a:rPr>
              <a:t>    </a:t>
            </a:r>
            <a:r>
              <a:rPr kumimoji="0" lang="fr-FR" altLang="fr-FR" sz="1100" b="1" i="0" u="none" strike="noStrike" cap="none" normalizeH="0" baseline="0">
                <a:ln>
                  <a:noFill/>
                </a:ln>
                <a:solidFill>
                  <a:srgbClr val="000080"/>
                </a:solidFill>
                <a:effectLst/>
                <a:latin typeface="Courier New" panose="02070309020205020404" pitchFamily="49" charset="0"/>
              </a:rPr>
              <a:t>fun </a:t>
            </a:r>
            <a:r>
              <a:rPr kumimoji="0" lang="fr-FR" altLang="fr-FR" sz="1100" b="0" i="0" u="none" strike="noStrike" cap="none" normalizeH="0" baseline="0">
                <a:ln>
                  <a:noFill/>
                </a:ln>
                <a:solidFill>
                  <a:srgbClr val="000000"/>
                </a:solidFill>
                <a:effectLst/>
                <a:latin typeface="Courier New" panose="02070309020205020404" pitchFamily="49" charset="0"/>
              </a:rPr>
              <a:t>get(): LiveData&lt;List&lt;Personne?&gt;&gt;</a:t>
            </a:r>
            <a:br>
              <a:rPr kumimoji="0" lang="fr-FR" altLang="fr-FR" sz="1100" b="0" i="0" u="none" strike="noStrike" cap="none" normalizeH="0" baseline="0">
                <a:ln>
                  <a:noFill/>
                </a:ln>
                <a:solidFill>
                  <a:srgbClr val="000000"/>
                </a:solidFill>
                <a:effectLst/>
                <a:latin typeface="Courier New" panose="02070309020205020404" pitchFamily="49" charset="0"/>
              </a:rPr>
            </a:br>
            <a:br>
              <a:rPr kumimoji="0" lang="fr-FR" altLang="fr-FR" sz="1100" b="0" i="0" u="none" strike="noStrike" cap="none" normalizeH="0" baseline="0">
                <a:ln>
                  <a:noFill/>
                </a:ln>
                <a:solidFill>
                  <a:srgbClr val="000000"/>
                </a:solidFill>
                <a:effectLst/>
                <a:latin typeface="Courier New" panose="02070309020205020404" pitchFamily="49" charset="0"/>
              </a:rPr>
            </a:br>
            <a:r>
              <a:rPr kumimoji="0" lang="fr-FR" altLang="fr-FR" sz="1100" b="0" i="0" u="none" strike="noStrike" cap="none" normalizeH="0" baseline="0">
                <a:ln>
                  <a:noFill/>
                </a:ln>
                <a:solidFill>
                  <a:srgbClr val="000000"/>
                </a:solidFill>
                <a:effectLst/>
                <a:latin typeface="Courier New" panose="02070309020205020404" pitchFamily="49" charset="0"/>
              </a:rPr>
              <a:t>    </a:t>
            </a:r>
            <a:r>
              <a:rPr kumimoji="0" lang="fr-FR" altLang="fr-FR" sz="1100" b="0" i="0" u="none" strike="noStrike" cap="none" normalizeH="0" baseline="0">
                <a:ln>
                  <a:noFill/>
                </a:ln>
                <a:solidFill>
                  <a:srgbClr val="808000"/>
                </a:solidFill>
                <a:effectLst/>
                <a:latin typeface="Courier New" panose="02070309020205020404" pitchFamily="49" charset="0"/>
              </a:rPr>
              <a:t>@Update</a:t>
            </a:r>
            <a:br>
              <a:rPr kumimoji="0" lang="fr-FR" altLang="fr-FR" sz="1100" b="0" i="0" u="none" strike="noStrike" cap="none" normalizeH="0" baseline="0">
                <a:ln>
                  <a:noFill/>
                </a:ln>
                <a:solidFill>
                  <a:srgbClr val="808000"/>
                </a:solidFill>
                <a:effectLst/>
                <a:latin typeface="Courier New" panose="02070309020205020404" pitchFamily="49" charset="0"/>
              </a:rPr>
            </a:br>
            <a:r>
              <a:rPr kumimoji="0" lang="fr-FR" altLang="fr-FR" sz="1100" b="0" i="0" u="none" strike="noStrike" cap="none" normalizeH="0" baseline="0">
                <a:ln>
                  <a:noFill/>
                </a:ln>
                <a:solidFill>
                  <a:srgbClr val="808000"/>
                </a:solidFill>
                <a:effectLst/>
                <a:latin typeface="Courier New" panose="02070309020205020404" pitchFamily="49" charset="0"/>
              </a:rPr>
              <a:t>    </a:t>
            </a:r>
            <a:r>
              <a:rPr kumimoji="0" lang="fr-FR" altLang="fr-FR" sz="1100" b="1" i="0" u="none" strike="noStrike" cap="none" normalizeH="0" baseline="0">
                <a:ln>
                  <a:noFill/>
                </a:ln>
                <a:solidFill>
                  <a:srgbClr val="000080"/>
                </a:solidFill>
                <a:effectLst/>
                <a:latin typeface="Courier New" panose="02070309020205020404" pitchFamily="49" charset="0"/>
              </a:rPr>
              <a:t>fun </a:t>
            </a:r>
            <a:r>
              <a:rPr kumimoji="0" lang="fr-FR" altLang="fr-FR" sz="1100" b="0" i="0" u="none" strike="noStrike" cap="none" normalizeH="0" baseline="0">
                <a:ln>
                  <a:noFill/>
                </a:ln>
                <a:solidFill>
                  <a:srgbClr val="000000"/>
                </a:solidFill>
                <a:effectLst/>
                <a:latin typeface="Courier New" panose="02070309020205020404" pitchFamily="49" charset="0"/>
              </a:rPr>
              <a:t>update(personne: Personne)</a:t>
            </a:r>
            <a:br>
              <a:rPr kumimoji="0" lang="fr-FR" altLang="fr-FR" sz="1100" b="0" i="0" u="none" strike="noStrike" cap="none" normalizeH="0" baseline="0">
                <a:ln>
                  <a:noFill/>
                </a:ln>
                <a:solidFill>
                  <a:srgbClr val="000000"/>
                </a:solidFill>
                <a:effectLst/>
                <a:latin typeface="Courier New" panose="02070309020205020404" pitchFamily="49" charset="0"/>
              </a:rPr>
            </a:br>
            <a:br>
              <a:rPr kumimoji="0" lang="fr-FR" altLang="fr-FR" sz="1100" b="0" i="0" u="none" strike="noStrike" cap="none" normalizeH="0" baseline="0">
                <a:ln>
                  <a:noFill/>
                </a:ln>
                <a:solidFill>
                  <a:srgbClr val="000000"/>
                </a:solidFill>
                <a:effectLst/>
                <a:latin typeface="Courier New" panose="02070309020205020404" pitchFamily="49" charset="0"/>
              </a:rPr>
            </a:br>
            <a:r>
              <a:rPr kumimoji="0" lang="fr-FR" altLang="fr-FR" sz="1100" b="0" i="0" u="none" strike="noStrike" cap="none" normalizeH="0" baseline="0">
                <a:ln>
                  <a:noFill/>
                </a:ln>
                <a:solidFill>
                  <a:srgbClr val="000000"/>
                </a:solidFill>
                <a:effectLst/>
                <a:latin typeface="Courier New" panose="02070309020205020404" pitchFamily="49" charset="0"/>
              </a:rPr>
              <a:t>    </a:t>
            </a:r>
            <a:r>
              <a:rPr kumimoji="0" lang="fr-FR" altLang="fr-FR" sz="1100" b="0" i="0" u="none" strike="noStrike" cap="none" normalizeH="0" baseline="0">
                <a:ln>
                  <a:noFill/>
                </a:ln>
                <a:solidFill>
                  <a:srgbClr val="808000"/>
                </a:solidFill>
                <a:effectLst/>
                <a:latin typeface="Courier New" panose="02070309020205020404" pitchFamily="49" charset="0"/>
              </a:rPr>
              <a:t>@Delete</a:t>
            </a:r>
            <a:br>
              <a:rPr kumimoji="0" lang="fr-FR" altLang="fr-FR" sz="1100" b="0" i="0" u="none" strike="noStrike" cap="none" normalizeH="0" baseline="0">
                <a:ln>
                  <a:noFill/>
                </a:ln>
                <a:solidFill>
                  <a:srgbClr val="808000"/>
                </a:solidFill>
                <a:effectLst/>
                <a:latin typeface="Courier New" panose="02070309020205020404" pitchFamily="49" charset="0"/>
              </a:rPr>
            </a:br>
            <a:r>
              <a:rPr kumimoji="0" lang="fr-FR" altLang="fr-FR" sz="1100" b="0" i="0" u="none" strike="noStrike" cap="none" normalizeH="0" baseline="0">
                <a:ln>
                  <a:noFill/>
                </a:ln>
                <a:solidFill>
                  <a:srgbClr val="808000"/>
                </a:solidFill>
                <a:effectLst/>
                <a:latin typeface="Courier New" panose="02070309020205020404" pitchFamily="49" charset="0"/>
              </a:rPr>
              <a:t>    </a:t>
            </a:r>
            <a:r>
              <a:rPr kumimoji="0" lang="fr-FR" altLang="fr-FR" sz="1100" b="1" i="0" u="none" strike="noStrike" cap="none" normalizeH="0" baseline="0">
                <a:ln>
                  <a:noFill/>
                </a:ln>
                <a:solidFill>
                  <a:srgbClr val="000080"/>
                </a:solidFill>
                <a:effectLst/>
                <a:latin typeface="Courier New" panose="02070309020205020404" pitchFamily="49" charset="0"/>
              </a:rPr>
              <a:t>fun </a:t>
            </a:r>
            <a:r>
              <a:rPr kumimoji="0" lang="fr-FR" altLang="fr-FR" sz="1100" b="0" i="0" u="none" strike="noStrike" cap="none" normalizeH="0" baseline="0">
                <a:ln>
                  <a:noFill/>
                </a:ln>
                <a:solidFill>
                  <a:srgbClr val="000000"/>
                </a:solidFill>
                <a:effectLst/>
                <a:latin typeface="Courier New" panose="02070309020205020404" pitchFamily="49" charset="0"/>
              </a:rPr>
              <a:t>delete(personne: Personne)</a:t>
            </a:r>
            <a:br>
              <a:rPr kumimoji="0" lang="fr-FR" altLang="fr-FR" sz="1100" b="0" i="0" u="none" strike="noStrike" cap="none" normalizeH="0" baseline="0">
                <a:ln>
                  <a:noFill/>
                </a:ln>
                <a:solidFill>
                  <a:srgbClr val="000000"/>
                </a:solidFill>
                <a:effectLst/>
                <a:latin typeface="Courier New" panose="02070309020205020404" pitchFamily="49" charset="0"/>
              </a:rPr>
            </a:br>
            <a:r>
              <a:rPr kumimoji="0" lang="fr-FR" altLang="fr-FR" sz="1100" b="0" i="0" u="none" strike="noStrike" cap="none" normalizeH="0" baseline="0">
                <a:ln>
                  <a:noFill/>
                </a:ln>
                <a:solidFill>
                  <a:srgbClr val="000000"/>
                </a:solidFill>
                <a:effectLst/>
                <a:latin typeface="Courier New" panose="02070309020205020404" pitchFamily="49" charset="0"/>
              </a:rPr>
              <a:t>}</a:t>
            </a:r>
            <a:endParaRPr kumimoji="0" lang="fr-FR" altLang="fr-FR" sz="2400" b="0" i="0" u="none" strike="noStrike" cap="none" normalizeH="0" baseline="0" dirty="0">
              <a:ln>
                <a:noFill/>
              </a:ln>
              <a:solidFill>
                <a:schemeClr val="tx1"/>
              </a:solidFill>
              <a:effectLst/>
              <a:latin typeface="Segoe UI" panose="020B0502040204020203" pitchFamily="34" charset="0"/>
            </a:endParaRPr>
          </a:p>
        </p:txBody>
      </p:sp>
    </p:spTree>
    <p:custDataLst>
      <p:tags r:id="rId1"/>
    </p:custDataLst>
    <p:extLst>
      <p:ext uri="{BB962C8B-B14F-4D97-AF65-F5344CB8AC3E}">
        <p14:creationId xmlns:p14="http://schemas.microsoft.com/office/powerpoint/2010/main" val="2524750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Room</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3"/>
            </p:custDataLst>
          </p:nvPr>
        </p:nvSpPr>
        <p:spPr/>
        <p:txBody>
          <a:bodyPr/>
          <a:lstStyle/>
          <a:p>
            <a:r>
              <a:rPr lang="fr-FR" dirty="0"/>
              <a:t>Étape 4/5 : </a:t>
            </a:r>
            <a:r>
              <a:rPr lang="fr-FR" dirty="0" err="1"/>
              <a:t>database</a:t>
            </a:r>
            <a:endParaRPr lang="fr-FR" dirty="0"/>
          </a:p>
        </p:txBody>
      </p:sp>
      <p:grpSp>
        <p:nvGrpSpPr>
          <p:cNvPr id="11" name="Groupe 10">
            <a:extLst>
              <a:ext uri="{FF2B5EF4-FFF2-40B4-BE49-F238E27FC236}">
                <a16:creationId xmlns:a16="http://schemas.microsoft.com/office/drawing/2014/main" id="{BBE73F21-B685-4C04-AE25-778F62E909D5}"/>
              </a:ext>
            </a:extLst>
          </p:cNvPr>
          <p:cNvGrpSpPr/>
          <p:nvPr>
            <p:custDataLst>
              <p:tags r:id="rId4"/>
            </p:custDataLst>
          </p:nvPr>
        </p:nvGrpSpPr>
        <p:grpSpPr>
          <a:xfrm>
            <a:off x="2107716" y="1158842"/>
            <a:ext cx="8847056" cy="5371910"/>
            <a:chOff x="2191732" y="2274484"/>
            <a:chExt cx="8847056" cy="5371910"/>
          </a:xfrm>
        </p:grpSpPr>
        <p:grpSp>
          <p:nvGrpSpPr>
            <p:cNvPr id="12" name="Groupe 11">
              <a:extLst>
                <a:ext uri="{FF2B5EF4-FFF2-40B4-BE49-F238E27FC236}">
                  <a16:creationId xmlns:a16="http://schemas.microsoft.com/office/drawing/2014/main" id="{3231D115-34D0-4747-8BE1-45AB541F0320}"/>
                </a:ext>
              </a:extLst>
            </p:cNvPr>
            <p:cNvGrpSpPr/>
            <p:nvPr/>
          </p:nvGrpSpPr>
          <p:grpSpPr>
            <a:xfrm>
              <a:off x="2191732" y="2274484"/>
              <a:ext cx="8847056" cy="5371910"/>
              <a:chOff x="2191732" y="2274484"/>
              <a:chExt cx="8847056" cy="5371910"/>
            </a:xfrm>
          </p:grpSpPr>
          <p:sp>
            <p:nvSpPr>
              <p:cNvPr id="14" name="Rectangle 13">
                <a:extLst>
                  <a:ext uri="{FF2B5EF4-FFF2-40B4-BE49-F238E27FC236}">
                    <a16:creationId xmlns:a16="http://schemas.microsoft.com/office/drawing/2014/main" id="{404A350C-A50C-4C81-8F0A-1607CE82E3FA}"/>
                  </a:ext>
                </a:extLst>
              </p:cNvPr>
              <p:cNvSpPr/>
              <p:nvPr/>
            </p:nvSpPr>
            <p:spPr>
              <a:xfrm>
                <a:off x="2191732" y="2274484"/>
                <a:ext cx="8847056" cy="537191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5" name="Connecteur droit 14">
                <a:extLst>
                  <a:ext uri="{FF2B5EF4-FFF2-40B4-BE49-F238E27FC236}">
                    <a16:creationId xmlns:a16="http://schemas.microsoft.com/office/drawing/2014/main" id="{0CFDFE6D-0AE1-42EE-902B-459AF17D57F0}"/>
                  </a:ext>
                </a:extLst>
              </p:cNvPr>
              <p:cNvCxnSpPr>
                <a:cxnSpLocks/>
              </p:cNvCxnSpPr>
              <p:nvPr/>
            </p:nvCxnSpPr>
            <p:spPr>
              <a:xfrm>
                <a:off x="2191732" y="3077628"/>
                <a:ext cx="8847056" cy="0"/>
              </a:xfrm>
              <a:prstGeom prst="line">
                <a:avLst/>
              </a:prstGeom>
            </p:spPr>
            <p:style>
              <a:lnRef idx="1">
                <a:schemeClr val="accent3"/>
              </a:lnRef>
              <a:fillRef idx="0">
                <a:schemeClr val="accent3"/>
              </a:fillRef>
              <a:effectRef idx="0">
                <a:schemeClr val="accent3"/>
              </a:effectRef>
              <a:fontRef idx="minor">
                <a:schemeClr val="tx1"/>
              </a:fontRef>
            </p:style>
          </p:cxnSp>
        </p:grpSp>
        <p:sp>
          <p:nvSpPr>
            <p:cNvPr id="13" name="ZoneTexte 12">
              <a:extLst>
                <a:ext uri="{FF2B5EF4-FFF2-40B4-BE49-F238E27FC236}">
                  <a16:creationId xmlns:a16="http://schemas.microsoft.com/office/drawing/2014/main" id="{B2255388-4C8D-4598-959B-0E420EA29779}"/>
                </a:ext>
              </a:extLst>
            </p:cNvPr>
            <p:cNvSpPr txBox="1"/>
            <p:nvPr/>
          </p:nvSpPr>
          <p:spPr>
            <a:xfrm>
              <a:off x="2549854" y="2292947"/>
              <a:ext cx="1249147" cy="632444"/>
            </a:xfrm>
            <a:prstGeom prst="rect">
              <a:avLst/>
            </a:prstGeom>
          </p:spPr>
          <p:txBody>
            <a:bodyPr vert="horz" wrap="square" lIns="91440" tIns="45720" rIns="91440" bIns="45720" rtlCol="0" anchor="b">
              <a:normAutofit fontScale="92500"/>
            </a:bodyPr>
            <a:lstStyle/>
            <a:p>
              <a:r>
                <a:rPr lang="fr-FR" sz="2400" b="1" dirty="0">
                  <a:solidFill>
                    <a:srgbClr val="0090CD"/>
                  </a:solidFill>
                  <a:latin typeface="Segoe UI" panose="020B0502040204020203" pitchFamily="34" charset="0"/>
                </a:rPr>
                <a:t>KOTLIN</a:t>
              </a:r>
            </a:p>
          </p:txBody>
        </p:sp>
      </p:grpSp>
      <p:sp>
        <p:nvSpPr>
          <p:cNvPr id="10" name="Rectangle 1">
            <a:extLst>
              <a:ext uri="{FF2B5EF4-FFF2-40B4-BE49-F238E27FC236}">
                <a16:creationId xmlns:a16="http://schemas.microsoft.com/office/drawing/2014/main" id="{F036B2D4-35C5-4F75-BB6C-A7420BBDFA62}"/>
              </a:ext>
            </a:extLst>
          </p:cNvPr>
          <p:cNvSpPr>
            <a:spLocks noChangeArrowheads="1"/>
          </p:cNvSpPr>
          <p:nvPr>
            <p:custDataLst>
              <p:tags r:id="rId5"/>
            </p:custDataLst>
          </p:nvPr>
        </p:nvSpPr>
        <p:spPr bwMode="auto">
          <a:xfrm>
            <a:off x="2131989" y="2006437"/>
            <a:ext cx="8798510"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@Database</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a:ln>
                  <a:noFill/>
                </a:ln>
                <a:solidFill>
                  <a:srgbClr val="4A86E8"/>
                </a:solidFill>
                <a:effectLst/>
                <a:latin typeface="Courier New" panose="02070309020205020404" pitchFamily="49" charset="0"/>
                <a:cs typeface="Courier New" panose="02070309020205020404" pitchFamily="49" charset="0"/>
              </a:rPr>
              <a:t>entities = </a:t>
            </a:r>
            <a:r>
              <a:rPr kumimoji="0" lang="fr-FR" altLang="fr-FR" sz="9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arrayOf</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(Personne::</a:t>
            </a:r>
            <a:r>
              <a:rPr kumimoji="0" lang="fr-FR" altLang="fr-FR"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a:ln>
                  <a:noFill/>
                </a:ln>
                <a:solidFill>
                  <a:srgbClr val="4A86E8"/>
                </a:solidFill>
                <a:effectLst/>
                <a:latin typeface="Courier New" panose="02070309020205020404" pitchFamily="49" charset="0"/>
                <a:cs typeface="Courier New" panose="02070309020205020404" pitchFamily="49" charset="0"/>
              </a:rPr>
              <a:t>version = </a:t>
            </a:r>
            <a:r>
              <a:rPr kumimoji="0" lang="fr-FR" altLang="fr-FR" sz="9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abstract class </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AppDatabase : RoomDatabase() {</a:t>
            </a:r>
            <a:b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fr-FR" altLang="fr-FR"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abstract fun </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personneDao(): PersonneDao</a:t>
            </a:r>
            <a:b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fr-FR" altLang="fr-FR"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companion object </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@Volatile</a:t>
            </a:r>
            <a:br>
              <a:rPr kumimoji="0" lang="fr-FR" altLang="fr-FR" sz="9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        </a:t>
            </a:r>
            <a:r>
              <a:rPr kumimoji="0" lang="fr-FR" altLang="fr-FR"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private var </a:t>
            </a:r>
            <a:r>
              <a:rPr kumimoji="0" lang="fr-FR" altLang="fr-FR"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INSTANCE</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AppDatabase? = </a:t>
            </a:r>
            <a:r>
              <a:rPr kumimoji="0" lang="fr-FR" altLang="fr-FR"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null</a:t>
            </a:r>
            <a:br>
              <a:rPr kumimoji="0" lang="fr-FR" altLang="fr-FR"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br>
            <a:br>
              <a:rPr kumimoji="0" lang="fr-FR" altLang="fr-FR"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br>
            <a:r>
              <a:rPr kumimoji="0" lang="fr-FR" altLang="fr-FR"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        fun </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getInstance(context: Context): AppDatabase {</a:t>
            </a:r>
            <a:b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synchronized</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fr-FR" altLang="fr-FR"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this</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fr-FR" altLang="fr-FR" sz="9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fr-FR" altLang="fr-FR" sz="9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9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fr-FR" altLang="fr-FR"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var </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instance = </a:t>
            </a:r>
            <a:r>
              <a:rPr kumimoji="0" lang="fr-FR" altLang="fr-FR"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INSTANCE</a:t>
            </a:r>
            <a:br>
              <a:rPr kumimoji="0" lang="fr-FR" altLang="fr-FR"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br>
            <a:r>
              <a:rPr kumimoji="0" lang="fr-FR" altLang="fr-FR"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                </a:t>
            </a:r>
            <a:r>
              <a:rPr kumimoji="0" lang="fr-FR" altLang="fr-FR"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if </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(instance == </a:t>
            </a:r>
            <a:r>
              <a:rPr kumimoji="0" lang="fr-FR" altLang="fr-FR"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null</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instance = Room.databaseBuilder(</a:t>
            </a:r>
            <a:b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context.</a:t>
            </a:r>
            <a:r>
              <a:rPr kumimoji="0" lang="fr-FR" altLang="fr-FR" sz="900" b="0"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applicationContext</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AppDatabase::</a:t>
            </a:r>
            <a:r>
              <a:rPr kumimoji="0" lang="fr-FR" altLang="fr-FR"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fr-FR" altLang="fr-FR" sz="900" b="0"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java</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fr-FR" altLang="fr-FR"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"la_base_de_donnees"</a:t>
            </a:r>
            <a:br>
              <a:rPr kumimoji="0" lang="fr-FR" altLang="fr-FR"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fr-FR" altLang="fr-FR"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.fallbackToDestructiveMigration()</a:t>
            </a:r>
            <a:b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.addCallback(</a:t>
            </a:r>
            <a:r>
              <a:rPr kumimoji="0" lang="fr-FR" altLang="fr-FR"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object </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RoomDatabase.Callback() {</a:t>
            </a:r>
            <a:b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fr-FR" altLang="fr-FR"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override fun </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onCreate(db: SupportSQLiteDatabase) {</a:t>
            </a:r>
            <a:b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fr-FR" altLang="fr-FR"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super</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.onCreate(db)</a:t>
            </a:r>
            <a:b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fr-FR" altLang="fr-FR"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var </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dao = </a:t>
            </a:r>
            <a:r>
              <a:rPr kumimoji="0" lang="fr-FR" altLang="fr-FR"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INSTANCE</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?.personneDao();</a:t>
            </a:r>
            <a:b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dao?.insert(Personne(</a:t>
            </a:r>
            <a:r>
              <a:rPr kumimoji="0" lang="fr-FR" altLang="fr-FR" sz="9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fr-FR" altLang="fr-FR"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"Cosson"</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fr-FR" altLang="fr-FR"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"Anthony"</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dao?.insert(Personne(</a:t>
            </a:r>
            <a:r>
              <a:rPr kumimoji="0" lang="fr-FR" altLang="fr-FR" sz="9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fr-FR" altLang="fr-FR"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"Cosson"</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fr-FR" altLang="fr-FR"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"Nicolas"</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.build()</a:t>
            </a:r>
            <a:b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fr-FR" altLang="fr-FR"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INSTANCE </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instance</a:t>
            </a:r>
            <a:b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fr-FR" altLang="fr-FR"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instance</a:t>
            </a:r>
            <a:b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fr-FR" altLang="fr-FR" sz="9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fr-FR" altLang="fr-FR"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2508921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DESIGN_ID_THÈME OFFICE" val="RIT6VH5m"/>
  <p:tag name="ARTICULATE_DESIGN_ID_1_THÈME OFFICE" val="R66cABEG"/>
  <p:tag name="ARTICULATE_SLIDE_COUNT" val="2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NUM" val="1"/>
</p:tagLst>
</file>

<file path=ppt/tags/tag101.xml><?xml version="1.0" encoding="utf-8"?>
<p:tagLst xmlns:a="http://schemas.openxmlformats.org/drawingml/2006/main" xmlns:r="http://schemas.openxmlformats.org/officeDocument/2006/relationships" xmlns:p="http://schemas.openxmlformats.org/presentationml/2006/main">
  <p:tag name="NUM" val="2"/>
</p:tagLst>
</file>

<file path=ppt/tags/tag102.xml><?xml version="1.0" encoding="utf-8"?>
<p:tagLst xmlns:a="http://schemas.openxmlformats.org/drawingml/2006/main" xmlns:r="http://schemas.openxmlformats.org/officeDocument/2006/relationships" xmlns:p="http://schemas.openxmlformats.org/presentationml/2006/main">
  <p:tag name="NUM" val="3"/>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NUM" val="1"/>
</p:tagLst>
</file>

<file path=ppt/tags/tag105.xml><?xml version="1.0" encoding="utf-8"?>
<p:tagLst xmlns:a="http://schemas.openxmlformats.org/drawingml/2006/main" xmlns:r="http://schemas.openxmlformats.org/officeDocument/2006/relationships" xmlns:p="http://schemas.openxmlformats.org/presentationml/2006/main">
  <p:tag name="NUM" val="2"/>
</p:tagLst>
</file>

<file path=ppt/tags/tag106.xml><?xml version="1.0" encoding="utf-8"?>
<p:tagLst xmlns:a="http://schemas.openxmlformats.org/drawingml/2006/main" xmlns:r="http://schemas.openxmlformats.org/officeDocument/2006/relationships" xmlns:p="http://schemas.openxmlformats.org/presentationml/2006/main">
  <p:tag name="NUM" val="3"/>
</p:tagLst>
</file>

<file path=ppt/tags/tag107.xml><?xml version="1.0" encoding="utf-8"?>
<p:tagLst xmlns:a="http://schemas.openxmlformats.org/drawingml/2006/main" xmlns:r="http://schemas.openxmlformats.org/officeDocument/2006/relationships" xmlns:p="http://schemas.openxmlformats.org/presentationml/2006/main">
  <p:tag name="NUM" val="4"/>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NUM"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NUM" val="2"/>
</p:tagLst>
</file>

<file path=ppt/tags/tag111.xml><?xml version="1.0" encoding="utf-8"?>
<p:tagLst xmlns:a="http://schemas.openxmlformats.org/drawingml/2006/main" xmlns:r="http://schemas.openxmlformats.org/officeDocument/2006/relationships" xmlns:p="http://schemas.openxmlformats.org/presentationml/2006/main">
  <p:tag name="NUM" val="3"/>
</p:tagLst>
</file>

<file path=ppt/tags/tag112.xml><?xml version="1.0" encoding="utf-8"?>
<p:tagLst xmlns:a="http://schemas.openxmlformats.org/drawingml/2006/main" xmlns:r="http://schemas.openxmlformats.org/officeDocument/2006/relationships" xmlns:p="http://schemas.openxmlformats.org/presentationml/2006/main">
  <p:tag name="NUM" val="4"/>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NUM" val="1"/>
</p:tagLst>
</file>

<file path=ppt/tags/tag115.xml><?xml version="1.0" encoding="utf-8"?>
<p:tagLst xmlns:a="http://schemas.openxmlformats.org/drawingml/2006/main" xmlns:r="http://schemas.openxmlformats.org/officeDocument/2006/relationships" xmlns:p="http://schemas.openxmlformats.org/presentationml/2006/main">
  <p:tag name="NUM" val="2"/>
</p:tagLst>
</file>

<file path=ppt/tags/tag116.xml><?xml version="1.0" encoding="utf-8"?>
<p:tagLst xmlns:a="http://schemas.openxmlformats.org/drawingml/2006/main" xmlns:r="http://schemas.openxmlformats.org/officeDocument/2006/relationships" xmlns:p="http://schemas.openxmlformats.org/presentationml/2006/main">
  <p:tag name="NUM" val="3"/>
</p:tagLst>
</file>

<file path=ppt/tags/tag117.xml><?xml version="1.0" encoding="utf-8"?>
<p:tagLst xmlns:a="http://schemas.openxmlformats.org/drawingml/2006/main" xmlns:r="http://schemas.openxmlformats.org/officeDocument/2006/relationships" xmlns:p="http://schemas.openxmlformats.org/presentationml/2006/main">
  <p:tag name="NUM" val="4"/>
</p:tagLst>
</file>

<file path=ppt/tags/tag1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9.xml><?xml version="1.0" encoding="utf-8"?>
<p:tagLst xmlns:a="http://schemas.openxmlformats.org/drawingml/2006/main" xmlns:r="http://schemas.openxmlformats.org/officeDocument/2006/relationships" xmlns:p="http://schemas.openxmlformats.org/presentationml/2006/main">
  <p:tag name="NUM"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NUM" val="2"/>
</p:tagLst>
</file>

<file path=ppt/tags/tag121.xml><?xml version="1.0" encoding="utf-8"?>
<p:tagLst xmlns:a="http://schemas.openxmlformats.org/drawingml/2006/main" xmlns:r="http://schemas.openxmlformats.org/officeDocument/2006/relationships" xmlns:p="http://schemas.openxmlformats.org/presentationml/2006/main">
  <p:tag name="NUM" val="3"/>
</p:tagLst>
</file>

<file path=ppt/tags/tag122.xml><?xml version="1.0" encoding="utf-8"?>
<p:tagLst xmlns:a="http://schemas.openxmlformats.org/drawingml/2006/main" xmlns:r="http://schemas.openxmlformats.org/officeDocument/2006/relationships" xmlns:p="http://schemas.openxmlformats.org/presentationml/2006/main">
  <p:tag name="NUM" val="4"/>
</p:tagLst>
</file>

<file path=ppt/tags/tag1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4.xml><?xml version="1.0" encoding="utf-8"?>
<p:tagLst xmlns:a="http://schemas.openxmlformats.org/drawingml/2006/main" xmlns:r="http://schemas.openxmlformats.org/officeDocument/2006/relationships" xmlns:p="http://schemas.openxmlformats.org/presentationml/2006/main">
  <p:tag name="NUM" val="1"/>
</p:tagLst>
</file>

<file path=ppt/tags/tag125.xml><?xml version="1.0" encoding="utf-8"?>
<p:tagLst xmlns:a="http://schemas.openxmlformats.org/drawingml/2006/main" xmlns:r="http://schemas.openxmlformats.org/officeDocument/2006/relationships" xmlns:p="http://schemas.openxmlformats.org/presentationml/2006/main">
  <p:tag name="NUM" val="2"/>
</p:tagLst>
</file>

<file path=ppt/tags/tag126.xml><?xml version="1.0" encoding="utf-8"?>
<p:tagLst xmlns:a="http://schemas.openxmlformats.org/drawingml/2006/main" xmlns:r="http://schemas.openxmlformats.org/officeDocument/2006/relationships" xmlns:p="http://schemas.openxmlformats.org/presentationml/2006/main">
  <p:tag name="NUM" val="3"/>
</p:tagLst>
</file>

<file path=ppt/tags/tag1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8.xml><?xml version="1.0" encoding="utf-8"?>
<p:tagLst xmlns:a="http://schemas.openxmlformats.org/drawingml/2006/main" xmlns:r="http://schemas.openxmlformats.org/officeDocument/2006/relationships" xmlns:p="http://schemas.openxmlformats.org/presentationml/2006/main">
  <p:tag name="NUM" val="1"/>
</p:tagLst>
</file>

<file path=ppt/tags/tag129.xml><?xml version="1.0" encoding="utf-8"?>
<p:tagLst xmlns:a="http://schemas.openxmlformats.org/drawingml/2006/main" xmlns:r="http://schemas.openxmlformats.org/officeDocument/2006/relationships" xmlns:p="http://schemas.openxmlformats.org/presentationml/2006/main">
  <p:tag name="NUM" val="2"/>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0.xml><?xml version="1.0" encoding="utf-8"?>
<p:tagLst xmlns:a="http://schemas.openxmlformats.org/drawingml/2006/main" xmlns:r="http://schemas.openxmlformats.org/officeDocument/2006/relationships" xmlns:p="http://schemas.openxmlformats.org/presentationml/2006/main">
  <p:tag name="NUM" val="3"/>
</p:tagLst>
</file>

<file path=ppt/tags/tag1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2.xml><?xml version="1.0" encoding="utf-8"?>
<p:tagLst xmlns:a="http://schemas.openxmlformats.org/drawingml/2006/main" xmlns:r="http://schemas.openxmlformats.org/officeDocument/2006/relationships" xmlns:p="http://schemas.openxmlformats.org/presentationml/2006/main">
  <p:tag name="NUM" val="1"/>
</p:tagLst>
</file>

<file path=ppt/tags/tag133.xml><?xml version="1.0" encoding="utf-8"?>
<p:tagLst xmlns:a="http://schemas.openxmlformats.org/drawingml/2006/main" xmlns:r="http://schemas.openxmlformats.org/officeDocument/2006/relationships" xmlns:p="http://schemas.openxmlformats.org/presentationml/2006/main">
  <p:tag name="NUM" val="2"/>
</p:tagLst>
</file>

<file path=ppt/tags/tag134.xml><?xml version="1.0" encoding="utf-8"?>
<p:tagLst xmlns:a="http://schemas.openxmlformats.org/drawingml/2006/main" xmlns:r="http://schemas.openxmlformats.org/officeDocument/2006/relationships" xmlns:p="http://schemas.openxmlformats.org/presentationml/2006/main">
  <p:tag name="NUM" val="3"/>
</p:tagLst>
</file>

<file path=ppt/tags/tag135.xml><?xml version="1.0" encoding="utf-8"?>
<p:tagLst xmlns:a="http://schemas.openxmlformats.org/drawingml/2006/main" xmlns:r="http://schemas.openxmlformats.org/officeDocument/2006/relationships" xmlns:p="http://schemas.openxmlformats.org/presentationml/2006/main">
  <p:tag name="NUM" val="4"/>
</p:tagLst>
</file>

<file path=ppt/tags/tag1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7.xml><?xml version="1.0" encoding="utf-8"?>
<p:tagLst xmlns:a="http://schemas.openxmlformats.org/drawingml/2006/main" xmlns:r="http://schemas.openxmlformats.org/officeDocument/2006/relationships" xmlns:p="http://schemas.openxmlformats.org/presentationml/2006/main">
  <p:tag name="NUM" val="1"/>
</p:tagLst>
</file>

<file path=ppt/tags/tag138.xml><?xml version="1.0" encoding="utf-8"?>
<p:tagLst xmlns:a="http://schemas.openxmlformats.org/drawingml/2006/main" xmlns:r="http://schemas.openxmlformats.org/officeDocument/2006/relationships" xmlns:p="http://schemas.openxmlformats.org/presentationml/2006/main">
  <p:tag name="NUM" val="2"/>
</p:tagLst>
</file>

<file path=ppt/tags/tag139.xml><?xml version="1.0" encoding="utf-8"?>
<p:tagLst xmlns:a="http://schemas.openxmlformats.org/drawingml/2006/main" xmlns:r="http://schemas.openxmlformats.org/officeDocument/2006/relationships" xmlns:p="http://schemas.openxmlformats.org/presentationml/2006/main">
  <p:tag name="NUM" val="3"/>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1.xml><?xml version="1.0" encoding="utf-8"?>
<p:tagLst xmlns:a="http://schemas.openxmlformats.org/drawingml/2006/main" xmlns:r="http://schemas.openxmlformats.org/officeDocument/2006/relationships" xmlns:p="http://schemas.openxmlformats.org/presentationml/2006/main">
  <p:tag name="NUM" val="1"/>
</p:tagLst>
</file>

<file path=ppt/tags/tag142.xml><?xml version="1.0" encoding="utf-8"?>
<p:tagLst xmlns:a="http://schemas.openxmlformats.org/drawingml/2006/main" xmlns:r="http://schemas.openxmlformats.org/officeDocument/2006/relationships" xmlns:p="http://schemas.openxmlformats.org/presentationml/2006/main">
  <p:tag name="NUM" val="2"/>
</p:tagLst>
</file>

<file path=ppt/tags/tag143.xml><?xml version="1.0" encoding="utf-8"?>
<p:tagLst xmlns:a="http://schemas.openxmlformats.org/drawingml/2006/main" xmlns:r="http://schemas.openxmlformats.org/officeDocument/2006/relationships" xmlns:p="http://schemas.openxmlformats.org/presentationml/2006/main">
  <p:tag name="NUM" val="3"/>
</p:tagLst>
</file>

<file path=ppt/tags/tag144.xml><?xml version="1.0" encoding="utf-8"?>
<p:tagLst xmlns:a="http://schemas.openxmlformats.org/drawingml/2006/main" xmlns:r="http://schemas.openxmlformats.org/officeDocument/2006/relationships" xmlns:p="http://schemas.openxmlformats.org/presentationml/2006/main">
  <p:tag name="NUM" val="4"/>
</p:tagLst>
</file>

<file path=ppt/tags/tag145.xml><?xml version="1.0" encoding="utf-8"?>
<p:tagLst xmlns:a="http://schemas.openxmlformats.org/drawingml/2006/main" xmlns:r="http://schemas.openxmlformats.org/officeDocument/2006/relationships" xmlns:p="http://schemas.openxmlformats.org/presentationml/2006/main">
  <p:tag name="NUM" val="5"/>
</p:tagLst>
</file>

<file path=ppt/tags/tag1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7.xml><?xml version="1.0" encoding="utf-8"?>
<p:tagLst xmlns:a="http://schemas.openxmlformats.org/drawingml/2006/main" xmlns:r="http://schemas.openxmlformats.org/officeDocument/2006/relationships" xmlns:p="http://schemas.openxmlformats.org/presentationml/2006/main">
  <p:tag name="NUM" val="1"/>
</p:tagLst>
</file>

<file path=ppt/tags/tag148.xml><?xml version="1.0" encoding="utf-8"?>
<p:tagLst xmlns:a="http://schemas.openxmlformats.org/drawingml/2006/main" xmlns:r="http://schemas.openxmlformats.org/officeDocument/2006/relationships" xmlns:p="http://schemas.openxmlformats.org/presentationml/2006/main">
  <p:tag name="NUM" val="2"/>
</p:tagLst>
</file>

<file path=ppt/tags/tag149.xml><?xml version="1.0" encoding="utf-8"?>
<p:tagLst xmlns:a="http://schemas.openxmlformats.org/drawingml/2006/main" xmlns:r="http://schemas.openxmlformats.org/officeDocument/2006/relationships" xmlns:p="http://schemas.openxmlformats.org/presentationml/2006/main">
  <p:tag name="NUM" val="3"/>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0.xml><?xml version="1.0" encoding="utf-8"?>
<p:tagLst xmlns:a="http://schemas.openxmlformats.org/drawingml/2006/main" xmlns:r="http://schemas.openxmlformats.org/officeDocument/2006/relationships" xmlns:p="http://schemas.openxmlformats.org/presentationml/2006/main">
  <p:tag name="NUM" val="4"/>
</p:tagLst>
</file>

<file path=ppt/tags/tag151.xml><?xml version="1.0" encoding="utf-8"?>
<p:tagLst xmlns:a="http://schemas.openxmlformats.org/drawingml/2006/main" xmlns:r="http://schemas.openxmlformats.org/officeDocument/2006/relationships" xmlns:p="http://schemas.openxmlformats.org/presentationml/2006/main">
  <p:tag name="NUM" val="5"/>
</p:tagLst>
</file>

<file path=ppt/tags/tag1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3.xml><?xml version="1.0" encoding="utf-8"?>
<p:tagLst xmlns:a="http://schemas.openxmlformats.org/drawingml/2006/main" xmlns:r="http://schemas.openxmlformats.org/officeDocument/2006/relationships" xmlns:p="http://schemas.openxmlformats.org/presentationml/2006/main">
  <p:tag name="NUM" val="1"/>
</p:tagLst>
</file>

<file path=ppt/tags/tag154.xml><?xml version="1.0" encoding="utf-8"?>
<p:tagLst xmlns:a="http://schemas.openxmlformats.org/drawingml/2006/main" xmlns:r="http://schemas.openxmlformats.org/officeDocument/2006/relationships" xmlns:p="http://schemas.openxmlformats.org/presentationml/2006/main">
  <p:tag name="NUM" val="2"/>
</p:tagLst>
</file>

<file path=ppt/tags/tag155.xml><?xml version="1.0" encoding="utf-8"?>
<p:tagLst xmlns:a="http://schemas.openxmlformats.org/drawingml/2006/main" xmlns:r="http://schemas.openxmlformats.org/officeDocument/2006/relationships" xmlns:p="http://schemas.openxmlformats.org/presentationml/2006/main">
  <p:tag name="NUM" val="3"/>
</p:tagLst>
</file>

<file path=ppt/tags/tag156.xml><?xml version="1.0" encoding="utf-8"?>
<p:tagLst xmlns:a="http://schemas.openxmlformats.org/drawingml/2006/main" xmlns:r="http://schemas.openxmlformats.org/officeDocument/2006/relationships" xmlns:p="http://schemas.openxmlformats.org/presentationml/2006/main">
  <p:tag name="NUM" val="4"/>
</p:tagLst>
</file>

<file path=ppt/tags/tag1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8.xml><?xml version="1.0" encoding="utf-8"?>
<p:tagLst xmlns:a="http://schemas.openxmlformats.org/drawingml/2006/main" xmlns:r="http://schemas.openxmlformats.org/officeDocument/2006/relationships" xmlns:p="http://schemas.openxmlformats.org/presentationml/2006/main">
  <p:tag name="NUM" val="1"/>
</p:tagLst>
</file>

<file path=ppt/tags/tag159.xml><?xml version="1.0" encoding="utf-8"?>
<p:tagLst xmlns:a="http://schemas.openxmlformats.org/drawingml/2006/main" xmlns:r="http://schemas.openxmlformats.org/officeDocument/2006/relationships" xmlns:p="http://schemas.openxmlformats.org/presentationml/2006/main">
  <p:tag name="NUM" val="2"/>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0.xml><?xml version="1.0" encoding="utf-8"?>
<p:tagLst xmlns:a="http://schemas.openxmlformats.org/drawingml/2006/main" xmlns:r="http://schemas.openxmlformats.org/officeDocument/2006/relationships" xmlns:p="http://schemas.openxmlformats.org/presentationml/2006/main">
  <p:tag name="NUM" val="3"/>
</p:tagLst>
</file>

<file path=ppt/tags/tag1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2.xml><?xml version="1.0" encoding="utf-8"?>
<p:tagLst xmlns:a="http://schemas.openxmlformats.org/drawingml/2006/main" xmlns:r="http://schemas.openxmlformats.org/officeDocument/2006/relationships" xmlns:p="http://schemas.openxmlformats.org/presentationml/2006/main">
  <p:tag name="NUM" val="1"/>
</p:tagLst>
</file>

<file path=ppt/tags/tag163.xml><?xml version="1.0" encoding="utf-8"?>
<p:tagLst xmlns:a="http://schemas.openxmlformats.org/drawingml/2006/main" xmlns:r="http://schemas.openxmlformats.org/officeDocument/2006/relationships" xmlns:p="http://schemas.openxmlformats.org/presentationml/2006/main">
  <p:tag name="NUM" val="2"/>
</p:tagLst>
</file>

<file path=ppt/tags/tag164.xml><?xml version="1.0" encoding="utf-8"?>
<p:tagLst xmlns:a="http://schemas.openxmlformats.org/drawingml/2006/main" xmlns:r="http://schemas.openxmlformats.org/officeDocument/2006/relationships" xmlns:p="http://schemas.openxmlformats.org/presentationml/2006/main">
  <p:tag name="NUM" val="3"/>
</p:tagLst>
</file>

<file path=ppt/tags/tag1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6.xml><?xml version="1.0" encoding="utf-8"?>
<p:tagLst xmlns:a="http://schemas.openxmlformats.org/drawingml/2006/main" xmlns:r="http://schemas.openxmlformats.org/officeDocument/2006/relationships" xmlns:p="http://schemas.openxmlformats.org/presentationml/2006/main">
  <p:tag name="NUM" val="1"/>
</p:tagLst>
</file>

<file path=ppt/tags/tag167.xml><?xml version="1.0" encoding="utf-8"?>
<p:tagLst xmlns:a="http://schemas.openxmlformats.org/drawingml/2006/main" xmlns:r="http://schemas.openxmlformats.org/officeDocument/2006/relationships" xmlns:p="http://schemas.openxmlformats.org/presentationml/2006/main">
  <p:tag name="NUM" val="2"/>
</p:tagLst>
</file>

<file path=ppt/tags/tag168.xml><?xml version="1.0" encoding="utf-8"?>
<p:tagLst xmlns:a="http://schemas.openxmlformats.org/drawingml/2006/main" xmlns:r="http://schemas.openxmlformats.org/officeDocument/2006/relationships" xmlns:p="http://schemas.openxmlformats.org/presentationml/2006/main">
  <p:tag name="NUM" val="3"/>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2"/>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NUM" val="1"/>
</p:tagLst>
</file>

<file path=ppt/tags/tag48.xml><?xml version="1.0" encoding="utf-8"?>
<p:tagLst xmlns:a="http://schemas.openxmlformats.org/drawingml/2006/main" xmlns:r="http://schemas.openxmlformats.org/officeDocument/2006/relationships" xmlns:p="http://schemas.openxmlformats.org/presentationml/2006/main">
  <p:tag name="NUM" val="2"/>
</p:tagLst>
</file>

<file path=ppt/tags/tag49.xml><?xml version="1.0" encoding="utf-8"?>
<p:tagLst xmlns:a="http://schemas.openxmlformats.org/drawingml/2006/main" xmlns:r="http://schemas.openxmlformats.org/officeDocument/2006/relationships" xmlns:p="http://schemas.openxmlformats.org/presentationml/2006/main">
  <p:tag name="NUM" val="3"/>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NUM" val="1"/>
</p:tagLst>
</file>

<file path=ppt/tags/tag52.xml><?xml version="1.0" encoding="utf-8"?>
<p:tagLst xmlns:a="http://schemas.openxmlformats.org/drawingml/2006/main" xmlns:r="http://schemas.openxmlformats.org/officeDocument/2006/relationships" xmlns:p="http://schemas.openxmlformats.org/presentationml/2006/main">
  <p:tag name="NUM" val="2"/>
</p:tagLst>
</file>

<file path=ppt/tags/tag53.xml><?xml version="1.0" encoding="utf-8"?>
<p:tagLst xmlns:a="http://schemas.openxmlformats.org/drawingml/2006/main" xmlns:r="http://schemas.openxmlformats.org/officeDocument/2006/relationships" xmlns:p="http://schemas.openxmlformats.org/presentationml/2006/main">
  <p:tag name="NUM" val="3"/>
</p:tagLst>
</file>

<file path=ppt/tags/tag54.xml><?xml version="1.0" encoding="utf-8"?>
<p:tagLst xmlns:a="http://schemas.openxmlformats.org/drawingml/2006/main" xmlns:r="http://schemas.openxmlformats.org/officeDocument/2006/relationships" xmlns:p="http://schemas.openxmlformats.org/presentationml/2006/main">
  <p:tag name="NUM" val="4"/>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NUM" val="1"/>
</p:tagLst>
</file>

<file path=ppt/tags/tag57.xml><?xml version="1.0" encoding="utf-8"?>
<p:tagLst xmlns:a="http://schemas.openxmlformats.org/drawingml/2006/main" xmlns:r="http://schemas.openxmlformats.org/officeDocument/2006/relationships" xmlns:p="http://schemas.openxmlformats.org/presentationml/2006/main">
  <p:tag name="NUM" val="2"/>
</p:tagLst>
</file>

<file path=ppt/tags/tag58.xml><?xml version="1.0" encoding="utf-8"?>
<p:tagLst xmlns:a="http://schemas.openxmlformats.org/drawingml/2006/main" xmlns:r="http://schemas.openxmlformats.org/officeDocument/2006/relationships" xmlns:p="http://schemas.openxmlformats.org/presentationml/2006/main">
  <p:tag name="NUM" val="3"/>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NUM" val="1"/>
</p:tagLst>
</file>

<file path=ppt/tags/tag61.xml><?xml version="1.0" encoding="utf-8"?>
<p:tagLst xmlns:a="http://schemas.openxmlformats.org/drawingml/2006/main" xmlns:r="http://schemas.openxmlformats.org/officeDocument/2006/relationships" xmlns:p="http://schemas.openxmlformats.org/presentationml/2006/main">
  <p:tag name="NUM" val="2"/>
</p:tagLst>
</file>

<file path=ppt/tags/tag62.xml><?xml version="1.0" encoding="utf-8"?>
<p:tagLst xmlns:a="http://schemas.openxmlformats.org/drawingml/2006/main" xmlns:r="http://schemas.openxmlformats.org/officeDocument/2006/relationships" xmlns:p="http://schemas.openxmlformats.org/presentationml/2006/main">
  <p:tag name="NUM" val="3"/>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NUM" val="1"/>
</p:tagLst>
</file>

<file path=ppt/tags/tag65.xml><?xml version="1.0" encoding="utf-8"?>
<p:tagLst xmlns:a="http://schemas.openxmlformats.org/drawingml/2006/main" xmlns:r="http://schemas.openxmlformats.org/officeDocument/2006/relationships" xmlns:p="http://schemas.openxmlformats.org/presentationml/2006/main">
  <p:tag name="NUM" val="2"/>
</p:tagLst>
</file>

<file path=ppt/tags/tag66.xml><?xml version="1.0" encoding="utf-8"?>
<p:tagLst xmlns:a="http://schemas.openxmlformats.org/drawingml/2006/main" xmlns:r="http://schemas.openxmlformats.org/officeDocument/2006/relationships" xmlns:p="http://schemas.openxmlformats.org/presentationml/2006/main">
  <p:tag name="NUM" val="3"/>
</p:tagLst>
</file>

<file path=ppt/tags/tag67.xml><?xml version="1.0" encoding="utf-8"?>
<p:tagLst xmlns:a="http://schemas.openxmlformats.org/drawingml/2006/main" xmlns:r="http://schemas.openxmlformats.org/officeDocument/2006/relationships" xmlns:p="http://schemas.openxmlformats.org/presentationml/2006/main">
  <p:tag name="NUM" val="4"/>
</p:tagLst>
</file>

<file path=ppt/tags/tag68.xml><?xml version="1.0" encoding="utf-8"?>
<p:tagLst xmlns:a="http://schemas.openxmlformats.org/drawingml/2006/main" xmlns:r="http://schemas.openxmlformats.org/officeDocument/2006/relationships" xmlns:p="http://schemas.openxmlformats.org/presentationml/2006/main">
  <p:tag name="NUM" val="5"/>
</p:tagLst>
</file>

<file path=ppt/tags/tag69.xml><?xml version="1.0" encoding="utf-8"?>
<p:tagLst xmlns:a="http://schemas.openxmlformats.org/drawingml/2006/main" xmlns:r="http://schemas.openxmlformats.org/officeDocument/2006/relationships" xmlns:p="http://schemas.openxmlformats.org/presentationml/2006/main">
  <p:tag name="NUM" val="6"/>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NUM" val="1"/>
</p:tagLst>
</file>

<file path=ppt/tags/tag72.xml><?xml version="1.0" encoding="utf-8"?>
<p:tagLst xmlns:a="http://schemas.openxmlformats.org/drawingml/2006/main" xmlns:r="http://schemas.openxmlformats.org/officeDocument/2006/relationships" xmlns:p="http://schemas.openxmlformats.org/presentationml/2006/main">
  <p:tag name="NUM" val="2"/>
</p:tagLst>
</file>

<file path=ppt/tags/tag73.xml><?xml version="1.0" encoding="utf-8"?>
<p:tagLst xmlns:a="http://schemas.openxmlformats.org/drawingml/2006/main" xmlns:r="http://schemas.openxmlformats.org/officeDocument/2006/relationships" xmlns:p="http://schemas.openxmlformats.org/presentationml/2006/main">
  <p:tag name="NUM" val="3"/>
</p:tagLst>
</file>

<file path=ppt/tags/tag74.xml><?xml version="1.0" encoding="utf-8"?>
<p:tagLst xmlns:a="http://schemas.openxmlformats.org/drawingml/2006/main" xmlns:r="http://schemas.openxmlformats.org/officeDocument/2006/relationships" xmlns:p="http://schemas.openxmlformats.org/presentationml/2006/main">
  <p:tag name="NUM" val="4"/>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NUM" val="1"/>
</p:tagLst>
</file>

<file path=ppt/tags/tag77.xml><?xml version="1.0" encoding="utf-8"?>
<p:tagLst xmlns:a="http://schemas.openxmlformats.org/drawingml/2006/main" xmlns:r="http://schemas.openxmlformats.org/officeDocument/2006/relationships" xmlns:p="http://schemas.openxmlformats.org/presentationml/2006/main">
  <p:tag name="NUM" val="2"/>
</p:tagLst>
</file>

<file path=ppt/tags/tag78.xml><?xml version="1.0" encoding="utf-8"?>
<p:tagLst xmlns:a="http://schemas.openxmlformats.org/drawingml/2006/main" xmlns:r="http://schemas.openxmlformats.org/officeDocument/2006/relationships" xmlns:p="http://schemas.openxmlformats.org/presentationml/2006/main">
  <p:tag name="NUM" val="3"/>
</p:tagLst>
</file>

<file path=ppt/tags/tag79.xml><?xml version="1.0" encoding="utf-8"?>
<p:tagLst xmlns:a="http://schemas.openxmlformats.org/drawingml/2006/main" xmlns:r="http://schemas.openxmlformats.org/officeDocument/2006/relationships" xmlns:p="http://schemas.openxmlformats.org/presentationml/2006/main">
  <p:tag name="NUM" val="4"/>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NUM" val="1"/>
</p:tagLst>
</file>

<file path=ppt/tags/tag82.xml><?xml version="1.0" encoding="utf-8"?>
<p:tagLst xmlns:a="http://schemas.openxmlformats.org/drawingml/2006/main" xmlns:r="http://schemas.openxmlformats.org/officeDocument/2006/relationships" xmlns:p="http://schemas.openxmlformats.org/presentationml/2006/main">
  <p:tag name="NUM" val="2"/>
</p:tagLst>
</file>

<file path=ppt/tags/tag83.xml><?xml version="1.0" encoding="utf-8"?>
<p:tagLst xmlns:a="http://schemas.openxmlformats.org/drawingml/2006/main" xmlns:r="http://schemas.openxmlformats.org/officeDocument/2006/relationships" xmlns:p="http://schemas.openxmlformats.org/presentationml/2006/main">
  <p:tag name="NUM" val="3"/>
</p:tagLst>
</file>

<file path=ppt/tags/tag84.xml><?xml version="1.0" encoding="utf-8"?>
<p:tagLst xmlns:a="http://schemas.openxmlformats.org/drawingml/2006/main" xmlns:r="http://schemas.openxmlformats.org/officeDocument/2006/relationships" xmlns:p="http://schemas.openxmlformats.org/presentationml/2006/main">
  <p:tag name="NUM" val="4"/>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NUM" val="1"/>
</p:tagLst>
</file>

<file path=ppt/tags/tag87.xml><?xml version="1.0" encoding="utf-8"?>
<p:tagLst xmlns:a="http://schemas.openxmlformats.org/drawingml/2006/main" xmlns:r="http://schemas.openxmlformats.org/officeDocument/2006/relationships" xmlns:p="http://schemas.openxmlformats.org/presentationml/2006/main">
  <p:tag name="NUM" val="2"/>
</p:tagLst>
</file>

<file path=ppt/tags/tag88.xml><?xml version="1.0" encoding="utf-8"?>
<p:tagLst xmlns:a="http://schemas.openxmlformats.org/drawingml/2006/main" xmlns:r="http://schemas.openxmlformats.org/officeDocument/2006/relationships" xmlns:p="http://schemas.openxmlformats.org/presentationml/2006/main">
  <p:tag name="NUM" val="3"/>
</p:tagLst>
</file>

<file path=ppt/tags/tag89.xml><?xml version="1.0" encoding="utf-8"?>
<p:tagLst xmlns:a="http://schemas.openxmlformats.org/drawingml/2006/main" xmlns:r="http://schemas.openxmlformats.org/officeDocument/2006/relationships" xmlns:p="http://schemas.openxmlformats.org/presentationml/2006/main">
  <p:tag name="NUM" val="4"/>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NUM" val="5"/>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NUM" val="1"/>
</p:tagLst>
</file>

<file path=ppt/tags/tag93.xml><?xml version="1.0" encoding="utf-8"?>
<p:tagLst xmlns:a="http://schemas.openxmlformats.org/drawingml/2006/main" xmlns:r="http://schemas.openxmlformats.org/officeDocument/2006/relationships" xmlns:p="http://schemas.openxmlformats.org/presentationml/2006/main">
  <p:tag name="NUM" val="2"/>
</p:tagLst>
</file>

<file path=ppt/tags/tag94.xml><?xml version="1.0" encoding="utf-8"?>
<p:tagLst xmlns:a="http://schemas.openxmlformats.org/drawingml/2006/main" xmlns:r="http://schemas.openxmlformats.org/officeDocument/2006/relationships" xmlns:p="http://schemas.openxmlformats.org/presentationml/2006/main">
  <p:tag name="NUM" val="3"/>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NUM" val="1"/>
</p:tagLst>
</file>

<file path=ppt/tags/tag97.xml><?xml version="1.0" encoding="utf-8"?>
<p:tagLst xmlns:a="http://schemas.openxmlformats.org/drawingml/2006/main" xmlns:r="http://schemas.openxmlformats.org/officeDocument/2006/relationships" xmlns:p="http://schemas.openxmlformats.org/presentationml/2006/main">
  <p:tag name="NUM" val="2"/>
</p:tagLst>
</file>

<file path=ppt/tags/tag98.xml><?xml version="1.0" encoding="utf-8"?>
<p:tagLst xmlns:a="http://schemas.openxmlformats.org/drawingml/2006/main" xmlns:r="http://schemas.openxmlformats.org/officeDocument/2006/relationships" xmlns:p="http://schemas.openxmlformats.org/presentationml/2006/main">
  <p:tag name="NUM" val="3"/>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rmAutofit/>
      </a:bodyPr>
      <a:lstStyle>
        <a:defPPr>
          <a:defRPr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rmAutofit/>
      </a:bodyPr>
      <a:lstStyle>
        <a:defPPr>
          <a:defRPr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C6D81C18CA3A143BFCE988E0B855946" ma:contentTypeVersion="10" ma:contentTypeDescription="Crée un document." ma:contentTypeScope="" ma:versionID="843ccf878f9b1445a0d8d8e2fe9a4a21">
  <xsd:schema xmlns:xsd="http://www.w3.org/2001/XMLSchema" xmlns:xs="http://www.w3.org/2001/XMLSchema" xmlns:p="http://schemas.microsoft.com/office/2006/metadata/properties" xmlns:ns2="c016370a-b7c9-4039-9eaa-9f6016a33bd2" xmlns:ns3="2b844f85-d02a-4d35-aab0-730ea0553e8d" targetNamespace="http://schemas.microsoft.com/office/2006/metadata/properties" ma:root="true" ma:fieldsID="b8408d31c7985c57229d75061a595e0b" ns2:_="" ns3:_="">
    <xsd:import namespace="c016370a-b7c9-4039-9eaa-9f6016a33bd2"/>
    <xsd:import namespace="2b844f85-d02a-4d35-aab0-730ea0553e8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16370a-b7c9-4039-9eaa-9f6016a33b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b844f85-d02a-4d35-aab0-730ea0553e8d" elementFormDefault="qualified">
    <xsd:import namespace="http://schemas.microsoft.com/office/2006/documentManagement/types"/>
    <xsd:import namespace="http://schemas.microsoft.com/office/infopath/2007/PartnerControls"/>
    <xsd:element name="SharedWithUsers" ma:index="16"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744E35-8DFE-42FB-9B27-EF60FB2821E4}">
  <ds:schemaRefs>
    <ds:schemaRef ds:uri="2b844f85-d02a-4d35-aab0-730ea0553e8d"/>
    <ds:schemaRef ds:uri="http://schemas.microsoft.com/office/2006/documentManagement/types"/>
    <ds:schemaRef ds:uri="c016370a-b7c9-4039-9eaa-9f6016a33bd2"/>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AC472C3E-3E7B-48D2-BE64-60D4B59381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16370a-b7c9-4039-9eaa-9f6016a33bd2"/>
    <ds:schemaRef ds:uri="2b844f85-d02a-4d35-aab0-730ea0553e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2112B7-675F-4876-9B67-FE360DED350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TotalTime>
  <Words>2209</Words>
  <Application>Microsoft Office PowerPoint</Application>
  <PresentationFormat>Grand écran</PresentationFormat>
  <Paragraphs>169</Paragraphs>
  <Slides>27</Slides>
  <Notes>27</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27</vt:i4>
      </vt:variant>
    </vt:vector>
  </HeadingPairs>
  <TitlesOfParts>
    <vt:vector size="33" baseType="lpstr">
      <vt:lpstr>Segoe UI Light</vt:lpstr>
      <vt:lpstr>Courier New</vt:lpstr>
      <vt:lpstr>Segoe UI</vt:lpstr>
      <vt:lpstr>Arial</vt:lpstr>
      <vt:lpstr>Thème Office</vt:lpstr>
      <vt:lpstr>1_Thème Office</vt:lpstr>
      <vt:lpstr>Le développement  d’une application mobile  sous Android</vt:lpstr>
      <vt:lpstr>Room</vt:lpstr>
      <vt:lpstr>Room</vt:lpstr>
      <vt:lpstr>Room</vt:lpstr>
      <vt:lpstr>Room</vt:lpstr>
      <vt:lpstr>Room</vt:lpstr>
      <vt:lpstr>Room</vt:lpstr>
      <vt:lpstr>Room</vt:lpstr>
      <vt:lpstr>Room</vt:lpstr>
      <vt:lpstr>Room</vt:lpstr>
      <vt:lpstr>Room</vt:lpstr>
      <vt:lpstr>Room</vt:lpstr>
      <vt:lpstr>Room</vt:lpstr>
      <vt:lpstr>Room</vt:lpstr>
      <vt:lpstr>Room</vt:lpstr>
      <vt:lpstr>Room</vt:lpstr>
      <vt:lpstr>Room</vt:lpstr>
      <vt:lpstr>Room</vt:lpstr>
      <vt:lpstr>Room</vt:lpstr>
      <vt:lpstr>Room</vt:lpstr>
      <vt:lpstr>Room</vt:lpstr>
      <vt:lpstr>Room</vt:lpstr>
      <vt:lpstr>Room</vt:lpstr>
      <vt:lpstr>Room</vt:lpstr>
      <vt:lpstr>Room</vt:lpstr>
      <vt:lpstr>Room</vt:lpstr>
      <vt:lpstr>Room</vt:lpstr>
    </vt:vector>
  </TitlesOfParts>
  <Company>editions Eni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Nathalie HERVOCHE</dc:creator>
  <cp:lastModifiedBy>Emilie VILLETORTE</cp:lastModifiedBy>
  <cp:revision>1063</cp:revision>
  <dcterms:created xsi:type="dcterms:W3CDTF">2017-05-09T08:51:09Z</dcterms:created>
  <dcterms:modified xsi:type="dcterms:W3CDTF">2022-01-24T13:35:24Z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f66734b3-83b1-41cc-940e-f23d0c158fc1</vt:lpwstr>
  </property>
  <property fmtid="{D5CDD505-2E9C-101B-9397-08002B2CF9AE}" pid="3" name="ContentTypeId">
    <vt:lpwstr>0x010100AC6D81C18CA3A143BFCE988E0B855946</vt:lpwstr>
  </property>
  <property fmtid="{D5CDD505-2E9C-101B-9397-08002B2CF9AE}" pid="4" name="ArticulateGUID">
    <vt:lpwstr>4C016939-3D63-4BD5-8C4B-0D84325C8D72</vt:lpwstr>
  </property>
  <property fmtid="{D5CDD505-2E9C-101B-9397-08002B2CF9AE}" pid="5" name="ArticulatePath">
    <vt:lpwstr>débuter_powerapps_video_ENI</vt:lpwstr>
  </property>
</Properties>
</file>