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.xml" ContentType="application/vnd.openxmlformats-officedocument.presentationml.notesSlide+xml"/>
  <Override PartName="/ppt/comments/modernComment_100_7E923C18.xml" ContentType="application/vnd.ms-powerpoint.comment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2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3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4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5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6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7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8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9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10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99" r:id="rId4"/>
    <p:sldMasterId id="2147483722" r:id="rId5"/>
  </p:sldMasterIdLst>
  <p:notesMasterIdLst>
    <p:notesMasterId r:id="rId17"/>
  </p:notesMasterIdLst>
  <p:handoutMasterIdLst>
    <p:handoutMasterId r:id="rId18"/>
  </p:handoutMasterIdLst>
  <p:sldIdLst>
    <p:sldId id="256" r:id="rId6"/>
    <p:sldId id="257" r:id="rId7"/>
    <p:sldId id="589" r:id="rId8"/>
    <p:sldId id="720" r:id="rId9"/>
    <p:sldId id="721" r:id="rId10"/>
    <p:sldId id="722" r:id="rId11"/>
    <p:sldId id="723" r:id="rId12"/>
    <p:sldId id="724" r:id="rId13"/>
    <p:sldId id="725" r:id="rId14"/>
    <p:sldId id="726" r:id="rId15"/>
    <p:sldId id="696" r:id="rId16"/>
  </p:sldIdLst>
  <p:sldSz cx="12192000" cy="6858000"/>
  <p:notesSz cx="7104063" cy="10234613"/>
  <p:embeddedFontLst>
    <p:embeddedFont>
      <p:font typeface="Segoe UI" panose="020B0502040204020203" pitchFamily="34" charset="0"/>
      <p:regular r:id="rId19"/>
      <p:bold r:id="rId20"/>
      <p:italic r:id="rId21"/>
      <p:boldItalic r:id="rId22"/>
    </p:embeddedFont>
    <p:embeddedFont>
      <p:font typeface="Segoe UI Light" panose="020B0502040204020203" pitchFamily="34" charset="0"/>
      <p:regular r:id="rId23"/>
      <p:italic r:id="rId24"/>
    </p:embeddedFont>
  </p:embeddedFontLst>
  <p:custDataLst>
    <p:tags r:id="rId25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7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7199D02-F446-0807-52A6-5C0D46C48229}" name="Emilie VILLETORTE" initials="EV" userId="S::evilletorte@eni.fr::60a890f2-81d8-4a9a-b988-47c91ea199b8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h BOUTER" initials="SB" lastIdx="9" clrIdx="0">
    <p:extLst>
      <p:ext uri="{19B8F6BF-5375-455C-9EA6-DF929625EA0E}">
        <p15:presenceInfo xmlns:p15="http://schemas.microsoft.com/office/powerpoint/2012/main" userId="S-1-5-21-1801674531-1897051121-839522115-8424" providerId="AD"/>
      </p:ext>
    </p:extLst>
  </p:cmAuthor>
  <p:cmAuthor id="2" name="Thierry RICHARD" initials="TR" lastIdx="1" clrIdx="1">
    <p:extLst>
      <p:ext uri="{19B8F6BF-5375-455C-9EA6-DF929625EA0E}">
        <p15:presenceInfo xmlns:p15="http://schemas.microsoft.com/office/powerpoint/2012/main" userId="Thierry RICHARD" providerId="None"/>
      </p:ext>
    </p:extLst>
  </p:cmAuthor>
  <p:cmAuthor id="3" name="RICHARD Thierry Admin" initials="RTA" lastIdx="3" clrIdx="2">
    <p:extLst>
      <p:ext uri="{19B8F6BF-5375-455C-9EA6-DF929625EA0E}">
        <p15:presenceInfo xmlns:p15="http://schemas.microsoft.com/office/powerpoint/2012/main" userId="RICHARD Thierry Admin" providerId="None"/>
      </p:ext>
    </p:extLst>
  </p:cmAuthor>
  <p:cmAuthor id="4" name="Barthe, Karine (EXT - FR/Lannion)" initials="BK(F" lastIdx="1" clrIdx="3">
    <p:extLst>
      <p:ext uri="{19B8F6BF-5375-455C-9EA6-DF929625EA0E}">
        <p15:presenceInfo xmlns:p15="http://schemas.microsoft.com/office/powerpoint/2012/main" userId="Barthe, Karine (EXT - FR/Lannion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CD"/>
    <a:srgbClr val="F46914"/>
    <a:srgbClr val="9D4007"/>
    <a:srgbClr val="007386"/>
    <a:srgbClr val="55BDFD"/>
    <a:srgbClr val="07D3A2"/>
    <a:srgbClr val="018FA5"/>
    <a:srgbClr val="6A0DB7"/>
    <a:srgbClr val="B08600"/>
    <a:srgbClr val="009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2" autoAdjust="0"/>
    <p:restoredTop sz="70388" autoAdjust="0"/>
  </p:normalViewPr>
  <p:slideViewPr>
    <p:cSldViewPr snapToGrid="0">
      <p:cViewPr varScale="1">
        <p:scale>
          <a:sx n="112" d="100"/>
          <a:sy n="112" d="100"/>
        </p:scale>
        <p:origin x="702" y="96"/>
      </p:cViewPr>
      <p:guideLst>
        <p:guide orient="horz" pos="2160"/>
        <p:guide pos="3840"/>
        <p:guide pos="27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71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6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font" Target="fonts/font1.fntdata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modernComment_100_7E923C1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62E1A5B-16C2-42BD-AFD5-7E8CAAE9D7C4}" authorId="{B7199D02-F446-0807-52A6-5C0D46C48229}" created="2022-01-24T13:39:26.07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123512856" sldId="256"/>
      <ac:spMk id="2" creationId="{6FA20465-108C-484C-98C8-D5CC05D665E3}"/>
      <ac:txMk cp="44" len="4">
        <ac:context len="57" hash="764422540"/>
      </ac:txMk>
    </ac:txMkLst>
    <p188:pos x="3998976" y="1822197"/>
    <p188:txBody>
      <a:bodyPr/>
      <a:lstStyle/>
      <a:p>
        <a:r>
          <a:rPr lang="fr-FR"/>
          <a:t>pour Android ?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7A8EB9EB-B186-4F9A-9F85-BBB1D65C7589}" type="datetimeFigureOut">
              <a:rPr lang="fr-FR" smtClean="0">
                <a:latin typeface="Segoe UI" panose="020B0502040204020203" pitchFamily="34" charset="0"/>
              </a:rPr>
              <a:t>24/01/2022</a:t>
            </a:fld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2611C90E-7C5C-4FC7-8E56-A2E921698B81}" type="slidenum">
              <a:rPr lang="fr-FR" smtClean="0">
                <a:latin typeface="Segoe UI" panose="020B0502040204020203" pitchFamily="34" charset="0"/>
              </a:rPr>
              <a:t>‹N°›</a:t>
            </a:fld>
            <a:endParaRPr lang="fr-FR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4908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Segoe UI" panose="020B0502040204020203" pitchFamily="34" charset="0"/>
              </a:defRPr>
            </a:lvl1pPr>
          </a:lstStyle>
          <a:p>
            <a:fld id="{E63BDECB-E14E-459C-896C-A883D5960C42}" type="datetimeFigureOut">
              <a:rPr lang="fr-FR" smtClean="0"/>
              <a:pPr/>
              <a:t>24/01/2022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latin typeface="Segoe UI" panose="020B0502040204020203" pitchFamily="34" charset="0"/>
              </a:defRPr>
            </a:lvl1pPr>
          </a:lstStyle>
          <a:p>
            <a:fld id="{00CA5B4E-61E0-4854-9785-88AF627D622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8058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>
                <a:solidFill>
                  <a:srgbClr val="348899"/>
                </a:solidFill>
                <a:latin typeface="Segoe UI"/>
              </a:rPr>
              <a:t>Ce n’est pas un cours git, c’est une explication pour utiliser les fonctionnalités fondamentales git avec AndroidStudio</a:t>
            </a:r>
          </a:p>
        </p:txBody>
      </p:sp>
    </p:spTree>
    <p:extLst>
      <p:ext uri="{BB962C8B-B14F-4D97-AF65-F5344CB8AC3E}">
        <p14:creationId xmlns:p14="http://schemas.microsoft.com/office/powerpoint/2010/main" val="2817811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4830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Vous savez utilisez Android Studio avec GitHub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3169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0789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1-Configurer son compte github sur Android Studio</a:t>
            </a:r>
          </a:p>
          <a:p>
            <a:r>
              <a:rPr lang="fr-FR"/>
              <a:t>2-Share Project on github</a:t>
            </a:r>
          </a:p>
          <a:p>
            <a:br>
              <a:rPr lang="fr-FR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6960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5050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4109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6248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1671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2212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3220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6.sv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8.sv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4" Type="http://schemas.openxmlformats.org/officeDocument/2006/relationships/image" Target="../media/image6.sv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Relationship Id="rId4" Type="http://schemas.openxmlformats.org/officeDocument/2006/relationships/image" Target="../media/image2.sv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2.sv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5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6.xml"/><Relationship Id="rId4" Type="http://schemas.openxmlformats.org/officeDocument/2006/relationships/image" Target="../media/image8.svg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7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8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9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0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1.xml"/><Relationship Id="rId4" Type="http://schemas.openxmlformats.org/officeDocument/2006/relationships/image" Target="../media/image6.svg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UV SLIDE">
    <p:bg>
      <p:bgPr>
        <a:solidFill>
          <a:srgbClr val="22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524000" y="1689099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du cours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168774"/>
            <a:ext cx="9144000" cy="1655762"/>
          </a:xfrm>
        </p:spPr>
        <p:txBody>
          <a:bodyPr/>
          <a:lstStyle>
            <a:lvl1pPr marL="0" indent="0" algn="ctr">
              <a:buNone/>
              <a:defRPr sz="2400" b="1" baseline="0">
                <a:solidFill>
                  <a:srgbClr val="55BDF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Numéro du module - Titre du module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07787" y="0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776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U BL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39365" y="204441"/>
            <a:ext cx="11168422" cy="283239"/>
          </a:xfrm>
        </p:spPr>
        <p:txBody>
          <a:bodyPr lIns="0" tIns="0" rIns="0" bIns="0" anchor="t" anchorCtr="0">
            <a:noAutofit/>
          </a:bodyPr>
          <a:lstStyle>
            <a:lvl1pPr algn="r">
              <a:defRPr sz="2000">
                <a:solidFill>
                  <a:srgbClr val="22293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B6266F0-30FC-4A85-96A7-F7D4EC0246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83443" y="1765298"/>
            <a:ext cx="9435919" cy="3933860"/>
          </a:xfrm>
        </p:spPr>
        <p:txBody>
          <a:bodyPr>
            <a:noAutofit/>
          </a:bodyPr>
          <a:lstStyle>
            <a:lvl1pPr>
              <a:defRPr sz="2400">
                <a:solidFill>
                  <a:srgbClr val="22293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rgbClr val="22293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rgbClr val="22293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rgbClr val="22293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solidFill>
                  <a:srgbClr val="22293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487681"/>
            <a:ext cx="11179997" cy="39620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1">
                <a:solidFill>
                  <a:srgbClr val="55BDF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216E4060-7756-488B-A8CF-45695371F1AC}"/>
              </a:ext>
            </a:extLst>
          </p:cNvPr>
          <p:cNvSpPr/>
          <p:nvPr userDrawn="1"/>
        </p:nvSpPr>
        <p:spPr>
          <a:xfrm>
            <a:off x="386999" y="1083421"/>
            <a:ext cx="3204000" cy="3204000"/>
          </a:xfrm>
          <a:prstGeom prst="ellipse">
            <a:avLst/>
          </a:prstGeom>
          <a:solidFill>
            <a:srgbClr val="222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64297E8-D624-41E2-AB63-1A5E60BB4454}"/>
              </a:ext>
            </a:extLst>
          </p:cNvPr>
          <p:cNvCxnSpPr>
            <a:cxnSpLocks/>
          </p:cNvCxnSpPr>
          <p:nvPr userDrawn="1"/>
        </p:nvCxnSpPr>
        <p:spPr>
          <a:xfrm>
            <a:off x="1988999" y="-1038854"/>
            <a:ext cx="0" cy="2146260"/>
          </a:xfrm>
          <a:prstGeom prst="line">
            <a:avLst/>
          </a:prstGeom>
          <a:ln w="127000">
            <a:solidFill>
              <a:srgbClr val="222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que 8">
            <a:extLst>
              <a:ext uri="{FF2B5EF4-FFF2-40B4-BE49-F238E27FC236}">
                <a16:creationId xmlns:a16="http://schemas.microsoft.com/office/drawing/2014/main" id="{2CC2134C-30D2-48FC-9042-DD7DD2E9C59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3337" y="1483312"/>
            <a:ext cx="1522796" cy="193343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BF9557E-A1B1-45C8-AEDD-B2A8FF7CC812}"/>
              </a:ext>
            </a:extLst>
          </p:cNvPr>
          <p:cNvSpPr/>
          <p:nvPr userDrawn="1"/>
        </p:nvSpPr>
        <p:spPr>
          <a:xfrm>
            <a:off x="1579433" y="3599255"/>
            <a:ext cx="819135" cy="430887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QUIZ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144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U BL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39365" y="204441"/>
            <a:ext cx="11168422" cy="283239"/>
          </a:xfrm>
        </p:spPr>
        <p:txBody>
          <a:bodyPr lIns="0" tIns="0" rIns="0" bIns="0" anchor="t" anchorCtr="0">
            <a:noAutofit/>
          </a:bodyPr>
          <a:lstStyle>
            <a:lvl1pPr algn="r">
              <a:defRPr sz="2000">
                <a:solidFill>
                  <a:srgbClr val="22293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B6266F0-30FC-4A85-96A7-F7D4EC0246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83443" y="1765298"/>
            <a:ext cx="9435919" cy="3933860"/>
          </a:xfrm>
        </p:spPr>
        <p:txBody>
          <a:bodyPr>
            <a:noAutofit/>
          </a:bodyPr>
          <a:lstStyle>
            <a:lvl1pPr>
              <a:defRPr sz="2400">
                <a:solidFill>
                  <a:srgbClr val="22293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rgbClr val="22293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rgbClr val="22293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rgbClr val="22293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solidFill>
                  <a:srgbClr val="22293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487681"/>
            <a:ext cx="11179997" cy="39620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1">
                <a:solidFill>
                  <a:srgbClr val="55BDF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216E4060-7756-488B-A8CF-45695371F1AC}"/>
              </a:ext>
            </a:extLst>
          </p:cNvPr>
          <p:cNvSpPr/>
          <p:nvPr userDrawn="1"/>
        </p:nvSpPr>
        <p:spPr>
          <a:xfrm>
            <a:off x="386999" y="1083421"/>
            <a:ext cx="3204000" cy="3204000"/>
          </a:xfrm>
          <a:prstGeom prst="ellipse">
            <a:avLst/>
          </a:prstGeom>
          <a:solidFill>
            <a:srgbClr val="222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64297E8-D624-41E2-AB63-1A5E60BB4454}"/>
              </a:ext>
            </a:extLst>
          </p:cNvPr>
          <p:cNvCxnSpPr>
            <a:cxnSpLocks/>
          </p:cNvCxnSpPr>
          <p:nvPr userDrawn="1"/>
        </p:nvCxnSpPr>
        <p:spPr>
          <a:xfrm>
            <a:off x="1988999" y="-1038854"/>
            <a:ext cx="0" cy="2146260"/>
          </a:xfrm>
          <a:prstGeom prst="line">
            <a:avLst/>
          </a:prstGeom>
          <a:ln w="127000">
            <a:solidFill>
              <a:srgbClr val="222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que 8">
            <a:extLst>
              <a:ext uri="{FF2B5EF4-FFF2-40B4-BE49-F238E27FC236}">
                <a16:creationId xmlns:a16="http://schemas.microsoft.com/office/drawing/2014/main" id="{2CC2134C-30D2-48FC-9042-DD7DD2E9C59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3337" y="1483312"/>
            <a:ext cx="1522796" cy="193343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BF9557E-A1B1-45C8-AEDD-B2A8FF7CC812}"/>
              </a:ext>
            </a:extLst>
          </p:cNvPr>
          <p:cNvSpPr/>
          <p:nvPr userDrawn="1"/>
        </p:nvSpPr>
        <p:spPr>
          <a:xfrm>
            <a:off x="1795038" y="3599255"/>
            <a:ext cx="387927" cy="430887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TP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232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U">
    <p:bg>
      <p:bgPr>
        <a:solidFill>
          <a:srgbClr val="22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39365" y="204441"/>
            <a:ext cx="11168422" cy="283239"/>
          </a:xfrm>
        </p:spPr>
        <p:txBody>
          <a:bodyPr lIns="0" tIns="0" rIns="0" bIns="0" anchor="t" anchorCtr="0">
            <a:no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487681"/>
            <a:ext cx="11179997" cy="39620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1">
                <a:solidFill>
                  <a:srgbClr val="55BDF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FE542CD-0319-4EA3-B17C-155A583039E9}"/>
              </a:ext>
            </a:extLst>
          </p:cNvPr>
          <p:cNvSpPr/>
          <p:nvPr userDrawn="1"/>
        </p:nvSpPr>
        <p:spPr>
          <a:xfrm>
            <a:off x="3956624" y="-992393"/>
            <a:ext cx="826495" cy="826495"/>
          </a:xfrm>
          <a:prstGeom prst="rect">
            <a:avLst/>
          </a:prstGeom>
          <a:solidFill>
            <a:srgbClr val="F46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328D19D-4040-45B5-937E-CBA937C7EBF8}"/>
              </a:ext>
            </a:extLst>
          </p:cNvPr>
          <p:cNvSpPr/>
          <p:nvPr userDrawn="1"/>
        </p:nvSpPr>
        <p:spPr>
          <a:xfrm>
            <a:off x="5056069" y="-992393"/>
            <a:ext cx="826495" cy="826495"/>
          </a:xfrm>
          <a:prstGeom prst="rect">
            <a:avLst/>
          </a:prstGeom>
          <a:solidFill>
            <a:srgbClr val="B01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6E809B9-47CA-4295-A34A-67317FFE6962}"/>
              </a:ext>
            </a:extLst>
          </p:cNvPr>
          <p:cNvSpPr/>
          <p:nvPr userDrawn="1"/>
        </p:nvSpPr>
        <p:spPr>
          <a:xfrm>
            <a:off x="6155513" y="-992393"/>
            <a:ext cx="826495" cy="826495"/>
          </a:xfrm>
          <a:prstGeom prst="rect">
            <a:avLst/>
          </a:prstGeom>
          <a:solidFill>
            <a:srgbClr val="6A0D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EEBBC02-612B-4739-B9E6-9601A074E655}"/>
              </a:ext>
            </a:extLst>
          </p:cNvPr>
          <p:cNvSpPr/>
          <p:nvPr userDrawn="1"/>
        </p:nvSpPr>
        <p:spPr>
          <a:xfrm>
            <a:off x="3956624" y="-2219029"/>
            <a:ext cx="826495" cy="826495"/>
          </a:xfrm>
          <a:prstGeom prst="rect">
            <a:avLst/>
          </a:prstGeom>
          <a:solidFill>
            <a:srgbClr val="07D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8BC8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B8CC412-A2F4-430B-9345-C041B0325FD1}"/>
              </a:ext>
            </a:extLst>
          </p:cNvPr>
          <p:cNvSpPr/>
          <p:nvPr userDrawn="1"/>
        </p:nvSpPr>
        <p:spPr>
          <a:xfrm rot="16200000">
            <a:off x="5056068" y="-2219028"/>
            <a:ext cx="826496" cy="826496"/>
          </a:xfrm>
          <a:prstGeom prst="rect">
            <a:avLst/>
          </a:pr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atin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8463699-C8DC-4716-950C-EBA27B74F1B6}"/>
              </a:ext>
            </a:extLst>
          </p:cNvPr>
          <p:cNvSpPr/>
          <p:nvPr userDrawn="1"/>
        </p:nvSpPr>
        <p:spPr>
          <a:xfrm rot="16200000">
            <a:off x="6155512" y="-2219028"/>
            <a:ext cx="826496" cy="826496"/>
          </a:xfrm>
          <a:prstGeom prst="rect">
            <a:avLst/>
          </a:prstGeom>
          <a:solidFill>
            <a:srgbClr val="009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atin typeface="Segoe UI" panose="020B0502040204020203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E8450A0-10BE-43BE-9745-D2F0AD26CF33}"/>
              </a:ext>
            </a:extLst>
          </p:cNvPr>
          <p:cNvSpPr/>
          <p:nvPr userDrawn="1"/>
        </p:nvSpPr>
        <p:spPr>
          <a:xfrm rot="16200000">
            <a:off x="7254957" y="-2219028"/>
            <a:ext cx="826496" cy="826496"/>
          </a:xfrm>
          <a:prstGeom prst="rect">
            <a:avLst/>
          </a:prstGeom>
          <a:solidFill>
            <a:srgbClr val="01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atin typeface="Segoe UI" panose="020B0502040204020203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8E4FAAB-F214-4033-A58E-2698649AB840}"/>
              </a:ext>
            </a:extLst>
          </p:cNvPr>
          <p:cNvSpPr/>
          <p:nvPr userDrawn="1"/>
        </p:nvSpPr>
        <p:spPr>
          <a:xfrm rot="16200000">
            <a:off x="8354402" y="-2219028"/>
            <a:ext cx="826496" cy="826496"/>
          </a:xfrm>
          <a:prstGeom prst="rect">
            <a:avLst/>
          </a:prstGeom>
          <a:solidFill>
            <a:srgbClr val="007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atin typeface="Segoe UI" panose="020B0502040204020203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5478C9B-9FEB-4846-B43E-A0EE3E620FAD}"/>
              </a:ext>
            </a:extLst>
          </p:cNvPr>
          <p:cNvSpPr/>
          <p:nvPr userDrawn="1"/>
        </p:nvSpPr>
        <p:spPr>
          <a:xfrm rot="16200000">
            <a:off x="7254957" y="-992393"/>
            <a:ext cx="826496" cy="826496"/>
          </a:xfrm>
          <a:prstGeom prst="rect">
            <a:avLst/>
          </a:prstGeom>
          <a:solidFill>
            <a:srgbClr val="005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atin typeface="Segoe UI" panose="020B0502040204020203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3D52872-5B47-460F-A1E8-60F300FA450A}"/>
              </a:ext>
            </a:extLst>
          </p:cNvPr>
          <p:cNvSpPr/>
          <p:nvPr userDrawn="1"/>
        </p:nvSpPr>
        <p:spPr>
          <a:xfrm rot="16200000">
            <a:off x="8354402" y="-992393"/>
            <a:ext cx="826496" cy="826496"/>
          </a:xfrm>
          <a:prstGeom prst="rect">
            <a:avLst/>
          </a:prstGeom>
          <a:solidFill>
            <a:srgbClr val="222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atin typeface="Segoe UI" panose="020B0502040204020203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A014F17-999A-4CA8-91A4-FC3C479B068D}"/>
              </a:ext>
            </a:extLst>
          </p:cNvPr>
          <p:cNvSpPr/>
          <p:nvPr userDrawn="1"/>
        </p:nvSpPr>
        <p:spPr>
          <a:xfrm>
            <a:off x="2947987" y="2037394"/>
            <a:ext cx="2369344" cy="157235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61" name="Group 3">
            <a:extLst>
              <a:ext uri="{FF2B5EF4-FFF2-40B4-BE49-F238E27FC236}">
                <a16:creationId xmlns:a16="http://schemas.microsoft.com/office/drawing/2014/main" id="{1C59F45A-4CE8-407A-BB14-E0A19BA50A9B}"/>
              </a:ext>
            </a:extLst>
          </p:cNvPr>
          <p:cNvGrpSpPr/>
          <p:nvPr userDrawn="1"/>
        </p:nvGrpSpPr>
        <p:grpSpPr>
          <a:xfrm>
            <a:off x="2825470" y="1610553"/>
            <a:ext cx="2608356" cy="549189"/>
            <a:chOff x="1491054" y="1804020"/>
            <a:chExt cx="2371541" cy="499328"/>
          </a:xfrm>
        </p:grpSpPr>
        <p:sp>
          <p:nvSpPr>
            <p:cNvPr id="62" name="Right Triangle 4">
              <a:extLst>
                <a:ext uri="{FF2B5EF4-FFF2-40B4-BE49-F238E27FC236}">
                  <a16:creationId xmlns:a16="http://schemas.microsoft.com/office/drawing/2014/main" id="{EE029548-AA49-4568-ADC6-0BF544704B8A}"/>
                </a:ext>
              </a:extLst>
            </p:cNvPr>
            <p:cNvSpPr/>
            <p:nvPr/>
          </p:nvSpPr>
          <p:spPr>
            <a:xfrm flipV="1">
              <a:off x="3755845" y="2192215"/>
              <a:ext cx="106750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9A7588D-A0FE-415F-B92A-8244D1A2DF33}"/>
                </a:ext>
              </a:extLst>
            </p:cNvPr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rgbClr val="0090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64" name="Right Triangle 6">
              <a:extLst>
                <a:ext uri="{FF2B5EF4-FFF2-40B4-BE49-F238E27FC236}">
                  <a16:creationId xmlns:a16="http://schemas.microsoft.com/office/drawing/2014/main" id="{2270E7D9-774F-4F87-B5B9-3091A4FC882F}"/>
                </a:ext>
              </a:extLst>
            </p:cNvPr>
            <p:cNvSpPr/>
            <p:nvPr/>
          </p:nvSpPr>
          <p:spPr>
            <a:xfrm flipH="1" flipV="1">
              <a:off x="1494433" y="2192219"/>
              <a:ext cx="107679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2F7EF9C1-3F5E-4CF7-A722-FA48CCF352A5}"/>
              </a:ext>
            </a:extLst>
          </p:cNvPr>
          <p:cNvSpPr/>
          <p:nvPr userDrawn="1"/>
        </p:nvSpPr>
        <p:spPr>
          <a:xfrm>
            <a:off x="5711094" y="2037394"/>
            <a:ext cx="2373564" cy="157235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68" name="Group 40">
            <a:extLst>
              <a:ext uri="{FF2B5EF4-FFF2-40B4-BE49-F238E27FC236}">
                <a16:creationId xmlns:a16="http://schemas.microsoft.com/office/drawing/2014/main" id="{55D28910-E916-410A-AE76-080F2DBF236A}"/>
              </a:ext>
            </a:extLst>
          </p:cNvPr>
          <p:cNvGrpSpPr/>
          <p:nvPr userDrawn="1"/>
        </p:nvGrpSpPr>
        <p:grpSpPr>
          <a:xfrm>
            <a:off x="5592663" y="1610553"/>
            <a:ext cx="2609405" cy="549189"/>
            <a:chOff x="1490102" y="1804020"/>
            <a:chExt cx="2372494" cy="499328"/>
          </a:xfrm>
        </p:grpSpPr>
        <p:sp>
          <p:nvSpPr>
            <p:cNvPr id="69" name="Right Triangle 41">
              <a:extLst>
                <a:ext uri="{FF2B5EF4-FFF2-40B4-BE49-F238E27FC236}">
                  <a16:creationId xmlns:a16="http://schemas.microsoft.com/office/drawing/2014/main" id="{2DA7F6E1-3191-4F1B-BE17-9B0C202FD49A}"/>
                </a:ext>
              </a:extLst>
            </p:cNvPr>
            <p:cNvSpPr/>
            <p:nvPr/>
          </p:nvSpPr>
          <p:spPr>
            <a:xfrm flipV="1">
              <a:off x="3755846" y="2192216"/>
              <a:ext cx="106750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D48954B-DB03-4F59-B000-900A0AE47525}"/>
                </a:ext>
              </a:extLst>
            </p:cNvPr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rgbClr val="0090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71" name="Right Triangle 43">
              <a:extLst>
                <a:ext uri="{FF2B5EF4-FFF2-40B4-BE49-F238E27FC236}">
                  <a16:creationId xmlns:a16="http://schemas.microsoft.com/office/drawing/2014/main" id="{B1B90389-0CC9-414E-B5F6-18E197FBF1CC}"/>
                </a:ext>
              </a:extLst>
            </p:cNvPr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DE3EEA14-043F-4B54-875D-D1589387167B}"/>
              </a:ext>
            </a:extLst>
          </p:cNvPr>
          <p:cNvSpPr/>
          <p:nvPr userDrawn="1"/>
        </p:nvSpPr>
        <p:spPr>
          <a:xfrm>
            <a:off x="8479334" y="2037394"/>
            <a:ext cx="2373564" cy="157235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75" name="Group 47">
            <a:extLst>
              <a:ext uri="{FF2B5EF4-FFF2-40B4-BE49-F238E27FC236}">
                <a16:creationId xmlns:a16="http://schemas.microsoft.com/office/drawing/2014/main" id="{C70C7447-6D6B-4497-B0D2-A25F9EEAA523}"/>
              </a:ext>
            </a:extLst>
          </p:cNvPr>
          <p:cNvGrpSpPr/>
          <p:nvPr userDrawn="1"/>
        </p:nvGrpSpPr>
        <p:grpSpPr>
          <a:xfrm>
            <a:off x="8361949" y="1610553"/>
            <a:ext cx="2607829" cy="549189"/>
            <a:chOff x="1491054" y="1804020"/>
            <a:chExt cx="2371061" cy="499328"/>
          </a:xfrm>
        </p:grpSpPr>
        <p:sp>
          <p:nvSpPr>
            <p:cNvPr id="76" name="Right Triangle 48">
              <a:extLst>
                <a:ext uri="{FF2B5EF4-FFF2-40B4-BE49-F238E27FC236}">
                  <a16:creationId xmlns:a16="http://schemas.microsoft.com/office/drawing/2014/main" id="{66C29350-0975-4718-B011-F82E09C15C0B}"/>
                </a:ext>
              </a:extLst>
            </p:cNvPr>
            <p:cNvSpPr/>
            <p:nvPr/>
          </p:nvSpPr>
          <p:spPr>
            <a:xfrm flipV="1">
              <a:off x="3753680" y="2192216"/>
              <a:ext cx="106750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1054CF6-4783-4A65-AED7-1C06DC2E2FEC}"/>
                </a:ext>
              </a:extLst>
            </p:cNvPr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rgbClr val="0090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78" name="Right Triangle 50">
              <a:extLst>
                <a:ext uri="{FF2B5EF4-FFF2-40B4-BE49-F238E27FC236}">
                  <a16:creationId xmlns:a16="http://schemas.microsoft.com/office/drawing/2014/main" id="{CF2A8E87-7911-405B-8A5A-229389B14819}"/>
                </a:ext>
              </a:extLst>
            </p:cNvPr>
            <p:cNvSpPr/>
            <p:nvPr/>
          </p:nvSpPr>
          <p:spPr>
            <a:xfrm flipH="1" flipV="1">
              <a:off x="1492267" y="2192219"/>
              <a:ext cx="107679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DEA8E90D-9D1C-4DF0-86B6-A9CE0EB149A8}"/>
              </a:ext>
            </a:extLst>
          </p:cNvPr>
          <p:cNvSpPr/>
          <p:nvPr userDrawn="1"/>
        </p:nvSpPr>
        <p:spPr>
          <a:xfrm>
            <a:off x="2942855" y="4271804"/>
            <a:ext cx="2373564" cy="157235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82" name="Group 54">
            <a:extLst>
              <a:ext uri="{FF2B5EF4-FFF2-40B4-BE49-F238E27FC236}">
                <a16:creationId xmlns:a16="http://schemas.microsoft.com/office/drawing/2014/main" id="{C97C97D3-64F6-42E9-BDE7-AAC9CE646211}"/>
              </a:ext>
            </a:extLst>
          </p:cNvPr>
          <p:cNvGrpSpPr/>
          <p:nvPr userDrawn="1"/>
        </p:nvGrpSpPr>
        <p:grpSpPr>
          <a:xfrm>
            <a:off x="2824423" y="3844963"/>
            <a:ext cx="2609405" cy="549189"/>
            <a:chOff x="1490102" y="1804020"/>
            <a:chExt cx="2372494" cy="499328"/>
          </a:xfrm>
        </p:grpSpPr>
        <p:sp>
          <p:nvSpPr>
            <p:cNvPr id="83" name="Right Triangle 55">
              <a:extLst>
                <a:ext uri="{FF2B5EF4-FFF2-40B4-BE49-F238E27FC236}">
                  <a16:creationId xmlns:a16="http://schemas.microsoft.com/office/drawing/2014/main" id="{C4ACEF70-11E4-402A-89F5-0E00985BD65C}"/>
                </a:ext>
              </a:extLst>
            </p:cNvPr>
            <p:cNvSpPr/>
            <p:nvPr/>
          </p:nvSpPr>
          <p:spPr>
            <a:xfrm flipV="1">
              <a:off x="3755846" y="2192216"/>
              <a:ext cx="106750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FC1613E-339B-489A-9057-67892416F2C0}"/>
                </a:ext>
              </a:extLst>
            </p:cNvPr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rgbClr val="0090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85" name="Right Triangle 57">
              <a:extLst>
                <a:ext uri="{FF2B5EF4-FFF2-40B4-BE49-F238E27FC236}">
                  <a16:creationId xmlns:a16="http://schemas.microsoft.com/office/drawing/2014/main" id="{C8467C50-18EE-4924-B165-1D0E533382C2}"/>
                </a:ext>
              </a:extLst>
            </p:cNvPr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16AACB3D-CF02-4D14-B34A-D5890B0C2B13}"/>
              </a:ext>
            </a:extLst>
          </p:cNvPr>
          <p:cNvSpPr/>
          <p:nvPr userDrawn="1"/>
        </p:nvSpPr>
        <p:spPr>
          <a:xfrm>
            <a:off x="5711094" y="4271804"/>
            <a:ext cx="2373564" cy="157235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89" name="Group 61">
            <a:extLst>
              <a:ext uri="{FF2B5EF4-FFF2-40B4-BE49-F238E27FC236}">
                <a16:creationId xmlns:a16="http://schemas.microsoft.com/office/drawing/2014/main" id="{F2F7909D-3A48-49CD-B53C-D11718EB4206}"/>
              </a:ext>
            </a:extLst>
          </p:cNvPr>
          <p:cNvGrpSpPr/>
          <p:nvPr userDrawn="1"/>
        </p:nvGrpSpPr>
        <p:grpSpPr>
          <a:xfrm>
            <a:off x="5592663" y="3844963"/>
            <a:ext cx="2609405" cy="549189"/>
            <a:chOff x="1490102" y="1804020"/>
            <a:chExt cx="2372494" cy="499328"/>
          </a:xfrm>
        </p:grpSpPr>
        <p:sp>
          <p:nvSpPr>
            <p:cNvPr id="90" name="Right Triangle 62">
              <a:extLst>
                <a:ext uri="{FF2B5EF4-FFF2-40B4-BE49-F238E27FC236}">
                  <a16:creationId xmlns:a16="http://schemas.microsoft.com/office/drawing/2014/main" id="{4660CC44-1365-4DD2-891A-B6D504E40C0C}"/>
                </a:ext>
              </a:extLst>
            </p:cNvPr>
            <p:cNvSpPr/>
            <p:nvPr/>
          </p:nvSpPr>
          <p:spPr>
            <a:xfrm flipV="1">
              <a:off x="3755846" y="2192216"/>
              <a:ext cx="106750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2DD6A9E-04C4-4B28-A3F9-CF95A01BE3F1}"/>
                </a:ext>
              </a:extLst>
            </p:cNvPr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rgbClr val="0090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92" name="Right Triangle 64">
              <a:extLst>
                <a:ext uri="{FF2B5EF4-FFF2-40B4-BE49-F238E27FC236}">
                  <a16:creationId xmlns:a16="http://schemas.microsoft.com/office/drawing/2014/main" id="{768D9EC8-262A-4371-8575-8CBDF07F4FE9}"/>
                </a:ext>
              </a:extLst>
            </p:cNvPr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4F422D8A-AE9C-4919-85EF-119DB14EC060}"/>
              </a:ext>
            </a:extLst>
          </p:cNvPr>
          <p:cNvSpPr/>
          <p:nvPr userDrawn="1"/>
        </p:nvSpPr>
        <p:spPr>
          <a:xfrm>
            <a:off x="8479334" y="4271804"/>
            <a:ext cx="2373564" cy="157235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96" name="Group 68">
            <a:extLst>
              <a:ext uri="{FF2B5EF4-FFF2-40B4-BE49-F238E27FC236}">
                <a16:creationId xmlns:a16="http://schemas.microsoft.com/office/drawing/2014/main" id="{2AEC7D88-844A-4667-B6E0-32D573B232C1}"/>
              </a:ext>
            </a:extLst>
          </p:cNvPr>
          <p:cNvGrpSpPr/>
          <p:nvPr userDrawn="1"/>
        </p:nvGrpSpPr>
        <p:grpSpPr>
          <a:xfrm>
            <a:off x="8360902" y="3844963"/>
            <a:ext cx="2611899" cy="549189"/>
            <a:chOff x="1490102" y="1804020"/>
            <a:chExt cx="2374761" cy="499328"/>
          </a:xfrm>
        </p:grpSpPr>
        <p:sp>
          <p:nvSpPr>
            <p:cNvPr id="97" name="Right Triangle 69">
              <a:extLst>
                <a:ext uri="{FF2B5EF4-FFF2-40B4-BE49-F238E27FC236}">
                  <a16:creationId xmlns:a16="http://schemas.microsoft.com/office/drawing/2014/main" id="{68F0F50B-A6BF-46E0-B272-F320F97B7B5A}"/>
                </a:ext>
              </a:extLst>
            </p:cNvPr>
            <p:cNvSpPr/>
            <p:nvPr/>
          </p:nvSpPr>
          <p:spPr>
            <a:xfrm flipV="1">
              <a:off x="3755844" y="2192216"/>
              <a:ext cx="106750" cy="111129"/>
            </a:xfrm>
            <a:prstGeom prst="rtTriangle">
              <a:avLst/>
            </a:prstGeom>
            <a:solidFill>
              <a:srgbClr val="049EF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07772EE-14D6-483D-9DC6-79F4934B0473}"/>
                </a:ext>
              </a:extLst>
            </p:cNvPr>
            <p:cNvSpPr/>
            <p:nvPr/>
          </p:nvSpPr>
          <p:spPr>
            <a:xfrm>
              <a:off x="1491054" y="1804020"/>
              <a:ext cx="2373809" cy="388088"/>
            </a:xfrm>
            <a:prstGeom prst="rect">
              <a:avLst/>
            </a:prstGeom>
            <a:solidFill>
              <a:srgbClr val="55BDF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99" name="Right Triangle 71">
              <a:extLst>
                <a:ext uri="{FF2B5EF4-FFF2-40B4-BE49-F238E27FC236}">
                  <a16:creationId xmlns:a16="http://schemas.microsoft.com/office/drawing/2014/main" id="{1FF8AB95-36F4-43C1-85BA-0ED864D17D3C}"/>
                </a:ext>
              </a:extLst>
            </p:cNvPr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rgbClr val="049EF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102" name="Espace réservé du texte 3">
            <a:extLst>
              <a:ext uri="{FF2B5EF4-FFF2-40B4-BE49-F238E27FC236}">
                <a16:creationId xmlns:a16="http://schemas.microsoft.com/office/drawing/2014/main" id="{C847B85A-C4B7-492D-A28C-B9C9768B69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810235" y="2154962"/>
            <a:ext cx="2129004" cy="110697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1600" dirty="0" smtClean="0">
                <a:solidFill>
                  <a:srgbClr val="222933"/>
                </a:solidFill>
              </a:defRPr>
            </a:lvl1pPr>
            <a:lvl2pPr>
              <a:defRPr lang="fr-FR" sz="1800" dirty="0" smtClean="0">
                <a:latin typeface="+mn-lt"/>
              </a:defRPr>
            </a:lvl2pPr>
            <a:lvl3pPr>
              <a:defRPr lang="fr-FR" sz="1800" dirty="0" smtClean="0">
                <a:latin typeface="+mn-lt"/>
              </a:defRPr>
            </a:lvl3pPr>
            <a:lvl4pPr>
              <a:defRPr lang="fr-FR" dirty="0" smtClean="0">
                <a:latin typeface="+mn-lt"/>
              </a:defRPr>
            </a:lvl4pPr>
            <a:lvl5pPr>
              <a:defRPr lang="fr-FR" dirty="0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  <a:p>
            <a:pPr marL="0" lvl="0" defTabSz="457200"/>
            <a:endParaRPr lang="fr-FR" dirty="0"/>
          </a:p>
        </p:txBody>
      </p:sp>
      <p:sp>
        <p:nvSpPr>
          <p:cNvPr id="103" name="Espace réservé du texte 3">
            <a:extLst>
              <a:ext uri="{FF2B5EF4-FFF2-40B4-BE49-F238E27FC236}">
                <a16:creationId xmlns:a16="http://schemas.microsoft.com/office/drawing/2014/main" id="{AF5FAAD0-59AB-4FB6-B9ED-538558656FF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90332" y="2154962"/>
            <a:ext cx="2129004" cy="110697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1600" dirty="0" smtClean="0">
                <a:solidFill>
                  <a:srgbClr val="222933"/>
                </a:solidFill>
              </a:defRPr>
            </a:lvl1pPr>
            <a:lvl2pPr>
              <a:defRPr lang="fr-FR" sz="1800" dirty="0" smtClean="0">
                <a:latin typeface="+mn-lt"/>
              </a:defRPr>
            </a:lvl2pPr>
            <a:lvl3pPr>
              <a:defRPr lang="fr-FR" sz="1800" dirty="0" smtClean="0">
                <a:latin typeface="+mn-lt"/>
              </a:defRPr>
            </a:lvl3pPr>
            <a:lvl4pPr>
              <a:defRPr lang="fr-FR" dirty="0" smtClean="0">
                <a:latin typeface="+mn-lt"/>
              </a:defRPr>
            </a:lvl4pPr>
            <a:lvl5pPr>
              <a:defRPr lang="fr-FR" dirty="0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  <a:p>
            <a:pPr marL="0" lvl="0" defTabSz="457200"/>
            <a:endParaRPr lang="fr-FR" dirty="0"/>
          </a:p>
        </p:txBody>
      </p:sp>
      <p:sp>
        <p:nvSpPr>
          <p:cNvPr id="104" name="Espace réservé du texte 3">
            <a:extLst>
              <a:ext uri="{FF2B5EF4-FFF2-40B4-BE49-F238E27FC236}">
                <a16:creationId xmlns:a16="http://schemas.microsoft.com/office/drawing/2014/main" id="{F197602A-5132-48BF-A782-92EFCA5331D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044576" y="4402461"/>
            <a:ext cx="2129004" cy="110697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1600" dirty="0" smtClean="0">
                <a:solidFill>
                  <a:srgbClr val="222933"/>
                </a:solidFill>
              </a:defRPr>
            </a:lvl1pPr>
            <a:lvl2pPr>
              <a:defRPr lang="fr-FR" sz="1800" dirty="0" smtClean="0">
                <a:latin typeface="+mn-lt"/>
              </a:defRPr>
            </a:lvl2pPr>
            <a:lvl3pPr>
              <a:defRPr lang="fr-FR" sz="1800" dirty="0" smtClean="0">
                <a:latin typeface="+mn-lt"/>
              </a:defRPr>
            </a:lvl3pPr>
            <a:lvl4pPr>
              <a:defRPr lang="fr-FR" dirty="0" smtClean="0">
                <a:latin typeface="+mn-lt"/>
              </a:defRPr>
            </a:lvl4pPr>
            <a:lvl5pPr>
              <a:defRPr lang="fr-FR" dirty="0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  <a:p>
            <a:pPr marL="0" lvl="0" defTabSz="457200"/>
            <a:endParaRPr lang="fr-FR" dirty="0"/>
          </a:p>
        </p:txBody>
      </p:sp>
      <p:sp>
        <p:nvSpPr>
          <p:cNvPr id="105" name="Espace réservé du texte 3">
            <a:extLst>
              <a:ext uri="{FF2B5EF4-FFF2-40B4-BE49-F238E27FC236}">
                <a16:creationId xmlns:a16="http://schemas.microsoft.com/office/drawing/2014/main" id="{2F95FEC9-B913-485E-8533-FB533E4203F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816652" y="4402461"/>
            <a:ext cx="2129004" cy="110697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1600" dirty="0" smtClean="0">
                <a:solidFill>
                  <a:srgbClr val="222933"/>
                </a:solidFill>
              </a:defRPr>
            </a:lvl1pPr>
            <a:lvl2pPr>
              <a:defRPr lang="fr-FR" sz="1800" dirty="0" smtClean="0">
                <a:latin typeface="+mn-lt"/>
              </a:defRPr>
            </a:lvl2pPr>
            <a:lvl3pPr>
              <a:defRPr lang="fr-FR" sz="1800" dirty="0" smtClean="0">
                <a:latin typeface="+mn-lt"/>
              </a:defRPr>
            </a:lvl3pPr>
            <a:lvl4pPr>
              <a:defRPr lang="fr-FR" dirty="0" smtClean="0">
                <a:latin typeface="+mn-lt"/>
              </a:defRPr>
            </a:lvl4pPr>
            <a:lvl5pPr>
              <a:defRPr lang="fr-FR" dirty="0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  <a:p>
            <a:pPr marL="0" lvl="0" defTabSz="457200"/>
            <a:endParaRPr lang="fr-FR" dirty="0"/>
          </a:p>
        </p:txBody>
      </p:sp>
      <p:sp>
        <p:nvSpPr>
          <p:cNvPr id="106" name="Espace réservé du texte 3">
            <a:extLst>
              <a:ext uri="{FF2B5EF4-FFF2-40B4-BE49-F238E27FC236}">
                <a16:creationId xmlns:a16="http://schemas.microsoft.com/office/drawing/2014/main" id="{4BC3398E-DEFE-4B33-B2A8-8C78FDC6F2D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9388" y="2154962"/>
            <a:ext cx="2129004" cy="110697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1600" dirty="0" smtClean="0">
                <a:solidFill>
                  <a:srgbClr val="222933"/>
                </a:solidFill>
              </a:defRPr>
            </a:lvl1pPr>
            <a:lvl2pPr>
              <a:defRPr lang="fr-FR" sz="1800" dirty="0" smtClean="0">
                <a:latin typeface="+mn-lt"/>
              </a:defRPr>
            </a:lvl2pPr>
            <a:lvl3pPr>
              <a:defRPr lang="fr-FR" sz="1800" dirty="0" smtClean="0">
                <a:latin typeface="+mn-lt"/>
              </a:defRPr>
            </a:lvl3pPr>
            <a:lvl4pPr>
              <a:defRPr lang="fr-FR" dirty="0" smtClean="0">
                <a:latin typeface="+mn-lt"/>
              </a:defRPr>
            </a:lvl4pPr>
            <a:lvl5pPr>
              <a:defRPr lang="fr-FR" dirty="0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  <a:p>
            <a:pPr marL="0" lvl="0" defTabSz="457200"/>
            <a:endParaRPr lang="fr-FR" dirty="0"/>
          </a:p>
        </p:txBody>
      </p:sp>
      <p:sp>
        <p:nvSpPr>
          <p:cNvPr id="107" name="Espace réservé du texte 3">
            <a:extLst>
              <a:ext uri="{FF2B5EF4-FFF2-40B4-BE49-F238E27FC236}">
                <a16:creationId xmlns:a16="http://schemas.microsoft.com/office/drawing/2014/main" id="{C1D646D4-65A4-4BE3-91A6-AB1CBDEABD5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598353" y="4402461"/>
            <a:ext cx="2129004" cy="110697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1600" dirty="0" smtClean="0">
                <a:solidFill>
                  <a:srgbClr val="222933"/>
                </a:solidFill>
              </a:defRPr>
            </a:lvl1pPr>
            <a:lvl2pPr>
              <a:defRPr lang="fr-FR" sz="1800" dirty="0" smtClean="0">
                <a:latin typeface="+mn-lt"/>
              </a:defRPr>
            </a:lvl2pPr>
            <a:lvl3pPr>
              <a:defRPr lang="fr-FR" sz="1800" dirty="0" smtClean="0">
                <a:latin typeface="+mn-lt"/>
              </a:defRPr>
            </a:lvl3pPr>
            <a:lvl4pPr>
              <a:defRPr lang="fr-FR" dirty="0" smtClean="0">
                <a:latin typeface="+mn-lt"/>
              </a:defRPr>
            </a:lvl4pPr>
            <a:lvl5pPr>
              <a:defRPr lang="fr-FR" dirty="0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  <a:p>
            <a:pPr marL="0" lvl="0" defTabSz="457200"/>
            <a:endParaRPr lang="fr-FR" dirty="0"/>
          </a:p>
        </p:txBody>
      </p:sp>
      <p:sp>
        <p:nvSpPr>
          <p:cNvPr id="108" name="Espace réservé du texte 67">
            <a:extLst>
              <a:ext uri="{FF2B5EF4-FFF2-40B4-BE49-F238E27FC236}">
                <a16:creationId xmlns:a16="http://schemas.microsoft.com/office/drawing/2014/main" id="{36317F71-A3A4-4DAE-AB5C-E36A073DADE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896882" y="1662739"/>
            <a:ext cx="2406933" cy="313748"/>
          </a:xfr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fr-FR" sz="1800" smtClean="0">
                <a:solidFill>
                  <a:schemeClr val="bg1"/>
                </a:solidFill>
              </a:defRPr>
            </a:lvl1pPr>
            <a:lvl2pPr marL="228600" indent="0">
              <a:buNone/>
              <a:defRPr lang="fr-FR" sz="1800" smtClean="0">
                <a:latin typeface="+mn-lt"/>
              </a:defRPr>
            </a:lvl2pPr>
            <a:lvl3pPr marL="685800" indent="0">
              <a:buNone/>
              <a:defRPr lang="fr-FR" sz="1800" smtClean="0">
                <a:latin typeface="+mn-lt"/>
              </a:defRPr>
            </a:lvl3pPr>
            <a:lvl4pPr marL="1143000" indent="0">
              <a:buNone/>
              <a:defRPr lang="fr-FR" smtClean="0">
                <a:latin typeface="+mn-lt"/>
              </a:defRPr>
            </a:lvl4pPr>
            <a:lvl5pPr marL="1600200" indent="0">
              <a:buNone/>
              <a:defRPr lang="fr-FR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</p:txBody>
      </p:sp>
      <p:sp>
        <p:nvSpPr>
          <p:cNvPr id="109" name="Espace réservé du texte 67">
            <a:extLst>
              <a:ext uri="{FF2B5EF4-FFF2-40B4-BE49-F238E27FC236}">
                <a16:creationId xmlns:a16="http://schemas.microsoft.com/office/drawing/2014/main" id="{02CBADC0-16E2-463A-8467-B3AC1574B0E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05854" y="1662739"/>
            <a:ext cx="2406933" cy="313748"/>
          </a:xfr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fr-FR" sz="1800" smtClean="0">
                <a:solidFill>
                  <a:schemeClr val="bg1"/>
                </a:solidFill>
              </a:defRPr>
            </a:lvl1pPr>
            <a:lvl2pPr marL="228600" indent="0">
              <a:buNone/>
              <a:defRPr lang="fr-FR" sz="1800" smtClean="0">
                <a:latin typeface="+mn-lt"/>
              </a:defRPr>
            </a:lvl2pPr>
            <a:lvl3pPr marL="685800" indent="0">
              <a:buNone/>
              <a:defRPr lang="fr-FR" sz="1800" smtClean="0">
                <a:latin typeface="+mn-lt"/>
              </a:defRPr>
            </a:lvl3pPr>
            <a:lvl4pPr marL="1143000" indent="0">
              <a:buNone/>
              <a:defRPr lang="fr-FR" smtClean="0">
                <a:latin typeface="+mn-lt"/>
              </a:defRPr>
            </a:lvl4pPr>
            <a:lvl5pPr marL="1600200" indent="0">
              <a:buNone/>
              <a:defRPr lang="fr-FR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</p:txBody>
      </p:sp>
      <p:sp>
        <p:nvSpPr>
          <p:cNvPr id="110" name="Espace réservé du texte 67">
            <a:extLst>
              <a:ext uri="{FF2B5EF4-FFF2-40B4-BE49-F238E27FC236}">
                <a16:creationId xmlns:a16="http://schemas.microsoft.com/office/drawing/2014/main" id="{39E4B21E-CC60-427B-9AD5-A91E7AF522B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449055" y="1662739"/>
            <a:ext cx="2406933" cy="313748"/>
          </a:xfr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fr-FR" sz="1800" smtClean="0">
                <a:solidFill>
                  <a:schemeClr val="bg1"/>
                </a:solidFill>
              </a:defRPr>
            </a:lvl1pPr>
            <a:lvl2pPr marL="228600" indent="0">
              <a:buNone/>
              <a:defRPr lang="fr-FR" sz="1800" smtClean="0">
                <a:latin typeface="+mn-lt"/>
              </a:defRPr>
            </a:lvl2pPr>
            <a:lvl3pPr marL="685800" indent="0">
              <a:buNone/>
              <a:defRPr lang="fr-FR" sz="1800" smtClean="0">
                <a:latin typeface="+mn-lt"/>
              </a:defRPr>
            </a:lvl3pPr>
            <a:lvl4pPr marL="1143000" indent="0">
              <a:buNone/>
              <a:defRPr lang="fr-FR" smtClean="0">
                <a:latin typeface="+mn-lt"/>
              </a:defRPr>
            </a:lvl4pPr>
            <a:lvl5pPr marL="1600200" indent="0">
              <a:buNone/>
              <a:defRPr lang="fr-FR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</p:txBody>
      </p:sp>
      <p:sp>
        <p:nvSpPr>
          <p:cNvPr id="111" name="Espace réservé du texte 67">
            <a:extLst>
              <a:ext uri="{FF2B5EF4-FFF2-40B4-BE49-F238E27FC236}">
                <a16:creationId xmlns:a16="http://schemas.microsoft.com/office/drawing/2014/main" id="{68ADFD1D-C29A-46E3-925B-A2A4C504504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33779" y="3886174"/>
            <a:ext cx="2406933" cy="313748"/>
          </a:xfr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fr-FR" sz="1800" smtClean="0">
                <a:solidFill>
                  <a:schemeClr val="bg1"/>
                </a:solidFill>
              </a:defRPr>
            </a:lvl1pPr>
            <a:lvl2pPr marL="228600" indent="0">
              <a:buNone/>
              <a:defRPr lang="fr-FR" sz="1800" smtClean="0">
                <a:latin typeface="+mn-lt"/>
              </a:defRPr>
            </a:lvl2pPr>
            <a:lvl3pPr marL="685800" indent="0">
              <a:buNone/>
              <a:defRPr lang="fr-FR" sz="1800" smtClean="0">
                <a:latin typeface="+mn-lt"/>
              </a:defRPr>
            </a:lvl3pPr>
            <a:lvl4pPr marL="1143000" indent="0">
              <a:buNone/>
              <a:defRPr lang="fr-FR" smtClean="0">
                <a:latin typeface="+mn-lt"/>
              </a:defRPr>
            </a:lvl4pPr>
            <a:lvl5pPr marL="1600200" indent="0">
              <a:buNone/>
              <a:defRPr lang="fr-FR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</p:txBody>
      </p:sp>
      <p:sp>
        <p:nvSpPr>
          <p:cNvPr id="112" name="Espace réservé du texte 67">
            <a:extLst>
              <a:ext uri="{FF2B5EF4-FFF2-40B4-BE49-F238E27FC236}">
                <a16:creationId xmlns:a16="http://schemas.microsoft.com/office/drawing/2014/main" id="{A49C8B1C-A59A-4976-913A-D5CE80215B1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696229" y="3886174"/>
            <a:ext cx="2406933" cy="313748"/>
          </a:xfr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fr-FR" sz="1800" smtClean="0">
                <a:solidFill>
                  <a:schemeClr val="bg1"/>
                </a:solidFill>
              </a:defRPr>
            </a:lvl1pPr>
            <a:lvl2pPr marL="228600" indent="0">
              <a:buNone/>
              <a:defRPr lang="fr-FR" sz="1800" smtClean="0">
                <a:latin typeface="+mn-lt"/>
              </a:defRPr>
            </a:lvl2pPr>
            <a:lvl3pPr marL="685800" indent="0">
              <a:buNone/>
              <a:defRPr lang="fr-FR" sz="1800" smtClean="0">
                <a:latin typeface="+mn-lt"/>
              </a:defRPr>
            </a:lvl3pPr>
            <a:lvl4pPr marL="1143000" indent="0">
              <a:buNone/>
              <a:defRPr lang="fr-FR" smtClean="0">
                <a:latin typeface="+mn-lt"/>
              </a:defRPr>
            </a:lvl4pPr>
            <a:lvl5pPr marL="1600200" indent="0">
              <a:buNone/>
              <a:defRPr lang="fr-FR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</p:txBody>
      </p:sp>
      <p:sp>
        <p:nvSpPr>
          <p:cNvPr id="113" name="Espace réservé du texte 67">
            <a:extLst>
              <a:ext uri="{FF2B5EF4-FFF2-40B4-BE49-F238E27FC236}">
                <a16:creationId xmlns:a16="http://schemas.microsoft.com/office/drawing/2014/main" id="{9D4EE529-DAA7-43E5-B8FE-25220912F64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58679" y="3886174"/>
            <a:ext cx="2406933" cy="313748"/>
          </a:xfr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fr-FR" sz="1800" smtClean="0">
                <a:solidFill>
                  <a:schemeClr val="bg1"/>
                </a:solidFill>
              </a:defRPr>
            </a:lvl1pPr>
            <a:lvl2pPr marL="228600" indent="0">
              <a:buNone/>
              <a:defRPr lang="fr-FR" sz="1800" smtClean="0">
                <a:latin typeface="+mn-lt"/>
              </a:defRPr>
            </a:lvl2pPr>
            <a:lvl3pPr marL="685800" indent="0">
              <a:buNone/>
              <a:defRPr lang="fr-FR" sz="1800" smtClean="0">
                <a:latin typeface="+mn-lt"/>
              </a:defRPr>
            </a:lvl3pPr>
            <a:lvl4pPr marL="1143000" indent="0">
              <a:buNone/>
              <a:defRPr lang="fr-FR" smtClean="0">
                <a:latin typeface="+mn-lt"/>
              </a:defRPr>
            </a:lvl4pPr>
            <a:lvl5pPr marL="1600200" indent="0">
              <a:buNone/>
              <a:defRPr lang="fr-FR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812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3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4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" presetClass="entr" presetSubtype="1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2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3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8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9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1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37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38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43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44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" fill="hold">
                          <p:stCondLst>
                            <p:cond delay="indefinite"/>
                          </p:stCondLst>
                          <p:childTnLst>
                            <p:par>
                              <p:cTn id="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" presetID="2" presetClass="entr" presetSubtype="4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52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53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58" dur="1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59" dur="1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2" presetClass="entr" presetSubtype="4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67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68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3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74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" fill="hold">
                          <p:stCondLst>
                            <p:cond delay="indefinite"/>
                          </p:stCondLst>
                          <p:childTnLst>
                            <p:par>
                              <p:cTn id="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" presetID="2" presetClass="entr" presetSubtype="4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82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3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88" dur="1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9" dur="1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 animBg="1"/>
          <p:bldP spid="67" grpId="0" animBg="1"/>
          <p:bldP spid="74" grpId="0" animBg="1"/>
          <p:bldP spid="81" grpId="0" animBg="1"/>
          <p:bldP spid="88" grpId="0" animBg="1"/>
          <p:bldP spid="95" grpId="0" animBg="1"/>
          <p:bldP spid="102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2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102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03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103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04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104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05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5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105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06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106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07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107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08" grpId="0" build="p">
            <p:tmplLst>
              <p:tmpl lvl="1">
                <p:tnLst>
                  <p:par>
                    <p:cTn presetID="1" presetClass="entr" presetSubtype="0" fill="hold" nodeType="withEffect">
                      <p:stCondLst>
                        <p:cond delay="75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</p:childTnLst>
                    </p:cTn>
                  </p:par>
                </p:tnLst>
              </p:tmpl>
            </p:tmplLst>
          </p:bldP>
          <p:bldP spid="109" grpId="0" build="p">
            <p:tmplLst>
              <p:tmpl lvl="1">
                <p:tnLst>
                  <p:par>
                    <p:cTn presetID="1" presetClass="entr" presetSubtype="0" fill="hold" nodeType="withEffect">
                      <p:stCondLst>
                        <p:cond delay="75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</p:childTnLst>
                    </p:cTn>
                  </p:par>
                </p:tnLst>
              </p:tmpl>
            </p:tmplLst>
          </p:bldP>
          <p:bldP spid="110" grpId="0" build="p">
            <p:tmplLst>
              <p:tmpl lvl="1">
                <p:tnLst>
                  <p:par>
                    <p:cTn presetID="1" presetClass="entr" presetSubtype="0" fill="hold" nodeType="withEffect">
                      <p:stCondLst>
                        <p:cond delay="75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</p:childTnLst>
                    </p:cTn>
                  </p:par>
                </p:tnLst>
              </p:tmpl>
            </p:tmplLst>
          </p:bldP>
          <p:bldP spid="111" grpId="0" build="p">
            <p:tmplLst>
              <p:tmpl lvl="1">
                <p:tnLst>
                  <p:par>
                    <p:cTn presetID="1" presetClass="entr" presetSubtype="0" fill="hold" nodeType="withEffect">
                      <p:stCondLst>
                        <p:cond delay="75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</p:childTnLst>
                    </p:cTn>
                  </p:par>
                </p:tnLst>
              </p:tmpl>
            </p:tmplLst>
          </p:bldP>
          <p:bldP spid="112" grpId="0" build="p">
            <p:tmplLst>
              <p:tmpl lvl="1">
                <p:tnLst>
                  <p:par>
                    <p:cTn presetID="1" presetClass="entr" presetSubtype="0" fill="hold" nodeType="withEffect">
                      <p:stCondLst>
                        <p:cond delay="75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2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</p:childTnLst>
                    </p:cTn>
                  </p:par>
                </p:tnLst>
              </p:tmpl>
            </p:tmplLst>
          </p:bldP>
          <p:bldP spid="113" grpId="0" build="p">
            <p:tmplLst>
              <p:tmpl lvl="1">
                <p:tnLst>
                  <p:par>
                    <p:cTn presetID="1" presetClass="entr" presetSubtype="0" fill="hold" nodeType="withEffect">
                      <p:stCondLst>
                        <p:cond delay="75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" presetClass="entr" presetSubtype="1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1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" fill="hold">
                          <p:stCondLst>
                            <p:cond delay="indefinite"/>
                          </p:stCondLst>
                          <p:childTnLst>
                            <p:par>
                              <p:cTn id="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" presetID="2" presetClass="entr" presetSubtype="4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1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1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2" presetClass="entr" presetSubtype="4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" fill="hold">
                          <p:stCondLst>
                            <p:cond delay="indefinite"/>
                          </p:stCondLst>
                          <p:childTnLst>
                            <p:par>
                              <p:cTn id="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" presetID="2" presetClass="entr" presetSubtype="4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1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1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 animBg="1"/>
          <p:bldP spid="67" grpId="0" animBg="1"/>
          <p:bldP spid="74" grpId="0" animBg="1"/>
          <p:bldP spid="81" grpId="0" animBg="1"/>
          <p:bldP spid="88" grpId="0" animBg="1"/>
          <p:bldP spid="95" grpId="0" animBg="1"/>
          <p:bldP spid="102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2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102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03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103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04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104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05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5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105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06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106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07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107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08" grpId="0" build="p">
            <p:tmplLst>
              <p:tmpl lvl="1">
                <p:tnLst>
                  <p:par>
                    <p:cTn presetID="1" presetClass="entr" presetSubtype="0" fill="hold" nodeType="withEffect">
                      <p:stCondLst>
                        <p:cond delay="75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</p:childTnLst>
                    </p:cTn>
                  </p:par>
                </p:tnLst>
              </p:tmpl>
            </p:tmplLst>
          </p:bldP>
          <p:bldP spid="109" grpId="0" build="p">
            <p:tmplLst>
              <p:tmpl lvl="1">
                <p:tnLst>
                  <p:par>
                    <p:cTn presetID="1" presetClass="entr" presetSubtype="0" fill="hold" nodeType="withEffect">
                      <p:stCondLst>
                        <p:cond delay="75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</p:childTnLst>
                    </p:cTn>
                  </p:par>
                </p:tnLst>
              </p:tmpl>
            </p:tmplLst>
          </p:bldP>
          <p:bldP spid="110" grpId="0" build="p">
            <p:tmplLst>
              <p:tmpl lvl="1">
                <p:tnLst>
                  <p:par>
                    <p:cTn presetID="1" presetClass="entr" presetSubtype="0" fill="hold" nodeType="withEffect">
                      <p:stCondLst>
                        <p:cond delay="75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</p:childTnLst>
                    </p:cTn>
                  </p:par>
                </p:tnLst>
              </p:tmpl>
            </p:tmplLst>
          </p:bldP>
          <p:bldP spid="111" grpId="0" build="p">
            <p:tmplLst>
              <p:tmpl lvl="1">
                <p:tnLst>
                  <p:par>
                    <p:cTn presetID="1" presetClass="entr" presetSubtype="0" fill="hold" nodeType="withEffect">
                      <p:stCondLst>
                        <p:cond delay="75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</p:childTnLst>
                    </p:cTn>
                  </p:par>
                </p:tnLst>
              </p:tmpl>
            </p:tmplLst>
          </p:bldP>
          <p:bldP spid="112" grpId="0" build="p">
            <p:tmplLst>
              <p:tmpl lvl="1">
                <p:tnLst>
                  <p:par>
                    <p:cTn presetID="1" presetClass="entr" presetSubtype="0" fill="hold" nodeType="withEffect">
                      <p:stCondLst>
                        <p:cond delay="75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2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</p:childTnLst>
                    </p:cTn>
                  </p:par>
                </p:tnLst>
              </p:tmpl>
            </p:tmplLst>
          </p:bldP>
          <p:bldP spid="113" grpId="0" build="p">
            <p:tmplLst>
              <p:tmpl lvl="1">
                <p:tnLst>
                  <p:par>
                    <p:cTn presetID="1" presetClass="entr" presetSubtype="0" fill="hold" nodeType="withEffect">
                      <p:stCondLst>
                        <p:cond delay="75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</p:childTnLst>
                    </p:cTn>
                  </p:par>
                </p:tnLst>
              </p:tmpl>
            </p:tmplLst>
          </p:bldP>
        </p:bldLst>
      </p:timing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BL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39365" y="204441"/>
            <a:ext cx="11168422" cy="283239"/>
          </a:xfrm>
        </p:spPr>
        <p:txBody>
          <a:bodyPr lIns="0" tIns="0" rIns="0" bIns="0" anchor="t" anchorCtr="0">
            <a:noAutofit/>
          </a:bodyPr>
          <a:lstStyle>
            <a:lvl1pPr algn="r">
              <a:defRPr sz="2000">
                <a:solidFill>
                  <a:srgbClr val="22293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487681"/>
            <a:ext cx="11179997" cy="39620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1">
                <a:solidFill>
                  <a:srgbClr val="55BDF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87262A-261C-410C-963D-1BEAC67A5A18}"/>
              </a:ext>
            </a:extLst>
          </p:cNvPr>
          <p:cNvSpPr/>
          <p:nvPr userDrawn="1"/>
        </p:nvSpPr>
        <p:spPr>
          <a:xfrm>
            <a:off x="2947987" y="2037394"/>
            <a:ext cx="2369344" cy="1572354"/>
          </a:xfrm>
          <a:prstGeom prst="rect">
            <a:avLst/>
          </a:prstGeom>
          <a:solidFill>
            <a:srgbClr val="2229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8" name="Group 3">
            <a:extLst>
              <a:ext uri="{FF2B5EF4-FFF2-40B4-BE49-F238E27FC236}">
                <a16:creationId xmlns:a16="http://schemas.microsoft.com/office/drawing/2014/main" id="{B3F44569-7E5E-44F5-AF07-817DB1EE21E3}"/>
              </a:ext>
            </a:extLst>
          </p:cNvPr>
          <p:cNvGrpSpPr/>
          <p:nvPr userDrawn="1"/>
        </p:nvGrpSpPr>
        <p:grpSpPr>
          <a:xfrm>
            <a:off x="2825470" y="1610553"/>
            <a:ext cx="2608356" cy="549189"/>
            <a:chOff x="1491054" y="1804020"/>
            <a:chExt cx="2371541" cy="499328"/>
          </a:xfrm>
        </p:grpSpPr>
        <p:sp>
          <p:nvSpPr>
            <p:cNvPr id="9" name="Right Triangle 4">
              <a:extLst>
                <a:ext uri="{FF2B5EF4-FFF2-40B4-BE49-F238E27FC236}">
                  <a16:creationId xmlns:a16="http://schemas.microsoft.com/office/drawing/2014/main" id="{9F88A951-3C58-4E1F-BF95-C17EA52C8DFC}"/>
                </a:ext>
              </a:extLst>
            </p:cNvPr>
            <p:cNvSpPr/>
            <p:nvPr/>
          </p:nvSpPr>
          <p:spPr>
            <a:xfrm flipV="1">
              <a:off x="3755845" y="2192215"/>
              <a:ext cx="106750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EA81B88-76F3-4426-9585-832CF6A2E9D1}"/>
                </a:ext>
              </a:extLst>
            </p:cNvPr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rgbClr val="0090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11" name="Right Triangle 6">
              <a:extLst>
                <a:ext uri="{FF2B5EF4-FFF2-40B4-BE49-F238E27FC236}">
                  <a16:creationId xmlns:a16="http://schemas.microsoft.com/office/drawing/2014/main" id="{5AAB90AB-0CD8-4253-8BF0-7C17BF1143E2}"/>
                </a:ext>
              </a:extLst>
            </p:cNvPr>
            <p:cNvSpPr/>
            <p:nvPr/>
          </p:nvSpPr>
          <p:spPr>
            <a:xfrm flipH="1" flipV="1">
              <a:off x="1494433" y="2192219"/>
              <a:ext cx="107679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47A7295-14AD-4B01-AE3E-B35C36515F6E}"/>
              </a:ext>
            </a:extLst>
          </p:cNvPr>
          <p:cNvSpPr/>
          <p:nvPr userDrawn="1"/>
        </p:nvSpPr>
        <p:spPr>
          <a:xfrm>
            <a:off x="5711094" y="2037394"/>
            <a:ext cx="2373564" cy="1572354"/>
          </a:xfrm>
          <a:prstGeom prst="rect">
            <a:avLst/>
          </a:prstGeom>
          <a:solidFill>
            <a:srgbClr val="2229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15" name="Group 40">
            <a:extLst>
              <a:ext uri="{FF2B5EF4-FFF2-40B4-BE49-F238E27FC236}">
                <a16:creationId xmlns:a16="http://schemas.microsoft.com/office/drawing/2014/main" id="{8E02FFB9-7EF6-4E1B-96D3-CD72340A202C}"/>
              </a:ext>
            </a:extLst>
          </p:cNvPr>
          <p:cNvGrpSpPr/>
          <p:nvPr userDrawn="1"/>
        </p:nvGrpSpPr>
        <p:grpSpPr>
          <a:xfrm>
            <a:off x="5592663" y="1610553"/>
            <a:ext cx="2609405" cy="549189"/>
            <a:chOff x="1490102" y="1804020"/>
            <a:chExt cx="2372494" cy="499328"/>
          </a:xfrm>
        </p:grpSpPr>
        <p:sp>
          <p:nvSpPr>
            <p:cNvPr id="16" name="Right Triangle 41">
              <a:extLst>
                <a:ext uri="{FF2B5EF4-FFF2-40B4-BE49-F238E27FC236}">
                  <a16:creationId xmlns:a16="http://schemas.microsoft.com/office/drawing/2014/main" id="{8B3130B8-F592-48CF-9F88-45D16445C75A}"/>
                </a:ext>
              </a:extLst>
            </p:cNvPr>
            <p:cNvSpPr/>
            <p:nvPr/>
          </p:nvSpPr>
          <p:spPr>
            <a:xfrm flipV="1">
              <a:off x="3755846" y="2192216"/>
              <a:ext cx="106750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6FFBAE-43DC-4352-8F46-22DEC77D047D}"/>
                </a:ext>
              </a:extLst>
            </p:cNvPr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rgbClr val="0090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18" name="Right Triangle 43">
              <a:extLst>
                <a:ext uri="{FF2B5EF4-FFF2-40B4-BE49-F238E27FC236}">
                  <a16:creationId xmlns:a16="http://schemas.microsoft.com/office/drawing/2014/main" id="{708F7EB8-0FEA-4972-9767-5C2CFDEAE321}"/>
                </a:ext>
              </a:extLst>
            </p:cNvPr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E154ACB-3269-4802-AEE0-C8BFDA53812A}"/>
              </a:ext>
            </a:extLst>
          </p:cNvPr>
          <p:cNvSpPr/>
          <p:nvPr userDrawn="1"/>
        </p:nvSpPr>
        <p:spPr>
          <a:xfrm>
            <a:off x="8479334" y="2037394"/>
            <a:ext cx="2373564" cy="1572354"/>
          </a:xfrm>
          <a:prstGeom prst="rect">
            <a:avLst/>
          </a:prstGeom>
          <a:solidFill>
            <a:srgbClr val="2229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23" name="Group 47">
            <a:extLst>
              <a:ext uri="{FF2B5EF4-FFF2-40B4-BE49-F238E27FC236}">
                <a16:creationId xmlns:a16="http://schemas.microsoft.com/office/drawing/2014/main" id="{936C34FF-1BCD-4DA9-A63B-74047B551EC6}"/>
              </a:ext>
            </a:extLst>
          </p:cNvPr>
          <p:cNvGrpSpPr/>
          <p:nvPr userDrawn="1"/>
        </p:nvGrpSpPr>
        <p:grpSpPr>
          <a:xfrm>
            <a:off x="8361949" y="1610553"/>
            <a:ext cx="2607829" cy="549189"/>
            <a:chOff x="1491054" y="1804020"/>
            <a:chExt cx="2371061" cy="499328"/>
          </a:xfrm>
        </p:grpSpPr>
        <p:sp>
          <p:nvSpPr>
            <p:cNvPr id="24" name="Right Triangle 48">
              <a:extLst>
                <a:ext uri="{FF2B5EF4-FFF2-40B4-BE49-F238E27FC236}">
                  <a16:creationId xmlns:a16="http://schemas.microsoft.com/office/drawing/2014/main" id="{00983107-3218-49B2-9FCB-A846FE0AC3D7}"/>
                </a:ext>
              </a:extLst>
            </p:cNvPr>
            <p:cNvSpPr/>
            <p:nvPr/>
          </p:nvSpPr>
          <p:spPr>
            <a:xfrm flipV="1">
              <a:off x="3753680" y="2192216"/>
              <a:ext cx="106750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FE534D7-9FCE-4962-9C06-6E477ADF1D54}"/>
                </a:ext>
              </a:extLst>
            </p:cNvPr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rgbClr val="0090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26" name="Right Triangle 50">
              <a:extLst>
                <a:ext uri="{FF2B5EF4-FFF2-40B4-BE49-F238E27FC236}">
                  <a16:creationId xmlns:a16="http://schemas.microsoft.com/office/drawing/2014/main" id="{FFAD07D1-974A-4900-A432-C0BCBD3EA946}"/>
                </a:ext>
              </a:extLst>
            </p:cNvPr>
            <p:cNvSpPr/>
            <p:nvPr/>
          </p:nvSpPr>
          <p:spPr>
            <a:xfrm flipH="1" flipV="1">
              <a:off x="1492267" y="2192219"/>
              <a:ext cx="107679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FD9F4895-BD66-45F3-98E8-2D56F8DA2E6F}"/>
              </a:ext>
            </a:extLst>
          </p:cNvPr>
          <p:cNvSpPr/>
          <p:nvPr userDrawn="1"/>
        </p:nvSpPr>
        <p:spPr>
          <a:xfrm>
            <a:off x="2942855" y="4271804"/>
            <a:ext cx="2373564" cy="1572354"/>
          </a:xfrm>
          <a:prstGeom prst="rect">
            <a:avLst/>
          </a:prstGeom>
          <a:solidFill>
            <a:srgbClr val="2229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30" name="Group 54">
            <a:extLst>
              <a:ext uri="{FF2B5EF4-FFF2-40B4-BE49-F238E27FC236}">
                <a16:creationId xmlns:a16="http://schemas.microsoft.com/office/drawing/2014/main" id="{4AF3A4A3-54A8-4E56-BE84-11BDAD45D66E}"/>
              </a:ext>
            </a:extLst>
          </p:cNvPr>
          <p:cNvGrpSpPr/>
          <p:nvPr userDrawn="1"/>
        </p:nvGrpSpPr>
        <p:grpSpPr>
          <a:xfrm>
            <a:off x="2824423" y="3844963"/>
            <a:ext cx="2609405" cy="549189"/>
            <a:chOff x="1490102" y="1804020"/>
            <a:chExt cx="2372494" cy="499328"/>
          </a:xfrm>
        </p:grpSpPr>
        <p:sp>
          <p:nvSpPr>
            <p:cNvPr id="31" name="Right Triangle 55">
              <a:extLst>
                <a:ext uri="{FF2B5EF4-FFF2-40B4-BE49-F238E27FC236}">
                  <a16:creationId xmlns:a16="http://schemas.microsoft.com/office/drawing/2014/main" id="{C77C7FC4-3D03-4371-8AD4-1D93AB01A98A}"/>
                </a:ext>
              </a:extLst>
            </p:cNvPr>
            <p:cNvSpPr/>
            <p:nvPr/>
          </p:nvSpPr>
          <p:spPr>
            <a:xfrm flipV="1">
              <a:off x="3755846" y="2192216"/>
              <a:ext cx="106750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69DA1F4-D062-4B4A-B4DD-21C744137A39}"/>
                </a:ext>
              </a:extLst>
            </p:cNvPr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rgbClr val="0090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33" name="Right Triangle 57">
              <a:extLst>
                <a:ext uri="{FF2B5EF4-FFF2-40B4-BE49-F238E27FC236}">
                  <a16:creationId xmlns:a16="http://schemas.microsoft.com/office/drawing/2014/main" id="{4E6609B3-5C3F-4621-BB49-FCD01F2D1C17}"/>
                </a:ext>
              </a:extLst>
            </p:cNvPr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8962B40D-955D-49DF-8147-4BB26D79DF30}"/>
              </a:ext>
            </a:extLst>
          </p:cNvPr>
          <p:cNvSpPr/>
          <p:nvPr userDrawn="1"/>
        </p:nvSpPr>
        <p:spPr>
          <a:xfrm>
            <a:off x="5711094" y="4271804"/>
            <a:ext cx="2373564" cy="1572354"/>
          </a:xfrm>
          <a:prstGeom prst="rect">
            <a:avLst/>
          </a:prstGeom>
          <a:solidFill>
            <a:srgbClr val="2229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37" name="Group 61">
            <a:extLst>
              <a:ext uri="{FF2B5EF4-FFF2-40B4-BE49-F238E27FC236}">
                <a16:creationId xmlns:a16="http://schemas.microsoft.com/office/drawing/2014/main" id="{FC57433E-8D0B-4B4F-8EBA-BCB6CD8F7CE8}"/>
              </a:ext>
            </a:extLst>
          </p:cNvPr>
          <p:cNvGrpSpPr/>
          <p:nvPr userDrawn="1"/>
        </p:nvGrpSpPr>
        <p:grpSpPr>
          <a:xfrm>
            <a:off x="5592663" y="3844963"/>
            <a:ext cx="2609405" cy="549189"/>
            <a:chOff x="1490102" y="1804020"/>
            <a:chExt cx="2372494" cy="499328"/>
          </a:xfrm>
        </p:grpSpPr>
        <p:sp>
          <p:nvSpPr>
            <p:cNvPr id="38" name="Right Triangle 62">
              <a:extLst>
                <a:ext uri="{FF2B5EF4-FFF2-40B4-BE49-F238E27FC236}">
                  <a16:creationId xmlns:a16="http://schemas.microsoft.com/office/drawing/2014/main" id="{2C98FE8C-58D2-4EE2-ADF8-C1F4739ED587}"/>
                </a:ext>
              </a:extLst>
            </p:cNvPr>
            <p:cNvSpPr/>
            <p:nvPr/>
          </p:nvSpPr>
          <p:spPr>
            <a:xfrm flipV="1">
              <a:off x="3755846" y="2192216"/>
              <a:ext cx="106750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32CC033-FB7C-4F1D-8AA6-09FE4B2043A7}"/>
                </a:ext>
              </a:extLst>
            </p:cNvPr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rgbClr val="0090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40" name="Right Triangle 64">
              <a:extLst>
                <a:ext uri="{FF2B5EF4-FFF2-40B4-BE49-F238E27FC236}">
                  <a16:creationId xmlns:a16="http://schemas.microsoft.com/office/drawing/2014/main" id="{8AFB30E6-310B-47D0-B970-041962CD946A}"/>
                </a:ext>
              </a:extLst>
            </p:cNvPr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934B4FE5-0471-453E-9A12-3EDFB0B2351E}"/>
              </a:ext>
            </a:extLst>
          </p:cNvPr>
          <p:cNvSpPr/>
          <p:nvPr userDrawn="1"/>
        </p:nvSpPr>
        <p:spPr>
          <a:xfrm>
            <a:off x="8479334" y="4271804"/>
            <a:ext cx="2373564" cy="1572354"/>
          </a:xfrm>
          <a:prstGeom prst="rect">
            <a:avLst/>
          </a:prstGeom>
          <a:solidFill>
            <a:srgbClr val="2229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44" name="Group 68">
            <a:extLst>
              <a:ext uri="{FF2B5EF4-FFF2-40B4-BE49-F238E27FC236}">
                <a16:creationId xmlns:a16="http://schemas.microsoft.com/office/drawing/2014/main" id="{C4F8138B-B2E1-4E82-95D9-68BF87F95C06}"/>
              </a:ext>
            </a:extLst>
          </p:cNvPr>
          <p:cNvGrpSpPr/>
          <p:nvPr userDrawn="1"/>
        </p:nvGrpSpPr>
        <p:grpSpPr>
          <a:xfrm>
            <a:off x="8360902" y="3844963"/>
            <a:ext cx="2611899" cy="549189"/>
            <a:chOff x="1490102" y="1804020"/>
            <a:chExt cx="2374761" cy="499328"/>
          </a:xfrm>
        </p:grpSpPr>
        <p:sp>
          <p:nvSpPr>
            <p:cNvPr id="45" name="Right Triangle 69">
              <a:extLst>
                <a:ext uri="{FF2B5EF4-FFF2-40B4-BE49-F238E27FC236}">
                  <a16:creationId xmlns:a16="http://schemas.microsoft.com/office/drawing/2014/main" id="{8E56636C-FF12-4365-BEE4-AED23E3A3F51}"/>
                </a:ext>
              </a:extLst>
            </p:cNvPr>
            <p:cNvSpPr/>
            <p:nvPr/>
          </p:nvSpPr>
          <p:spPr>
            <a:xfrm flipV="1">
              <a:off x="3755844" y="2192216"/>
              <a:ext cx="106750" cy="111129"/>
            </a:xfrm>
            <a:prstGeom prst="rtTriangle">
              <a:avLst/>
            </a:prstGeom>
            <a:solidFill>
              <a:srgbClr val="049EF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09F3355-6C2D-42A5-8A6D-911DD2551E77}"/>
                </a:ext>
              </a:extLst>
            </p:cNvPr>
            <p:cNvSpPr/>
            <p:nvPr/>
          </p:nvSpPr>
          <p:spPr>
            <a:xfrm>
              <a:off x="1491054" y="1804020"/>
              <a:ext cx="2373809" cy="388088"/>
            </a:xfrm>
            <a:prstGeom prst="rect">
              <a:avLst/>
            </a:prstGeom>
            <a:solidFill>
              <a:srgbClr val="55BDF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47" name="Right Triangle 71">
              <a:extLst>
                <a:ext uri="{FF2B5EF4-FFF2-40B4-BE49-F238E27FC236}">
                  <a16:creationId xmlns:a16="http://schemas.microsoft.com/office/drawing/2014/main" id="{4DD00F89-BC5D-4302-A7D6-941A12B77694}"/>
                </a:ext>
              </a:extLst>
            </p:cNvPr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rgbClr val="049EF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62" name="Espace réservé du texte 3">
            <a:extLst>
              <a:ext uri="{FF2B5EF4-FFF2-40B4-BE49-F238E27FC236}">
                <a16:creationId xmlns:a16="http://schemas.microsoft.com/office/drawing/2014/main" id="{279E46CD-E707-41D4-A49D-83DF5E802DD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810235" y="2154962"/>
            <a:ext cx="2129004" cy="110697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1600" dirty="0" smtClean="0">
                <a:solidFill>
                  <a:schemeClr val="bg1"/>
                </a:solidFill>
              </a:defRPr>
            </a:lvl1pPr>
            <a:lvl2pPr>
              <a:defRPr lang="fr-FR" sz="1800" dirty="0" smtClean="0">
                <a:latin typeface="+mn-lt"/>
              </a:defRPr>
            </a:lvl2pPr>
            <a:lvl3pPr>
              <a:defRPr lang="fr-FR" sz="1800" dirty="0" smtClean="0">
                <a:latin typeface="+mn-lt"/>
              </a:defRPr>
            </a:lvl3pPr>
            <a:lvl4pPr>
              <a:defRPr lang="fr-FR" dirty="0" smtClean="0">
                <a:latin typeface="+mn-lt"/>
              </a:defRPr>
            </a:lvl4pPr>
            <a:lvl5pPr>
              <a:defRPr lang="fr-FR" dirty="0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  <a:p>
            <a:pPr marL="0" lvl="0" defTabSz="457200"/>
            <a:endParaRPr lang="fr-FR" dirty="0"/>
          </a:p>
        </p:txBody>
      </p:sp>
      <p:sp>
        <p:nvSpPr>
          <p:cNvPr id="63" name="Espace réservé du texte 3">
            <a:extLst>
              <a:ext uri="{FF2B5EF4-FFF2-40B4-BE49-F238E27FC236}">
                <a16:creationId xmlns:a16="http://schemas.microsoft.com/office/drawing/2014/main" id="{629469B9-77C0-42C5-8ED5-243EFC677FB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90332" y="2154962"/>
            <a:ext cx="2129004" cy="110697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1600" dirty="0" smtClean="0">
                <a:solidFill>
                  <a:schemeClr val="bg1"/>
                </a:solidFill>
              </a:defRPr>
            </a:lvl1pPr>
            <a:lvl2pPr>
              <a:defRPr lang="fr-FR" sz="1800" dirty="0" smtClean="0">
                <a:latin typeface="+mn-lt"/>
              </a:defRPr>
            </a:lvl2pPr>
            <a:lvl3pPr>
              <a:defRPr lang="fr-FR" sz="1800" dirty="0" smtClean="0">
                <a:latin typeface="+mn-lt"/>
              </a:defRPr>
            </a:lvl3pPr>
            <a:lvl4pPr>
              <a:defRPr lang="fr-FR" dirty="0" smtClean="0">
                <a:latin typeface="+mn-lt"/>
              </a:defRPr>
            </a:lvl4pPr>
            <a:lvl5pPr>
              <a:defRPr lang="fr-FR" dirty="0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  <a:p>
            <a:pPr marL="0" lvl="0" defTabSz="457200"/>
            <a:endParaRPr lang="fr-FR" dirty="0"/>
          </a:p>
        </p:txBody>
      </p:sp>
      <p:sp>
        <p:nvSpPr>
          <p:cNvPr id="64" name="Espace réservé du texte 3">
            <a:extLst>
              <a:ext uri="{FF2B5EF4-FFF2-40B4-BE49-F238E27FC236}">
                <a16:creationId xmlns:a16="http://schemas.microsoft.com/office/drawing/2014/main" id="{1E07DF51-9201-49C0-AE83-BFC5F7B2B16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044576" y="4402461"/>
            <a:ext cx="2129004" cy="110697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1600" dirty="0" smtClean="0">
                <a:solidFill>
                  <a:schemeClr val="bg1"/>
                </a:solidFill>
              </a:defRPr>
            </a:lvl1pPr>
            <a:lvl2pPr>
              <a:defRPr lang="fr-FR" sz="1800" dirty="0" smtClean="0">
                <a:latin typeface="+mn-lt"/>
              </a:defRPr>
            </a:lvl2pPr>
            <a:lvl3pPr>
              <a:defRPr lang="fr-FR" sz="1800" dirty="0" smtClean="0">
                <a:latin typeface="+mn-lt"/>
              </a:defRPr>
            </a:lvl3pPr>
            <a:lvl4pPr>
              <a:defRPr lang="fr-FR" dirty="0" smtClean="0">
                <a:latin typeface="+mn-lt"/>
              </a:defRPr>
            </a:lvl4pPr>
            <a:lvl5pPr>
              <a:defRPr lang="fr-FR" dirty="0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  <a:p>
            <a:pPr marL="0" lvl="0" defTabSz="457200"/>
            <a:endParaRPr lang="fr-FR" dirty="0"/>
          </a:p>
        </p:txBody>
      </p:sp>
      <p:sp>
        <p:nvSpPr>
          <p:cNvPr id="65" name="Espace réservé du texte 3">
            <a:extLst>
              <a:ext uri="{FF2B5EF4-FFF2-40B4-BE49-F238E27FC236}">
                <a16:creationId xmlns:a16="http://schemas.microsoft.com/office/drawing/2014/main" id="{99ECB4F4-B944-4CC2-BDF1-0A76F148770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816652" y="4402461"/>
            <a:ext cx="2129004" cy="110697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1600" dirty="0" smtClean="0">
                <a:solidFill>
                  <a:schemeClr val="bg1"/>
                </a:solidFill>
              </a:defRPr>
            </a:lvl1pPr>
            <a:lvl2pPr>
              <a:defRPr lang="fr-FR" sz="1800" dirty="0" smtClean="0">
                <a:latin typeface="+mn-lt"/>
              </a:defRPr>
            </a:lvl2pPr>
            <a:lvl3pPr>
              <a:defRPr lang="fr-FR" sz="1800" dirty="0" smtClean="0">
                <a:latin typeface="+mn-lt"/>
              </a:defRPr>
            </a:lvl3pPr>
            <a:lvl4pPr>
              <a:defRPr lang="fr-FR" dirty="0" smtClean="0">
                <a:latin typeface="+mn-lt"/>
              </a:defRPr>
            </a:lvl4pPr>
            <a:lvl5pPr>
              <a:defRPr lang="fr-FR" dirty="0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  <a:p>
            <a:pPr marL="0" lvl="0" defTabSz="457200"/>
            <a:endParaRPr lang="fr-FR" dirty="0"/>
          </a:p>
        </p:txBody>
      </p:sp>
      <p:sp>
        <p:nvSpPr>
          <p:cNvPr id="60" name="Espace réservé du texte 3">
            <a:extLst>
              <a:ext uri="{FF2B5EF4-FFF2-40B4-BE49-F238E27FC236}">
                <a16:creationId xmlns:a16="http://schemas.microsoft.com/office/drawing/2014/main" id="{FF339F55-0184-4D6D-83D2-FD33579B9C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9388" y="2154962"/>
            <a:ext cx="2129004" cy="110697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1600" dirty="0" smtClean="0">
                <a:solidFill>
                  <a:schemeClr val="bg1"/>
                </a:solidFill>
              </a:defRPr>
            </a:lvl1pPr>
            <a:lvl2pPr>
              <a:defRPr lang="fr-FR" sz="1800" dirty="0" smtClean="0">
                <a:latin typeface="+mn-lt"/>
              </a:defRPr>
            </a:lvl2pPr>
            <a:lvl3pPr>
              <a:defRPr lang="fr-FR" sz="1800" dirty="0" smtClean="0">
                <a:latin typeface="+mn-lt"/>
              </a:defRPr>
            </a:lvl3pPr>
            <a:lvl4pPr>
              <a:defRPr lang="fr-FR" dirty="0" smtClean="0">
                <a:latin typeface="+mn-lt"/>
              </a:defRPr>
            </a:lvl4pPr>
            <a:lvl5pPr>
              <a:defRPr lang="fr-FR" dirty="0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  <a:p>
            <a:pPr marL="0" lvl="0" defTabSz="457200"/>
            <a:endParaRPr lang="fr-FR" dirty="0"/>
          </a:p>
        </p:txBody>
      </p:sp>
      <p:sp>
        <p:nvSpPr>
          <p:cNvPr id="66" name="Espace réservé du texte 3">
            <a:extLst>
              <a:ext uri="{FF2B5EF4-FFF2-40B4-BE49-F238E27FC236}">
                <a16:creationId xmlns:a16="http://schemas.microsoft.com/office/drawing/2014/main" id="{B852CB7D-2C33-42C3-B5B8-AF5E6F2AF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598353" y="4402461"/>
            <a:ext cx="2129004" cy="110697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1600" dirty="0" smtClean="0">
                <a:solidFill>
                  <a:schemeClr val="bg1"/>
                </a:solidFill>
              </a:defRPr>
            </a:lvl1pPr>
            <a:lvl2pPr>
              <a:defRPr lang="fr-FR" sz="1800" dirty="0" smtClean="0">
                <a:latin typeface="+mn-lt"/>
              </a:defRPr>
            </a:lvl2pPr>
            <a:lvl3pPr>
              <a:defRPr lang="fr-FR" sz="1800" dirty="0" smtClean="0">
                <a:latin typeface="+mn-lt"/>
              </a:defRPr>
            </a:lvl3pPr>
            <a:lvl4pPr>
              <a:defRPr lang="fr-FR" dirty="0" smtClean="0">
                <a:latin typeface="+mn-lt"/>
              </a:defRPr>
            </a:lvl4pPr>
            <a:lvl5pPr>
              <a:defRPr lang="fr-FR" dirty="0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  <a:p>
            <a:pPr marL="0" lvl="0" defTabSz="457200"/>
            <a:endParaRPr lang="fr-FR" dirty="0"/>
          </a:p>
        </p:txBody>
      </p:sp>
      <p:sp>
        <p:nvSpPr>
          <p:cNvPr id="68" name="Espace réservé du texte 67">
            <a:extLst>
              <a:ext uri="{FF2B5EF4-FFF2-40B4-BE49-F238E27FC236}">
                <a16:creationId xmlns:a16="http://schemas.microsoft.com/office/drawing/2014/main" id="{B8922BB9-AB4D-43E8-B8C8-8AB6A4912A8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896882" y="1662739"/>
            <a:ext cx="2406933" cy="313748"/>
          </a:xfr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fr-FR" sz="1800" smtClean="0">
                <a:solidFill>
                  <a:schemeClr val="bg1"/>
                </a:solidFill>
              </a:defRPr>
            </a:lvl1pPr>
            <a:lvl2pPr marL="228600" indent="0">
              <a:buNone/>
              <a:defRPr lang="fr-FR" sz="1800" smtClean="0">
                <a:latin typeface="+mn-lt"/>
              </a:defRPr>
            </a:lvl2pPr>
            <a:lvl3pPr marL="685800" indent="0">
              <a:buNone/>
              <a:defRPr lang="fr-FR" sz="1800" smtClean="0">
                <a:latin typeface="+mn-lt"/>
              </a:defRPr>
            </a:lvl3pPr>
            <a:lvl4pPr marL="1143000" indent="0">
              <a:buNone/>
              <a:defRPr lang="fr-FR" smtClean="0">
                <a:latin typeface="+mn-lt"/>
              </a:defRPr>
            </a:lvl4pPr>
            <a:lvl5pPr marL="1600200" indent="0">
              <a:buNone/>
              <a:defRPr lang="fr-FR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</p:txBody>
      </p:sp>
      <p:sp>
        <p:nvSpPr>
          <p:cNvPr id="69" name="Espace réservé du texte 67">
            <a:extLst>
              <a:ext uri="{FF2B5EF4-FFF2-40B4-BE49-F238E27FC236}">
                <a16:creationId xmlns:a16="http://schemas.microsoft.com/office/drawing/2014/main" id="{474F09AD-E7A5-42AB-9CEC-0EC4710A4FC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05854" y="1662739"/>
            <a:ext cx="2406933" cy="313748"/>
          </a:xfr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fr-FR" sz="1800" smtClean="0">
                <a:solidFill>
                  <a:schemeClr val="bg1"/>
                </a:solidFill>
              </a:defRPr>
            </a:lvl1pPr>
            <a:lvl2pPr marL="228600" indent="0">
              <a:buNone/>
              <a:defRPr lang="fr-FR" sz="1800" smtClean="0">
                <a:latin typeface="+mn-lt"/>
              </a:defRPr>
            </a:lvl2pPr>
            <a:lvl3pPr marL="685800" indent="0">
              <a:buNone/>
              <a:defRPr lang="fr-FR" sz="1800" smtClean="0">
                <a:latin typeface="+mn-lt"/>
              </a:defRPr>
            </a:lvl3pPr>
            <a:lvl4pPr marL="1143000" indent="0">
              <a:buNone/>
              <a:defRPr lang="fr-FR" smtClean="0">
                <a:latin typeface="+mn-lt"/>
              </a:defRPr>
            </a:lvl4pPr>
            <a:lvl5pPr marL="1600200" indent="0">
              <a:buNone/>
              <a:defRPr lang="fr-FR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</p:txBody>
      </p:sp>
      <p:sp>
        <p:nvSpPr>
          <p:cNvPr id="70" name="Espace réservé du texte 67">
            <a:extLst>
              <a:ext uri="{FF2B5EF4-FFF2-40B4-BE49-F238E27FC236}">
                <a16:creationId xmlns:a16="http://schemas.microsoft.com/office/drawing/2014/main" id="{88439645-F789-4640-954B-F3BF13F79BC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449055" y="1662739"/>
            <a:ext cx="2406933" cy="313748"/>
          </a:xfr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fr-FR" sz="1800" smtClean="0">
                <a:solidFill>
                  <a:schemeClr val="bg1"/>
                </a:solidFill>
              </a:defRPr>
            </a:lvl1pPr>
            <a:lvl2pPr marL="228600" indent="0">
              <a:buNone/>
              <a:defRPr lang="fr-FR" sz="1800" smtClean="0">
                <a:latin typeface="+mn-lt"/>
              </a:defRPr>
            </a:lvl2pPr>
            <a:lvl3pPr marL="685800" indent="0">
              <a:buNone/>
              <a:defRPr lang="fr-FR" sz="1800" smtClean="0">
                <a:latin typeface="+mn-lt"/>
              </a:defRPr>
            </a:lvl3pPr>
            <a:lvl4pPr marL="1143000" indent="0">
              <a:buNone/>
              <a:defRPr lang="fr-FR" smtClean="0">
                <a:latin typeface="+mn-lt"/>
              </a:defRPr>
            </a:lvl4pPr>
            <a:lvl5pPr marL="1600200" indent="0">
              <a:buNone/>
              <a:defRPr lang="fr-FR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</p:txBody>
      </p:sp>
      <p:sp>
        <p:nvSpPr>
          <p:cNvPr id="71" name="Espace réservé du texte 67">
            <a:extLst>
              <a:ext uri="{FF2B5EF4-FFF2-40B4-BE49-F238E27FC236}">
                <a16:creationId xmlns:a16="http://schemas.microsoft.com/office/drawing/2014/main" id="{6E702910-03E8-4207-9252-DB1AB1EE09F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33779" y="3886174"/>
            <a:ext cx="2406933" cy="313748"/>
          </a:xfr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fr-FR" sz="1800" smtClean="0">
                <a:solidFill>
                  <a:schemeClr val="bg1"/>
                </a:solidFill>
              </a:defRPr>
            </a:lvl1pPr>
            <a:lvl2pPr marL="228600" indent="0">
              <a:buNone/>
              <a:defRPr lang="fr-FR" sz="1800" smtClean="0">
                <a:latin typeface="+mn-lt"/>
              </a:defRPr>
            </a:lvl2pPr>
            <a:lvl3pPr marL="685800" indent="0">
              <a:buNone/>
              <a:defRPr lang="fr-FR" sz="1800" smtClean="0">
                <a:latin typeface="+mn-lt"/>
              </a:defRPr>
            </a:lvl3pPr>
            <a:lvl4pPr marL="1143000" indent="0">
              <a:buNone/>
              <a:defRPr lang="fr-FR" smtClean="0">
                <a:latin typeface="+mn-lt"/>
              </a:defRPr>
            </a:lvl4pPr>
            <a:lvl5pPr marL="1600200" indent="0">
              <a:buNone/>
              <a:defRPr lang="fr-FR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</p:txBody>
      </p:sp>
      <p:sp>
        <p:nvSpPr>
          <p:cNvPr id="72" name="Espace réservé du texte 67">
            <a:extLst>
              <a:ext uri="{FF2B5EF4-FFF2-40B4-BE49-F238E27FC236}">
                <a16:creationId xmlns:a16="http://schemas.microsoft.com/office/drawing/2014/main" id="{D7FB6DD5-B6E0-4E2F-BE4C-53524B1E073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696229" y="3886174"/>
            <a:ext cx="2406933" cy="313748"/>
          </a:xfr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fr-FR" sz="1800" smtClean="0">
                <a:solidFill>
                  <a:schemeClr val="bg1"/>
                </a:solidFill>
              </a:defRPr>
            </a:lvl1pPr>
            <a:lvl2pPr marL="228600" indent="0">
              <a:buNone/>
              <a:defRPr lang="fr-FR" sz="1800" smtClean="0">
                <a:latin typeface="+mn-lt"/>
              </a:defRPr>
            </a:lvl2pPr>
            <a:lvl3pPr marL="685800" indent="0">
              <a:buNone/>
              <a:defRPr lang="fr-FR" sz="1800" smtClean="0">
                <a:latin typeface="+mn-lt"/>
              </a:defRPr>
            </a:lvl3pPr>
            <a:lvl4pPr marL="1143000" indent="0">
              <a:buNone/>
              <a:defRPr lang="fr-FR" smtClean="0">
                <a:latin typeface="+mn-lt"/>
              </a:defRPr>
            </a:lvl4pPr>
            <a:lvl5pPr marL="1600200" indent="0">
              <a:buNone/>
              <a:defRPr lang="fr-FR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</p:txBody>
      </p:sp>
      <p:sp>
        <p:nvSpPr>
          <p:cNvPr id="73" name="Espace réservé du texte 67">
            <a:extLst>
              <a:ext uri="{FF2B5EF4-FFF2-40B4-BE49-F238E27FC236}">
                <a16:creationId xmlns:a16="http://schemas.microsoft.com/office/drawing/2014/main" id="{ECB94B49-C85C-41B2-80D8-D0F6B569407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58679" y="3886174"/>
            <a:ext cx="2406933" cy="313748"/>
          </a:xfr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fr-FR" sz="1800" smtClean="0">
                <a:solidFill>
                  <a:schemeClr val="bg1"/>
                </a:solidFill>
              </a:defRPr>
            </a:lvl1pPr>
            <a:lvl2pPr marL="228600" indent="0">
              <a:buNone/>
              <a:defRPr lang="fr-FR" sz="1800" smtClean="0">
                <a:latin typeface="+mn-lt"/>
              </a:defRPr>
            </a:lvl2pPr>
            <a:lvl3pPr marL="685800" indent="0">
              <a:buNone/>
              <a:defRPr lang="fr-FR" sz="1800" smtClean="0">
                <a:latin typeface="+mn-lt"/>
              </a:defRPr>
            </a:lvl3pPr>
            <a:lvl4pPr marL="1143000" indent="0">
              <a:buNone/>
              <a:defRPr lang="fr-FR" smtClean="0">
                <a:latin typeface="+mn-lt"/>
              </a:defRPr>
            </a:lvl4pPr>
            <a:lvl5pPr marL="1600200" indent="0">
              <a:buNone/>
              <a:defRPr lang="fr-FR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27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1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0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1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4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5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1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33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34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37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3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2" presetClass="entr" presetSubtype="4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46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47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50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51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" presetClass="entr" presetSubtype="4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59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60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63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64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" fill="hold">
                          <p:stCondLst>
                            <p:cond delay="indefinite"/>
                          </p:stCondLst>
                          <p:childTnLst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2" presetClass="entr" presetSubtype="4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2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73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6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77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4" grpId="0" animBg="1"/>
          <p:bldP spid="22" grpId="0" animBg="1"/>
          <p:bldP spid="29" grpId="0" animBg="1"/>
          <p:bldP spid="36" grpId="0" animBg="1"/>
          <p:bldP spid="43" grpId="0" animBg="1"/>
          <p:bldP spid="62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62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62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63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6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63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64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6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64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65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65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65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60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6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60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66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6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66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1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1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1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2" presetClass="entr" presetSubtype="4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" presetClass="entr" presetSubtype="4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" fill="hold">
                          <p:stCondLst>
                            <p:cond delay="indefinite"/>
                          </p:stCondLst>
                          <p:childTnLst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2" presetClass="entr" presetSubtype="4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4" grpId="0" animBg="1"/>
          <p:bldP spid="22" grpId="0" animBg="1"/>
          <p:bldP spid="29" grpId="0" animBg="1"/>
          <p:bldP spid="36" grpId="0" animBg="1"/>
          <p:bldP spid="43" grpId="0" animBg="1"/>
          <p:bldP spid="62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62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62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63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6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63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64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6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64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65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65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65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60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6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60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66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6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66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</p:bldLst>
      </p:timing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solidFill>
          <a:srgbClr val="22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63787" y="204440"/>
            <a:ext cx="9144000" cy="448377"/>
          </a:xfrm>
        </p:spPr>
        <p:txBody>
          <a:bodyPr lIns="0" tIns="0" rIns="0" bIns="0" anchor="t" anchorCtr="0">
            <a:norm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" y="1085848"/>
            <a:ext cx="12203574" cy="429422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7200" b="0">
                <a:solidFill>
                  <a:srgbClr val="55BDF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392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">
    <p:bg>
      <p:bgPr>
        <a:solidFill>
          <a:srgbClr val="22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63787" y="204440"/>
            <a:ext cx="9144000" cy="448377"/>
          </a:xfrm>
        </p:spPr>
        <p:txBody>
          <a:bodyPr lIns="0" tIns="0" rIns="0" bIns="0" anchor="t" anchorCtr="0">
            <a:norm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62400" y="1281889"/>
            <a:ext cx="7553326" cy="274718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7200" b="0">
                <a:solidFill>
                  <a:srgbClr val="55BDF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CD49A98-A8A2-40A5-8DA0-3BF448AB9F52}"/>
              </a:ext>
            </a:extLst>
          </p:cNvPr>
          <p:cNvSpPr/>
          <p:nvPr userDrawn="1"/>
        </p:nvSpPr>
        <p:spPr>
          <a:xfrm>
            <a:off x="386999" y="1827000"/>
            <a:ext cx="3204000" cy="3204000"/>
          </a:xfrm>
          <a:prstGeom prst="ellipse">
            <a:avLst/>
          </a:pr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360F2B7D-207E-4365-B457-1BBE558BCCE0}"/>
              </a:ext>
            </a:extLst>
          </p:cNvPr>
          <p:cNvGrpSpPr/>
          <p:nvPr userDrawn="1"/>
        </p:nvGrpSpPr>
        <p:grpSpPr>
          <a:xfrm>
            <a:off x="930652" y="2470100"/>
            <a:ext cx="2116695" cy="1917801"/>
            <a:chOff x="899308" y="2083928"/>
            <a:chExt cx="2116695" cy="1917801"/>
          </a:xfrm>
        </p:grpSpPr>
        <p:grpSp>
          <p:nvGrpSpPr>
            <p:cNvPr id="8" name="Graphique 4">
              <a:extLst>
                <a:ext uri="{FF2B5EF4-FFF2-40B4-BE49-F238E27FC236}">
                  <a16:creationId xmlns:a16="http://schemas.microsoft.com/office/drawing/2014/main" id="{558ABC15-95E3-41C5-9B09-A4063C6750D2}"/>
                </a:ext>
              </a:extLst>
            </p:cNvPr>
            <p:cNvGrpSpPr/>
            <p:nvPr/>
          </p:nvGrpSpPr>
          <p:grpSpPr>
            <a:xfrm>
              <a:off x="899308" y="2083928"/>
              <a:ext cx="2116695" cy="1917801"/>
              <a:chOff x="916083" y="130368"/>
              <a:chExt cx="1446253" cy="1194329"/>
            </a:xfrm>
            <a:noFill/>
          </p:grpSpPr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8DCF87C1-1F7A-4A93-8AF2-6E7977129A49}"/>
                  </a:ext>
                </a:extLst>
              </p:cNvPr>
              <p:cNvSpPr/>
              <p:nvPr/>
            </p:nvSpPr>
            <p:spPr>
              <a:xfrm>
                <a:off x="916083" y="130368"/>
                <a:ext cx="1446253" cy="1194329"/>
              </a:xfrm>
              <a:custGeom>
                <a:avLst/>
                <a:gdLst>
                  <a:gd name="connsiteX0" fmla="*/ 1445904 w 1446253"/>
                  <a:gd name="connsiteY0" fmla="*/ 931734 h 1194329"/>
                  <a:gd name="connsiteX1" fmla="*/ 1445904 w 1446253"/>
                  <a:gd name="connsiteY1" fmla="*/ 64604 h 1194329"/>
                  <a:gd name="connsiteX2" fmla="*/ 1410048 w 1446253"/>
                  <a:gd name="connsiteY2" fmla="*/ 0 h 1194329"/>
                  <a:gd name="connsiteX3" fmla="*/ 44279 w 1446253"/>
                  <a:gd name="connsiteY3" fmla="*/ 0 h 1194329"/>
                  <a:gd name="connsiteX4" fmla="*/ 583 w 1446253"/>
                  <a:gd name="connsiteY4" fmla="*/ 64604 h 1194329"/>
                  <a:gd name="connsiteX5" fmla="*/ 583 w 1446253"/>
                  <a:gd name="connsiteY5" fmla="*/ 931734 h 1194329"/>
                  <a:gd name="connsiteX6" fmla="*/ 46997 w 1446253"/>
                  <a:gd name="connsiteY6" fmla="*/ 996337 h 1194329"/>
                  <a:gd name="connsiteX7" fmla="*/ 629370 w 1446253"/>
                  <a:gd name="connsiteY7" fmla="*/ 996337 h 1194329"/>
                  <a:gd name="connsiteX8" fmla="*/ 547832 w 1446253"/>
                  <a:gd name="connsiteY8" fmla="*/ 1168613 h 1194329"/>
                  <a:gd name="connsiteX9" fmla="*/ 507585 w 1446253"/>
                  <a:gd name="connsiteY9" fmla="*/ 1168613 h 1194329"/>
                  <a:gd name="connsiteX10" fmla="*/ 485632 w 1446253"/>
                  <a:gd name="connsiteY10" fmla="*/ 1181471 h 1194329"/>
                  <a:gd name="connsiteX11" fmla="*/ 506435 w 1446253"/>
                  <a:gd name="connsiteY11" fmla="*/ 1194329 h 1194329"/>
                  <a:gd name="connsiteX12" fmla="*/ 939007 w 1446253"/>
                  <a:gd name="connsiteY12" fmla="*/ 1194329 h 1194329"/>
                  <a:gd name="connsiteX13" fmla="*/ 960960 w 1446253"/>
                  <a:gd name="connsiteY13" fmla="*/ 1181471 h 1194329"/>
                  <a:gd name="connsiteX14" fmla="*/ 937857 w 1446253"/>
                  <a:gd name="connsiteY14" fmla="*/ 1168613 h 1194329"/>
                  <a:gd name="connsiteX15" fmla="*/ 898760 w 1446253"/>
                  <a:gd name="connsiteY15" fmla="*/ 1168613 h 1194329"/>
                  <a:gd name="connsiteX16" fmla="*/ 821090 w 1446253"/>
                  <a:gd name="connsiteY16" fmla="*/ 996337 h 1194329"/>
                  <a:gd name="connsiteX17" fmla="*/ 1391545 w 1446253"/>
                  <a:gd name="connsiteY17" fmla="*/ 996337 h 1194329"/>
                  <a:gd name="connsiteX18" fmla="*/ 1445904 w 1446253"/>
                  <a:gd name="connsiteY18" fmla="*/ 931734 h 1194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446253" h="1194329">
                    <a:moveTo>
                      <a:pt x="1445904" y="931734"/>
                    </a:moveTo>
                    <a:lnTo>
                      <a:pt x="1445904" y="64604"/>
                    </a:lnTo>
                    <a:cubicBezTo>
                      <a:pt x="1445904" y="29061"/>
                      <a:pt x="1449145" y="0"/>
                      <a:pt x="1410048" y="0"/>
                    </a:cubicBezTo>
                    <a:lnTo>
                      <a:pt x="44279" y="0"/>
                    </a:lnTo>
                    <a:cubicBezTo>
                      <a:pt x="-2344" y="3554"/>
                      <a:pt x="583" y="29061"/>
                      <a:pt x="583" y="64604"/>
                    </a:cubicBezTo>
                    <a:lnTo>
                      <a:pt x="583" y="931734"/>
                    </a:lnTo>
                    <a:cubicBezTo>
                      <a:pt x="583" y="967276"/>
                      <a:pt x="-8721" y="996337"/>
                      <a:pt x="46997" y="996337"/>
                    </a:cubicBezTo>
                    <a:lnTo>
                      <a:pt x="629370" y="996337"/>
                    </a:lnTo>
                    <a:lnTo>
                      <a:pt x="547832" y="1168613"/>
                    </a:lnTo>
                    <a:lnTo>
                      <a:pt x="507585" y="1168613"/>
                    </a:lnTo>
                    <a:cubicBezTo>
                      <a:pt x="487514" y="1168613"/>
                      <a:pt x="485632" y="1174467"/>
                      <a:pt x="485632" y="1181471"/>
                    </a:cubicBezTo>
                    <a:cubicBezTo>
                      <a:pt x="485632" y="1188580"/>
                      <a:pt x="486260" y="1194329"/>
                      <a:pt x="506435" y="1194329"/>
                    </a:cubicBezTo>
                    <a:lnTo>
                      <a:pt x="939007" y="1194329"/>
                    </a:lnTo>
                    <a:cubicBezTo>
                      <a:pt x="959078" y="1194329"/>
                      <a:pt x="960960" y="1188475"/>
                      <a:pt x="960960" y="1181471"/>
                    </a:cubicBezTo>
                    <a:cubicBezTo>
                      <a:pt x="960960" y="1174363"/>
                      <a:pt x="957928" y="1168613"/>
                      <a:pt x="937857" y="1168613"/>
                    </a:cubicBezTo>
                    <a:lnTo>
                      <a:pt x="898760" y="1168613"/>
                    </a:lnTo>
                    <a:lnTo>
                      <a:pt x="821090" y="996337"/>
                    </a:lnTo>
                    <a:lnTo>
                      <a:pt x="1391545" y="996337"/>
                    </a:lnTo>
                    <a:cubicBezTo>
                      <a:pt x="1454058" y="996337"/>
                      <a:pt x="1445904" y="967276"/>
                      <a:pt x="1445904" y="931734"/>
                    </a:cubicBezTo>
                    <a:close/>
                  </a:path>
                </a:pathLst>
              </a:custGeom>
              <a:solidFill>
                <a:schemeClr val="bg1"/>
              </a:solidFill>
              <a:ln w="25400" cap="flat">
                <a:solidFill>
                  <a:srgbClr val="22293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CD2A0502-0169-418F-A7BD-614AE3E87E2A}"/>
                  </a:ext>
                </a:extLst>
              </p:cNvPr>
              <p:cNvSpPr/>
              <p:nvPr/>
            </p:nvSpPr>
            <p:spPr>
              <a:xfrm>
                <a:off x="976461" y="196121"/>
                <a:ext cx="1325522" cy="840055"/>
              </a:xfrm>
              <a:custGeom>
                <a:avLst/>
                <a:gdLst>
                  <a:gd name="connsiteX0" fmla="*/ 1325418 w 1325522"/>
                  <a:gd name="connsiteY0" fmla="*/ 795000 h 840055"/>
                  <a:gd name="connsiteX1" fmla="*/ 1281513 w 1325522"/>
                  <a:gd name="connsiteY1" fmla="*/ 840055 h 840055"/>
                  <a:gd name="connsiteX2" fmla="*/ 43905 w 1325522"/>
                  <a:gd name="connsiteY2" fmla="*/ 840055 h 840055"/>
                  <a:gd name="connsiteX3" fmla="*/ 0 w 1325522"/>
                  <a:gd name="connsiteY3" fmla="*/ 795000 h 840055"/>
                  <a:gd name="connsiteX4" fmla="*/ 0 w 1325522"/>
                  <a:gd name="connsiteY4" fmla="*/ 45055 h 840055"/>
                  <a:gd name="connsiteX5" fmla="*/ 43905 w 1325522"/>
                  <a:gd name="connsiteY5" fmla="*/ 0 h 840055"/>
                  <a:gd name="connsiteX6" fmla="*/ 1281617 w 1325522"/>
                  <a:gd name="connsiteY6" fmla="*/ 0 h 840055"/>
                  <a:gd name="connsiteX7" fmla="*/ 1325523 w 1325522"/>
                  <a:gd name="connsiteY7" fmla="*/ 45055 h 840055"/>
                  <a:gd name="connsiteX8" fmla="*/ 1325523 w 1325522"/>
                  <a:gd name="connsiteY8" fmla="*/ 795000 h 840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5522" h="840055">
                    <a:moveTo>
                      <a:pt x="1325418" y="795000"/>
                    </a:moveTo>
                    <a:cubicBezTo>
                      <a:pt x="1325418" y="819775"/>
                      <a:pt x="1305661" y="840055"/>
                      <a:pt x="1281513" y="840055"/>
                    </a:cubicBezTo>
                    <a:lnTo>
                      <a:pt x="43905" y="840055"/>
                    </a:lnTo>
                    <a:cubicBezTo>
                      <a:pt x="19757" y="840055"/>
                      <a:pt x="0" y="819775"/>
                      <a:pt x="0" y="795000"/>
                    </a:cubicBezTo>
                    <a:lnTo>
                      <a:pt x="0" y="45055"/>
                    </a:lnTo>
                    <a:cubicBezTo>
                      <a:pt x="0" y="20280"/>
                      <a:pt x="19757" y="0"/>
                      <a:pt x="43905" y="0"/>
                    </a:cubicBezTo>
                    <a:lnTo>
                      <a:pt x="1281617" y="0"/>
                    </a:lnTo>
                    <a:cubicBezTo>
                      <a:pt x="1305765" y="0"/>
                      <a:pt x="1325523" y="20280"/>
                      <a:pt x="1325523" y="45055"/>
                    </a:cubicBezTo>
                    <a:lnTo>
                      <a:pt x="1325523" y="795000"/>
                    </a:lnTo>
                    <a:close/>
                  </a:path>
                </a:pathLst>
              </a:custGeom>
              <a:noFill/>
              <a:ln w="25400" cap="flat">
                <a:solidFill>
                  <a:srgbClr val="0090C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A5455719-149A-4E22-8F4D-4F0F366D8AB2}"/>
                </a:ext>
              </a:extLst>
            </p:cNvPr>
            <p:cNvSpPr txBox="1"/>
            <p:nvPr/>
          </p:nvSpPr>
          <p:spPr>
            <a:xfrm>
              <a:off x="1130402" y="2635044"/>
              <a:ext cx="1632155" cy="521110"/>
            </a:xfrm>
            <a:prstGeom prst="rect">
              <a:avLst/>
            </a:prstGeom>
          </p:spPr>
          <p:txBody>
            <a:bodyPr vert="horz" wrap="square" lIns="91440" tIns="45720" rIns="91440" bIns="45720" rtlCol="0" anchor="b">
              <a:normAutofit fontScale="92500"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22933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Démo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2293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pic>
          <p:nvPicPr>
            <p:cNvPr id="10" name="Graphique 9" descr="Curseur">
              <a:extLst>
                <a:ext uri="{FF2B5EF4-FFF2-40B4-BE49-F238E27FC236}">
                  <a16:creationId xmlns:a16="http://schemas.microsoft.com/office/drawing/2014/main" id="{FAB0D4EA-764B-4B41-ACA9-9EBC69640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73918" y="3052152"/>
              <a:ext cx="521110" cy="521110"/>
            </a:xfrm>
            <a:prstGeom prst="rect">
              <a:avLst/>
            </a:prstGeom>
          </p:spPr>
        </p:pic>
      </p:grp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5E3B66A-2DA5-402D-BB07-281EFA11CDA2}"/>
              </a:ext>
            </a:extLst>
          </p:cNvPr>
          <p:cNvCxnSpPr>
            <a:cxnSpLocks/>
          </p:cNvCxnSpPr>
          <p:nvPr userDrawn="1"/>
        </p:nvCxnSpPr>
        <p:spPr>
          <a:xfrm>
            <a:off x="1988999" y="-295275"/>
            <a:ext cx="0" cy="2146260"/>
          </a:xfrm>
          <a:prstGeom prst="line">
            <a:avLst/>
          </a:prstGeom>
          <a:ln w="127000">
            <a:solidFill>
              <a:srgbClr val="55BD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2D3A8F0F-39AA-4A8E-AE8C-D41545F6DA4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71924" y="4114799"/>
            <a:ext cx="7572375" cy="2276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9252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S-SECTION">
    <p:bg>
      <p:bgPr>
        <a:solidFill>
          <a:srgbClr val="22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92362" y="204440"/>
            <a:ext cx="9144000" cy="448377"/>
          </a:xfrm>
        </p:spPr>
        <p:txBody>
          <a:bodyPr lIns="0" tIns="0" rIns="0" bIns="0" anchor="t" anchorCtr="0">
            <a:norm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12143" y="1281889"/>
            <a:ext cx="6126269" cy="429422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5400" b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9E6561-74E0-4321-B4B5-72F5CA43D810}"/>
              </a:ext>
            </a:extLst>
          </p:cNvPr>
          <p:cNvSpPr/>
          <p:nvPr userDrawn="1"/>
        </p:nvSpPr>
        <p:spPr>
          <a:xfrm>
            <a:off x="0" y="0"/>
            <a:ext cx="4882155" cy="6858000"/>
          </a:xfrm>
          <a:prstGeom prst="rect">
            <a:avLst/>
          </a:prstGeom>
          <a:solidFill>
            <a:srgbClr val="55BDFD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823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26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US-SECTION">
    <p:bg>
      <p:bgPr>
        <a:solidFill>
          <a:srgbClr val="22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92362" y="204440"/>
            <a:ext cx="9144000" cy="448377"/>
          </a:xfrm>
        </p:spPr>
        <p:txBody>
          <a:bodyPr lIns="0" tIns="0" rIns="0" bIns="0" anchor="t" anchorCtr="0">
            <a:norm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6919" y="1281889"/>
            <a:ext cx="6126269" cy="429422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5400" b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9E6561-74E0-4321-B4B5-72F5CA43D810}"/>
              </a:ext>
            </a:extLst>
          </p:cNvPr>
          <p:cNvSpPr/>
          <p:nvPr userDrawn="1"/>
        </p:nvSpPr>
        <p:spPr>
          <a:xfrm>
            <a:off x="0" y="0"/>
            <a:ext cx="4882155" cy="6858000"/>
          </a:xfrm>
          <a:prstGeom prst="rect">
            <a:avLst/>
          </a:prstGeom>
          <a:solidFill>
            <a:srgbClr val="00738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698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26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US-SECTION">
    <p:bg>
      <p:bgPr>
        <a:solidFill>
          <a:srgbClr val="22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92362" y="204440"/>
            <a:ext cx="9144000" cy="448377"/>
          </a:xfrm>
        </p:spPr>
        <p:txBody>
          <a:bodyPr lIns="0" tIns="0" rIns="0" bIns="0" anchor="t" anchorCtr="0">
            <a:norm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6919" y="1281889"/>
            <a:ext cx="6126269" cy="429422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5400" b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9E6561-74E0-4321-B4B5-72F5CA43D810}"/>
              </a:ext>
            </a:extLst>
          </p:cNvPr>
          <p:cNvSpPr/>
          <p:nvPr userDrawn="1"/>
        </p:nvSpPr>
        <p:spPr>
          <a:xfrm>
            <a:off x="0" y="0"/>
            <a:ext cx="4882155" cy="6858000"/>
          </a:xfrm>
          <a:prstGeom prst="rect">
            <a:avLst/>
          </a:prstGeom>
          <a:solidFill>
            <a:srgbClr val="0090C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873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26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OUS-SECTION">
    <p:bg>
      <p:bgPr>
        <a:solidFill>
          <a:srgbClr val="22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D34C8417-E0C7-45D4-9690-EB124F87895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5377758" cy="6858000"/>
          </a:xfrm>
        </p:spPr>
        <p:txBody>
          <a:bodyPr/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75362" y="204440"/>
            <a:ext cx="9144000" cy="448377"/>
          </a:xfrm>
        </p:spPr>
        <p:txBody>
          <a:bodyPr lIns="0" tIns="0" rIns="0" bIns="0" anchor="t" anchorCtr="0">
            <a:norm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9017" y="1299995"/>
            <a:ext cx="6126269" cy="429422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5400" b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650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UV SLIDE BL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524000" y="1689099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22293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du cours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168774"/>
            <a:ext cx="9144000" cy="1655762"/>
          </a:xfrm>
        </p:spPr>
        <p:txBody>
          <a:bodyPr/>
          <a:lstStyle>
            <a:lvl1pPr marL="0" indent="0" algn="ctr">
              <a:buNone/>
              <a:defRPr sz="2400" b="1" baseline="0">
                <a:solidFill>
                  <a:srgbClr val="55BDF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Numéro du module - Titre du module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07787" y="0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111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">
    <p:bg>
      <p:bgPr>
        <a:solidFill>
          <a:srgbClr val="55B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63787" y="204440"/>
            <a:ext cx="9144000" cy="448377"/>
          </a:xfrm>
        </p:spPr>
        <p:txBody>
          <a:bodyPr lIns="0" tIns="0" rIns="0" bIns="0" anchor="t" anchorCtr="0">
            <a:norm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/>
              <a:t>Stockage AWS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222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62400" y="1281889"/>
            <a:ext cx="7553326" cy="274718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7200" b="0">
                <a:solidFill>
                  <a:srgbClr val="22293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CD49A98-A8A2-40A5-8DA0-3BF448AB9F52}"/>
              </a:ext>
            </a:extLst>
          </p:cNvPr>
          <p:cNvSpPr/>
          <p:nvPr userDrawn="1"/>
        </p:nvSpPr>
        <p:spPr>
          <a:xfrm>
            <a:off x="386999" y="1827000"/>
            <a:ext cx="3204000" cy="3204000"/>
          </a:xfrm>
          <a:prstGeom prst="ellipse">
            <a:avLst/>
          </a:prstGeom>
          <a:solidFill>
            <a:srgbClr val="222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5E3B66A-2DA5-402D-BB07-281EFA11CDA2}"/>
              </a:ext>
            </a:extLst>
          </p:cNvPr>
          <p:cNvCxnSpPr>
            <a:cxnSpLocks/>
          </p:cNvCxnSpPr>
          <p:nvPr userDrawn="1"/>
        </p:nvCxnSpPr>
        <p:spPr>
          <a:xfrm>
            <a:off x="1988999" y="-295275"/>
            <a:ext cx="0" cy="2146260"/>
          </a:xfrm>
          <a:prstGeom prst="line">
            <a:avLst/>
          </a:prstGeom>
          <a:ln w="127000">
            <a:solidFill>
              <a:srgbClr val="222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2D3A8F0F-39AA-4A8E-AE8C-D41545F6DA4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71924" y="4114799"/>
            <a:ext cx="7572375" cy="2276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15" name="Graphique 14">
            <a:extLst>
              <a:ext uri="{FF2B5EF4-FFF2-40B4-BE49-F238E27FC236}">
                <a16:creationId xmlns:a16="http://schemas.microsoft.com/office/drawing/2014/main" id="{04D7BC0A-7482-4C8F-93EB-BDE762F9E5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3337" y="2226891"/>
            <a:ext cx="1522796" cy="193343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DF9F895-EC7D-4544-B9AE-D81AA9FCDC78}"/>
              </a:ext>
            </a:extLst>
          </p:cNvPr>
          <p:cNvSpPr/>
          <p:nvPr userDrawn="1"/>
        </p:nvSpPr>
        <p:spPr>
          <a:xfrm>
            <a:off x="1795037" y="4342834"/>
            <a:ext cx="387927" cy="430887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TP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535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29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63787" y="204440"/>
            <a:ext cx="9144000" cy="448377"/>
          </a:xfrm>
        </p:spPr>
        <p:txBody>
          <a:bodyPr lIns="0" tIns="0" rIns="0" bIns="0" anchor="t" anchorCtr="0">
            <a:norm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" y="1085848"/>
            <a:ext cx="12203574" cy="429422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7200" b="0">
                <a:solidFill>
                  <a:srgbClr val="55BDF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fr-FR"/>
              <a:t>titre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124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UV SLIDE">
    <p:bg>
      <p:bgPr>
        <a:solidFill>
          <a:srgbClr val="22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524000" y="1689099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du cours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168774"/>
            <a:ext cx="9144000" cy="1655762"/>
          </a:xfrm>
        </p:spPr>
        <p:txBody>
          <a:bodyPr/>
          <a:lstStyle>
            <a:lvl1pPr marL="0" indent="0" algn="ctr">
              <a:buNone/>
              <a:defRPr sz="2400" b="1" baseline="0">
                <a:solidFill>
                  <a:srgbClr val="55BDF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Numéro du module - Titre du module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07787" y="0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055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UV SLIDE BL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524000" y="1689099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22293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du cours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168774"/>
            <a:ext cx="9144000" cy="1655762"/>
          </a:xfrm>
        </p:spPr>
        <p:txBody>
          <a:bodyPr/>
          <a:lstStyle>
            <a:lvl1pPr marL="0" indent="0" algn="ctr">
              <a:buNone/>
              <a:defRPr sz="2400" b="1" baseline="0">
                <a:solidFill>
                  <a:srgbClr val="55BDF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Numéro du module - Titre du module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07787" y="0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567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">
    <p:bg>
      <p:bgPr>
        <a:solidFill>
          <a:srgbClr val="55B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63787" y="204440"/>
            <a:ext cx="9144000" cy="448377"/>
          </a:xfrm>
        </p:spPr>
        <p:txBody>
          <a:bodyPr lIns="0" tIns="0" rIns="0" bIns="0" anchor="t" anchorCtr="0">
            <a:norm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404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B6266F0-30FC-4A85-96A7-F7D4EC0246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83442" y="1739309"/>
            <a:ext cx="9435920" cy="2554880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83443" y="1085849"/>
            <a:ext cx="3668362" cy="542925"/>
          </a:xfrm>
        </p:spPr>
        <p:txBody>
          <a:bodyPr/>
          <a:lstStyle>
            <a:lvl1pPr marL="0" indent="0">
              <a:buNone/>
              <a:defRPr b="1">
                <a:solidFill>
                  <a:srgbClr val="40404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pic>
        <p:nvPicPr>
          <p:cNvPr id="7" name="Graphique 6" descr="Objectif">
            <a:extLst>
              <a:ext uri="{FF2B5EF4-FFF2-40B4-BE49-F238E27FC236}">
                <a16:creationId xmlns:a16="http://schemas.microsoft.com/office/drawing/2014/main" id="{F51FDAE6-4143-4926-A725-6FE7851779F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6027" y="1087783"/>
            <a:ext cx="587415" cy="5874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8167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bg>
      <p:bgPr>
        <a:solidFill>
          <a:srgbClr val="22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39365" y="204441"/>
            <a:ext cx="11168422" cy="283239"/>
          </a:xfrm>
        </p:spPr>
        <p:txBody>
          <a:bodyPr lIns="0" tIns="0" rIns="0" bIns="0" anchor="t" anchorCtr="0">
            <a:no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B6266F0-30FC-4A85-96A7-F7D4EC0246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83443" y="1765298"/>
            <a:ext cx="9435919" cy="3933860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487681"/>
            <a:ext cx="11179997" cy="39620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1">
                <a:solidFill>
                  <a:srgbClr val="55BDF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538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U">
    <p:bg>
      <p:bgPr>
        <a:solidFill>
          <a:srgbClr val="22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39365" y="204441"/>
            <a:ext cx="11168422" cy="283239"/>
          </a:xfrm>
        </p:spPr>
        <p:txBody>
          <a:bodyPr lIns="0" tIns="0" rIns="0" bIns="0" anchor="t" anchorCtr="0">
            <a:no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487681"/>
            <a:ext cx="11179997" cy="39620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1">
                <a:solidFill>
                  <a:srgbClr val="55BDF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AFB75E-599E-45D6-A646-58F59470A008}"/>
              </a:ext>
            </a:extLst>
          </p:cNvPr>
          <p:cNvSpPr/>
          <p:nvPr userDrawn="1"/>
        </p:nvSpPr>
        <p:spPr>
          <a:xfrm>
            <a:off x="702620" y="1359206"/>
            <a:ext cx="423541" cy="5174102"/>
          </a:xfrm>
          <a:custGeom>
            <a:avLst/>
            <a:gdLst>
              <a:gd name="connsiteX0" fmla="*/ 0 w 695325"/>
              <a:gd name="connsiteY0" fmla="*/ 0 h 5229225"/>
              <a:gd name="connsiteX1" fmla="*/ 695325 w 695325"/>
              <a:gd name="connsiteY1" fmla="*/ 0 h 5229225"/>
              <a:gd name="connsiteX2" fmla="*/ 695325 w 695325"/>
              <a:gd name="connsiteY2" fmla="*/ 5229225 h 5229225"/>
              <a:gd name="connsiteX3" fmla="*/ 0 w 695325"/>
              <a:gd name="connsiteY3" fmla="*/ 5229225 h 5229225"/>
              <a:gd name="connsiteX4" fmla="*/ 0 w 695325"/>
              <a:gd name="connsiteY4" fmla="*/ 0 h 5229225"/>
              <a:gd name="connsiteX0" fmla="*/ 0 w 695325"/>
              <a:gd name="connsiteY0" fmla="*/ 466725 h 5695950"/>
              <a:gd name="connsiteX1" fmla="*/ 685800 w 695325"/>
              <a:gd name="connsiteY1" fmla="*/ 0 h 5695950"/>
              <a:gd name="connsiteX2" fmla="*/ 695325 w 695325"/>
              <a:gd name="connsiteY2" fmla="*/ 5695950 h 5695950"/>
              <a:gd name="connsiteX3" fmla="*/ 0 w 695325"/>
              <a:gd name="connsiteY3" fmla="*/ 5695950 h 5695950"/>
              <a:gd name="connsiteX4" fmla="*/ 0 w 695325"/>
              <a:gd name="connsiteY4" fmla="*/ 466725 h 5695950"/>
              <a:gd name="connsiteX0" fmla="*/ 0 w 685800"/>
              <a:gd name="connsiteY0" fmla="*/ 466725 h 5695950"/>
              <a:gd name="connsiteX1" fmla="*/ 685800 w 685800"/>
              <a:gd name="connsiteY1" fmla="*/ 0 h 5695950"/>
              <a:gd name="connsiteX2" fmla="*/ 638175 w 685800"/>
              <a:gd name="connsiteY2" fmla="*/ 4257675 h 5695950"/>
              <a:gd name="connsiteX3" fmla="*/ 0 w 685800"/>
              <a:gd name="connsiteY3" fmla="*/ 5695950 h 5695950"/>
              <a:gd name="connsiteX4" fmla="*/ 0 w 685800"/>
              <a:gd name="connsiteY4" fmla="*/ 466725 h 5695950"/>
              <a:gd name="connsiteX0" fmla="*/ 0 w 704850"/>
              <a:gd name="connsiteY0" fmla="*/ 466725 h 5695950"/>
              <a:gd name="connsiteX1" fmla="*/ 685800 w 704850"/>
              <a:gd name="connsiteY1" fmla="*/ 0 h 5695950"/>
              <a:gd name="connsiteX2" fmla="*/ 704850 w 704850"/>
              <a:gd name="connsiteY2" fmla="*/ 5229225 h 5695950"/>
              <a:gd name="connsiteX3" fmla="*/ 0 w 704850"/>
              <a:gd name="connsiteY3" fmla="*/ 5695950 h 5695950"/>
              <a:gd name="connsiteX4" fmla="*/ 0 w 704850"/>
              <a:gd name="connsiteY4" fmla="*/ 466725 h 5695950"/>
              <a:gd name="connsiteX0" fmla="*/ 0 w 695325"/>
              <a:gd name="connsiteY0" fmla="*/ 466725 h 5695950"/>
              <a:gd name="connsiteX1" fmla="*/ 685800 w 695325"/>
              <a:gd name="connsiteY1" fmla="*/ 0 h 5695950"/>
              <a:gd name="connsiteX2" fmla="*/ 695325 w 695325"/>
              <a:gd name="connsiteY2" fmla="*/ 5210175 h 5695950"/>
              <a:gd name="connsiteX3" fmla="*/ 0 w 695325"/>
              <a:gd name="connsiteY3" fmla="*/ 5695950 h 5695950"/>
              <a:gd name="connsiteX4" fmla="*/ 0 w 695325"/>
              <a:gd name="connsiteY4" fmla="*/ 466725 h 5695950"/>
              <a:gd name="connsiteX0" fmla="*/ 0 w 692128"/>
              <a:gd name="connsiteY0" fmla="*/ 466725 h 5695950"/>
              <a:gd name="connsiteX1" fmla="*/ 685800 w 692128"/>
              <a:gd name="connsiteY1" fmla="*/ 0 h 5695950"/>
              <a:gd name="connsiteX2" fmla="*/ 692128 w 692128"/>
              <a:gd name="connsiteY2" fmla="*/ 5229358 h 5695950"/>
              <a:gd name="connsiteX3" fmla="*/ 0 w 692128"/>
              <a:gd name="connsiteY3" fmla="*/ 5695950 h 5695950"/>
              <a:gd name="connsiteX4" fmla="*/ 0 w 692128"/>
              <a:gd name="connsiteY4" fmla="*/ 466725 h 5695950"/>
              <a:gd name="connsiteX0" fmla="*/ 0 w 695325"/>
              <a:gd name="connsiteY0" fmla="*/ 457133 h 5695950"/>
              <a:gd name="connsiteX1" fmla="*/ 688997 w 695325"/>
              <a:gd name="connsiteY1" fmla="*/ 0 h 5695950"/>
              <a:gd name="connsiteX2" fmla="*/ 695325 w 695325"/>
              <a:gd name="connsiteY2" fmla="*/ 5229358 h 5695950"/>
              <a:gd name="connsiteX3" fmla="*/ 3197 w 695325"/>
              <a:gd name="connsiteY3" fmla="*/ 5695950 h 5695950"/>
              <a:gd name="connsiteX4" fmla="*/ 0 w 695325"/>
              <a:gd name="connsiteY4" fmla="*/ 457133 h 569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5325" h="5695950">
                <a:moveTo>
                  <a:pt x="0" y="457133"/>
                </a:moveTo>
                <a:lnTo>
                  <a:pt x="688997" y="0"/>
                </a:lnTo>
                <a:cubicBezTo>
                  <a:pt x="691106" y="1743119"/>
                  <a:pt x="693216" y="3486239"/>
                  <a:pt x="695325" y="5229358"/>
                </a:cubicBezTo>
                <a:lnTo>
                  <a:pt x="3197" y="5695950"/>
                </a:lnTo>
                <a:cubicBezTo>
                  <a:pt x="2131" y="3949678"/>
                  <a:pt x="1066" y="2203405"/>
                  <a:pt x="0" y="457133"/>
                </a:cubicBezTo>
                <a:close/>
              </a:path>
            </a:pathLst>
          </a:custGeom>
          <a:solidFill>
            <a:srgbClr val="009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B396CF-C6F8-484A-890D-0C64E0CCC012}"/>
              </a:ext>
            </a:extLst>
          </p:cNvPr>
          <p:cNvSpPr/>
          <p:nvPr userDrawn="1"/>
        </p:nvSpPr>
        <p:spPr>
          <a:xfrm rot="10800000">
            <a:off x="393241" y="1561739"/>
            <a:ext cx="312437" cy="4971660"/>
          </a:xfrm>
          <a:custGeom>
            <a:avLst/>
            <a:gdLst>
              <a:gd name="connsiteX0" fmla="*/ 0 w 400050"/>
              <a:gd name="connsiteY0" fmla="*/ 0 h 5267325"/>
              <a:gd name="connsiteX1" fmla="*/ 400050 w 400050"/>
              <a:gd name="connsiteY1" fmla="*/ 0 h 5267325"/>
              <a:gd name="connsiteX2" fmla="*/ 400050 w 400050"/>
              <a:gd name="connsiteY2" fmla="*/ 5267325 h 5267325"/>
              <a:gd name="connsiteX3" fmla="*/ 0 w 400050"/>
              <a:gd name="connsiteY3" fmla="*/ 5267325 h 5267325"/>
              <a:gd name="connsiteX4" fmla="*/ 0 w 400050"/>
              <a:gd name="connsiteY4" fmla="*/ 0 h 5267325"/>
              <a:gd name="connsiteX0" fmla="*/ 0 w 400050"/>
              <a:gd name="connsiteY0" fmla="*/ 0 h 5524500"/>
              <a:gd name="connsiteX1" fmla="*/ 400050 w 400050"/>
              <a:gd name="connsiteY1" fmla="*/ 257175 h 5524500"/>
              <a:gd name="connsiteX2" fmla="*/ 400050 w 400050"/>
              <a:gd name="connsiteY2" fmla="*/ 5524500 h 5524500"/>
              <a:gd name="connsiteX3" fmla="*/ 0 w 400050"/>
              <a:gd name="connsiteY3" fmla="*/ 5524500 h 5524500"/>
              <a:gd name="connsiteX4" fmla="*/ 0 w 400050"/>
              <a:gd name="connsiteY4" fmla="*/ 0 h 5524500"/>
              <a:gd name="connsiteX0" fmla="*/ 9525 w 409575"/>
              <a:gd name="connsiteY0" fmla="*/ 0 h 5524500"/>
              <a:gd name="connsiteX1" fmla="*/ 409575 w 409575"/>
              <a:gd name="connsiteY1" fmla="*/ 257175 h 5524500"/>
              <a:gd name="connsiteX2" fmla="*/ 409575 w 409575"/>
              <a:gd name="connsiteY2" fmla="*/ 5524500 h 5524500"/>
              <a:gd name="connsiteX3" fmla="*/ 0 w 409575"/>
              <a:gd name="connsiteY3" fmla="*/ 5019675 h 5524500"/>
              <a:gd name="connsiteX4" fmla="*/ 9525 w 409575"/>
              <a:gd name="connsiteY4" fmla="*/ 0 h 5524500"/>
              <a:gd name="connsiteX0" fmla="*/ 9525 w 409575"/>
              <a:gd name="connsiteY0" fmla="*/ 0 h 5524500"/>
              <a:gd name="connsiteX1" fmla="*/ 409575 w 409575"/>
              <a:gd name="connsiteY1" fmla="*/ 257175 h 5524500"/>
              <a:gd name="connsiteX2" fmla="*/ 409575 w 409575"/>
              <a:gd name="connsiteY2" fmla="*/ 5524500 h 5524500"/>
              <a:gd name="connsiteX3" fmla="*/ 0 w 409575"/>
              <a:gd name="connsiteY3" fmla="*/ 5276850 h 5524500"/>
              <a:gd name="connsiteX4" fmla="*/ 9525 w 409575"/>
              <a:gd name="connsiteY4" fmla="*/ 0 h 5524500"/>
              <a:gd name="connsiteX0" fmla="*/ 9525 w 442363"/>
              <a:gd name="connsiteY0" fmla="*/ 0 h 5433424"/>
              <a:gd name="connsiteX1" fmla="*/ 409575 w 442363"/>
              <a:gd name="connsiteY1" fmla="*/ 257175 h 5433424"/>
              <a:gd name="connsiteX2" fmla="*/ 442363 w 442363"/>
              <a:gd name="connsiteY2" fmla="*/ 5433424 h 5433424"/>
              <a:gd name="connsiteX3" fmla="*/ 0 w 442363"/>
              <a:gd name="connsiteY3" fmla="*/ 5276850 h 5433424"/>
              <a:gd name="connsiteX4" fmla="*/ 9525 w 442363"/>
              <a:gd name="connsiteY4" fmla="*/ 0 h 5433424"/>
              <a:gd name="connsiteX0" fmla="*/ 9525 w 413218"/>
              <a:gd name="connsiteY0" fmla="*/ 0 h 5520857"/>
              <a:gd name="connsiteX1" fmla="*/ 409575 w 413218"/>
              <a:gd name="connsiteY1" fmla="*/ 257175 h 5520857"/>
              <a:gd name="connsiteX2" fmla="*/ 413218 w 413218"/>
              <a:gd name="connsiteY2" fmla="*/ 5520857 h 5520857"/>
              <a:gd name="connsiteX3" fmla="*/ 0 w 413218"/>
              <a:gd name="connsiteY3" fmla="*/ 5276850 h 5520857"/>
              <a:gd name="connsiteX4" fmla="*/ 9525 w 413218"/>
              <a:gd name="connsiteY4" fmla="*/ 0 h 5520857"/>
              <a:gd name="connsiteX0" fmla="*/ 38669 w 413218"/>
              <a:gd name="connsiteY0" fmla="*/ 0 h 5473498"/>
              <a:gd name="connsiteX1" fmla="*/ 409575 w 413218"/>
              <a:gd name="connsiteY1" fmla="*/ 209816 h 5473498"/>
              <a:gd name="connsiteX2" fmla="*/ 413218 w 413218"/>
              <a:gd name="connsiteY2" fmla="*/ 5473498 h 5473498"/>
              <a:gd name="connsiteX3" fmla="*/ 0 w 413218"/>
              <a:gd name="connsiteY3" fmla="*/ 5229491 h 5473498"/>
              <a:gd name="connsiteX4" fmla="*/ 38669 w 413218"/>
              <a:gd name="connsiteY4" fmla="*/ 0 h 5473498"/>
              <a:gd name="connsiteX0" fmla="*/ 13168 w 413218"/>
              <a:gd name="connsiteY0" fmla="*/ 0 h 5509928"/>
              <a:gd name="connsiteX1" fmla="*/ 409575 w 413218"/>
              <a:gd name="connsiteY1" fmla="*/ 246246 h 5509928"/>
              <a:gd name="connsiteX2" fmla="*/ 413218 w 413218"/>
              <a:gd name="connsiteY2" fmla="*/ 5509928 h 5509928"/>
              <a:gd name="connsiteX3" fmla="*/ 0 w 413218"/>
              <a:gd name="connsiteY3" fmla="*/ 5265921 h 5509928"/>
              <a:gd name="connsiteX4" fmla="*/ 13168 w 413218"/>
              <a:gd name="connsiteY4" fmla="*/ 0 h 5509928"/>
              <a:gd name="connsiteX0" fmla="*/ 13168 w 413218"/>
              <a:gd name="connsiteY0" fmla="*/ 0 h 5509928"/>
              <a:gd name="connsiteX1" fmla="*/ 409575 w 413218"/>
              <a:gd name="connsiteY1" fmla="*/ 246246 h 5509928"/>
              <a:gd name="connsiteX2" fmla="*/ 413218 w 413218"/>
              <a:gd name="connsiteY2" fmla="*/ 5509928 h 5509928"/>
              <a:gd name="connsiteX3" fmla="*/ 0 w 413218"/>
              <a:gd name="connsiteY3" fmla="*/ 5265921 h 5509928"/>
              <a:gd name="connsiteX4" fmla="*/ 13168 w 413218"/>
              <a:gd name="connsiteY4" fmla="*/ 0 h 5509928"/>
              <a:gd name="connsiteX0" fmla="*/ 605 w 400655"/>
              <a:gd name="connsiteY0" fmla="*/ 0 h 5509928"/>
              <a:gd name="connsiteX1" fmla="*/ 397012 w 400655"/>
              <a:gd name="connsiteY1" fmla="*/ 246246 h 5509928"/>
              <a:gd name="connsiteX2" fmla="*/ 400655 w 400655"/>
              <a:gd name="connsiteY2" fmla="*/ 5509928 h 5509928"/>
              <a:gd name="connsiteX3" fmla="*/ 12938 w 400655"/>
              <a:gd name="connsiteY3" fmla="*/ 5171203 h 5509928"/>
              <a:gd name="connsiteX4" fmla="*/ 605 w 400655"/>
              <a:gd name="connsiteY4" fmla="*/ 0 h 5509928"/>
              <a:gd name="connsiteX0" fmla="*/ 20454 w 420504"/>
              <a:gd name="connsiteY0" fmla="*/ 0 h 5509928"/>
              <a:gd name="connsiteX1" fmla="*/ 416861 w 420504"/>
              <a:gd name="connsiteY1" fmla="*/ 246246 h 5509928"/>
              <a:gd name="connsiteX2" fmla="*/ 420504 w 420504"/>
              <a:gd name="connsiteY2" fmla="*/ 5509928 h 5509928"/>
              <a:gd name="connsiteX3" fmla="*/ 0 w 420504"/>
              <a:gd name="connsiteY3" fmla="*/ 5273208 h 5509928"/>
              <a:gd name="connsiteX4" fmla="*/ 20454 w 420504"/>
              <a:gd name="connsiteY4" fmla="*/ 0 h 5509928"/>
              <a:gd name="connsiteX0" fmla="*/ 3520 w 420504"/>
              <a:gd name="connsiteY0" fmla="*/ 0 h 5514623"/>
              <a:gd name="connsiteX1" fmla="*/ 416861 w 420504"/>
              <a:gd name="connsiteY1" fmla="*/ 250941 h 5514623"/>
              <a:gd name="connsiteX2" fmla="*/ 420504 w 420504"/>
              <a:gd name="connsiteY2" fmla="*/ 5514623 h 5514623"/>
              <a:gd name="connsiteX3" fmla="*/ 0 w 420504"/>
              <a:gd name="connsiteY3" fmla="*/ 5277903 h 5514623"/>
              <a:gd name="connsiteX4" fmla="*/ 3520 w 420504"/>
              <a:gd name="connsiteY4" fmla="*/ 0 h 5514623"/>
              <a:gd name="connsiteX0" fmla="*/ 3520 w 420504"/>
              <a:gd name="connsiteY0" fmla="*/ 0 h 5514623"/>
              <a:gd name="connsiteX1" fmla="*/ 416861 w 420504"/>
              <a:gd name="connsiteY1" fmla="*/ 250941 h 5514623"/>
              <a:gd name="connsiteX2" fmla="*/ 420504 w 420504"/>
              <a:gd name="connsiteY2" fmla="*/ 5514623 h 5514623"/>
              <a:gd name="connsiteX3" fmla="*/ 0 w 420504"/>
              <a:gd name="connsiteY3" fmla="*/ 5277903 h 5514623"/>
              <a:gd name="connsiteX4" fmla="*/ 3520 w 420504"/>
              <a:gd name="connsiteY4" fmla="*/ 0 h 5514623"/>
              <a:gd name="connsiteX0" fmla="*/ 3770 w 420754"/>
              <a:gd name="connsiteY0" fmla="*/ 0 h 5514623"/>
              <a:gd name="connsiteX1" fmla="*/ 417111 w 420754"/>
              <a:gd name="connsiteY1" fmla="*/ 250941 h 5514623"/>
              <a:gd name="connsiteX2" fmla="*/ 420754 w 420754"/>
              <a:gd name="connsiteY2" fmla="*/ 5514623 h 5514623"/>
              <a:gd name="connsiteX3" fmla="*/ 250 w 420754"/>
              <a:gd name="connsiteY3" fmla="*/ 5277903 h 5514623"/>
              <a:gd name="connsiteX4" fmla="*/ 3770 w 420754"/>
              <a:gd name="connsiteY4" fmla="*/ 0 h 5514623"/>
              <a:gd name="connsiteX0" fmla="*/ 3770 w 420754"/>
              <a:gd name="connsiteY0" fmla="*/ 0 h 5514623"/>
              <a:gd name="connsiteX1" fmla="*/ 412878 w 420754"/>
              <a:gd name="connsiteY1" fmla="*/ 368333 h 5514623"/>
              <a:gd name="connsiteX2" fmla="*/ 420754 w 420754"/>
              <a:gd name="connsiteY2" fmla="*/ 5514623 h 5514623"/>
              <a:gd name="connsiteX3" fmla="*/ 250 w 420754"/>
              <a:gd name="connsiteY3" fmla="*/ 5277903 h 5514623"/>
              <a:gd name="connsiteX4" fmla="*/ 3770 w 420754"/>
              <a:gd name="connsiteY4" fmla="*/ 0 h 5514623"/>
              <a:gd name="connsiteX0" fmla="*/ 3770 w 420754"/>
              <a:gd name="connsiteY0" fmla="*/ 0 h 5514623"/>
              <a:gd name="connsiteX1" fmla="*/ 417112 w 420754"/>
              <a:gd name="connsiteY1" fmla="*/ 288506 h 5514623"/>
              <a:gd name="connsiteX2" fmla="*/ 420754 w 420754"/>
              <a:gd name="connsiteY2" fmla="*/ 5514623 h 5514623"/>
              <a:gd name="connsiteX3" fmla="*/ 250 w 420754"/>
              <a:gd name="connsiteY3" fmla="*/ 5277903 h 5514623"/>
              <a:gd name="connsiteX4" fmla="*/ 3770 w 420754"/>
              <a:gd name="connsiteY4" fmla="*/ 0 h 5514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754" h="5514623">
                <a:moveTo>
                  <a:pt x="3770" y="0"/>
                </a:moveTo>
                <a:cubicBezTo>
                  <a:pt x="135906" y="82082"/>
                  <a:pt x="284976" y="206424"/>
                  <a:pt x="417112" y="288506"/>
                </a:cubicBezTo>
                <a:cubicBezTo>
                  <a:pt x="418326" y="2043067"/>
                  <a:pt x="419540" y="3760062"/>
                  <a:pt x="420754" y="5514623"/>
                </a:cubicBezTo>
                <a:lnTo>
                  <a:pt x="250" y="5277903"/>
                </a:lnTo>
                <a:cubicBezTo>
                  <a:pt x="4639" y="3522596"/>
                  <a:pt x="-4852" y="1764699"/>
                  <a:pt x="3770" y="0"/>
                </a:cubicBezTo>
                <a:close/>
              </a:path>
            </a:pathLst>
          </a:custGeom>
          <a:solidFill>
            <a:srgbClr val="005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EF4693-8790-4943-8E99-AF28DE698865}"/>
              </a:ext>
            </a:extLst>
          </p:cNvPr>
          <p:cNvSpPr/>
          <p:nvPr userDrawn="1"/>
        </p:nvSpPr>
        <p:spPr>
          <a:xfrm>
            <a:off x="1111585" y="1360493"/>
            <a:ext cx="4984415" cy="4732194"/>
          </a:xfrm>
          <a:prstGeom prst="rect">
            <a:avLst/>
          </a:prstGeom>
          <a:solidFill>
            <a:srgbClr val="55BDFD"/>
          </a:solidFill>
          <a:ln>
            <a:solidFill>
              <a:srgbClr val="55BD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B6266F0-30FC-4A85-96A7-F7D4EC0246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71601" y="1642271"/>
            <a:ext cx="4502426" cy="4213534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14DE01-9D29-407E-8F1D-B88870E1854C}"/>
              </a:ext>
            </a:extLst>
          </p:cNvPr>
          <p:cNvSpPr/>
          <p:nvPr userDrawn="1"/>
        </p:nvSpPr>
        <p:spPr>
          <a:xfrm>
            <a:off x="0" y="1568746"/>
            <a:ext cx="396016" cy="4684955"/>
          </a:xfrm>
          <a:prstGeom prst="rect">
            <a:avLst/>
          </a:pr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12" name="Espace réservé du texte 4">
            <a:extLst>
              <a:ext uri="{FF2B5EF4-FFF2-40B4-BE49-F238E27FC236}">
                <a16:creationId xmlns:a16="http://schemas.microsoft.com/office/drawing/2014/main" id="{25BDD473-7A71-4504-B4BB-1EC7685186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19461" y="1642271"/>
            <a:ext cx="4893366" cy="4213534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584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U">
    <p:bg>
      <p:bgPr>
        <a:solidFill>
          <a:srgbClr val="22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39365" y="204441"/>
            <a:ext cx="11168422" cy="283239"/>
          </a:xfrm>
        </p:spPr>
        <p:txBody>
          <a:bodyPr lIns="0" tIns="0" rIns="0" bIns="0" anchor="t" anchorCtr="0">
            <a:no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487681"/>
            <a:ext cx="11179997" cy="39620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1">
                <a:solidFill>
                  <a:srgbClr val="55BDF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A190B8-A5FA-4AFB-AC0F-68554F49B082}"/>
              </a:ext>
            </a:extLst>
          </p:cNvPr>
          <p:cNvSpPr/>
          <p:nvPr userDrawn="1"/>
        </p:nvSpPr>
        <p:spPr>
          <a:xfrm>
            <a:off x="8596055" y="3863495"/>
            <a:ext cx="2628000" cy="1908000"/>
          </a:xfrm>
          <a:prstGeom prst="rect">
            <a:avLst/>
          </a:prstGeom>
          <a:solidFill>
            <a:srgbClr val="018F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50C758-C34B-4DA4-85A1-734EE6B8AE0C}"/>
              </a:ext>
            </a:extLst>
          </p:cNvPr>
          <p:cNvSpPr txBox="1">
            <a:spLocks/>
          </p:cNvSpPr>
          <p:nvPr userDrawn="1"/>
        </p:nvSpPr>
        <p:spPr>
          <a:xfrm>
            <a:off x="9159428" y="4417834"/>
            <a:ext cx="1501255" cy="79932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0" dirty="0">
                <a:solidFill>
                  <a:schemeClr val="bg1"/>
                </a:solidFill>
                <a:latin typeface="Segoe UI" panose="020B0502040204020203" pitchFamily="34" charset="0"/>
              </a:rPr>
              <a:t>04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36BD15-4542-4494-858F-7FE9DE2FEDF9}"/>
              </a:ext>
            </a:extLst>
          </p:cNvPr>
          <p:cNvSpPr/>
          <p:nvPr userDrawn="1"/>
        </p:nvSpPr>
        <p:spPr>
          <a:xfrm>
            <a:off x="5950013" y="1947934"/>
            <a:ext cx="2628000" cy="1908000"/>
          </a:xfrm>
          <a:prstGeom prst="rect">
            <a:avLst/>
          </a:prstGeom>
          <a:solidFill>
            <a:srgbClr val="55BDF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78996BC2-F9D2-4FB0-84B0-D6EB8D52C1A7}"/>
              </a:ext>
            </a:extLst>
          </p:cNvPr>
          <p:cNvSpPr txBox="1">
            <a:spLocks/>
          </p:cNvSpPr>
          <p:nvPr userDrawn="1"/>
        </p:nvSpPr>
        <p:spPr>
          <a:xfrm>
            <a:off x="6513386" y="2502274"/>
            <a:ext cx="1501255" cy="7993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0" dirty="0">
                <a:solidFill>
                  <a:schemeClr val="bg1"/>
                </a:solidFill>
                <a:latin typeface="Segoe UI" panose="020B0502040204020203" pitchFamily="34" charset="0"/>
              </a:rPr>
              <a:t>03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86C061-208B-4EFA-B6FB-DFA4182FEFB2}"/>
              </a:ext>
            </a:extLst>
          </p:cNvPr>
          <p:cNvSpPr/>
          <p:nvPr userDrawn="1"/>
        </p:nvSpPr>
        <p:spPr>
          <a:xfrm>
            <a:off x="3300914" y="3863495"/>
            <a:ext cx="2628000" cy="1908000"/>
          </a:xfrm>
          <a:prstGeom prst="rect">
            <a:avLst/>
          </a:prstGeom>
          <a:solidFill>
            <a:srgbClr val="07D3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9B2F77B0-A62C-4C31-BEE9-7C33DCD416DE}"/>
              </a:ext>
            </a:extLst>
          </p:cNvPr>
          <p:cNvSpPr txBox="1">
            <a:spLocks/>
          </p:cNvSpPr>
          <p:nvPr userDrawn="1"/>
        </p:nvSpPr>
        <p:spPr>
          <a:xfrm>
            <a:off x="3864287" y="4417834"/>
            <a:ext cx="1501255" cy="79932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0" dirty="0">
                <a:solidFill>
                  <a:schemeClr val="bg1"/>
                </a:solidFill>
                <a:latin typeface="Segoe UI" panose="020B0502040204020203" pitchFamily="34" charset="0"/>
              </a:rPr>
              <a:t>02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23D5A4-D127-4535-9583-4AB1DDDC3C2B}"/>
              </a:ext>
            </a:extLst>
          </p:cNvPr>
          <p:cNvSpPr/>
          <p:nvPr userDrawn="1"/>
        </p:nvSpPr>
        <p:spPr>
          <a:xfrm>
            <a:off x="665967" y="1947934"/>
            <a:ext cx="2628000" cy="1908000"/>
          </a:xfrm>
          <a:prstGeom prst="rect">
            <a:avLst/>
          </a:prstGeom>
          <a:solidFill>
            <a:srgbClr val="0090C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C8323E8-4EDB-46D3-989D-92A0D4B69809}"/>
              </a:ext>
            </a:extLst>
          </p:cNvPr>
          <p:cNvSpPr txBox="1">
            <a:spLocks/>
          </p:cNvSpPr>
          <p:nvPr userDrawn="1"/>
        </p:nvSpPr>
        <p:spPr>
          <a:xfrm>
            <a:off x="1229340" y="2502274"/>
            <a:ext cx="1501255" cy="7993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0" dirty="0">
                <a:solidFill>
                  <a:schemeClr val="bg1"/>
                </a:solidFill>
                <a:latin typeface="Segoe UI" panose="020B0502040204020203" pitchFamily="34" charset="0"/>
              </a:rPr>
              <a:t>01</a:t>
            </a:r>
          </a:p>
        </p:txBody>
      </p:sp>
      <p:sp>
        <p:nvSpPr>
          <p:cNvPr id="33" name="Espace réservé du texte 32">
            <a:extLst>
              <a:ext uri="{FF2B5EF4-FFF2-40B4-BE49-F238E27FC236}">
                <a16:creationId xmlns:a16="http://schemas.microsoft.com/office/drawing/2014/main" id="{A7A6BAB5-DFD6-4F34-8196-7DC0BFCDC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00914" y="1947934"/>
            <a:ext cx="2628000" cy="1908000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34" name="Espace réservé du texte 32">
            <a:extLst>
              <a:ext uri="{FF2B5EF4-FFF2-40B4-BE49-F238E27FC236}">
                <a16:creationId xmlns:a16="http://schemas.microsoft.com/office/drawing/2014/main" id="{51A52C0A-9935-4B4F-88E3-B265AD47253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96055" y="1947934"/>
            <a:ext cx="2628000" cy="1908000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35" name="Espace réservé du texte 32">
            <a:extLst>
              <a:ext uri="{FF2B5EF4-FFF2-40B4-BE49-F238E27FC236}">
                <a16:creationId xmlns:a16="http://schemas.microsoft.com/office/drawing/2014/main" id="{BEF8B20A-6FE8-4FC6-AE78-091FABE02DA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5967" y="3863495"/>
            <a:ext cx="2628000" cy="1908000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37" name="Espace réservé du texte 32">
            <a:extLst>
              <a:ext uri="{FF2B5EF4-FFF2-40B4-BE49-F238E27FC236}">
                <a16:creationId xmlns:a16="http://schemas.microsoft.com/office/drawing/2014/main" id="{CA6FD0DE-2758-4152-BAF6-DC053DCD46C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50013" y="3863495"/>
            <a:ext cx="2628000" cy="19080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fr-FR" sz="240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Cliquez pour modifier les styles du texte du masque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288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  <p:bldP spid="33" grpId="0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10" presetClass="entr" presetSubtype="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11">
          <p15:clr>
            <a:srgbClr val="FBAE40"/>
          </p15:clr>
        </p15:guide>
        <p15:guide id="4" pos="7265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">
    <p:bg>
      <p:bgPr>
        <a:solidFill>
          <a:srgbClr val="22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13">
            <a:extLst>
              <a:ext uri="{FF2B5EF4-FFF2-40B4-BE49-F238E27FC236}">
                <a16:creationId xmlns:a16="http://schemas.microsoft.com/office/drawing/2014/main" id="{65BB2DDD-F5FC-4ACD-B826-BDD780E846C4}"/>
              </a:ext>
            </a:extLst>
          </p:cNvPr>
          <p:cNvSpPr/>
          <p:nvPr userDrawn="1"/>
        </p:nvSpPr>
        <p:spPr>
          <a:xfrm flipV="1">
            <a:off x="1" y="445"/>
            <a:ext cx="8389074" cy="6857107"/>
          </a:xfrm>
          <a:prstGeom prst="parallelogram">
            <a:avLst>
              <a:gd name="adj" fmla="val 74668"/>
            </a:avLst>
          </a:prstGeom>
          <a:solidFill>
            <a:srgbClr val="55BDFD"/>
          </a:solidFill>
          <a:ln>
            <a:solidFill>
              <a:srgbClr val="55BD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Segoe UI" panose="020B0502040204020203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39365" y="204441"/>
            <a:ext cx="11168422" cy="283239"/>
          </a:xfrm>
        </p:spPr>
        <p:txBody>
          <a:bodyPr lIns="0" tIns="0" rIns="0" bIns="0" anchor="t" anchorCtr="0">
            <a:no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B6266F0-30FC-4A85-96A7-F7D4EC0246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83443" y="1765298"/>
            <a:ext cx="9435919" cy="3933860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487681"/>
            <a:ext cx="11179997" cy="39620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1">
                <a:solidFill>
                  <a:srgbClr val="55BDF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803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BL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39365" y="204441"/>
            <a:ext cx="11168422" cy="283239"/>
          </a:xfrm>
        </p:spPr>
        <p:txBody>
          <a:bodyPr lIns="0" tIns="0" rIns="0" bIns="0" anchor="t" anchorCtr="0">
            <a:noAutofit/>
          </a:bodyPr>
          <a:lstStyle>
            <a:lvl1pPr algn="r">
              <a:defRPr sz="2000">
                <a:solidFill>
                  <a:srgbClr val="22293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B6266F0-30FC-4A85-96A7-F7D4EC0246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83443" y="1765298"/>
            <a:ext cx="9435919" cy="3933860"/>
          </a:xfrm>
        </p:spPr>
        <p:txBody>
          <a:bodyPr>
            <a:noAutofit/>
          </a:bodyPr>
          <a:lstStyle>
            <a:lvl1pPr>
              <a:defRPr sz="2400">
                <a:solidFill>
                  <a:srgbClr val="22293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rgbClr val="22293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rgbClr val="22293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rgbClr val="22293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solidFill>
                  <a:srgbClr val="22293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487681"/>
            <a:ext cx="11179997" cy="39620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1">
                <a:solidFill>
                  <a:srgbClr val="55BDF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448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">
    <p:bg>
      <p:bgPr>
        <a:solidFill>
          <a:srgbClr val="55B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63787" y="204440"/>
            <a:ext cx="9144000" cy="448377"/>
          </a:xfrm>
        </p:spPr>
        <p:txBody>
          <a:bodyPr lIns="0" tIns="0" rIns="0" bIns="0" anchor="t" anchorCtr="0">
            <a:norm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404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B6266F0-30FC-4A85-96A7-F7D4EC0246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83442" y="1739309"/>
            <a:ext cx="9435920" cy="2554880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83443" y="1085849"/>
            <a:ext cx="3668362" cy="542925"/>
          </a:xfrm>
        </p:spPr>
        <p:txBody>
          <a:bodyPr/>
          <a:lstStyle>
            <a:lvl1pPr marL="0" indent="0">
              <a:buNone/>
              <a:defRPr b="1">
                <a:solidFill>
                  <a:srgbClr val="40404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pic>
        <p:nvPicPr>
          <p:cNvPr id="7" name="Graphique 6" descr="Objectif">
            <a:extLst>
              <a:ext uri="{FF2B5EF4-FFF2-40B4-BE49-F238E27FC236}">
                <a16:creationId xmlns:a16="http://schemas.microsoft.com/office/drawing/2014/main" id="{F51FDAE6-4143-4926-A725-6FE7851779F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6027" y="1087783"/>
            <a:ext cx="587415" cy="5874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7883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U">
    <p:bg>
      <p:bgPr>
        <a:solidFill>
          <a:srgbClr val="22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39365" y="204441"/>
            <a:ext cx="11168422" cy="283239"/>
          </a:xfrm>
        </p:spPr>
        <p:txBody>
          <a:bodyPr lIns="0" tIns="0" rIns="0" bIns="0" anchor="t" anchorCtr="0">
            <a:no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487681"/>
            <a:ext cx="11179997" cy="39620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1">
                <a:solidFill>
                  <a:srgbClr val="55BDF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FE542CD-0319-4EA3-B17C-155A583039E9}"/>
              </a:ext>
            </a:extLst>
          </p:cNvPr>
          <p:cNvSpPr/>
          <p:nvPr userDrawn="1"/>
        </p:nvSpPr>
        <p:spPr>
          <a:xfrm>
            <a:off x="3956624" y="-992393"/>
            <a:ext cx="826495" cy="826495"/>
          </a:xfrm>
          <a:prstGeom prst="rect">
            <a:avLst/>
          </a:prstGeom>
          <a:solidFill>
            <a:srgbClr val="F46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328D19D-4040-45B5-937E-CBA937C7EBF8}"/>
              </a:ext>
            </a:extLst>
          </p:cNvPr>
          <p:cNvSpPr/>
          <p:nvPr userDrawn="1"/>
        </p:nvSpPr>
        <p:spPr>
          <a:xfrm>
            <a:off x="5056069" y="-992393"/>
            <a:ext cx="826495" cy="826495"/>
          </a:xfrm>
          <a:prstGeom prst="rect">
            <a:avLst/>
          </a:prstGeom>
          <a:solidFill>
            <a:srgbClr val="B01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6E809B9-47CA-4295-A34A-67317FFE6962}"/>
              </a:ext>
            </a:extLst>
          </p:cNvPr>
          <p:cNvSpPr/>
          <p:nvPr userDrawn="1"/>
        </p:nvSpPr>
        <p:spPr>
          <a:xfrm>
            <a:off x="6155513" y="-992393"/>
            <a:ext cx="826495" cy="826495"/>
          </a:xfrm>
          <a:prstGeom prst="rect">
            <a:avLst/>
          </a:prstGeom>
          <a:solidFill>
            <a:srgbClr val="6A0D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EEBBC02-612B-4739-B9E6-9601A074E655}"/>
              </a:ext>
            </a:extLst>
          </p:cNvPr>
          <p:cNvSpPr/>
          <p:nvPr userDrawn="1"/>
        </p:nvSpPr>
        <p:spPr>
          <a:xfrm>
            <a:off x="3956624" y="-2219029"/>
            <a:ext cx="826495" cy="826495"/>
          </a:xfrm>
          <a:prstGeom prst="rect">
            <a:avLst/>
          </a:prstGeom>
          <a:solidFill>
            <a:srgbClr val="07D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8BC8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B8CC412-A2F4-430B-9345-C041B0325FD1}"/>
              </a:ext>
            </a:extLst>
          </p:cNvPr>
          <p:cNvSpPr/>
          <p:nvPr userDrawn="1"/>
        </p:nvSpPr>
        <p:spPr>
          <a:xfrm rot="16200000">
            <a:off x="5056068" y="-2219028"/>
            <a:ext cx="826496" cy="826496"/>
          </a:xfrm>
          <a:prstGeom prst="rect">
            <a:avLst/>
          </a:pr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atin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8463699-C8DC-4716-950C-EBA27B74F1B6}"/>
              </a:ext>
            </a:extLst>
          </p:cNvPr>
          <p:cNvSpPr/>
          <p:nvPr userDrawn="1"/>
        </p:nvSpPr>
        <p:spPr>
          <a:xfrm rot="16200000">
            <a:off x="6155512" y="-2219028"/>
            <a:ext cx="826496" cy="826496"/>
          </a:xfrm>
          <a:prstGeom prst="rect">
            <a:avLst/>
          </a:prstGeom>
          <a:solidFill>
            <a:srgbClr val="009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atin typeface="Segoe UI" panose="020B0502040204020203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E8450A0-10BE-43BE-9745-D2F0AD26CF33}"/>
              </a:ext>
            </a:extLst>
          </p:cNvPr>
          <p:cNvSpPr/>
          <p:nvPr userDrawn="1"/>
        </p:nvSpPr>
        <p:spPr>
          <a:xfrm rot="16200000">
            <a:off x="7254957" y="-2219028"/>
            <a:ext cx="826496" cy="826496"/>
          </a:xfrm>
          <a:prstGeom prst="rect">
            <a:avLst/>
          </a:prstGeom>
          <a:solidFill>
            <a:srgbClr val="01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atin typeface="Segoe UI" panose="020B0502040204020203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8E4FAAB-F214-4033-A58E-2698649AB840}"/>
              </a:ext>
            </a:extLst>
          </p:cNvPr>
          <p:cNvSpPr/>
          <p:nvPr userDrawn="1"/>
        </p:nvSpPr>
        <p:spPr>
          <a:xfrm rot="16200000">
            <a:off x="8354402" y="-2219028"/>
            <a:ext cx="826496" cy="826496"/>
          </a:xfrm>
          <a:prstGeom prst="rect">
            <a:avLst/>
          </a:prstGeom>
          <a:solidFill>
            <a:srgbClr val="007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atin typeface="Segoe UI" panose="020B0502040204020203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5478C9B-9FEB-4846-B43E-A0EE3E620FAD}"/>
              </a:ext>
            </a:extLst>
          </p:cNvPr>
          <p:cNvSpPr/>
          <p:nvPr userDrawn="1"/>
        </p:nvSpPr>
        <p:spPr>
          <a:xfrm rot="16200000">
            <a:off x="7254957" y="-992393"/>
            <a:ext cx="826496" cy="826496"/>
          </a:xfrm>
          <a:prstGeom prst="rect">
            <a:avLst/>
          </a:prstGeom>
          <a:solidFill>
            <a:srgbClr val="005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atin typeface="Segoe UI" panose="020B0502040204020203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3D52872-5B47-460F-A1E8-60F300FA450A}"/>
              </a:ext>
            </a:extLst>
          </p:cNvPr>
          <p:cNvSpPr/>
          <p:nvPr userDrawn="1"/>
        </p:nvSpPr>
        <p:spPr>
          <a:xfrm rot="16200000">
            <a:off x="8354402" y="-992393"/>
            <a:ext cx="826496" cy="826496"/>
          </a:xfrm>
          <a:prstGeom prst="rect">
            <a:avLst/>
          </a:prstGeom>
          <a:solidFill>
            <a:srgbClr val="222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atin typeface="Segoe UI" panose="020B0502040204020203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A014F17-999A-4CA8-91A4-FC3C479B068D}"/>
              </a:ext>
            </a:extLst>
          </p:cNvPr>
          <p:cNvSpPr/>
          <p:nvPr userDrawn="1"/>
        </p:nvSpPr>
        <p:spPr>
          <a:xfrm>
            <a:off x="2947987" y="2037394"/>
            <a:ext cx="2369344" cy="157235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61" name="Group 3">
            <a:extLst>
              <a:ext uri="{FF2B5EF4-FFF2-40B4-BE49-F238E27FC236}">
                <a16:creationId xmlns:a16="http://schemas.microsoft.com/office/drawing/2014/main" id="{1C59F45A-4CE8-407A-BB14-E0A19BA50A9B}"/>
              </a:ext>
            </a:extLst>
          </p:cNvPr>
          <p:cNvGrpSpPr/>
          <p:nvPr userDrawn="1"/>
        </p:nvGrpSpPr>
        <p:grpSpPr>
          <a:xfrm>
            <a:off x="2825470" y="1610553"/>
            <a:ext cx="2608356" cy="549189"/>
            <a:chOff x="1491054" y="1804020"/>
            <a:chExt cx="2371541" cy="499328"/>
          </a:xfrm>
        </p:grpSpPr>
        <p:sp>
          <p:nvSpPr>
            <p:cNvPr id="62" name="Right Triangle 4">
              <a:extLst>
                <a:ext uri="{FF2B5EF4-FFF2-40B4-BE49-F238E27FC236}">
                  <a16:creationId xmlns:a16="http://schemas.microsoft.com/office/drawing/2014/main" id="{EE029548-AA49-4568-ADC6-0BF544704B8A}"/>
                </a:ext>
              </a:extLst>
            </p:cNvPr>
            <p:cNvSpPr/>
            <p:nvPr/>
          </p:nvSpPr>
          <p:spPr>
            <a:xfrm flipV="1">
              <a:off x="3755845" y="2192215"/>
              <a:ext cx="106750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9A7588D-A0FE-415F-B92A-8244D1A2DF33}"/>
                </a:ext>
              </a:extLst>
            </p:cNvPr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rgbClr val="0090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64" name="Right Triangle 6">
              <a:extLst>
                <a:ext uri="{FF2B5EF4-FFF2-40B4-BE49-F238E27FC236}">
                  <a16:creationId xmlns:a16="http://schemas.microsoft.com/office/drawing/2014/main" id="{2270E7D9-774F-4F87-B5B9-3091A4FC882F}"/>
                </a:ext>
              </a:extLst>
            </p:cNvPr>
            <p:cNvSpPr/>
            <p:nvPr/>
          </p:nvSpPr>
          <p:spPr>
            <a:xfrm flipH="1" flipV="1">
              <a:off x="1494433" y="2192219"/>
              <a:ext cx="107679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2F7EF9C1-3F5E-4CF7-A722-FA48CCF352A5}"/>
              </a:ext>
            </a:extLst>
          </p:cNvPr>
          <p:cNvSpPr/>
          <p:nvPr userDrawn="1"/>
        </p:nvSpPr>
        <p:spPr>
          <a:xfrm>
            <a:off x="5711094" y="2037394"/>
            <a:ext cx="2373564" cy="157235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68" name="Group 40">
            <a:extLst>
              <a:ext uri="{FF2B5EF4-FFF2-40B4-BE49-F238E27FC236}">
                <a16:creationId xmlns:a16="http://schemas.microsoft.com/office/drawing/2014/main" id="{55D28910-E916-410A-AE76-080F2DBF236A}"/>
              </a:ext>
            </a:extLst>
          </p:cNvPr>
          <p:cNvGrpSpPr/>
          <p:nvPr userDrawn="1"/>
        </p:nvGrpSpPr>
        <p:grpSpPr>
          <a:xfrm>
            <a:off x="5592663" y="1610553"/>
            <a:ext cx="2609405" cy="549189"/>
            <a:chOff x="1490102" y="1804020"/>
            <a:chExt cx="2372494" cy="499328"/>
          </a:xfrm>
        </p:grpSpPr>
        <p:sp>
          <p:nvSpPr>
            <p:cNvPr id="69" name="Right Triangle 41">
              <a:extLst>
                <a:ext uri="{FF2B5EF4-FFF2-40B4-BE49-F238E27FC236}">
                  <a16:creationId xmlns:a16="http://schemas.microsoft.com/office/drawing/2014/main" id="{2DA7F6E1-3191-4F1B-BE17-9B0C202FD49A}"/>
                </a:ext>
              </a:extLst>
            </p:cNvPr>
            <p:cNvSpPr/>
            <p:nvPr/>
          </p:nvSpPr>
          <p:spPr>
            <a:xfrm flipV="1">
              <a:off x="3755846" y="2192216"/>
              <a:ext cx="106750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D48954B-DB03-4F59-B000-900A0AE47525}"/>
                </a:ext>
              </a:extLst>
            </p:cNvPr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rgbClr val="0090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71" name="Right Triangle 43">
              <a:extLst>
                <a:ext uri="{FF2B5EF4-FFF2-40B4-BE49-F238E27FC236}">
                  <a16:creationId xmlns:a16="http://schemas.microsoft.com/office/drawing/2014/main" id="{B1B90389-0CC9-414E-B5F6-18E197FBF1CC}"/>
                </a:ext>
              </a:extLst>
            </p:cNvPr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DE3EEA14-043F-4B54-875D-D1589387167B}"/>
              </a:ext>
            </a:extLst>
          </p:cNvPr>
          <p:cNvSpPr/>
          <p:nvPr userDrawn="1"/>
        </p:nvSpPr>
        <p:spPr>
          <a:xfrm>
            <a:off x="8479334" y="2037394"/>
            <a:ext cx="2373564" cy="157235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75" name="Group 47">
            <a:extLst>
              <a:ext uri="{FF2B5EF4-FFF2-40B4-BE49-F238E27FC236}">
                <a16:creationId xmlns:a16="http://schemas.microsoft.com/office/drawing/2014/main" id="{C70C7447-6D6B-4497-B0D2-A25F9EEAA523}"/>
              </a:ext>
            </a:extLst>
          </p:cNvPr>
          <p:cNvGrpSpPr/>
          <p:nvPr userDrawn="1"/>
        </p:nvGrpSpPr>
        <p:grpSpPr>
          <a:xfrm>
            <a:off x="8361949" y="1610553"/>
            <a:ext cx="2607829" cy="549189"/>
            <a:chOff x="1491054" y="1804020"/>
            <a:chExt cx="2371061" cy="499328"/>
          </a:xfrm>
        </p:grpSpPr>
        <p:sp>
          <p:nvSpPr>
            <p:cNvPr id="76" name="Right Triangle 48">
              <a:extLst>
                <a:ext uri="{FF2B5EF4-FFF2-40B4-BE49-F238E27FC236}">
                  <a16:creationId xmlns:a16="http://schemas.microsoft.com/office/drawing/2014/main" id="{66C29350-0975-4718-B011-F82E09C15C0B}"/>
                </a:ext>
              </a:extLst>
            </p:cNvPr>
            <p:cNvSpPr/>
            <p:nvPr/>
          </p:nvSpPr>
          <p:spPr>
            <a:xfrm flipV="1">
              <a:off x="3753680" y="2192216"/>
              <a:ext cx="106750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1054CF6-4783-4A65-AED7-1C06DC2E2FEC}"/>
                </a:ext>
              </a:extLst>
            </p:cNvPr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rgbClr val="0090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78" name="Right Triangle 50">
              <a:extLst>
                <a:ext uri="{FF2B5EF4-FFF2-40B4-BE49-F238E27FC236}">
                  <a16:creationId xmlns:a16="http://schemas.microsoft.com/office/drawing/2014/main" id="{CF2A8E87-7911-405B-8A5A-229389B14819}"/>
                </a:ext>
              </a:extLst>
            </p:cNvPr>
            <p:cNvSpPr/>
            <p:nvPr/>
          </p:nvSpPr>
          <p:spPr>
            <a:xfrm flipH="1" flipV="1">
              <a:off x="1492267" y="2192219"/>
              <a:ext cx="107679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DEA8E90D-9D1C-4DF0-86B6-A9CE0EB149A8}"/>
              </a:ext>
            </a:extLst>
          </p:cNvPr>
          <p:cNvSpPr/>
          <p:nvPr userDrawn="1"/>
        </p:nvSpPr>
        <p:spPr>
          <a:xfrm>
            <a:off x="2942855" y="4271804"/>
            <a:ext cx="2373564" cy="157235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82" name="Group 54">
            <a:extLst>
              <a:ext uri="{FF2B5EF4-FFF2-40B4-BE49-F238E27FC236}">
                <a16:creationId xmlns:a16="http://schemas.microsoft.com/office/drawing/2014/main" id="{C97C97D3-64F6-42E9-BDE7-AAC9CE646211}"/>
              </a:ext>
            </a:extLst>
          </p:cNvPr>
          <p:cNvGrpSpPr/>
          <p:nvPr userDrawn="1"/>
        </p:nvGrpSpPr>
        <p:grpSpPr>
          <a:xfrm>
            <a:off x="2824423" y="3844963"/>
            <a:ext cx="2609405" cy="549189"/>
            <a:chOff x="1490102" y="1804020"/>
            <a:chExt cx="2372494" cy="499328"/>
          </a:xfrm>
        </p:grpSpPr>
        <p:sp>
          <p:nvSpPr>
            <p:cNvPr id="83" name="Right Triangle 55">
              <a:extLst>
                <a:ext uri="{FF2B5EF4-FFF2-40B4-BE49-F238E27FC236}">
                  <a16:creationId xmlns:a16="http://schemas.microsoft.com/office/drawing/2014/main" id="{C4ACEF70-11E4-402A-89F5-0E00985BD65C}"/>
                </a:ext>
              </a:extLst>
            </p:cNvPr>
            <p:cNvSpPr/>
            <p:nvPr/>
          </p:nvSpPr>
          <p:spPr>
            <a:xfrm flipV="1">
              <a:off x="3755846" y="2192216"/>
              <a:ext cx="106750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FC1613E-339B-489A-9057-67892416F2C0}"/>
                </a:ext>
              </a:extLst>
            </p:cNvPr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rgbClr val="0090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85" name="Right Triangle 57">
              <a:extLst>
                <a:ext uri="{FF2B5EF4-FFF2-40B4-BE49-F238E27FC236}">
                  <a16:creationId xmlns:a16="http://schemas.microsoft.com/office/drawing/2014/main" id="{C8467C50-18EE-4924-B165-1D0E533382C2}"/>
                </a:ext>
              </a:extLst>
            </p:cNvPr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16AACB3D-CF02-4D14-B34A-D5890B0C2B13}"/>
              </a:ext>
            </a:extLst>
          </p:cNvPr>
          <p:cNvSpPr/>
          <p:nvPr userDrawn="1"/>
        </p:nvSpPr>
        <p:spPr>
          <a:xfrm>
            <a:off x="5711094" y="4271804"/>
            <a:ext cx="2373564" cy="157235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89" name="Group 61">
            <a:extLst>
              <a:ext uri="{FF2B5EF4-FFF2-40B4-BE49-F238E27FC236}">
                <a16:creationId xmlns:a16="http://schemas.microsoft.com/office/drawing/2014/main" id="{F2F7909D-3A48-49CD-B53C-D11718EB4206}"/>
              </a:ext>
            </a:extLst>
          </p:cNvPr>
          <p:cNvGrpSpPr/>
          <p:nvPr userDrawn="1"/>
        </p:nvGrpSpPr>
        <p:grpSpPr>
          <a:xfrm>
            <a:off x="5592663" y="3844963"/>
            <a:ext cx="2609405" cy="549189"/>
            <a:chOff x="1490102" y="1804020"/>
            <a:chExt cx="2372494" cy="499328"/>
          </a:xfrm>
        </p:grpSpPr>
        <p:sp>
          <p:nvSpPr>
            <p:cNvPr id="90" name="Right Triangle 62">
              <a:extLst>
                <a:ext uri="{FF2B5EF4-FFF2-40B4-BE49-F238E27FC236}">
                  <a16:creationId xmlns:a16="http://schemas.microsoft.com/office/drawing/2014/main" id="{4660CC44-1365-4DD2-891A-B6D504E40C0C}"/>
                </a:ext>
              </a:extLst>
            </p:cNvPr>
            <p:cNvSpPr/>
            <p:nvPr/>
          </p:nvSpPr>
          <p:spPr>
            <a:xfrm flipV="1">
              <a:off x="3755846" y="2192216"/>
              <a:ext cx="106750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2DD6A9E-04C4-4B28-A3F9-CF95A01BE3F1}"/>
                </a:ext>
              </a:extLst>
            </p:cNvPr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rgbClr val="0090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92" name="Right Triangle 64">
              <a:extLst>
                <a:ext uri="{FF2B5EF4-FFF2-40B4-BE49-F238E27FC236}">
                  <a16:creationId xmlns:a16="http://schemas.microsoft.com/office/drawing/2014/main" id="{768D9EC8-262A-4371-8575-8CBDF07F4FE9}"/>
                </a:ext>
              </a:extLst>
            </p:cNvPr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4F422D8A-AE9C-4919-85EF-119DB14EC060}"/>
              </a:ext>
            </a:extLst>
          </p:cNvPr>
          <p:cNvSpPr/>
          <p:nvPr userDrawn="1"/>
        </p:nvSpPr>
        <p:spPr>
          <a:xfrm>
            <a:off x="8479334" y="4271804"/>
            <a:ext cx="2373564" cy="157235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96" name="Group 68">
            <a:extLst>
              <a:ext uri="{FF2B5EF4-FFF2-40B4-BE49-F238E27FC236}">
                <a16:creationId xmlns:a16="http://schemas.microsoft.com/office/drawing/2014/main" id="{2AEC7D88-844A-4667-B6E0-32D573B232C1}"/>
              </a:ext>
            </a:extLst>
          </p:cNvPr>
          <p:cNvGrpSpPr/>
          <p:nvPr userDrawn="1"/>
        </p:nvGrpSpPr>
        <p:grpSpPr>
          <a:xfrm>
            <a:off x="8360902" y="3844963"/>
            <a:ext cx="2611899" cy="549189"/>
            <a:chOff x="1490102" y="1804020"/>
            <a:chExt cx="2374761" cy="499328"/>
          </a:xfrm>
        </p:grpSpPr>
        <p:sp>
          <p:nvSpPr>
            <p:cNvPr id="97" name="Right Triangle 69">
              <a:extLst>
                <a:ext uri="{FF2B5EF4-FFF2-40B4-BE49-F238E27FC236}">
                  <a16:creationId xmlns:a16="http://schemas.microsoft.com/office/drawing/2014/main" id="{68F0F50B-A6BF-46E0-B272-F320F97B7B5A}"/>
                </a:ext>
              </a:extLst>
            </p:cNvPr>
            <p:cNvSpPr/>
            <p:nvPr/>
          </p:nvSpPr>
          <p:spPr>
            <a:xfrm flipV="1">
              <a:off x="3755844" y="2192216"/>
              <a:ext cx="106750" cy="111129"/>
            </a:xfrm>
            <a:prstGeom prst="rtTriangle">
              <a:avLst/>
            </a:prstGeom>
            <a:solidFill>
              <a:srgbClr val="049EF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07772EE-14D6-483D-9DC6-79F4934B0473}"/>
                </a:ext>
              </a:extLst>
            </p:cNvPr>
            <p:cNvSpPr/>
            <p:nvPr/>
          </p:nvSpPr>
          <p:spPr>
            <a:xfrm>
              <a:off x="1491054" y="1804020"/>
              <a:ext cx="2373809" cy="388088"/>
            </a:xfrm>
            <a:prstGeom prst="rect">
              <a:avLst/>
            </a:prstGeom>
            <a:solidFill>
              <a:srgbClr val="55BDF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99" name="Right Triangle 71">
              <a:extLst>
                <a:ext uri="{FF2B5EF4-FFF2-40B4-BE49-F238E27FC236}">
                  <a16:creationId xmlns:a16="http://schemas.microsoft.com/office/drawing/2014/main" id="{1FF8AB95-36F4-43C1-85BA-0ED864D17D3C}"/>
                </a:ext>
              </a:extLst>
            </p:cNvPr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rgbClr val="049EF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102" name="Espace réservé du texte 3">
            <a:extLst>
              <a:ext uri="{FF2B5EF4-FFF2-40B4-BE49-F238E27FC236}">
                <a16:creationId xmlns:a16="http://schemas.microsoft.com/office/drawing/2014/main" id="{C847B85A-C4B7-492D-A28C-B9C9768B69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810235" y="2154962"/>
            <a:ext cx="2129004" cy="110697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1600" dirty="0" smtClean="0">
                <a:solidFill>
                  <a:srgbClr val="222933"/>
                </a:solidFill>
              </a:defRPr>
            </a:lvl1pPr>
            <a:lvl2pPr>
              <a:defRPr lang="fr-FR" sz="1800" dirty="0" smtClean="0">
                <a:latin typeface="+mn-lt"/>
              </a:defRPr>
            </a:lvl2pPr>
            <a:lvl3pPr>
              <a:defRPr lang="fr-FR" sz="1800" dirty="0" smtClean="0">
                <a:latin typeface="+mn-lt"/>
              </a:defRPr>
            </a:lvl3pPr>
            <a:lvl4pPr>
              <a:defRPr lang="fr-FR" dirty="0" smtClean="0">
                <a:latin typeface="+mn-lt"/>
              </a:defRPr>
            </a:lvl4pPr>
            <a:lvl5pPr>
              <a:defRPr lang="fr-FR" dirty="0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  <a:p>
            <a:pPr marL="0" lvl="0" defTabSz="457200"/>
            <a:endParaRPr lang="fr-FR" dirty="0"/>
          </a:p>
        </p:txBody>
      </p:sp>
      <p:sp>
        <p:nvSpPr>
          <p:cNvPr id="103" name="Espace réservé du texte 3">
            <a:extLst>
              <a:ext uri="{FF2B5EF4-FFF2-40B4-BE49-F238E27FC236}">
                <a16:creationId xmlns:a16="http://schemas.microsoft.com/office/drawing/2014/main" id="{AF5FAAD0-59AB-4FB6-B9ED-538558656FF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90332" y="2154962"/>
            <a:ext cx="2129004" cy="110697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1600" dirty="0" smtClean="0">
                <a:solidFill>
                  <a:srgbClr val="222933"/>
                </a:solidFill>
              </a:defRPr>
            </a:lvl1pPr>
            <a:lvl2pPr>
              <a:defRPr lang="fr-FR" sz="1800" dirty="0" smtClean="0">
                <a:latin typeface="+mn-lt"/>
              </a:defRPr>
            </a:lvl2pPr>
            <a:lvl3pPr>
              <a:defRPr lang="fr-FR" sz="1800" dirty="0" smtClean="0">
                <a:latin typeface="+mn-lt"/>
              </a:defRPr>
            </a:lvl3pPr>
            <a:lvl4pPr>
              <a:defRPr lang="fr-FR" dirty="0" smtClean="0">
                <a:latin typeface="+mn-lt"/>
              </a:defRPr>
            </a:lvl4pPr>
            <a:lvl5pPr>
              <a:defRPr lang="fr-FR" dirty="0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  <a:p>
            <a:pPr marL="0" lvl="0" defTabSz="457200"/>
            <a:endParaRPr lang="fr-FR" dirty="0"/>
          </a:p>
        </p:txBody>
      </p:sp>
      <p:sp>
        <p:nvSpPr>
          <p:cNvPr id="104" name="Espace réservé du texte 3">
            <a:extLst>
              <a:ext uri="{FF2B5EF4-FFF2-40B4-BE49-F238E27FC236}">
                <a16:creationId xmlns:a16="http://schemas.microsoft.com/office/drawing/2014/main" id="{F197602A-5132-48BF-A782-92EFCA5331D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044576" y="4402461"/>
            <a:ext cx="2129004" cy="110697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1600" dirty="0" smtClean="0">
                <a:solidFill>
                  <a:srgbClr val="222933"/>
                </a:solidFill>
              </a:defRPr>
            </a:lvl1pPr>
            <a:lvl2pPr>
              <a:defRPr lang="fr-FR" sz="1800" dirty="0" smtClean="0">
                <a:latin typeface="+mn-lt"/>
              </a:defRPr>
            </a:lvl2pPr>
            <a:lvl3pPr>
              <a:defRPr lang="fr-FR" sz="1800" dirty="0" smtClean="0">
                <a:latin typeface="+mn-lt"/>
              </a:defRPr>
            </a:lvl3pPr>
            <a:lvl4pPr>
              <a:defRPr lang="fr-FR" dirty="0" smtClean="0">
                <a:latin typeface="+mn-lt"/>
              </a:defRPr>
            </a:lvl4pPr>
            <a:lvl5pPr>
              <a:defRPr lang="fr-FR" dirty="0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  <a:p>
            <a:pPr marL="0" lvl="0" defTabSz="457200"/>
            <a:endParaRPr lang="fr-FR" dirty="0"/>
          </a:p>
        </p:txBody>
      </p:sp>
      <p:sp>
        <p:nvSpPr>
          <p:cNvPr id="105" name="Espace réservé du texte 3">
            <a:extLst>
              <a:ext uri="{FF2B5EF4-FFF2-40B4-BE49-F238E27FC236}">
                <a16:creationId xmlns:a16="http://schemas.microsoft.com/office/drawing/2014/main" id="{2F95FEC9-B913-485E-8533-FB533E4203F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816652" y="4402461"/>
            <a:ext cx="2129004" cy="110697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1600" dirty="0" smtClean="0">
                <a:solidFill>
                  <a:srgbClr val="222933"/>
                </a:solidFill>
              </a:defRPr>
            </a:lvl1pPr>
            <a:lvl2pPr>
              <a:defRPr lang="fr-FR" sz="1800" dirty="0" smtClean="0">
                <a:latin typeface="+mn-lt"/>
              </a:defRPr>
            </a:lvl2pPr>
            <a:lvl3pPr>
              <a:defRPr lang="fr-FR" sz="1800" dirty="0" smtClean="0">
                <a:latin typeface="+mn-lt"/>
              </a:defRPr>
            </a:lvl3pPr>
            <a:lvl4pPr>
              <a:defRPr lang="fr-FR" dirty="0" smtClean="0">
                <a:latin typeface="+mn-lt"/>
              </a:defRPr>
            </a:lvl4pPr>
            <a:lvl5pPr>
              <a:defRPr lang="fr-FR" dirty="0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  <a:p>
            <a:pPr marL="0" lvl="0" defTabSz="457200"/>
            <a:endParaRPr lang="fr-FR" dirty="0"/>
          </a:p>
        </p:txBody>
      </p:sp>
      <p:sp>
        <p:nvSpPr>
          <p:cNvPr id="106" name="Espace réservé du texte 3">
            <a:extLst>
              <a:ext uri="{FF2B5EF4-FFF2-40B4-BE49-F238E27FC236}">
                <a16:creationId xmlns:a16="http://schemas.microsoft.com/office/drawing/2014/main" id="{4BC3398E-DEFE-4B33-B2A8-8C78FDC6F2D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9388" y="2154962"/>
            <a:ext cx="2129004" cy="110697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1600" dirty="0" smtClean="0">
                <a:solidFill>
                  <a:srgbClr val="222933"/>
                </a:solidFill>
              </a:defRPr>
            </a:lvl1pPr>
            <a:lvl2pPr>
              <a:defRPr lang="fr-FR" sz="1800" dirty="0" smtClean="0">
                <a:latin typeface="+mn-lt"/>
              </a:defRPr>
            </a:lvl2pPr>
            <a:lvl3pPr>
              <a:defRPr lang="fr-FR" sz="1800" dirty="0" smtClean="0">
                <a:latin typeface="+mn-lt"/>
              </a:defRPr>
            </a:lvl3pPr>
            <a:lvl4pPr>
              <a:defRPr lang="fr-FR" dirty="0" smtClean="0">
                <a:latin typeface="+mn-lt"/>
              </a:defRPr>
            </a:lvl4pPr>
            <a:lvl5pPr>
              <a:defRPr lang="fr-FR" dirty="0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  <a:p>
            <a:pPr marL="0" lvl="0" defTabSz="457200"/>
            <a:endParaRPr lang="fr-FR" dirty="0"/>
          </a:p>
        </p:txBody>
      </p:sp>
      <p:sp>
        <p:nvSpPr>
          <p:cNvPr id="107" name="Espace réservé du texte 3">
            <a:extLst>
              <a:ext uri="{FF2B5EF4-FFF2-40B4-BE49-F238E27FC236}">
                <a16:creationId xmlns:a16="http://schemas.microsoft.com/office/drawing/2014/main" id="{C1D646D4-65A4-4BE3-91A6-AB1CBDEABD5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598353" y="4402461"/>
            <a:ext cx="2129004" cy="110697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1600" dirty="0" smtClean="0">
                <a:solidFill>
                  <a:srgbClr val="222933"/>
                </a:solidFill>
              </a:defRPr>
            </a:lvl1pPr>
            <a:lvl2pPr>
              <a:defRPr lang="fr-FR" sz="1800" dirty="0" smtClean="0">
                <a:latin typeface="+mn-lt"/>
              </a:defRPr>
            </a:lvl2pPr>
            <a:lvl3pPr>
              <a:defRPr lang="fr-FR" sz="1800" dirty="0" smtClean="0">
                <a:latin typeface="+mn-lt"/>
              </a:defRPr>
            </a:lvl3pPr>
            <a:lvl4pPr>
              <a:defRPr lang="fr-FR" dirty="0" smtClean="0">
                <a:latin typeface="+mn-lt"/>
              </a:defRPr>
            </a:lvl4pPr>
            <a:lvl5pPr>
              <a:defRPr lang="fr-FR" dirty="0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  <a:p>
            <a:pPr marL="0" lvl="0" defTabSz="457200"/>
            <a:endParaRPr lang="fr-FR" dirty="0"/>
          </a:p>
        </p:txBody>
      </p:sp>
      <p:sp>
        <p:nvSpPr>
          <p:cNvPr id="108" name="Espace réservé du texte 67">
            <a:extLst>
              <a:ext uri="{FF2B5EF4-FFF2-40B4-BE49-F238E27FC236}">
                <a16:creationId xmlns:a16="http://schemas.microsoft.com/office/drawing/2014/main" id="{36317F71-A3A4-4DAE-AB5C-E36A073DADE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896882" y="1662739"/>
            <a:ext cx="2406933" cy="313748"/>
          </a:xfr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fr-FR" sz="1800" smtClean="0">
                <a:solidFill>
                  <a:schemeClr val="bg1"/>
                </a:solidFill>
              </a:defRPr>
            </a:lvl1pPr>
            <a:lvl2pPr marL="228600" indent="0">
              <a:buNone/>
              <a:defRPr lang="fr-FR" sz="1800" smtClean="0">
                <a:latin typeface="+mn-lt"/>
              </a:defRPr>
            </a:lvl2pPr>
            <a:lvl3pPr marL="685800" indent="0">
              <a:buNone/>
              <a:defRPr lang="fr-FR" sz="1800" smtClean="0">
                <a:latin typeface="+mn-lt"/>
              </a:defRPr>
            </a:lvl3pPr>
            <a:lvl4pPr marL="1143000" indent="0">
              <a:buNone/>
              <a:defRPr lang="fr-FR" smtClean="0">
                <a:latin typeface="+mn-lt"/>
              </a:defRPr>
            </a:lvl4pPr>
            <a:lvl5pPr marL="1600200" indent="0">
              <a:buNone/>
              <a:defRPr lang="fr-FR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</p:txBody>
      </p:sp>
      <p:sp>
        <p:nvSpPr>
          <p:cNvPr id="109" name="Espace réservé du texte 67">
            <a:extLst>
              <a:ext uri="{FF2B5EF4-FFF2-40B4-BE49-F238E27FC236}">
                <a16:creationId xmlns:a16="http://schemas.microsoft.com/office/drawing/2014/main" id="{02CBADC0-16E2-463A-8467-B3AC1574B0E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05854" y="1662739"/>
            <a:ext cx="2406933" cy="313748"/>
          </a:xfr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fr-FR" sz="1800" smtClean="0">
                <a:solidFill>
                  <a:schemeClr val="bg1"/>
                </a:solidFill>
              </a:defRPr>
            </a:lvl1pPr>
            <a:lvl2pPr marL="228600" indent="0">
              <a:buNone/>
              <a:defRPr lang="fr-FR" sz="1800" smtClean="0">
                <a:latin typeface="+mn-lt"/>
              </a:defRPr>
            </a:lvl2pPr>
            <a:lvl3pPr marL="685800" indent="0">
              <a:buNone/>
              <a:defRPr lang="fr-FR" sz="1800" smtClean="0">
                <a:latin typeface="+mn-lt"/>
              </a:defRPr>
            </a:lvl3pPr>
            <a:lvl4pPr marL="1143000" indent="0">
              <a:buNone/>
              <a:defRPr lang="fr-FR" smtClean="0">
                <a:latin typeface="+mn-lt"/>
              </a:defRPr>
            </a:lvl4pPr>
            <a:lvl5pPr marL="1600200" indent="0">
              <a:buNone/>
              <a:defRPr lang="fr-FR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</p:txBody>
      </p:sp>
      <p:sp>
        <p:nvSpPr>
          <p:cNvPr id="110" name="Espace réservé du texte 67">
            <a:extLst>
              <a:ext uri="{FF2B5EF4-FFF2-40B4-BE49-F238E27FC236}">
                <a16:creationId xmlns:a16="http://schemas.microsoft.com/office/drawing/2014/main" id="{39E4B21E-CC60-427B-9AD5-A91E7AF522B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449055" y="1662739"/>
            <a:ext cx="2406933" cy="313748"/>
          </a:xfr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fr-FR" sz="1800" smtClean="0">
                <a:solidFill>
                  <a:schemeClr val="bg1"/>
                </a:solidFill>
              </a:defRPr>
            </a:lvl1pPr>
            <a:lvl2pPr marL="228600" indent="0">
              <a:buNone/>
              <a:defRPr lang="fr-FR" sz="1800" smtClean="0">
                <a:latin typeface="+mn-lt"/>
              </a:defRPr>
            </a:lvl2pPr>
            <a:lvl3pPr marL="685800" indent="0">
              <a:buNone/>
              <a:defRPr lang="fr-FR" sz="1800" smtClean="0">
                <a:latin typeface="+mn-lt"/>
              </a:defRPr>
            </a:lvl3pPr>
            <a:lvl4pPr marL="1143000" indent="0">
              <a:buNone/>
              <a:defRPr lang="fr-FR" smtClean="0">
                <a:latin typeface="+mn-lt"/>
              </a:defRPr>
            </a:lvl4pPr>
            <a:lvl5pPr marL="1600200" indent="0">
              <a:buNone/>
              <a:defRPr lang="fr-FR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</p:txBody>
      </p:sp>
      <p:sp>
        <p:nvSpPr>
          <p:cNvPr id="111" name="Espace réservé du texte 67">
            <a:extLst>
              <a:ext uri="{FF2B5EF4-FFF2-40B4-BE49-F238E27FC236}">
                <a16:creationId xmlns:a16="http://schemas.microsoft.com/office/drawing/2014/main" id="{68ADFD1D-C29A-46E3-925B-A2A4C504504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33779" y="3886174"/>
            <a:ext cx="2406933" cy="313748"/>
          </a:xfr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fr-FR" sz="1800" smtClean="0">
                <a:solidFill>
                  <a:schemeClr val="bg1"/>
                </a:solidFill>
              </a:defRPr>
            </a:lvl1pPr>
            <a:lvl2pPr marL="228600" indent="0">
              <a:buNone/>
              <a:defRPr lang="fr-FR" sz="1800" smtClean="0">
                <a:latin typeface="+mn-lt"/>
              </a:defRPr>
            </a:lvl2pPr>
            <a:lvl3pPr marL="685800" indent="0">
              <a:buNone/>
              <a:defRPr lang="fr-FR" sz="1800" smtClean="0">
                <a:latin typeface="+mn-lt"/>
              </a:defRPr>
            </a:lvl3pPr>
            <a:lvl4pPr marL="1143000" indent="0">
              <a:buNone/>
              <a:defRPr lang="fr-FR" smtClean="0">
                <a:latin typeface="+mn-lt"/>
              </a:defRPr>
            </a:lvl4pPr>
            <a:lvl5pPr marL="1600200" indent="0">
              <a:buNone/>
              <a:defRPr lang="fr-FR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</p:txBody>
      </p:sp>
      <p:sp>
        <p:nvSpPr>
          <p:cNvPr id="112" name="Espace réservé du texte 67">
            <a:extLst>
              <a:ext uri="{FF2B5EF4-FFF2-40B4-BE49-F238E27FC236}">
                <a16:creationId xmlns:a16="http://schemas.microsoft.com/office/drawing/2014/main" id="{A49C8B1C-A59A-4976-913A-D5CE80215B1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696229" y="3886174"/>
            <a:ext cx="2406933" cy="313748"/>
          </a:xfr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fr-FR" sz="1800" smtClean="0">
                <a:solidFill>
                  <a:schemeClr val="bg1"/>
                </a:solidFill>
              </a:defRPr>
            </a:lvl1pPr>
            <a:lvl2pPr marL="228600" indent="0">
              <a:buNone/>
              <a:defRPr lang="fr-FR" sz="1800" smtClean="0">
                <a:latin typeface="+mn-lt"/>
              </a:defRPr>
            </a:lvl2pPr>
            <a:lvl3pPr marL="685800" indent="0">
              <a:buNone/>
              <a:defRPr lang="fr-FR" sz="1800" smtClean="0">
                <a:latin typeface="+mn-lt"/>
              </a:defRPr>
            </a:lvl3pPr>
            <a:lvl4pPr marL="1143000" indent="0">
              <a:buNone/>
              <a:defRPr lang="fr-FR" smtClean="0">
                <a:latin typeface="+mn-lt"/>
              </a:defRPr>
            </a:lvl4pPr>
            <a:lvl5pPr marL="1600200" indent="0">
              <a:buNone/>
              <a:defRPr lang="fr-FR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</p:txBody>
      </p:sp>
      <p:sp>
        <p:nvSpPr>
          <p:cNvPr id="113" name="Espace réservé du texte 67">
            <a:extLst>
              <a:ext uri="{FF2B5EF4-FFF2-40B4-BE49-F238E27FC236}">
                <a16:creationId xmlns:a16="http://schemas.microsoft.com/office/drawing/2014/main" id="{9D4EE529-DAA7-43E5-B8FE-25220912F64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58679" y="3886174"/>
            <a:ext cx="2406933" cy="313748"/>
          </a:xfr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fr-FR" sz="1800" smtClean="0">
                <a:solidFill>
                  <a:schemeClr val="bg1"/>
                </a:solidFill>
              </a:defRPr>
            </a:lvl1pPr>
            <a:lvl2pPr marL="228600" indent="0">
              <a:buNone/>
              <a:defRPr lang="fr-FR" sz="1800" smtClean="0">
                <a:latin typeface="+mn-lt"/>
              </a:defRPr>
            </a:lvl2pPr>
            <a:lvl3pPr marL="685800" indent="0">
              <a:buNone/>
              <a:defRPr lang="fr-FR" sz="1800" smtClean="0">
                <a:latin typeface="+mn-lt"/>
              </a:defRPr>
            </a:lvl3pPr>
            <a:lvl4pPr marL="1143000" indent="0">
              <a:buNone/>
              <a:defRPr lang="fr-FR" smtClean="0">
                <a:latin typeface="+mn-lt"/>
              </a:defRPr>
            </a:lvl4pPr>
            <a:lvl5pPr marL="1600200" indent="0">
              <a:buNone/>
              <a:defRPr lang="fr-FR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123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3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4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" presetClass="entr" presetSubtype="1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2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3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8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9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1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37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38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43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44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" fill="hold">
                          <p:stCondLst>
                            <p:cond delay="indefinite"/>
                          </p:stCondLst>
                          <p:childTnLst>
                            <p:par>
                              <p:cTn id="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" presetID="2" presetClass="entr" presetSubtype="4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52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53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58" dur="1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59" dur="1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2" presetClass="entr" presetSubtype="4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67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68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3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74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" fill="hold">
                          <p:stCondLst>
                            <p:cond delay="indefinite"/>
                          </p:stCondLst>
                          <p:childTnLst>
                            <p:par>
                              <p:cTn id="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" presetID="2" presetClass="entr" presetSubtype="4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82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3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88" dur="1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9" dur="1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 animBg="1"/>
          <p:bldP spid="67" grpId="0" animBg="1"/>
          <p:bldP spid="74" grpId="0" animBg="1"/>
          <p:bldP spid="81" grpId="0" animBg="1"/>
          <p:bldP spid="88" grpId="0" animBg="1"/>
          <p:bldP spid="95" grpId="0" animBg="1"/>
          <p:bldP spid="102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2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102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03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103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04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104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05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5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105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06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106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07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107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08" grpId="0" build="p">
            <p:tmplLst>
              <p:tmpl lvl="1">
                <p:tnLst>
                  <p:par>
                    <p:cTn presetID="1" presetClass="entr" presetSubtype="0" fill="hold" nodeType="withEffect">
                      <p:stCondLst>
                        <p:cond delay="75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</p:childTnLst>
                    </p:cTn>
                  </p:par>
                </p:tnLst>
              </p:tmpl>
            </p:tmplLst>
          </p:bldP>
          <p:bldP spid="109" grpId="0" build="p">
            <p:tmplLst>
              <p:tmpl lvl="1">
                <p:tnLst>
                  <p:par>
                    <p:cTn presetID="1" presetClass="entr" presetSubtype="0" fill="hold" nodeType="withEffect">
                      <p:stCondLst>
                        <p:cond delay="75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</p:childTnLst>
                    </p:cTn>
                  </p:par>
                </p:tnLst>
              </p:tmpl>
            </p:tmplLst>
          </p:bldP>
          <p:bldP spid="110" grpId="0" build="p">
            <p:tmplLst>
              <p:tmpl lvl="1">
                <p:tnLst>
                  <p:par>
                    <p:cTn presetID="1" presetClass="entr" presetSubtype="0" fill="hold" nodeType="withEffect">
                      <p:stCondLst>
                        <p:cond delay="75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</p:childTnLst>
                    </p:cTn>
                  </p:par>
                </p:tnLst>
              </p:tmpl>
            </p:tmplLst>
          </p:bldP>
          <p:bldP spid="111" grpId="0" build="p">
            <p:tmplLst>
              <p:tmpl lvl="1">
                <p:tnLst>
                  <p:par>
                    <p:cTn presetID="1" presetClass="entr" presetSubtype="0" fill="hold" nodeType="withEffect">
                      <p:stCondLst>
                        <p:cond delay="75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</p:childTnLst>
                    </p:cTn>
                  </p:par>
                </p:tnLst>
              </p:tmpl>
            </p:tmplLst>
          </p:bldP>
          <p:bldP spid="112" grpId="0" build="p">
            <p:tmplLst>
              <p:tmpl lvl="1">
                <p:tnLst>
                  <p:par>
                    <p:cTn presetID="1" presetClass="entr" presetSubtype="0" fill="hold" nodeType="withEffect">
                      <p:stCondLst>
                        <p:cond delay="75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2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</p:childTnLst>
                    </p:cTn>
                  </p:par>
                </p:tnLst>
              </p:tmpl>
            </p:tmplLst>
          </p:bldP>
          <p:bldP spid="113" grpId="0" build="p">
            <p:tmplLst>
              <p:tmpl lvl="1">
                <p:tnLst>
                  <p:par>
                    <p:cTn presetID="1" presetClass="entr" presetSubtype="0" fill="hold" nodeType="withEffect">
                      <p:stCondLst>
                        <p:cond delay="75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" presetClass="entr" presetSubtype="1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1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" fill="hold">
                          <p:stCondLst>
                            <p:cond delay="indefinite"/>
                          </p:stCondLst>
                          <p:childTnLst>
                            <p:par>
                              <p:cTn id="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" presetID="2" presetClass="entr" presetSubtype="4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1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1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2" presetClass="entr" presetSubtype="4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" fill="hold">
                          <p:stCondLst>
                            <p:cond delay="indefinite"/>
                          </p:stCondLst>
                          <p:childTnLst>
                            <p:par>
                              <p:cTn id="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" presetID="2" presetClass="entr" presetSubtype="4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1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1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 animBg="1"/>
          <p:bldP spid="67" grpId="0" animBg="1"/>
          <p:bldP spid="74" grpId="0" animBg="1"/>
          <p:bldP spid="81" grpId="0" animBg="1"/>
          <p:bldP spid="88" grpId="0" animBg="1"/>
          <p:bldP spid="95" grpId="0" animBg="1"/>
          <p:bldP spid="102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2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102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03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103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04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104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05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5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105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06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106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07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107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08" grpId="0" build="p">
            <p:tmplLst>
              <p:tmpl lvl="1">
                <p:tnLst>
                  <p:par>
                    <p:cTn presetID="1" presetClass="entr" presetSubtype="0" fill="hold" nodeType="withEffect">
                      <p:stCondLst>
                        <p:cond delay="75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</p:childTnLst>
                    </p:cTn>
                  </p:par>
                </p:tnLst>
              </p:tmpl>
            </p:tmplLst>
          </p:bldP>
          <p:bldP spid="109" grpId="0" build="p">
            <p:tmplLst>
              <p:tmpl lvl="1">
                <p:tnLst>
                  <p:par>
                    <p:cTn presetID="1" presetClass="entr" presetSubtype="0" fill="hold" nodeType="withEffect">
                      <p:stCondLst>
                        <p:cond delay="75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</p:childTnLst>
                    </p:cTn>
                  </p:par>
                </p:tnLst>
              </p:tmpl>
            </p:tmplLst>
          </p:bldP>
          <p:bldP spid="110" grpId="0" build="p">
            <p:tmplLst>
              <p:tmpl lvl="1">
                <p:tnLst>
                  <p:par>
                    <p:cTn presetID="1" presetClass="entr" presetSubtype="0" fill="hold" nodeType="withEffect">
                      <p:stCondLst>
                        <p:cond delay="75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</p:childTnLst>
                    </p:cTn>
                  </p:par>
                </p:tnLst>
              </p:tmpl>
            </p:tmplLst>
          </p:bldP>
          <p:bldP spid="111" grpId="0" build="p">
            <p:tmplLst>
              <p:tmpl lvl="1">
                <p:tnLst>
                  <p:par>
                    <p:cTn presetID="1" presetClass="entr" presetSubtype="0" fill="hold" nodeType="withEffect">
                      <p:stCondLst>
                        <p:cond delay="75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</p:childTnLst>
                    </p:cTn>
                  </p:par>
                </p:tnLst>
              </p:tmpl>
            </p:tmplLst>
          </p:bldP>
          <p:bldP spid="112" grpId="0" build="p">
            <p:tmplLst>
              <p:tmpl lvl="1">
                <p:tnLst>
                  <p:par>
                    <p:cTn presetID="1" presetClass="entr" presetSubtype="0" fill="hold" nodeType="withEffect">
                      <p:stCondLst>
                        <p:cond delay="75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2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</p:childTnLst>
                    </p:cTn>
                  </p:par>
                </p:tnLst>
              </p:tmpl>
            </p:tmplLst>
          </p:bldP>
          <p:bldP spid="113" grpId="0" build="p">
            <p:tmplLst>
              <p:tmpl lvl="1">
                <p:tnLst>
                  <p:par>
                    <p:cTn presetID="1" presetClass="entr" presetSubtype="0" fill="hold" nodeType="withEffect">
                      <p:stCondLst>
                        <p:cond delay="75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</p:childTnLst>
                    </p:cTn>
                  </p:par>
                </p:tnLst>
              </p:tmpl>
            </p:tmplLst>
          </p:bldP>
        </p:bldLst>
      </p:timing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BL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39365" y="204441"/>
            <a:ext cx="11168422" cy="283239"/>
          </a:xfrm>
        </p:spPr>
        <p:txBody>
          <a:bodyPr lIns="0" tIns="0" rIns="0" bIns="0" anchor="t" anchorCtr="0">
            <a:noAutofit/>
          </a:bodyPr>
          <a:lstStyle>
            <a:lvl1pPr algn="r">
              <a:defRPr sz="2000">
                <a:solidFill>
                  <a:srgbClr val="22293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487681"/>
            <a:ext cx="11179997" cy="39620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1">
                <a:solidFill>
                  <a:srgbClr val="55BDF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87262A-261C-410C-963D-1BEAC67A5A18}"/>
              </a:ext>
            </a:extLst>
          </p:cNvPr>
          <p:cNvSpPr/>
          <p:nvPr userDrawn="1"/>
        </p:nvSpPr>
        <p:spPr>
          <a:xfrm>
            <a:off x="2947987" y="2037394"/>
            <a:ext cx="2369344" cy="1572354"/>
          </a:xfrm>
          <a:prstGeom prst="rect">
            <a:avLst/>
          </a:prstGeom>
          <a:solidFill>
            <a:srgbClr val="2229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8" name="Group 3">
            <a:extLst>
              <a:ext uri="{FF2B5EF4-FFF2-40B4-BE49-F238E27FC236}">
                <a16:creationId xmlns:a16="http://schemas.microsoft.com/office/drawing/2014/main" id="{B3F44569-7E5E-44F5-AF07-817DB1EE21E3}"/>
              </a:ext>
            </a:extLst>
          </p:cNvPr>
          <p:cNvGrpSpPr/>
          <p:nvPr userDrawn="1"/>
        </p:nvGrpSpPr>
        <p:grpSpPr>
          <a:xfrm>
            <a:off x="2825470" y="1610553"/>
            <a:ext cx="2608356" cy="549189"/>
            <a:chOff x="1491054" y="1804020"/>
            <a:chExt cx="2371541" cy="499328"/>
          </a:xfrm>
        </p:grpSpPr>
        <p:sp>
          <p:nvSpPr>
            <p:cNvPr id="9" name="Right Triangle 4">
              <a:extLst>
                <a:ext uri="{FF2B5EF4-FFF2-40B4-BE49-F238E27FC236}">
                  <a16:creationId xmlns:a16="http://schemas.microsoft.com/office/drawing/2014/main" id="{9F88A951-3C58-4E1F-BF95-C17EA52C8DFC}"/>
                </a:ext>
              </a:extLst>
            </p:cNvPr>
            <p:cNvSpPr/>
            <p:nvPr/>
          </p:nvSpPr>
          <p:spPr>
            <a:xfrm flipV="1">
              <a:off x="3755845" y="2192215"/>
              <a:ext cx="106750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EA81B88-76F3-4426-9585-832CF6A2E9D1}"/>
                </a:ext>
              </a:extLst>
            </p:cNvPr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rgbClr val="0090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11" name="Right Triangle 6">
              <a:extLst>
                <a:ext uri="{FF2B5EF4-FFF2-40B4-BE49-F238E27FC236}">
                  <a16:creationId xmlns:a16="http://schemas.microsoft.com/office/drawing/2014/main" id="{5AAB90AB-0CD8-4253-8BF0-7C17BF1143E2}"/>
                </a:ext>
              </a:extLst>
            </p:cNvPr>
            <p:cNvSpPr/>
            <p:nvPr/>
          </p:nvSpPr>
          <p:spPr>
            <a:xfrm flipH="1" flipV="1">
              <a:off x="1494433" y="2192219"/>
              <a:ext cx="107679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47A7295-14AD-4B01-AE3E-B35C36515F6E}"/>
              </a:ext>
            </a:extLst>
          </p:cNvPr>
          <p:cNvSpPr/>
          <p:nvPr userDrawn="1"/>
        </p:nvSpPr>
        <p:spPr>
          <a:xfrm>
            <a:off x="5711094" y="2037394"/>
            <a:ext cx="2373564" cy="1572354"/>
          </a:xfrm>
          <a:prstGeom prst="rect">
            <a:avLst/>
          </a:prstGeom>
          <a:solidFill>
            <a:srgbClr val="2229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15" name="Group 40">
            <a:extLst>
              <a:ext uri="{FF2B5EF4-FFF2-40B4-BE49-F238E27FC236}">
                <a16:creationId xmlns:a16="http://schemas.microsoft.com/office/drawing/2014/main" id="{8E02FFB9-7EF6-4E1B-96D3-CD72340A202C}"/>
              </a:ext>
            </a:extLst>
          </p:cNvPr>
          <p:cNvGrpSpPr/>
          <p:nvPr userDrawn="1"/>
        </p:nvGrpSpPr>
        <p:grpSpPr>
          <a:xfrm>
            <a:off x="5592663" y="1610553"/>
            <a:ext cx="2609405" cy="549189"/>
            <a:chOff x="1490102" y="1804020"/>
            <a:chExt cx="2372494" cy="499328"/>
          </a:xfrm>
        </p:grpSpPr>
        <p:sp>
          <p:nvSpPr>
            <p:cNvPr id="16" name="Right Triangle 41">
              <a:extLst>
                <a:ext uri="{FF2B5EF4-FFF2-40B4-BE49-F238E27FC236}">
                  <a16:creationId xmlns:a16="http://schemas.microsoft.com/office/drawing/2014/main" id="{8B3130B8-F592-48CF-9F88-45D16445C75A}"/>
                </a:ext>
              </a:extLst>
            </p:cNvPr>
            <p:cNvSpPr/>
            <p:nvPr/>
          </p:nvSpPr>
          <p:spPr>
            <a:xfrm flipV="1">
              <a:off x="3755846" y="2192216"/>
              <a:ext cx="106750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6FFBAE-43DC-4352-8F46-22DEC77D047D}"/>
                </a:ext>
              </a:extLst>
            </p:cNvPr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rgbClr val="0090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18" name="Right Triangle 43">
              <a:extLst>
                <a:ext uri="{FF2B5EF4-FFF2-40B4-BE49-F238E27FC236}">
                  <a16:creationId xmlns:a16="http://schemas.microsoft.com/office/drawing/2014/main" id="{708F7EB8-0FEA-4972-9767-5C2CFDEAE321}"/>
                </a:ext>
              </a:extLst>
            </p:cNvPr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E154ACB-3269-4802-AEE0-C8BFDA53812A}"/>
              </a:ext>
            </a:extLst>
          </p:cNvPr>
          <p:cNvSpPr/>
          <p:nvPr userDrawn="1"/>
        </p:nvSpPr>
        <p:spPr>
          <a:xfrm>
            <a:off x="8479334" y="2037394"/>
            <a:ext cx="2373564" cy="1572354"/>
          </a:xfrm>
          <a:prstGeom prst="rect">
            <a:avLst/>
          </a:prstGeom>
          <a:solidFill>
            <a:srgbClr val="2229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23" name="Group 47">
            <a:extLst>
              <a:ext uri="{FF2B5EF4-FFF2-40B4-BE49-F238E27FC236}">
                <a16:creationId xmlns:a16="http://schemas.microsoft.com/office/drawing/2014/main" id="{936C34FF-1BCD-4DA9-A63B-74047B551EC6}"/>
              </a:ext>
            </a:extLst>
          </p:cNvPr>
          <p:cNvGrpSpPr/>
          <p:nvPr userDrawn="1"/>
        </p:nvGrpSpPr>
        <p:grpSpPr>
          <a:xfrm>
            <a:off x="8361949" y="1610553"/>
            <a:ext cx="2607829" cy="549189"/>
            <a:chOff x="1491054" y="1804020"/>
            <a:chExt cx="2371061" cy="499328"/>
          </a:xfrm>
        </p:grpSpPr>
        <p:sp>
          <p:nvSpPr>
            <p:cNvPr id="24" name="Right Triangle 48">
              <a:extLst>
                <a:ext uri="{FF2B5EF4-FFF2-40B4-BE49-F238E27FC236}">
                  <a16:creationId xmlns:a16="http://schemas.microsoft.com/office/drawing/2014/main" id="{00983107-3218-49B2-9FCB-A846FE0AC3D7}"/>
                </a:ext>
              </a:extLst>
            </p:cNvPr>
            <p:cNvSpPr/>
            <p:nvPr/>
          </p:nvSpPr>
          <p:spPr>
            <a:xfrm flipV="1">
              <a:off x="3753680" y="2192216"/>
              <a:ext cx="106750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FE534D7-9FCE-4962-9C06-6E477ADF1D54}"/>
                </a:ext>
              </a:extLst>
            </p:cNvPr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rgbClr val="0090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26" name="Right Triangle 50">
              <a:extLst>
                <a:ext uri="{FF2B5EF4-FFF2-40B4-BE49-F238E27FC236}">
                  <a16:creationId xmlns:a16="http://schemas.microsoft.com/office/drawing/2014/main" id="{FFAD07D1-974A-4900-A432-C0BCBD3EA946}"/>
                </a:ext>
              </a:extLst>
            </p:cNvPr>
            <p:cNvSpPr/>
            <p:nvPr/>
          </p:nvSpPr>
          <p:spPr>
            <a:xfrm flipH="1" flipV="1">
              <a:off x="1492267" y="2192219"/>
              <a:ext cx="107679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FD9F4895-BD66-45F3-98E8-2D56F8DA2E6F}"/>
              </a:ext>
            </a:extLst>
          </p:cNvPr>
          <p:cNvSpPr/>
          <p:nvPr userDrawn="1"/>
        </p:nvSpPr>
        <p:spPr>
          <a:xfrm>
            <a:off x="2942855" y="4271804"/>
            <a:ext cx="2373564" cy="1572354"/>
          </a:xfrm>
          <a:prstGeom prst="rect">
            <a:avLst/>
          </a:prstGeom>
          <a:solidFill>
            <a:srgbClr val="2229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30" name="Group 54">
            <a:extLst>
              <a:ext uri="{FF2B5EF4-FFF2-40B4-BE49-F238E27FC236}">
                <a16:creationId xmlns:a16="http://schemas.microsoft.com/office/drawing/2014/main" id="{4AF3A4A3-54A8-4E56-BE84-11BDAD45D66E}"/>
              </a:ext>
            </a:extLst>
          </p:cNvPr>
          <p:cNvGrpSpPr/>
          <p:nvPr userDrawn="1"/>
        </p:nvGrpSpPr>
        <p:grpSpPr>
          <a:xfrm>
            <a:off x="2824423" y="3844963"/>
            <a:ext cx="2609405" cy="549189"/>
            <a:chOff x="1490102" y="1804020"/>
            <a:chExt cx="2372494" cy="499328"/>
          </a:xfrm>
        </p:grpSpPr>
        <p:sp>
          <p:nvSpPr>
            <p:cNvPr id="31" name="Right Triangle 55">
              <a:extLst>
                <a:ext uri="{FF2B5EF4-FFF2-40B4-BE49-F238E27FC236}">
                  <a16:creationId xmlns:a16="http://schemas.microsoft.com/office/drawing/2014/main" id="{C77C7FC4-3D03-4371-8AD4-1D93AB01A98A}"/>
                </a:ext>
              </a:extLst>
            </p:cNvPr>
            <p:cNvSpPr/>
            <p:nvPr/>
          </p:nvSpPr>
          <p:spPr>
            <a:xfrm flipV="1">
              <a:off x="3755846" y="2192216"/>
              <a:ext cx="106750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69DA1F4-D062-4B4A-B4DD-21C744137A39}"/>
                </a:ext>
              </a:extLst>
            </p:cNvPr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rgbClr val="0090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33" name="Right Triangle 57">
              <a:extLst>
                <a:ext uri="{FF2B5EF4-FFF2-40B4-BE49-F238E27FC236}">
                  <a16:creationId xmlns:a16="http://schemas.microsoft.com/office/drawing/2014/main" id="{4E6609B3-5C3F-4621-BB49-FCD01F2D1C17}"/>
                </a:ext>
              </a:extLst>
            </p:cNvPr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8962B40D-955D-49DF-8147-4BB26D79DF30}"/>
              </a:ext>
            </a:extLst>
          </p:cNvPr>
          <p:cNvSpPr/>
          <p:nvPr userDrawn="1"/>
        </p:nvSpPr>
        <p:spPr>
          <a:xfrm>
            <a:off x="5711094" y="4271804"/>
            <a:ext cx="2373564" cy="1572354"/>
          </a:xfrm>
          <a:prstGeom prst="rect">
            <a:avLst/>
          </a:prstGeom>
          <a:solidFill>
            <a:srgbClr val="2229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37" name="Group 61">
            <a:extLst>
              <a:ext uri="{FF2B5EF4-FFF2-40B4-BE49-F238E27FC236}">
                <a16:creationId xmlns:a16="http://schemas.microsoft.com/office/drawing/2014/main" id="{FC57433E-8D0B-4B4F-8EBA-BCB6CD8F7CE8}"/>
              </a:ext>
            </a:extLst>
          </p:cNvPr>
          <p:cNvGrpSpPr/>
          <p:nvPr userDrawn="1"/>
        </p:nvGrpSpPr>
        <p:grpSpPr>
          <a:xfrm>
            <a:off x="5592663" y="3844963"/>
            <a:ext cx="2609405" cy="549189"/>
            <a:chOff x="1490102" y="1804020"/>
            <a:chExt cx="2372494" cy="499328"/>
          </a:xfrm>
        </p:grpSpPr>
        <p:sp>
          <p:nvSpPr>
            <p:cNvPr id="38" name="Right Triangle 62">
              <a:extLst>
                <a:ext uri="{FF2B5EF4-FFF2-40B4-BE49-F238E27FC236}">
                  <a16:creationId xmlns:a16="http://schemas.microsoft.com/office/drawing/2014/main" id="{2C98FE8C-58D2-4EE2-ADF8-C1F4739ED587}"/>
                </a:ext>
              </a:extLst>
            </p:cNvPr>
            <p:cNvSpPr/>
            <p:nvPr/>
          </p:nvSpPr>
          <p:spPr>
            <a:xfrm flipV="1">
              <a:off x="3755846" y="2192216"/>
              <a:ext cx="106750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32CC033-FB7C-4F1D-8AA6-09FE4B2043A7}"/>
                </a:ext>
              </a:extLst>
            </p:cNvPr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rgbClr val="0090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40" name="Right Triangle 64">
              <a:extLst>
                <a:ext uri="{FF2B5EF4-FFF2-40B4-BE49-F238E27FC236}">
                  <a16:creationId xmlns:a16="http://schemas.microsoft.com/office/drawing/2014/main" id="{8AFB30E6-310B-47D0-B970-041962CD946A}"/>
                </a:ext>
              </a:extLst>
            </p:cNvPr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934B4FE5-0471-453E-9A12-3EDFB0B2351E}"/>
              </a:ext>
            </a:extLst>
          </p:cNvPr>
          <p:cNvSpPr/>
          <p:nvPr userDrawn="1"/>
        </p:nvSpPr>
        <p:spPr>
          <a:xfrm>
            <a:off x="8479334" y="4271804"/>
            <a:ext cx="2373564" cy="1572354"/>
          </a:xfrm>
          <a:prstGeom prst="rect">
            <a:avLst/>
          </a:prstGeom>
          <a:solidFill>
            <a:srgbClr val="2229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44" name="Group 68">
            <a:extLst>
              <a:ext uri="{FF2B5EF4-FFF2-40B4-BE49-F238E27FC236}">
                <a16:creationId xmlns:a16="http://schemas.microsoft.com/office/drawing/2014/main" id="{C4F8138B-B2E1-4E82-95D9-68BF87F95C06}"/>
              </a:ext>
            </a:extLst>
          </p:cNvPr>
          <p:cNvGrpSpPr/>
          <p:nvPr userDrawn="1"/>
        </p:nvGrpSpPr>
        <p:grpSpPr>
          <a:xfrm>
            <a:off x="8360902" y="3844963"/>
            <a:ext cx="2611899" cy="549189"/>
            <a:chOff x="1490102" y="1804020"/>
            <a:chExt cx="2374761" cy="499328"/>
          </a:xfrm>
        </p:grpSpPr>
        <p:sp>
          <p:nvSpPr>
            <p:cNvPr id="45" name="Right Triangle 69">
              <a:extLst>
                <a:ext uri="{FF2B5EF4-FFF2-40B4-BE49-F238E27FC236}">
                  <a16:creationId xmlns:a16="http://schemas.microsoft.com/office/drawing/2014/main" id="{8E56636C-FF12-4365-BEE4-AED23E3A3F51}"/>
                </a:ext>
              </a:extLst>
            </p:cNvPr>
            <p:cNvSpPr/>
            <p:nvPr/>
          </p:nvSpPr>
          <p:spPr>
            <a:xfrm flipV="1">
              <a:off x="3755844" y="2192216"/>
              <a:ext cx="106750" cy="111129"/>
            </a:xfrm>
            <a:prstGeom prst="rtTriangle">
              <a:avLst/>
            </a:prstGeom>
            <a:solidFill>
              <a:srgbClr val="049EF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09F3355-6C2D-42A5-8A6D-911DD2551E77}"/>
                </a:ext>
              </a:extLst>
            </p:cNvPr>
            <p:cNvSpPr/>
            <p:nvPr/>
          </p:nvSpPr>
          <p:spPr>
            <a:xfrm>
              <a:off x="1491054" y="1804020"/>
              <a:ext cx="2373809" cy="388088"/>
            </a:xfrm>
            <a:prstGeom prst="rect">
              <a:avLst/>
            </a:prstGeom>
            <a:solidFill>
              <a:srgbClr val="55BDF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47" name="Right Triangle 71">
              <a:extLst>
                <a:ext uri="{FF2B5EF4-FFF2-40B4-BE49-F238E27FC236}">
                  <a16:creationId xmlns:a16="http://schemas.microsoft.com/office/drawing/2014/main" id="{4DD00F89-BC5D-4302-A7D6-941A12B77694}"/>
                </a:ext>
              </a:extLst>
            </p:cNvPr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rgbClr val="049EF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62" name="Espace réservé du texte 3">
            <a:extLst>
              <a:ext uri="{FF2B5EF4-FFF2-40B4-BE49-F238E27FC236}">
                <a16:creationId xmlns:a16="http://schemas.microsoft.com/office/drawing/2014/main" id="{279E46CD-E707-41D4-A49D-83DF5E802DD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810235" y="2154962"/>
            <a:ext cx="2129004" cy="110697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1600" dirty="0" smtClean="0">
                <a:solidFill>
                  <a:schemeClr val="bg1"/>
                </a:solidFill>
              </a:defRPr>
            </a:lvl1pPr>
            <a:lvl2pPr>
              <a:defRPr lang="fr-FR" sz="1800" dirty="0" smtClean="0">
                <a:latin typeface="+mn-lt"/>
              </a:defRPr>
            </a:lvl2pPr>
            <a:lvl3pPr>
              <a:defRPr lang="fr-FR" sz="1800" dirty="0" smtClean="0">
                <a:latin typeface="+mn-lt"/>
              </a:defRPr>
            </a:lvl3pPr>
            <a:lvl4pPr>
              <a:defRPr lang="fr-FR" dirty="0" smtClean="0">
                <a:latin typeface="+mn-lt"/>
              </a:defRPr>
            </a:lvl4pPr>
            <a:lvl5pPr>
              <a:defRPr lang="fr-FR" dirty="0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  <a:p>
            <a:pPr marL="0" lvl="0" defTabSz="457200"/>
            <a:endParaRPr lang="fr-FR" dirty="0"/>
          </a:p>
        </p:txBody>
      </p:sp>
      <p:sp>
        <p:nvSpPr>
          <p:cNvPr id="63" name="Espace réservé du texte 3">
            <a:extLst>
              <a:ext uri="{FF2B5EF4-FFF2-40B4-BE49-F238E27FC236}">
                <a16:creationId xmlns:a16="http://schemas.microsoft.com/office/drawing/2014/main" id="{629469B9-77C0-42C5-8ED5-243EFC677FB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90332" y="2154962"/>
            <a:ext cx="2129004" cy="110697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1600" dirty="0" smtClean="0">
                <a:solidFill>
                  <a:schemeClr val="bg1"/>
                </a:solidFill>
              </a:defRPr>
            </a:lvl1pPr>
            <a:lvl2pPr>
              <a:defRPr lang="fr-FR" sz="1800" dirty="0" smtClean="0">
                <a:latin typeface="+mn-lt"/>
              </a:defRPr>
            </a:lvl2pPr>
            <a:lvl3pPr>
              <a:defRPr lang="fr-FR" sz="1800" dirty="0" smtClean="0">
                <a:latin typeface="+mn-lt"/>
              </a:defRPr>
            </a:lvl3pPr>
            <a:lvl4pPr>
              <a:defRPr lang="fr-FR" dirty="0" smtClean="0">
                <a:latin typeface="+mn-lt"/>
              </a:defRPr>
            </a:lvl4pPr>
            <a:lvl5pPr>
              <a:defRPr lang="fr-FR" dirty="0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  <a:p>
            <a:pPr marL="0" lvl="0" defTabSz="457200"/>
            <a:endParaRPr lang="fr-FR" dirty="0"/>
          </a:p>
        </p:txBody>
      </p:sp>
      <p:sp>
        <p:nvSpPr>
          <p:cNvPr id="64" name="Espace réservé du texte 3">
            <a:extLst>
              <a:ext uri="{FF2B5EF4-FFF2-40B4-BE49-F238E27FC236}">
                <a16:creationId xmlns:a16="http://schemas.microsoft.com/office/drawing/2014/main" id="{1E07DF51-9201-49C0-AE83-BFC5F7B2B16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044576" y="4402461"/>
            <a:ext cx="2129004" cy="110697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1600" dirty="0" smtClean="0">
                <a:solidFill>
                  <a:schemeClr val="bg1"/>
                </a:solidFill>
              </a:defRPr>
            </a:lvl1pPr>
            <a:lvl2pPr>
              <a:defRPr lang="fr-FR" sz="1800" dirty="0" smtClean="0">
                <a:latin typeface="+mn-lt"/>
              </a:defRPr>
            </a:lvl2pPr>
            <a:lvl3pPr>
              <a:defRPr lang="fr-FR" sz="1800" dirty="0" smtClean="0">
                <a:latin typeface="+mn-lt"/>
              </a:defRPr>
            </a:lvl3pPr>
            <a:lvl4pPr>
              <a:defRPr lang="fr-FR" dirty="0" smtClean="0">
                <a:latin typeface="+mn-lt"/>
              </a:defRPr>
            </a:lvl4pPr>
            <a:lvl5pPr>
              <a:defRPr lang="fr-FR" dirty="0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  <a:p>
            <a:pPr marL="0" lvl="0" defTabSz="457200"/>
            <a:endParaRPr lang="fr-FR" dirty="0"/>
          </a:p>
        </p:txBody>
      </p:sp>
      <p:sp>
        <p:nvSpPr>
          <p:cNvPr id="65" name="Espace réservé du texte 3">
            <a:extLst>
              <a:ext uri="{FF2B5EF4-FFF2-40B4-BE49-F238E27FC236}">
                <a16:creationId xmlns:a16="http://schemas.microsoft.com/office/drawing/2014/main" id="{99ECB4F4-B944-4CC2-BDF1-0A76F148770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816652" y="4402461"/>
            <a:ext cx="2129004" cy="110697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1600" dirty="0" smtClean="0">
                <a:solidFill>
                  <a:schemeClr val="bg1"/>
                </a:solidFill>
              </a:defRPr>
            </a:lvl1pPr>
            <a:lvl2pPr>
              <a:defRPr lang="fr-FR" sz="1800" dirty="0" smtClean="0">
                <a:latin typeface="+mn-lt"/>
              </a:defRPr>
            </a:lvl2pPr>
            <a:lvl3pPr>
              <a:defRPr lang="fr-FR" sz="1800" dirty="0" smtClean="0">
                <a:latin typeface="+mn-lt"/>
              </a:defRPr>
            </a:lvl3pPr>
            <a:lvl4pPr>
              <a:defRPr lang="fr-FR" dirty="0" smtClean="0">
                <a:latin typeface="+mn-lt"/>
              </a:defRPr>
            </a:lvl4pPr>
            <a:lvl5pPr>
              <a:defRPr lang="fr-FR" dirty="0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  <a:p>
            <a:pPr marL="0" lvl="0" defTabSz="457200"/>
            <a:endParaRPr lang="fr-FR" dirty="0"/>
          </a:p>
        </p:txBody>
      </p:sp>
      <p:sp>
        <p:nvSpPr>
          <p:cNvPr id="60" name="Espace réservé du texte 3">
            <a:extLst>
              <a:ext uri="{FF2B5EF4-FFF2-40B4-BE49-F238E27FC236}">
                <a16:creationId xmlns:a16="http://schemas.microsoft.com/office/drawing/2014/main" id="{FF339F55-0184-4D6D-83D2-FD33579B9C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9388" y="2154962"/>
            <a:ext cx="2129004" cy="110697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1600" dirty="0" smtClean="0">
                <a:solidFill>
                  <a:schemeClr val="bg1"/>
                </a:solidFill>
              </a:defRPr>
            </a:lvl1pPr>
            <a:lvl2pPr>
              <a:defRPr lang="fr-FR" sz="1800" dirty="0" smtClean="0">
                <a:latin typeface="+mn-lt"/>
              </a:defRPr>
            </a:lvl2pPr>
            <a:lvl3pPr>
              <a:defRPr lang="fr-FR" sz="1800" dirty="0" smtClean="0">
                <a:latin typeface="+mn-lt"/>
              </a:defRPr>
            </a:lvl3pPr>
            <a:lvl4pPr>
              <a:defRPr lang="fr-FR" dirty="0" smtClean="0">
                <a:latin typeface="+mn-lt"/>
              </a:defRPr>
            </a:lvl4pPr>
            <a:lvl5pPr>
              <a:defRPr lang="fr-FR" dirty="0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  <a:p>
            <a:pPr marL="0" lvl="0" defTabSz="457200"/>
            <a:endParaRPr lang="fr-FR" dirty="0"/>
          </a:p>
        </p:txBody>
      </p:sp>
      <p:sp>
        <p:nvSpPr>
          <p:cNvPr id="66" name="Espace réservé du texte 3">
            <a:extLst>
              <a:ext uri="{FF2B5EF4-FFF2-40B4-BE49-F238E27FC236}">
                <a16:creationId xmlns:a16="http://schemas.microsoft.com/office/drawing/2014/main" id="{B852CB7D-2C33-42C3-B5B8-AF5E6F2AF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598353" y="4402461"/>
            <a:ext cx="2129004" cy="110697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1600" dirty="0" smtClean="0">
                <a:solidFill>
                  <a:schemeClr val="bg1"/>
                </a:solidFill>
              </a:defRPr>
            </a:lvl1pPr>
            <a:lvl2pPr>
              <a:defRPr lang="fr-FR" sz="1800" dirty="0" smtClean="0">
                <a:latin typeface="+mn-lt"/>
              </a:defRPr>
            </a:lvl2pPr>
            <a:lvl3pPr>
              <a:defRPr lang="fr-FR" sz="1800" dirty="0" smtClean="0">
                <a:latin typeface="+mn-lt"/>
              </a:defRPr>
            </a:lvl3pPr>
            <a:lvl4pPr>
              <a:defRPr lang="fr-FR" dirty="0" smtClean="0">
                <a:latin typeface="+mn-lt"/>
              </a:defRPr>
            </a:lvl4pPr>
            <a:lvl5pPr>
              <a:defRPr lang="fr-FR" dirty="0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  <a:p>
            <a:pPr marL="0" lvl="0" defTabSz="457200"/>
            <a:endParaRPr lang="fr-FR" dirty="0"/>
          </a:p>
        </p:txBody>
      </p:sp>
      <p:sp>
        <p:nvSpPr>
          <p:cNvPr id="68" name="Espace réservé du texte 67">
            <a:extLst>
              <a:ext uri="{FF2B5EF4-FFF2-40B4-BE49-F238E27FC236}">
                <a16:creationId xmlns:a16="http://schemas.microsoft.com/office/drawing/2014/main" id="{B8922BB9-AB4D-43E8-B8C8-8AB6A4912A8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896882" y="1662739"/>
            <a:ext cx="2406933" cy="313748"/>
          </a:xfr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fr-FR" sz="1800" smtClean="0">
                <a:solidFill>
                  <a:schemeClr val="bg1"/>
                </a:solidFill>
              </a:defRPr>
            </a:lvl1pPr>
            <a:lvl2pPr marL="228600" indent="0">
              <a:buNone/>
              <a:defRPr lang="fr-FR" sz="1800" smtClean="0">
                <a:latin typeface="+mn-lt"/>
              </a:defRPr>
            </a:lvl2pPr>
            <a:lvl3pPr marL="685800" indent="0">
              <a:buNone/>
              <a:defRPr lang="fr-FR" sz="1800" smtClean="0">
                <a:latin typeface="+mn-lt"/>
              </a:defRPr>
            </a:lvl3pPr>
            <a:lvl4pPr marL="1143000" indent="0">
              <a:buNone/>
              <a:defRPr lang="fr-FR" smtClean="0">
                <a:latin typeface="+mn-lt"/>
              </a:defRPr>
            </a:lvl4pPr>
            <a:lvl5pPr marL="1600200" indent="0">
              <a:buNone/>
              <a:defRPr lang="fr-FR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</p:txBody>
      </p:sp>
      <p:sp>
        <p:nvSpPr>
          <p:cNvPr id="69" name="Espace réservé du texte 67">
            <a:extLst>
              <a:ext uri="{FF2B5EF4-FFF2-40B4-BE49-F238E27FC236}">
                <a16:creationId xmlns:a16="http://schemas.microsoft.com/office/drawing/2014/main" id="{474F09AD-E7A5-42AB-9CEC-0EC4710A4FC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05854" y="1662739"/>
            <a:ext cx="2406933" cy="313748"/>
          </a:xfr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fr-FR" sz="1800" smtClean="0">
                <a:solidFill>
                  <a:schemeClr val="bg1"/>
                </a:solidFill>
              </a:defRPr>
            </a:lvl1pPr>
            <a:lvl2pPr marL="228600" indent="0">
              <a:buNone/>
              <a:defRPr lang="fr-FR" sz="1800" smtClean="0">
                <a:latin typeface="+mn-lt"/>
              </a:defRPr>
            </a:lvl2pPr>
            <a:lvl3pPr marL="685800" indent="0">
              <a:buNone/>
              <a:defRPr lang="fr-FR" sz="1800" smtClean="0">
                <a:latin typeface="+mn-lt"/>
              </a:defRPr>
            </a:lvl3pPr>
            <a:lvl4pPr marL="1143000" indent="0">
              <a:buNone/>
              <a:defRPr lang="fr-FR" smtClean="0">
                <a:latin typeface="+mn-lt"/>
              </a:defRPr>
            </a:lvl4pPr>
            <a:lvl5pPr marL="1600200" indent="0">
              <a:buNone/>
              <a:defRPr lang="fr-FR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</p:txBody>
      </p:sp>
      <p:sp>
        <p:nvSpPr>
          <p:cNvPr id="70" name="Espace réservé du texte 67">
            <a:extLst>
              <a:ext uri="{FF2B5EF4-FFF2-40B4-BE49-F238E27FC236}">
                <a16:creationId xmlns:a16="http://schemas.microsoft.com/office/drawing/2014/main" id="{88439645-F789-4640-954B-F3BF13F79BC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449055" y="1662739"/>
            <a:ext cx="2406933" cy="313748"/>
          </a:xfr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fr-FR" sz="1800" smtClean="0">
                <a:solidFill>
                  <a:schemeClr val="bg1"/>
                </a:solidFill>
              </a:defRPr>
            </a:lvl1pPr>
            <a:lvl2pPr marL="228600" indent="0">
              <a:buNone/>
              <a:defRPr lang="fr-FR" sz="1800" smtClean="0">
                <a:latin typeface="+mn-lt"/>
              </a:defRPr>
            </a:lvl2pPr>
            <a:lvl3pPr marL="685800" indent="0">
              <a:buNone/>
              <a:defRPr lang="fr-FR" sz="1800" smtClean="0">
                <a:latin typeface="+mn-lt"/>
              </a:defRPr>
            </a:lvl3pPr>
            <a:lvl4pPr marL="1143000" indent="0">
              <a:buNone/>
              <a:defRPr lang="fr-FR" smtClean="0">
                <a:latin typeface="+mn-lt"/>
              </a:defRPr>
            </a:lvl4pPr>
            <a:lvl5pPr marL="1600200" indent="0">
              <a:buNone/>
              <a:defRPr lang="fr-FR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</p:txBody>
      </p:sp>
      <p:sp>
        <p:nvSpPr>
          <p:cNvPr id="71" name="Espace réservé du texte 67">
            <a:extLst>
              <a:ext uri="{FF2B5EF4-FFF2-40B4-BE49-F238E27FC236}">
                <a16:creationId xmlns:a16="http://schemas.microsoft.com/office/drawing/2014/main" id="{6E702910-03E8-4207-9252-DB1AB1EE09F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33779" y="3886174"/>
            <a:ext cx="2406933" cy="313748"/>
          </a:xfr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fr-FR" sz="1800" smtClean="0">
                <a:solidFill>
                  <a:schemeClr val="bg1"/>
                </a:solidFill>
              </a:defRPr>
            </a:lvl1pPr>
            <a:lvl2pPr marL="228600" indent="0">
              <a:buNone/>
              <a:defRPr lang="fr-FR" sz="1800" smtClean="0">
                <a:latin typeface="+mn-lt"/>
              </a:defRPr>
            </a:lvl2pPr>
            <a:lvl3pPr marL="685800" indent="0">
              <a:buNone/>
              <a:defRPr lang="fr-FR" sz="1800" smtClean="0">
                <a:latin typeface="+mn-lt"/>
              </a:defRPr>
            </a:lvl3pPr>
            <a:lvl4pPr marL="1143000" indent="0">
              <a:buNone/>
              <a:defRPr lang="fr-FR" smtClean="0">
                <a:latin typeface="+mn-lt"/>
              </a:defRPr>
            </a:lvl4pPr>
            <a:lvl5pPr marL="1600200" indent="0">
              <a:buNone/>
              <a:defRPr lang="fr-FR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</p:txBody>
      </p:sp>
      <p:sp>
        <p:nvSpPr>
          <p:cNvPr id="72" name="Espace réservé du texte 67">
            <a:extLst>
              <a:ext uri="{FF2B5EF4-FFF2-40B4-BE49-F238E27FC236}">
                <a16:creationId xmlns:a16="http://schemas.microsoft.com/office/drawing/2014/main" id="{D7FB6DD5-B6E0-4E2F-BE4C-53524B1E073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696229" y="3886174"/>
            <a:ext cx="2406933" cy="313748"/>
          </a:xfr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fr-FR" sz="1800" smtClean="0">
                <a:solidFill>
                  <a:schemeClr val="bg1"/>
                </a:solidFill>
              </a:defRPr>
            </a:lvl1pPr>
            <a:lvl2pPr marL="228600" indent="0">
              <a:buNone/>
              <a:defRPr lang="fr-FR" sz="1800" smtClean="0">
                <a:latin typeface="+mn-lt"/>
              </a:defRPr>
            </a:lvl2pPr>
            <a:lvl3pPr marL="685800" indent="0">
              <a:buNone/>
              <a:defRPr lang="fr-FR" sz="1800" smtClean="0">
                <a:latin typeface="+mn-lt"/>
              </a:defRPr>
            </a:lvl3pPr>
            <a:lvl4pPr marL="1143000" indent="0">
              <a:buNone/>
              <a:defRPr lang="fr-FR" smtClean="0">
                <a:latin typeface="+mn-lt"/>
              </a:defRPr>
            </a:lvl4pPr>
            <a:lvl5pPr marL="1600200" indent="0">
              <a:buNone/>
              <a:defRPr lang="fr-FR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</p:txBody>
      </p:sp>
      <p:sp>
        <p:nvSpPr>
          <p:cNvPr id="73" name="Espace réservé du texte 67">
            <a:extLst>
              <a:ext uri="{FF2B5EF4-FFF2-40B4-BE49-F238E27FC236}">
                <a16:creationId xmlns:a16="http://schemas.microsoft.com/office/drawing/2014/main" id="{ECB94B49-C85C-41B2-80D8-D0F6B569407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58679" y="3886174"/>
            <a:ext cx="2406933" cy="313748"/>
          </a:xfr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fr-FR" sz="1800" smtClean="0">
                <a:solidFill>
                  <a:schemeClr val="bg1"/>
                </a:solidFill>
              </a:defRPr>
            </a:lvl1pPr>
            <a:lvl2pPr marL="228600" indent="0">
              <a:buNone/>
              <a:defRPr lang="fr-FR" sz="1800" smtClean="0">
                <a:latin typeface="+mn-lt"/>
              </a:defRPr>
            </a:lvl2pPr>
            <a:lvl3pPr marL="685800" indent="0">
              <a:buNone/>
              <a:defRPr lang="fr-FR" sz="1800" smtClean="0">
                <a:latin typeface="+mn-lt"/>
              </a:defRPr>
            </a:lvl3pPr>
            <a:lvl4pPr marL="1143000" indent="0">
              <a:buNone/>
              <a:defRPr lang="fr-FR" smtClean="0">
                <a:latin typeface="+mn-lt"/>
              </a:defRPr>
            </a:lvl4pPr>
            <a:lvl5pPr marL="1600200" indent="0">
              <a:buNone/>
              <a:defRPr lang="fr-FR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368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1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0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1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4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5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1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33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34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37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3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2" presetClass="entr" presetSubtype="4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46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47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50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51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" presetClass="entr" presetSubtype="4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59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60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63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64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" fill="hold">
                          <p:stCondLst>
                            <p:cond delay="indefinite"/>
                          </p:stCondLst>
                          <p:childTnLst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2" presetClass="entr" presetSubtype="4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2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73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6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77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4" grpId="0" animBg="1"/>
          <p:bldP spid="22" grpId="0" animBg="1"/>
          <p:bldP spid="29" grpId="0" animBg="1"/>
          <p:bldP spid="36" grpId="0" animBg="1"/>
          <p:bldP spid="43" grpId="0" animBg="1"/>
          <p:bldP spid="62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62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62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63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6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63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64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6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64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65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65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65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60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6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60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66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6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66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1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1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1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2" presetClass="entr" presetSubtype="4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" presetClass="entr" presetSubtype="4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" fill="hold">
                          <p:stCondLst>
                            <p:cond delay="indefinite"/>
                          </p:stCondLst>
                          <p:childTnLst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2" presetClass="entr" presetSubtype="4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4" grpId="0" animBg="1"/>
          <p:bldP spid="22" grpId="0" animBg="1"/>
          <p:bldP spid="29" grpId="0" animBg="1"/>
          <p:bldP spid="36" grpId="0" animBg="1"/>
          <p:bldP spid="43" grpId="0" animBg="1"/>
          <p:bldP spid="62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62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62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63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6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63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64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6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64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65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65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65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60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6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60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66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6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66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</p:bldLst>
      </p:timing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solidFill>
          <a:srgbClr val="22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63787" y="204440"/>
            <a:ext cx="9144000" cy="448377"/>
          </a:xfrm>
        </p:spPr>
        <p:txBody>
          <a:bodyPr lIns="0" tIns="0" rIns="0" bIns="0" anchor="t" anchorCtr="0">
            <a:norm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" y="1085848"/>
            <a:ext cx="12203574" cy="429422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7200" b="0">
                <a:solidFill>
                  <a:srgbClr val="55BDF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476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">
    <p:bg>
      <p:bgPr>
        <a:solidFill>
          <a:srgbClr val="22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63787" y="204440"/>
            <a:ext cx="9144000" cy="448377"/>
          </a:xfrm>
        </p:spPr>
        <p:txBody>
          <a:bodyPr lIns="0" tIns="0" rIns="0" bIns="0" anchor="t" anchorCtr="0">
            <a:norm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62400" y="1281889"/>
            <a:ext cx="7553326" cy="274718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7200" b="0">
                <a:solidFill>
                  <a:srgbClr val="55BDF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CD49A98-A8A2-40A5-8DA0-3BF448AB9F52}"/>
              </a:ext>
            </a:extLst>
          </p:cNvPr>
          <p:cNvSpPr/>
          <p:nvPr userDrawn="1"/>
        </p:nvSpPr>
        <p:spPr>
          <a:xfrm>
            <a:off x="386999" y="1827000"/>
            <a:ext cx="3204000" cy="3204000"/>
          </a:xfrm>
          <a:prstGeom prst="ellipse">
            <a:avLst/>
          </a:pr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360F2B7D-207E-4365-B457-1BBE558BCCE0}"/>
              </a:ext>
            </a:extLst>
          </p:cNvPr>
          <p:cNvGrpSpPr/>
          <p:nvPr userDrawn="1"/>
        </p:nvGrpSpPr>
        <p:grpSpPr>
          <a:xfrm>
            <a:off x="930652" y="2470100"/>
            <a:ext cx="2116695" cy="1917801"/>
            <a:chOff x="899308" y="2083928"/>
            <a:chExt cx="2116695" cy="1917801"/>
          </a:xfrm>
        </p:grpSpPr>
        <p:grpSp>
          <p:nvGrpSpPr>
            <p:cNvPr id="8" name="Graphique 4">
              <a:extLst>
                <a:ext uri="{FF2B5EF4-FFF2-40B4-BE49-F238E27FC236}">
                  <a16:creationId xmlns:a16="http://schemas.microsoft.com/office/drawing/2014/main" id="{558ABC15-95E3-41C5-9B09-A4063C6750D2}"/>
                </a:ext>
              </a:extLst>
            </p:cNvPr>
            <p:cNvGrpSpPr/>
            <p:nvPr/>
          </p:nvGrpSpPr>
          <p:grpSpPr>
            <a:xfrm>
              <a:off x="899308" y="2083928"/>
              <a:ext cx="2116695" cy="1917801"/>
              <a:chOff x="916083" y="130368"/>
              <a:chExt cx="1446253" cy="1194329"/>
            </a:xfrm>
            <a:noFill/>
          </p:grpSpPr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8DCF87C1-1F7A-4A93-8AF2-6E7977129A49}"/>
                  </a:ext>
                </a:extLst>
              </p:cNvPr>
              <p:cNvSpPr/>
              <p:nvPr/>
            </p:nvSpPr>
            <p:spPr>
              <a:xfrm>
                <a:off x="916083" y="130368"/>
                <a:ext cx="1446253" cy="1194329"/>
              </a:xfrm>
              <a:custGeom>
                <a:avLst/>
                <a:gdLst>
                  <a:gd name="connsiteX0" fmla="*/ 1445904 w 1446253"/>
                  <a:gd name="connsiteY0" fmla="*/ 931734 h 1194329"/>
                  <a:gd name="connsiteX1" fmla="*/ 1445904 w 1446253"/>
                  <a:gd name="connsiteY1" fmla="*/ 64604 h 1194329"/>
                  <a:gd name="connsiteX2" fmla="*/ 1410048 w 1446253"/>
                  <a:gd name="connsiteY2" fmla="*/ 0 h 1194329"/>
                  <a:gd name="connsiteX3" fmla="*/ 44279 w 1446253"/>
                  <a:gd name="connsiteY3" fmla="*/ 0 h 1194329"/>
                  <a:gd name="connsiteX4" fmla="*/ 583 w 1446253"/>
                  <a:gd name="connsiteY4" fmla="*/ 64604 h 1194329"/>
                  <a:gd name="connsiteX5" fmla="*/ 583 w 1446253"/>
                  <a:gd name="connsiteY5" fmla="*/ 931734 h 1194329"/>
                  <a:gd name="connsiteX6" fmla="*/ 46997 w 1446253"/>
                  <a:gd name="connsiteY6" fmla="*/ 996337 h 1194329"/>
                  <a:gd name="connsiteX7" fmla="*/ 629370 w 1446253"/>
                  <a:gd name="connsiteY7" fmla="*/ 996337 h 1194329"/>
                  <a:gd name="connsiteX8" fmla="*/ 547832 w 1446253"/>
                  <a:gd name="connsiteY8" fmla="*/ 1168613 h 1194329"/>
                  <a:gd name="connsiteX9" fmla="*/ 507585 w 1446253"/>
                  <a:gd name="connsiteY9" fmla="*/ 1168613 h 1194329"/>
                  <a:gd name="connsiteX10" fmla="*/ 485632 w 1446253"/>
                  <a:gd name="connsiteY10" fmla="*/ 1181471 h 1194329"/>
                  <a:gd name="connsiteX11" fmla="*/ 506435 w 1446253"/>
                  <a:gd name="connsiteY11" fmla="*/ 1194329 h 1194329"/>
                  <a:gd name="connsiteX12" fmla="*/ 939007 w 1446253"/>
                  <a:gd name="connsiteY12" fmla="*/ 1194329 h 1194329"/>
                  <a:gd name="connsiteX13" fmla="*/ 960960 w 1446253"/>
                  <a:gd name="connsiteY13" fmla="*/ 1181471 h 1194329"/>
                  <a:gd name="connsiteX14" fmla="*/ 937857 w 1446253"/>
                  <a:gd name="connsiteY14" fmla="*/ 1168613 h 1194329"/>
                  <a:gd name="connsiteX15" fmla="*/ 898760 w 1446253"/>
                  <a:gd name="connsiteY15" fmla="*/ 1168613 h 1194329"/>
                  <a:gd name="connsiteX16" fmla="*/ 821090 w 1446253"/>
                  <a:gd name="connsiteY16" fmla="*/ 996337 h 1194329"/>
                  <a:gd name="connsiteX17" fmla="*/ 1391545 w 1446253"/>
                  <a:gd name="connsiteY17" fmla="*/ 996337 h 1194329"/>
                  <a:gd name="connsiteX18" fmla="*/ 1445904 w 1446253"/>
                  <a:gd name="connsiteY18" fmla="*/ 931734 h 1194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446253" h="1194329">
                    <a:moveTo>
                      <a:pt x="1445904" y="931734"/>
                    </a:moveTo>
                    <a:lnTo>
                      <a:pt x="1445904" y="64604"/>
                    </a:lnTo>
                    <a:cubicBezTo>
                      <a:pt x="1445904" y="29061"/>
                      <a:pt x="1449145" y="0"/>
                      <a:pt x="1410048" y="0"/>
                    </a:cubicBezTo>
                    <a:lnTo>
                      <a:pt x="44279" y="0"/>
                    </a:lnTo>
                    <a:cubicBezTo>
                      <a:pt x="-2344" y="3554"/>
                      <a:pt x="583" y="29061"/>
                      <a:pt x="583" y="64604"/>
                    </a:cubicBezTo>
                    <a:lnTo>
                      <a:pt x="583" y="931734"/>
                    </a:lnTo>
                    <a:cubicBezTo>
                      <a:pt x="583" y="967276"/>
                      <a:pt x="-8721" y="996337"/>
                      <a:pt x="46997" y="996337"/>
                    </a:cubicBezTo>
                    <a:lnTo>
                      <a:pt x="629370" y="996337"/>
                    </a:lnTo>
                    <a:lnTo>
                      <a:pt x="547832" y="1168613"/>
                    </a:lnTo>
                    <a:lnTo>
                      <a:pt x="507585" y="1168613"/>
                    </a:lnTo>
                    <a:cubicBezTo>
                      <a:pt x="487514" y="1168613"/>
                      <a:pt x="485632" y="1174467"/>
                      <a:pt x="485632" y="1181471"/>
                    </a:cubicBezTo>
                    <a:cubicBezTo>
                      <a:pt x="485632" y="1188580"/>
                      <a:pt x="486260" y="1194329"/>
                      <a:pt x="506435" y="1194329"/>
                    </a:cubicBezTo>
                    <a:lnTo>
                      <a:pt x="939007" y="1194329"/>
                    </a:lnTo>
                    <a:cubicBezTo>
                      <a:pt x="959078" y="1194329"/>
                      <a:pt x="960960" y="1188475"/>
                      <a:pt x="960960" y="1181471"/>
                    </a:cubicBezTo>
                    <a:cubicBezTo>
                      <a:pt x="960960" y="1174363"/>
                      <a:pt x="957928" y="1168613"/>
                      <a:pt x="937857" y="1168613"/>
                    </a:cubicBezTo>
                    <a:lnTo>
                      <a:pt x="898760" y="1168613"/>
                    </a:lnTo>
                    <a:lnTo>
                      <a:pt x="821090" y="996337"/>
                    </a:lnTo>
                    <a:lnTo>
                      <a:pt x="1391545" y="996337"/>
                    </a:lnTo>
                    <a:cubicBezTo>
                      <a:pt x="1454058" y="996337"/>
                      <a:pt x="1445904" y="967276"/>
                      <a:pt x="1445904" y="931734"/>
                    </a:cubicBezTo>
                    <a:close/>
                  </a:path>
                </a:pathLst>
              </a:custGeom>
              <a:solidFill>
                <a:schemeClr val="bg1"/>
              </a:solidFill>
              <a:ln w="25400" cap="flat">
                <a:solidFill>
                  <a:srgbClr val="22293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CD2A0502-0169-418F-A7BD-614AE3E87E2A}"/>
                  </a:ext>
                </a:extLst>
              </p:cNvPr>
              <p:cNvSpPr/>
              <p:nvPr/>
            </p:nvSpPr>
            <p:spPr>
              <a:xfrm>
                <a:off x="976461" y="196121"/>
                <a:ext cx="1325522" cy="840055"/>
              </a:xfrm>
              <a:custGeom>
                <a:avLst/>
                <a:gdLst>
                  <a:gd name="connsiteX0" fmla="*/ 1325418 w 1325522"/>
                  <a:gd name="connsiteY0" fmla="*/ 795000 h 840055"/>
                  <a:gd name="connsiteX1" fmla="*/ 1281513 w 1325522"/>
                  <a:gd name="connsiteY1" fmla="*/ 840055 h 840055"/>
                  <a:gd name="connsiteX2" fmla="*/ 43905 w 1325522"/>
                  <a:gd name="connsiteY2" fmla="*/ 840055 h 840055"/>
                  <a:gd name="connsiteX3" fmla="*/ 0 w 1325522"/>
                  <a:gd name="connsiteY3" fmla="*/ 795000 h 840055"/>
                  <a:gd name="connsiteX4" fmla="*/ 0 w 1325522"/>
                  <a:gd name="connsiteY4" fmla="*/ 45055 h 840055"/>
                  <a:gd name="connsiteX5" fmla="*/ 43905 w 1325522"/>
                  <a:gd name="connsiteY5" fmla="*/ 0 h 840055"/>
                  <a:gd name="connsiteX6" fmla="*/ 1281617 w 1325522"/>
                  <a:gd name="connsiteY6" fmla="*/ 0 h 840055"/>
                  <a:gd name="connsiteX7" fmla="*/ 1325523 w 1325522"/>
                  <a:gd name="connsiteY7" fmla="*/ 45055 h 840055"/>
                  <a:gd name="connsiteX8" fmla="*/ 1325523 w 1325522"/>
                  <a:gd name="connsiteY8" fmla="*/ 795000 h 840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5522" h="840055">
                    <a:moveTo>
                      <a:pt x="1325418" y="795000"/>
                    </a:moveTo>
                    <a:cubicBezTo>
                      <a:pt x="1325418" y="819775"/>
                      <a:pt x="1305661" y="840055"/>
                      <a:pt x="1281513" y="840055"/>
                    </a:cubicBezTo>
                    <a:lnTo>
                      <a:pt x="43905" y="840055"/>
                    </a:lnTo>
                    <a:cubicBezTo>
                      <a:pt x="19757" y="840055"/>
                      <a:pt x="0" y="819775"/>
                      <a:pt x="0" y="795000"/>
                    </a:cubicBezTo>
                    <a:lnTo>
                      <a:pt x="0" y="45055"/>
                    </a:lnTo>
                    <a:cubicBezTo>
                      <a:pt x="0" y="20280"/>
                      <a:pt x="19757" y="0"/>
                      <a:pt x="43905" y="0"/>
                    </a:cubicBezTo>
                    <a:lnTo>
                      <a:pt x="1281617" y="0"/>
                    </a:lnTo>
                    <a:cubicBezTo>
                      <a:pt x="1305765" y="0"/>
                      <a:pt x="1325523" y="20280"/>
                      <a:pt x="1325523" y="45055"/>
                    </a:cubicBezTo>
                    <a:lnTo>
                      <a:pt x="1325523" y="795000"/>
                    </a:lnTo>
                    <a:close/>
                  </a:path>
                </a:pathLst>
              </a:custGeom>
              <a:noFill/>
              <a:ln w="25400" cap="flat">
                <a:solidFill>
                  <a:srgbClr val="0090C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A5455719-149A-4E22-8F4D-4F0F366D8AB2}"/>
                </a:ext>
              </a:extLst>
            </p:cNvPr>
            <p:cNvSpPr txBox="1"/>
            <p:nvPr/>
          </p:nvSpPr>
          <p:spPr>
            <a:xfrm>
              <a:off x="1130402" y="2635044"/>
              <a:ext cx="1632155" cy="521110"/>
            </a:xfrm>
            <a:prstGeom prst="rect">
              <a:avLst/>
            </a:prstGeom>
          </p:spPr>
          <p:txBody>
            <a:bodyPr vert="horz" wrap="square" lIns="91440" tIns="45720" rIns="91440" bIns="45720" rtlCol="0" anchor="b">
              <a:normAutofit fontScale="92500"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22933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Démo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2293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pic>
          <p:nvPicPr>
            <p:cNvPr id="10" name="Graphique 9" descr="Curseur">
              <a:extLst>
                <a:ext uri="{FF2B5EF4-FFF2-40B4-BE49-F238E27FC236}">
                  <a16:creationId xmlns:a16="http://schemas.microsoft.com/office/drawing/2014/main" id="{FAB0D4EA-764B-4B41-ACA9-9EBC69640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73918" y="3052152"/>
              <a:ext cx="521110" cy="521110"/>
            </a:xfrm>
            <a:prstGeom prst="rect">
              <a:avLst/>
            </a:prstGeom>
          </p:spPr>
        </p:pic>
      </p:grp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5E3B66A-2DA5-402D-BB07-281EFA11CDA2}"/>
              </a:ext>
            </a:extLst>
          </p:cNvPr>
          <p:cNvCxnSpPr>
            <a:cxnSpLocks/>
          </p:cNvCxnSpPr>
          <p:nvPr userDrawn="1"/>
        </p:nvCxnSpPr>
        <p:spPr>
          <a:xfrm>
            <a:off x="1988999" y="-295275"/>
            <a:ext cx="0" cy="2146260"/>
          </a:xfrm>
          <a:prstGeom prst="line">
            <a:avLst/>
          </a:prstGeom>
          <a:ln w="127000">
            <a:solidFill>
              <a:srgbClr val="55BD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2D3A8F0F-39AA-4A8E-AE8C-D41545F6DA4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71924" y="4114799"/>
            <a:ext cx="7572375" cy="2276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582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S-SECTION">
    <p:bg>
      <p:bgPr>
        <a:solidFill>
          <a:srgbClr val="22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92362" y="204440"/>
            <a:ext cx="9144000" cy="448377"/>
          </a:xfrm>
        </p:spPr>
        <p:txBody>
          <a:bodyPr lIns="0" tIns="0" rIns="0" bIns="0" anchor="t" anchorCtr="0">
            <a:norm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12143" y="1281889"/>
            <a:ext cx="6126269" cy="429422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5400" b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9E6561-74E0-4321-B4B5-72F5CA43D810}"/>
              </a:ext>
            </a:extLst>
          </p:cNvPr>
          <p:cNvSpPr/>
          <p:nvPr userDrawn="1"/>
        </p:nvSpPr>
        <p:spPr>
          <a:xfrm>
            <a:off x="0" y="0"/>
            <a:ext cx="4882155" cy="6858000"/>
          </a:xfrm>
          <a:prstGeom prst="rect">
            <a:avLst/>
          </a:prstGeom>
          <a:solidFill>
            <a:srgbClr val="55BDFD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637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265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US-SECTION">
    <p:bg>
      <p:bgPr>
        <a:solidFill>
          <a:srgbClr val="22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92362" y="204440"/>
            <a:ext cx="9144000" cy="448377"/>
          </a:xfrm>
        </p:spPr>
        <p:txBody>
          <a:bodyPr lIns="0" tIns="0" rIns="0" bIns="0" anchor="t" anchorCtr="0">
            <a:norm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6919" y="1281889"/>
            <a:ext cx="6126269" cy="429422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5400" b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9E6561-74E0-4321-B4B5-72F5CA43D810}"/>
              </a:ext>
            </a:extLst>
          </p:cNvPr>
          <p:cNvSpPr/>
          <p:nvPr userDrawn="1"/>
        </p:nvSpPr>
        <p:spPr>
          <a:xfrm>
            <a:off x="0" y="0"/>
            <a:ext cx="4882155" cy="6858000"/>
          </a:xfrm>
          <a:prstGeom prst="rect">
            <a:avLst/>
          </a:prstGeom>
          <a:solidFill>
            <a:srgbClr val="00738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511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265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US-SECTION">
    <p:bg>
      <p:bgPr>
        <a:solidFill>
          <a:srgbClr val="22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92362" y="204440"/>
            <a:ext cx="9144000" cy="448377"/>
          </a:xfrm>
        </p:spPr>
        <p:txBody>
          <a:bodyPr lIns="0" tIns="0" rIns="0" bIns="0" anchor="t" anchorCtr="0">
            <a:norm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6919" y="1281889"/>
            <a:ext cx="6126269" cy="429422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5400" b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9E6561-74E0-4321-B4B5-72F5CA43D810}"/>
              </a:ext>
            </a:extLst>
          </p:cNvPr>
          <p:cNvSpPr/>
          <p:nvPr userDrawn="1"/>
        </p:nvSpPr>
        <p:spPr>
          <a:xfrm>
            <a:off x="0" y="0"/>
            <a:ext cx="4882155" cy="6858000"/>
          </a:xfrm>
          <a:prstGeom prst="rect">
            <a:avLst/>
          </a:prstGeom>
          <a:solidFill>
            <a:srgbClr val="0090C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920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265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OUS-SECTION">
    <p:bg>
      <p:bgPr>
        <a:solidFill>
          <a:srgbClr val="22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D34C8417-E0C7-45D4-9690-EB124F87895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5377758" cy="6858000"/>
          </a:xfrm>
        </p:spPr>
        <p:txBody>
          <a:bodyPr/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75362" y="204440"/>
            <a:ext cx="9144000" cy="448377"/>
          </a:xfrm>
        </p:spPr>
        <p:txBody>
          <a:bodyPr lIns="0" tIns="0" rIns="0" bIns="0" anchor="t" anchorCtr="0">
            <a:norm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9017" y="1299995"/>
            <a:ext cx="6126269" cy="429422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5400" b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071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">
    <p:bg>
      <p:bgPr>
        <a:solidFill>
          <a:srgbClr val="55B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63787" y="204440"/>
            <a:ext cx="9144000" cy="448377"/>
          </a:xfrm>
        </p:spPr>
        <p:txBody>
          <a:bodyPr lIns="0" tIns="0" rIns="0" bIns="0" anchor="t" anchorCtr="0">
            <a:norm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222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62400" y="1281889"/>
            <a:ext cx="7553326" cy="274718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7200" b="0">
                <a:solidFill>
                  <a:srgbClr val="22293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CD49A98-A8A2-40A5-8DA0-3BF448AB9F52}"/>
              </a:ext>
            </a:extLst>
          </p:cNvPr>
          <p:cNvSpPr/>
          <p:nvPr userDrawn="1"/>
        </p:nvSpPr>
        <p:spPr>
          <a:xfrm>
            <a:off x="386999" y="1827000"/>
            <a:ext cx="3204000" cy="3204000"/>
          </a:xfrm>
          <a:prstGeom prst="ellipse">
            <a:avLst/>
          </a:prstGeom>
          <a:solidFill>
            <a:srgbClr val="222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5E3B66A-2DA5-402D-BB07-281EFA11CDA2}"/>
              </a:ext>
            </a:extLst>
          </p:cNvPr>
          <p:cNvCxnSpPr>
            <a:cxnSpLocks/>
          </p:cNvCxnSpPr>
          <p:nvPr userDrawn="1"/>
        </p:nvCxnSpPr>
        <p:spPr>
          <a:xfrm>
            <a:off x="1988999" y="-295275"/>
            <a:ext cx="0" cy="2146260"/>
          </a:xfrm>
          <a:prstGeom prst="line">
            <a:avLst/>
          </a:prstGeom>
          <a:ln w="127000">
            <a:solidFill>
              <a:srgbClr val="222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2D3A8F0F-39AA-4A8E-AE8C-D41545F6DA4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71924" y="4114799"/>
            <a:ext cx="7572375" cy="2276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15" name="Graphique 14">
            <a:extLst>
              <a:ext uri="{FF2B5EF4-FFF2-40B4-BE49-F238E27FC236}">
                <a16:creationId xmlns:a16="http://schemas.microsoft.com/office/drawing/2014/main" id="{04D7BC0A-7482-4C8F-93EB-BDE762F9E5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3337" y="2226891"/>
            <a:ext cx="1522796" cy="193343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DF9F895-EC7D-4544-B9AE-D81AA9FCDC78}"/>
              </a:ext>
            </a:extLst>
          </p:cNvPr>
          <p:cNvSpPr/>
          <p:nvPr userDrawn="1"/>
        </p:nvSpPr>
        <p:spPr>
          <a:xfrm>
            <a:off x="1795036" y="4342834"/>
            <a:ext cx="387927" cy="430887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TP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782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29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63787" y="204440"/>
            <a:ext cx="9144000" cy="448377"/>
          </a:xfrm>
        </p:spPr>
        <p:txBody>
          <a:bodyPr lIns="0" tIns="0" rIns="0" bIns="0" anchor="t" anchorCtr="0">
            <a:norm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" y="1085848"/>
            <a:ext cx="12203574" cy="429422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7200" b="0">
                <a:solidFill>
                  <a:srgbClr val="55BDF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fr-FR"/>
              <a:t>titre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190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blic">
    <p:bg>
      <p:bgPr>
        <a:solidFill>
          <a:srgbClr val="55B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que 7" descr="Public cible">
            <a:extLst>
              <a:ext uri="{FF2B5EF4-FFF2-40B4-BE49-F238E27FC236}">
                <a16:creationId xmlns:a16="http://schemas.microsoft.com/office/drawing/2014/main" id="{C9F8EA7E-F213-431A-A3FB-E1E1F8C7278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55515" y="1020197"/>
            <a:ext cx="627927" cy="62792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63787" y="204440"/>
            <a:ext cx="9144000" cy="448377"/>
          </a:xfrm>
        </p:spPr>
        <p:txBody>
          <a:bodyPr lIns="0" tIns="0" rIns="0" bIns="0" anchor="t" anchorCtr="0">
            <a:norm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404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B6266F0-30FC-4A85-96A7-F7D4EC0246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83442" y="1739309"/>
            <a:ext cx="9435920" cy="2554880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83443" y="1085849"/>
            <a:ext cx="3668362" cy="542925"/>
          </a:xfrm>
        </p:spPr>
        <p:txBody>
          <a:bodyPr/>
          <a:lstStyle>
            <a:lvl1pPr marL="0" indent="0">
              <a:buNone/>
              <a:defRPr b="1">
                <a:solidFill>
                  <a:srgbClr val="40404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32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bg>
      <p:bgPr>
        <a:solidFill>
          <a:srgbClr val="22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39365" y="204441"/>
            <a:ext cx="11168422" cy="283239"/>
          </a:xfrm>
        </p:spPr>
        <p:txBody>
          <a:bodyPr lIns="0" tIns="0" rIns="0" bIns="0" anchor="t" anchorCtr="0">
            <a:no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B6266F0-30FC-4A85-96A7-F7D4EC0246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83443" y="1765298"/>
            <a:ext cx="9435919" cy="3933860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487681"/>
            <a:ext cx="11179997" cy="39620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1">
                <a:solidFill>
                  <a:srgbClr val="55BDF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946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U">
    <p:bg>
      <p:bgPr>
        <a:solidFill>
          <a:srgbClr val="22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39365" y="204441"/>
            <a:ext cx="11168422" cy="283239"/>
          </a:xfrm>
        </p:spPr>
        <p:txBody>
          <a:bodyPr lIns="0" tIns="0" rIns="0" bIns="0" anchor="t" anchorCtr="0">
            <a:no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487681"/>
            <a:ext cx="11179997" cy="39620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1">
                <a:solidFill>
                  <a:srgbClr val="55BDF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AFB75E-599E-45D6-A646-58F59470A008}"/>
              </a:ext>
            </a:extLst>
          </p:cNvPr>
          <p:cNvSpPr/>
          <p:nvPr userDrawn="1"/>
        </p:nvSpPr>
        <p:spPr>
          <a:xfrm>
            <a:off x="702620" y="1359206"/>
            <a:ext cx="423541" cy="5174102"/>
          </a:xfrm>
          <a:custGeom>
            <a:avLst/>
            <a:gdLst>
              <a:gd name="connsiteX0" fmla="*/ 0 w 695325"/>
              <a:gd name="connsiteY0" fmla="*/ 0 h 5229225"/>
              <a:gd name="connsiteX1" fmla="*/ 695325 w 695325"/>
              <a:gd name="connsiteY1" fmla="*/ 0 h 5229225"/>
              <a:gd name="connsiteX2" fmla="*/ 695325 w 695325"/>
              <a:gd name="connsiteY2" fmla="*/ 5229225 h 5229225"/>
              <a:gd name="connsiteX3" fmla="*/ 0 w 695325"/>
              <a:gd name="connsiteY3" fmla="*/ 5229225 h 5229225"/>
              <a:gd name="connsiteX4" fmla="*/ 0 w 695325"/>
              <a:gd name="connsiteY4" fmla="*/ 0 h 5229225"/>
              <a:gd name="connsiteX0" fmla="*/ 0 w 695325"/>
              <a:gd name="connsiteY0" fmla="*/ 466725 h 5695950"/>
              <a:gd name="connsiteX1" fmla="*/ 685800 w 695325"/>
              <a:gd name="connsiteY1" fmla="*/ 0 h 5695950"/>
              <a:gd name="connsiteX2" fmla="*/ 695325 w 695325"/>
              <a:gd name="connsiteY2" fmla="*/ 5695950 h 5695950"/>
              <a:gd name="connsiteX3" fmla="*/ 0 w 695325"/>
              <a:gd name="connsiteY3" fmla="*/ 5695950 h 5695950"/>
              <a:gd name="connsiteX4" fmla="*/ 0 w 695325"/>
              <a:gd name="connsiteY4" fmla="*/ 466725 h 5695950"/>
              <a:gd name="connsiteX0" fmla="*/ 0 w 685800"/>
              <a:gd name="connsiteY0" fmla="*/ 466725 h 5695950"/>
              <a:gd name="connsiteX1" fmla="*/ 685800 w 685800"/>
              <a:gd name="connsiteY1" fmla="*/ 0 h 5695950"/>
              <a:gd name="connsiteX2" fmla="*/ 638175 w 685800"/>
              <a:gd name="connsiteY2" fmla="*/ 4257675 h 5695950"/>
              <a:gd name="connsiteX3" fmla="*/ 0 w 685800"/>
              <a:gd name="connsiteY3" fmla="*/ 5695950 h 5695950"/>
              <a:gd name="connsiteX4" fmla="*/ 0 w 685800"/>
              <a:gd name="connsiteY4" fmla="*/ 466725 h 5695950"/>
              <a:gd name="connsiteX0" fmla="*/ 0 w 704850"/>
              <a:gd name="connsiteY0" fmla="*/ 466725 h 5695950"/>
              <a:gd name="connsiteX1" fmla="*/ 685800 w 704850"/>
              <a:gd name="connsiteY1" fmla="*/ 0 h 5695950"/>
              <a:gd name="connsiteX2" fmla="*/ 704850 w 704850"/>
              <a:gd name="connsiteY2" fmla="*/ 5229225 h 5695950"/>
              <a:gd name="connsiteX3" fmla="*/ 0 w 704850"/>
              <a:gd name="connsiteY3" fmla="*/ 5695950 h 5695950"/>
              <a:gd name="connsiteX4" fmla="*/ 0 w 704850"/>
              <a:gd name="connsiteY4" fmla="*/ 466725 h 5695950"/>
              <a:gd name="connsiteX0" fmla="*/ 0 w 695325"/>
              <a:gd name="connsiteY0" fmla="*/ 466725 h 5695950"/>
              <a:gd name="connsiteX1" fmla="*/ 685800 w 695325"/>
              <a:gd name="connsiteY1" fmla="*/ 0 h 5695950"/>
              <a:gd name="connsiteX2" fmla="*/ 695325 w 695325"/>
              <a:gd name="connsiteY2" fmla="*/ 5210175 h 5695950"/>
              <a:gd name="connsiteX3" fmla="*/ 0 w 695325"/>
              <a:gd name="connsiteY3" fmla="*/ 5695950 h 5695950"/>
              <a:gd name="connsiteX4" fmla="*/ 0 w 695325"/>
              <a:gd name="connsiteY4" fmla="*/ 466725 h 5695950"/>
              <a:gd name="connsiteX0" fmla="*/ 0 w 692128"/>
              <a:gd name="connsiteY0" fmla="*/ 466725 h 5695950"/>
              <a:gd name="connsiteX1" fmla="*/ 685800 w 692128"/>
              <a:gd name="connsiteY1" fmla="*/ 0 h 5695950"/>
              <a:gd name="connsiteX2" fmla="*/ 692128 w 692128"/>
              <a:gd name="connsiteY2" fmla="*/ 5229358 h 5695950"/>
              <a:gd name="connsiteX3" fmla="*/ 0 w 692128"/>
              <a:gd name="connsiteY3" fmla="*/ 5695950 h 5695950"/>
              <a:gd name="connsiteX4" fmla="*/ 0 w 692128"/>
              <a:gd name="connsiteY4" fmla="*/ 466725 h 5695950"/>
              <a:gd name="connsiteX0" fmla="*/ 0 w 695325"/>
              <a:gd name="connsiteY0" fmla="*/ 457133 h 5695950"/>
              <a:gd name="connsiteX1" fmla="*/ 688997 w 695325"/>
              <a:gd name="connsiteY1" fmla="*/ 0 h 5695950"/>
              <a:gd name="connsiteX2" fmla="*/ 695325 w 695325"/>
              <a:gd name="connsiteY2" fmla="*/ 5229358 h 5695950"/>
              <a:gd name="connsiteX3" fmla="*/ 3197 w 695325"/>
              <a:gd name="connsiteY3" fmla="*/ 5695950 h 5695950"/>
              <a:gd name="connsiteX4" fmla="*/ 0 w 695325"/>
              <a:gd name="connsiteY4" fmla="*/ 457133 h 569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5325" h="5695950">
                <a:moveTo>
                  <a:pt x="0" y="457133"/>
                </a:moveTo>
                <a:lnTo>
                  <a:pt x="688997" y="0"/>
                </a:lnTo>
                <a:cubicBezTo>
                  <a:pt x="691106" y="1743119"/>
                  <a:pt x="693216" y="3486239"/>
                  <a:pt x="695325" y="5229358"/>
                </a:cubicBezTo>
                <a:lnTo>
                  <a:pt x="3197" y="5695950"/>
                </a:lnTo>
                <a:cubicBezTo>
                  <a:pt x="2131" y="3949678"/>
                  <a:pt x="1066" y="2203405"/>
                  <a:pt x="0" y="457133"/>
                </a:cubicBezTo>
                <a:close/>
              </a:path>
            </a:pathLst>
          </a:custGeom>
          <a:solidFill>
            <a:srgbClr val="294C8E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B396CF-C6F8-484A-890D-0C64E0CCC012}"/>
              </a:ext>
            </a:extLst>
          </p:cNvPr>
          <p:cNvSpPr/>
          <p:nvPr userDrawn="1"/>
        </p:nvSpPr>
        <p:spPr>
          <a:xfrm rot="10800000">
            <a:off x="393241" y="1561739"/>
            <a:ext cx="312437" cy="4971660"/>
          </a:xfrm>
          <a:custGeom>
            <a:avLst/>
            <a:gdLst>
              <a:gd name="connsiteX0" fmla="*/ 0 w 400050"/>
              <a:gd name="connsiteY0" fmla="*/ 0 h 5267325"/>
              <a:gd name="connsiteX1" fmla="*/ 400050 w 400050"/>
              <a:gd name="connsiteY1" fmla="*/ 0 h 5267325"/>
              <a:gd name="connsiteX2" fmla="*/ 400050 w 400050"/>
              <a:gd name="connsiteY2" fmla="*/ 5267325 h 5267325"/>
              <a:gd name="connsiteX3" fmla="*/ 0 w 400050"/>
              <a:gd name="connsiteY3" fmla="*/ 5267325 h 5267325"/>
              <a:gd name="connsiteX4" fmla="*/ 0 w 400050"/>
              <a:gd name="connsiteY4" fmla="*/ 0 h 5267325"/>
              <a:gd name="connsiteX0" fmla="*/ 0 w 400050"/>
              <a:gd name="connsiteY0" fmla="*/ 0 h 5524500"/>
              <a:gd name="connsiteX1" fmla="*/ 400050 w 400050"/>
              <a:gd name="connsiteY1" fmla="*/ 257175 h 5524500"/>
              <a:gd name="connsiteX2" fmla="*/ 400050 w 400050"/>
              <a:gd name="connsiteY2" fmla="*/ 5524500 h 5524500"/>
              <a:gd name="connsiteX3" fmla="*/ 0 w 400050"/>
              <a:gd name="connsiteY3" fmla="*/ 5524500 h 5524500"/>
              <a:gd name="connsiteX4" fmla="*/ 0 w 400050"/>
              <a:gd name="connsiteY4" fmla="*/ 0 h 5524500"/>
              <a:gd name="connsiteX0" fmla="*/ 9525 w 409575"/>
              <a:gd name="connsiteY0" fmla="*/ 0 h 5524500"/>
              <a:gd name="connsiteX1" fmla="*/ 409575 w 409575"/>
              <a:gd name="connsiteY1" fmla="*/ 257175 h 5524500"/>
              <a:gd name="connsiteX2" fmla="*/ 409575 w 409575"/>
              <a:gd name="connsiteY2" fmla="*/ 5524500 h 5524500"/>
              <a:gd name="connsiteX3" fmla="*/ 0 w 409575"/>
              <a:gd name="connsiteY3" fmla="*/ 5019675 h 5524500"/>
              <a:gd name="connsiteX4" fmla="*/ 9525 w 409575"/>
              <a:gd name="connsiteY4" fmla="*/ 0 h 5524500"/>
              <a:gd name="connsiteX0" fmla="*/ 9525 w 409575"/>
              <a:gd name="connsiteY0" fmla="*/ 0 h 5524500"/>
              <a:gd name="connsiteX1" fmla="*/ 409575 w 409575"/>
              <a:gd name="connsiteY1" fmla="*/ 257175 h 5524500"/>
              <a:gd name="connsiteX2" fmla="*/ 409575 w 409575"/>
              <a:gd name="connsiteY2" fmla="*/ 5524500 h 5524500"/>
              <a:gd name="connsiteX3" fmla="*/ 0 w 409575"/>
              <a:gd name="connsiteY3" fmla="*/ 5276850 h 5524500"/>
              <a:gd name="connsiteX4" fmla="*/ 9525 w 409575"/>
              <a:gd name="connsiteY4" fmla="*/ 0 h 5524500"/>
              <a:gd name="connsiteX0" fmla="*/ 9525 w 442363"/>
              <a:gd name="connsiteY0" fmla="*/ 0 h 5433424"/>
              <a:gd name="connsiteX1" fmla="*/ 409575 w 442363"/>
              <a:gd name="connsiteY1" fmla="*/ 257175 h 5433424"/>
              <a:gd name="connsiteX2" fmla="*/ 442363 w 442363"/>
              <a:gd name="connsiteY2" fmla="*/ 5433424 h 5433424"/>
              <a:gd name="connsiteX3" fmla="*/ 0 w 442363"/>
              <a:gd name="connsiteY3" fmla="*/ 5276850 h 5433424"/>
              <a:gd name="connsiteX4" fmla="*/ 9525 w 442363"/>
              <a:gd name="connsiteY4" fmla="*/ 0 h 5433424"/>
              <a:gd name="connsiteX0" fmla="*/ 9525 w 413218"/>
              <a:gd name="connsiteY0" fmla="*/ 0 h 5520857"/>
              <a:gd name="connsiteX1" fmla="*/ 409575 w 413218"/>
              <a:gd name="connsiteY1" fmla="*/ 257175 h 5520857"/>
              <a:gd name="connsiteX2" fmla="*/ 413218 w 413218"/>
              <a:gd name="connsiteY2" fmla="*/ 5520857 h 5520857"/>
              <a:gd name="connsiteX3" fmla="*/ 0 w 413218"/>
              <a:gd name="connsiteY3" fmla="*/ 5276850 h 5520857"/>
              <a:gd name="connsiteX4" fmla="*/ 9525 w 413218"/>
              <a:gd name="connsiteY4" fmla="*/ 0 h 5520857"/>
              <a:gd name="connsiteX0" fmla="*/ 38669 w 413218"/>
              <a:gd name="connsiteY0" fmla="*/ 0 h 5473498"/>
              <a:gd name="connsiteX1" fmla="*/ 409575 w 413218"/>
              <a:gd name="connsiteY1" fmla="*/ 209816 h 5473498"/>
              <a:gd name="connsiteX2" fmla="*/ 413218 w 413218"/>
              <a:gd name="connsiteY2" fmla="*/ 5473498 h 5473498"/>
              <a:gd name="connsiteX3" fmla="*/ 0 w 413218"/>
              <a:gd name="connsiteY3" fmla="*/ 5229491 h 5473498"/>
              <a:gd name="connsiteX4" fmla="*/ 38669 w 413218"/>
              <a:gd name="connsiteY4" fmla="*/ 0 h 5473498"/>
              <a:gd name="connsiteX0" fmla="*/ 13168 w 413218"/>
              <a:gd name="connsiteY0" fmla="*/ 0 h 5509928"/>
              <a:gd name="connsiteX1" fmla="*/ 409575 w 413218"/>
              <a:gd name="connsiteY1" fmla="*/ 246246 h 5509928"/>
              <a:gd name="connsiteX2" fmla="*/ 413218 w 413218"/>
              <a:gd name="connsiteY2" fmla="*/ 5509928 h 5509928"/>
              <a:gd name="connsiteX3" fmla="*/ 0 w 413218"/>
              <a:gd name="connsiteY3" fmla="*/ 5265921 h 5509928"/>
              <a:gd name="connsiteX4" fmla="*/ 13168 w 413218"/>
              <a:gd name="connsiteY4" fmla="*/ 0 h 5509928"/>
              <a:gd name="connsiteX0" fmla="*/ 13168 w 413218"/>
              <a:gd name="connsiteY0" fmla="*/ 0 h 5509928"/>
              <a:gd name="connsiteX1" fmla="*/ 409575 w 413218"/>
              <a:gd name="connsiteY1" fmla="*/ 246246 h 5509928"/>
              <a:gd name="connsiteX2" fmla="*/ 413218 w 413218"/>
              <a:gd name="connsiteY2" fmla="*/ 5509928 h 5509928"/>
              <a:gd name="connsiteX3" fmla="*/ 0 w 413218"/>
              <a:gd name="connsiteY3" fmla="*/ 5265921 h 5509928"/>
              <a:gd name="connsiteX4" fmla="*/ 13168 w 413218"/>
              <a:gd name="connsiteY4" fmla="*/ 0 h 5509928"/>
              <a:gd name="connsiteX0" fmla="*/ 605 w 400655"/>
              <a:gd name="connsiteY0" fmla="*/ 0 h 5509928"/>
              <a:gd name="connsiteX1" fmla="*/ 397012 w 400655"/>
              <a:gd name="connsiteY1" fmla="*/ 246246 h 5509928"/>
              <a:gd name="connsiteX2" fmla="*/ 400655 w 400655"/>
              <a:gd name="connsiteY2" fmla="*/ 5509928 h 5509928"/>
              <a:gd name="connsiteX3" fmla="*/ 12938 w 400655"/>
              <a:gd name="connsiteY3" fmla="*/ 5171203 h 5509928"/>
              <a:gd name="connsiteX4" fmla="*/ 605 w 400655"/>
              <a:gd name="connsiteY4" fmla="*/ 0 h 5509928"/>
              <a:gd name="connsiteX0" fmla="*/ 20454 w 420504"/>
              <a:gd name="connsiteY0" fmla="*/ 0 h 5509928"/>
              <a:gd name="connsiteX1" fmla="*/ 416861 w 420504"/>
              <a:gd name="connsiteY1" fmla="*/ 246246 h 5509928"/>
              <a:gd name="connsiteX2" fmla="*/ 420504 w 420504"/>
              <a:gd name="connsiteY2" fmla="*/ 5509928 h 5509928"/>
              <a:gd name="connsiteX3" fmla="*/ 0 w 420504"/>
              <a:gd name="connsiteY3" fmla="*/ 5273208 h 5509928"/>
              <a:gd name="connsiteX4" fmla="*/ 20454 w 420504"/>
              <a:gd name="connsiteY4" fmla="*/ 0 h 5509928"/>
              <a:gd name="connsiteX0" fmla="*/ 3520 w 420504"/>
              <a:gd name="connsiteY0" fmla="*/ 0 h 5514623"/>
              <a:gd name="connsiteX1" fmla="*/ 416861 w 420504"/>
              <a:gd name="connsiteY1" fmla="*/ 250941 h 5514623"/>
              <a:gd name="connsiteX2" fmla="*/ 420504 w 420504"/>
              <a:gd name="connsiteY2" fmla="*/ 5514623 h 5514623"/>
              <a:gd name="connsiteX3" fmla="*/ 0 w 420504"/>
              <a:gd name="connsiteY3" fmla="*/ 5277903 h 5514623"/>
              <a:gd name="connsiteX4" fmla="*/ 3520 w 420504"/>
              <a:gd name="connsiteY4" fmla="*/ 0 h 5514623"/>
              <a:gd name="connsiteX0" fmla="*/ 3520 w 420504"/>
              <a:gd name="connsiteY0" fmla="*/ 0 h 5514623"/>
              <a:gd name="connsiteX1" fmla="*/ 416861 w 420504"/>
              <a:gd name="connsiteY1" fmla="*/ 250941 h 5514623"/>
              <a:gd name="connsiteX2" fmla="*/ 420504 w 420504"/>
              <a:gd name="connsiteY2" fmla="*/ 5514623 h 5514623"/>
              <a:gd name="connsiteX3" fmla="*/ 0 w 420504"/>
              <a:gd name="connsiteY3" fmla="*/ 5277903 h 5514623"/>
              <a:gd name="connsiteX4" fmla="*/ 3520 w 420504"/>
              <a:gd name="connsiteY4" fmla="*/ 0 h 5514623"/>
              <a:gd name="connsiteX0" fmla="*/ 3770 w 420754"/>
              <a:gd name="connsiteY0" fmla="*/ 0 h 5514623"/>
              <a:gd name="connsiteX1" fmla="*/ 417111 w 420754"/>
              <a:gd name="connsiteY1" fmla="*/ 250941 h 5514623"/>
              <a:gd name="connsiteX2" fmla="*/ 420754 w 420754"/>
              <a:gd name="connsiteY2" fmla="*/ 5514623 h 5514623"/>
              <a:gd name="connsiteX3" fmla="*/ 250 w 420754"/>
              <a:gd name="connsiteY3" fmla="*/ 5277903 h 5514623"/>
              <a:gd name="connsiteX4" fmla="*/ 3770 w 420754"/>
              <a:gd name="connsiteY4" fmla="*/ 0 h 5514623"/>
              <a:gd name="connsiteX0" fmla="*/ 3770 w 420754"/>
              <a:gd name="connsiteY0" fmla="*/ 0 h 5514623"/>
              <a:gd name="connsiteX1" fmla="*/ 412878 w 420754"/>
              <a:gd name="connsiteY1" fmla="*/ 368333 h 5514623"/>
              <a:gd name="connsiteX2" fmla="*/ 420754 w 420754"/>
              <a:gd name="connsiteY2" fmla="*/ 5514623 h 5514623"/>
              <a:gd name="connsiteX3" fmla="*/ 250 w 420754"/>
              <a:gd name="connsiteY3" fmla="*/ 5277903 h 5514623"/>
              <a:gd name="connsiteX4" fmla="*/ 3770 w 420754"/>
              <a:gd name="connsiteY4" fmla="*/ 0 h 5514623"/>
              <a:gd name="connsiteX0" fmla="*/ 3770 w 420754"/>
              <a:gd name="connsiteY0" fmla="*/ 0 h 5514623"/>
              <a:gd name="connsiteX1" fmla="*/ 417112 w 420754"/>
              <a:gd name="connsiteY1" fmla="*/ 288506 h 5514623"/>
              <a:gd name="connsiteX2" fmla="*/ 420754 w 420754"/>
              <a:gd name="connsiteY2" fmla="*/ 5514623 h 5514623"/>
              <a:gd name="connsiteX3" fmla="*/ 250 w 420754"/>
              <a:gd name="connsiteY3" fmla="*/ 5277903 h 5514623"/>
              <a:gd name="connsiteX4" fmla="*/ 3770 w 420754"/>
              <a:gd name="connsiteY4" fmla="*/ 0 h 5514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754" h="5514623">
                <a:moveTo>
                  <a:pt x="3770" y="0"/>
                </a:moveTo>
                <a:cubicBezTo>
                  <a:pt x="135906" y="82082"/>
                  <a:pt x="284976" y="206424"/>
                  <a:pt x="417112" y="288506"/>
                </a:cubicBezTo>
                <a:cubicBezTo>
                  <a:pt x="418326" y="2043067"/>
                  <a:pt x="419540" y="3760062"/>
                  <a:pt x="420754" y="5514623"/>
                </a:cubicBezTo>
                <a:lnTo>
                  <a:pt x="250" y="5277903"/>
                </a:lnTo>
                <a:cubicBezTo>
                  <a:pt x="4639" y="3522596"/>
                  <a:pt x="-4852" y="1764699"/>
                  <a:pt x="3770" y="0"/>
                </a:cubicBezTo>
                <a:close/>
              </a:path>
            </a:pathLst>
          </a:custGeom>
          <a:solidFill>
            <a:srgbClr val="294C8E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EF4693-8790-4943-8E99-AF28DE698865}"/>
              </a:ext>
            </a:extLst>
          </p:cNvPr>
          <p:cNvSpPr/>
          <p:nvPr userDrawn="1"/>
        </p:nvSpPr>
        <p:spPr>
          <a:xfrm>
            <a:off x="1111585" y="1360493"/>
            <a:ext cx="4984415" cy="4732194"/>
          </a:xfrm>
          <a:prstGeom prst="rect">
            <a:avLst/>
          </a:prstGeom>
          <a:solidFill>
            <a:srgbClr val="294C8E"/>
          </a:solidFill>
          <a:ln>
            <a:solidFill>
              <a:srgbClr val="294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B6266F0-30FC-4A85-96A7-F7D4EC0246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71601" y="1642271"/>
            <a:ext cx="4502426" cy="4213534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14DE01-9D29-407E-8F1D-B88870E1854C}"/>
              </a:ext>
            </a:extLst>
          </p:cNvPr>
          <p:cNvSpPr/>
          <p:nvPr userDrawn="1"/>
        </p:nvSpPr>
        <p:spPr>
          <a:xfrm>
            <a:off x="0" y="1568746"/>
            <a:ext cx="396016" cy="4684955"/>
          </a:xfrm>
          <a:prstGeom prst="rect">
            <a:avLst/>
          </a:prstGeom>
          <a:solidFill>
            <a:srgbClr val="294C8E"/>
          </a:solidFill>
          <a:ln>
            <a:solidFill>
              <a:srgbClr val="294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12" name="Espace réservé du texte 4">
            <a:extLst>
              <a:ext uri="{FF2B5EF4-FFF2-40B4-BE49-F238E27FC236}">
                <a16:creationId xmlns:a16="http://schemas.microsoft.com/office/drawing/2014/main" id="{25BDD473-7A71-4504-B4BB-1EC7685186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19461" y="1642271"/>
            <a:ext cx="4893366" cy="4213534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326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U">
    <p:bg>
      <p:bgPr>
        <a:solidFill>
          <a:srgbClr val="22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39365" y="204441"/>
            <a:ext cx="11168422" cy="283239"/>
          </a:xfrm>
        </p:spPr>
        <p:txBody>
          <a:bodyPr lIns="0" tIns="0" rIns="0" bIns="0" anchor="t" anchorCtr="0">
            <a:no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487681"/>
            <a:ext cx="11179997" cy="39620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1">
                <a:solidFill>
                  <a:srgbClr val="55BDF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A190B8-A5FA-4AFB-AC0F-68554F49B082}"/>
              </a:ext>
            </a:extLst>
          </p:cNvPr>
          <p:cNvSpPr/>
          <p:nvPr userDrawn="1"/>
        </p:nvSpPr>
        <p:spPr>
          <a:xfrm>
            <a:off x="8596055" y="3863495"/>
            <a:ext cx="2628000" cy="1908000"/>
          </a:xfrm>
          <a:prstGeom prst="rect">
            <a:avLst/>
          </a:prstGeom>
          <a:solidFill>
            <a:srgbClr val="018F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50C758-C34B-4DA4-85A1-734EE6B8AE0C}"/>
              </a:ext>
            </a:extLst>
          </p:cNvPr>
          <p:cNvSpPr txBox="1">
            <a:spLocks/>
          </p:cNvSpPr>
          <p:nvPr userDrawn="1"/>
        </p:nvSpPr>
        <p:spPr>
          <a:xfrm>
            <a:off x="9159428" y="4417834"/>
            <a:ext cx="1501255" cy="79932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0" dirty="0">
                <a:solidFill>
                  <a:schemeClr val="bg1"/>
                </a:solidFill>
                <a:latin typeface="Segoe UI" panose="020B0502040204020203" pitchFamily="34" charset="0"/>
              </a:rPr>
              <a:t>04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36BD15-4542-4494-858F-7FE9DE2FEDF9}"/>
              </a:ext>
            </a:extLst>
          </p:cNvPr>
          <p:cNvSpPr/>
          <p:nvPr userDrawn="1"/>
        </p:nvSpPr>
        <p:spPr>
          <a:xfrm>
            <a:off x="5950013" y="1947934"/>
            <a:ext cx="2628000" cy="1908000"/>
          </a:xfrm>
          <a:prstGeom prst="rect">
            <a:avLst/>
          </a:prstGeom>
          <a:solidFill>
            <a:srgbClr val="55BDF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78996BC2-F9D2-4FB0-84B0-D6EB8D52C1A7}"/>
              </a:ext>
            </a:extLst>
          </p:cNvPr>
          <p:cNvSpPr txBox="1">
            <a:spLocks/>
          </p:cNvSpPr>
          <p:nvPr userDrawn="1"/>
        </p:nvSpPr>
        <p:spPr>
          <a:xfrm>
            <a:off x="6513386" y="2502274"/>
            <a:ext cx="1501255" cy="7993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0" dirty="0">
                <a:solidFill>
                  <a:schemeClr val="bg1"/>
                </a:solidFill>
                <a:latin typeface="Segoe UI" panose="020B0502040204020203" pitchFamily="34" charset="0"/>
              </a:rPr>
              <a:t>03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86C061-208B-4EFA-B6FB-DFA4182FEFB2}"/>
              </a:ext>
            </a:extLst>
          </p:cNvPr>
          <p:cNvSpPr/>
          <p:nvPr userDrawn="1"/>
        </p:nvSpPr>
        <p:spPr>
          <a:xfrm>
            <a:off x="3300914" y="3863495"/>
            <a:ext cx="2628000" cy="1908000"/>
          </a:xfrm>
          <a:prstGeom prst="rect">
            <a:avLst/>
          </a:prstGeom>
          <a:solidFill>
            <a:srgbClr val="07D3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9B2F77B0-A62C-4C31-BEE9-7C33DCD416DE}"/>
              </a:ext>
            </a:extLst>
          </p:cNvPr>
          <p:cNvSpPr txBox="1">
            <a:spLocks/>
          </p:cNvSpPr>
          <p:nvPr userDrawn="1"/>
        </p:nvSpPr>
        <p:spPr>
          <a:xfrm>
            <a:off x="3864287" y="4417834"/>
            <a:ext cx="1501255" cy="79932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0" dirty="0">
                <a:solidFill>
                  <a:schemeClr val="bg1"/>
                </a:solidFill>
                <a:latin typeface="Segoe UI" panose="020B0502040204020203" pitchFamily="34" charset="0"/>
              </a:rPr>
              <a:t>02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23D5A4-D127-4535-9583-4AB1DDDC3C2B}"/>
              </a:ext>
            </a:extLst>
          </p:cNvPr>
          <p:cNvSpPr/>
          <p:nvPr userDrawn="1"/>
        </p:nvSpPr>
        <p:spPr>
          <a:xfrm>
            <a:off x="665967" y="1947934"/>
            <a:ext cx="2628000" cy="1908000"/>
          </a:xfrm>
          <a:prstGeom prst="rect">
            <a:avLst/>
          </a:prstGeom>
          <a:solidFill>
            <a:srgbClr val="0090C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C8323E8-4EDB-46D3-989D-92A0D4B69809}"/>
              </a:ext>
            </a:extLst>
          </p:cNvPr>
          <p:cNvSpPr txBox="1">
            <a:spLocks/>
          </p:cNvSpPr>
          <p:nvPr userDrawn="1"/>
        </p:nvSpPr>
        <p:spPr>
          <a:xfrm>
            <a:off x="1229340" y="2502274"/>
            <a:ext cx="1501255" cy="7993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0" dirty="0">
                <a:solidFill>
                  <a:schemeClr val="bg1"/>
                </a:solidFill>
                <a:latin typeface="Segoe UI" panose="020B0502040204020203" pitchFamily="34" charset="0"/>
              </a:rPr>
              <a:t>01</a:t>
            </a:r>
          </a:p>
        </p:txBody>
      </p:sp>
      <p:sp>
        <p:nvSpPr>
          <p:cNvPr id="33" name="Espace réservé du texte 32">
            <a:extLst>
              <a:ext uri="{FF2B5EF4-FFF2-40B4-BE49-F238E27FC236}">
                <a16:creationId xmlns:a16="http://schemas.microsoft.com/office/drawing/2014/main" id="{A7A6BAB5-DFD6-4F34-8196-7DC0BFCDC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00914" y="1947934"/>
            <a:ext cx="2628000" cy="1908000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34" name="Espace réservé du texte 32">
            <a:extLst>
              <a:ext uri="{FF2B5EF4-FFF2-40B4-BE49-F238E27FC236}">
                <a16:creationId xmlns:a16="http://schemas.microsoft.com/office/drawing/2014/main" id="{51A52C0A-9935-4B4F-88E3-B265AD47253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96055" y="1947934"/>
            <a:ext cx="2628000" cy="1908000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35" name="Espace réservé du texte 32">
            <a:extLst>
              <a:ext uri="{FF2B5EF4-FFF2-40B4-BE49-F238E27FC236}">
                <a16:creationId xmlns:a16="http://schemas.microsoft.com/office/drawing/2014/main" id="{BEF8B20A-6FE8-4FC6-AE78-091FABE02DA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5967" y="3863495"/>
            <a:ext cx="2628000" cy="1908000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37" name="Espace réservé du texte 32">
            <a:extLst>
              <a:ext uri="{FF2B5EF4-FFF2-40B4-BE49-F238E27FC236}">
                <a16:creationId xmlns:a16="http://schemas.microsoft.com/office/drawing/2014/main" id="{CA6FD0DE-2758-4152-BAF6-DC053DCD46C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50013" y="3863495"/>
            <a:ext cx="2628000" cy="19080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fr-FR" sz="240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Cliquez pour modifier les styles du texte du masque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532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  <p:bldP spid="33" grpId="0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10" presetClass="entr" presetSubtype="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26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">
    <p:bg>
      <p:bgPr>
        <a:solidFill>
          <a:srgbClr val="22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13">
            <a:extLst>
              <a:ext uri="{FF2B5EF4-FFF2-40B4-BE49-F238E27FC236}">
                <a16:creationId xmlns:a16="http://schemas.microsoft.com/office/drawing/2014/main" id="{65BB2DDD-F5FC-4ACD-B826-BDD780E846C4}"/>
              </a:ext>
            </a:extLst>
          </p:cNvPr>
          <p:cNvSpPr/>
          <p:nvPr userDrawn="1"/>
        </p:nvSpPr>
        <p:spPr>
          <a:xfrm flipV="1">
            <a:off x="1" y="445"/>
            <a:ext cx="8389074" cy="6857107"/>
          </a:xfrm>
          <a:prstGeom prst="parallelogram">
            <a:avLst>
              <a:gd name="adj" fmla="val 74668"/>
            </a:avLst>
          </a:prstGeom>
          <a:solidFill>
            <a:srgbClr val="55BDFD"/>
          </a:solidFill>
          <a:ln>
            <a:solidFill>
              <a:srgbClr val="55BD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Segoe UI" panose="020B0502040204020203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39365" y="204441"/>
            <a:ext cx="11168422" cy="283239"/>
          </a:xfrm>
        </p:spPr>
        <p:txBody>
          <a:bodyPr lIns="0" tIns="0" rIns="0" bIns="0" anchor="t" anchorCtr="0">
            <a:no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B6266F0-30FC-4A85-96A7-F7D4EC0246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83443" y="1765298"/>
            <a:ext cx="9435919" cy="3933860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487681"/>
            <a:ext cx="11179997" cy="39620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1">
                <a:solidFill>
                  <a:srgbClr val="55BDF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572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BL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39365" y="204441"/>
            <a:ext cx="11168422" cy="283239"/>
          </a:xfrm>
        </p:spPr>
        <p:txBody>
          <a:bodyPr lIns="0" tIns="0" rIns="0" bIns="0" anchor="t" anchorCtr="0">
            <a:noAutofit/>
          </a:bodyPr>
          <a:lstStyle>
            <a:lvl1pPr algn="r">
              <a:defRPr sz="2000">
                <a:solidFill>
                  <a:srgbClr val="22293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B6266F0-30FC-4A85-96A7-F7D4EC0246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83443" y="1765298"/>
            <a:ext cx="9435919" cy="3933860"/>
          </a:xfrm>
        </p:spPr>
        <p:txBody>
          <a:bodyPr>
            <a:noAutofit/>
          </a:bodyPr>
          <a:lstStyle>
            <a:lvl1pPr>
              <a:defRPr sz="2400">
                <a:solidFill>
                  <a:srgbClr val="22293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rgbClr val="22293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rgbClr val="22293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rgbClr val="22293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solidFill>
                  <a:srgbClr val="22293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487681"/>
            <a:ext cx="11179997" cy="39620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1">
                <a:solidFill>
                  <a:srgbClr val="55BDF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872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tags" Target="../tags/tag24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434602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19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20" r:id="rId10"/>
    <p:sldLayoutId id="2147483721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  <p:sldLayoutId id="2147483718" r:id="rId20"/>
    <p:sldLayoutId id="2147483694" r:id="rId2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custDataLst>
      <p:tags r:id="rId20"/>
    </p:custDataLst>
    <p:extLst>
      <p:ext uri="{BB962C8B-B14F-4D97-AF65-F5344CB8AC3E}">
        <p14:creationId xmlns:p14="http://schemas.microsoft.com/office/powerpoint/2010/main" val="215671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40" r:id="rId18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microsoft.com/office/2018/10/relationships/comments" Target="../comments/modernComment_100_7E923C18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8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7" Type="http://schemas.openxmlformats.org/officeDocument/2006/relationships/image" Target="../media/image14.jpg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9.xml"/><Relationship Id="rId4" Type="http://schemas.openxmlformats.org/officeDocument/2006/relationships/tags" Target="../tags/tag8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4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52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5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7" Type="http://schemas.openxmlformats.org/officeDocument/2006/relationships/image" Target="../media/image11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6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6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7" Type="http://schemas.openxmlformats.org/officeDocument/2006/relationships/image" Target="../media/image12.png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7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7" Type="http://schemas.openxmlformats.org/officeDocument/2006/relationships/image" Target="../media/image13.png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A20465-108C-484C-98C8-D5CC05D665E3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 développement </a:t>
            </a:r>
            <a:br>
              <a:rPr lang="fr-FR" dirty="0"/>
            </a:br>
            <a:r>
              <a:rPr lang="fr-FR" dirty="0"/>
              <a:t>d’une application mobile </a:t>
            </a:r>
            <a:br>
              <a:rPr lang="fr-FR" dirty="0"/>
            </a:br>
            <a:r>
              <a:rPr lang="fr-FR" dirty="0"/>
              <a:t>sous Android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D9C71C-7792-488F-828F-F9378DF293F0}"/>
              </a:ext>
            </a:extLst>
          </p:cNvPr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Module 11 – Android Studio et Git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351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6950BFC3-D8DA-4A85-94F7-54DA5524770B}">
      <p188:commentRel xmlns:p188="http://schemas.microsoft.com/office/powerpoint/2018/8/main" r:id="rId6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249463D-80FE-44A6-83BD-37208094BC63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Android Studio et Git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48FE589-407B-439F-AF48-997C8170A331}"/>
              </a:ext>
            </a:extLst>
          </p:cNvPr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sz="4800"/>
              <a:t>Récupérer des modifications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04CD334-0062-458F-9CFD-C54AF90FBDBA}"/>
              </a:ext>
            </a:extLst>
          </p:cNvPr>
          <p:cNvSpPr>
            <a:spLocks noGrp="1"/>
          </p:cNvSpPr>
          <p:nvPr>
            <p:ph sz="quarter" idx="15"/>
            <p:custDataLst>
              <p:tags r:id="rId4"/>
            </p:custDataLst>
          </p:nvPr>
        </p:nvSpPr>
        <p:spPr/>
        <p:txBody>
          <a:bodyPr/>
          <a:lstStyle/>
          <a:p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9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pour une image  9">
            <a:extLst>
              <a:ext uri="{FF2B5EF4-FFF2-40B4-BE49-F238E27FC236}">
                <a16:creationId xmlns:a16="http://schemas.microsoft.com/office/drawing/2014/main" id="{777AB7EF-7C7D-47B7-AFD2-5EE43EADF602}"/>
              </a:ext>
            </a:extLst>
          </p:cNvPr>
          <p:cNvPicPr>
            <a:picLocks noGrp="1" noChangeAspect="1"/>
          </p:cNvPicPr>
          <p:nvPr>
            <p:ph type="pic" sz="quarter" idx="15"/>
            <p:custDataLst>
              <p:tags r:id="rId2"/>
            </p:custData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3" r="27553"/>
          <a:stretch/>
        </p:blipFill>
        <p:spPr>
          <a:xfrm>
            <a:off x="0" y="0"/>
            <a:ext cx="5377758" cy="6858000"/>
          </a:xfr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0364DE64-1269-40FD-9A6C-B7A3D82D7D19}"/>
              </a:ext>
            </a:extLst>
          </p:cNvPr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Android Studio et Git</a:t>
            </a:r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id="{B78E951B-D85C-4EFA-A185-66FBC3289B2E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693790" y="1765298"/>
            <a:ext cx="5445987" cy="39338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b="1" dirty="0">
                <a:solidFill>
                  <a:schemeClr val="bg1"/>
                </a:solidFill>
              </a:rPr>
              <a:t>Conclusion</a:t>
            </a:r>
          </a:p>
          <a:p>
            <a:r>
              <a:rPr lang="fr-FR" sz="2400" dirty="0">
                <a:solidFill>
                  <a:schemeClr val="bg1"/>
                </a:solidFill>
              </a:rPr>
              <a:t>Vous savez utiliser Android Studio avec GitHub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191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B1C775D-8CF3-407A-B08E-14A7BDC220CA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Android Studio et Git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D37FA0-893E-438A-B3E4-57C868F1F440}"/>
              </a:ext>
            </a:extLst>
          </p:cNvPr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Savoir partager son projet sur GitHub</a:t>
            </a:r>
          </a:p>
          <a:p>
            <a:r>
              <a:rPr lang="fr-FR"/>
              <a:t>Savoir importer un projet avec GitHub</a:t>
            </a:r>
          </a:p>
          <a:p>
            <a:r>
              <a:rPr lang="fr-FR"/>
              <a:t>Savoir partager ses modifications</a:t>
            </a:r>
          </a:p>
          <a:p>
            <a:r>
              <a:rPr lang="fr-FR"/>
              <a:t>Savoir récupérer des modifications</a:t>
            </a:r>
          </a:p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2DAEEE1-00CE-4EFE-9F9E-8A99AD99EABC}"/>
              </a:ext>
            </a:extLst>
          </p:cNvPr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FR"/>
              <a:t>Objectifs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858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3DF858A-2ECC-436C-B594-630F7F1CD1C3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Android Studio et Git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F4F8F9D-F07E-4165-A736-A16F789F02FE}"/>
              </a:ext>
            </a:extLst>
          </p:cNvPr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Partager son projet sur GitHub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4B399A16-5DE5-4DB0-B904-9244F292A2E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98223" y="1539127"/>
            <a:ext cx="4848714" cy="377974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68D1A1F0-95B9-4A25-95E5-792EA7D9765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284394" y="1534695"/>
            <a:ext cx="5234968" cy="33782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467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249463D-80FE-44A6-83BD-37208094BC63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Android Studio et Git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48FE589-407B-439F-AF48-997C8170A331}"/>
              </a:ext>
            </a:extLst>
          </p:cNvPr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sz="4800"/>
              <a:t>Partager son projet sur GitHub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04CD334-0062-458F-9CFD-C54AF90FBDBA}"/>
              </a:ext>
            </a:extLst>
          </p:cNvPr>
          <p:cNvSpPr>
            <a:spLocks noGrp="1"/>
          </p:cNvSpPr>
          <p:nvPr>
            <p:ph sz="quarter" idx="15"/>
            <p:custDataLst>
              <p:tags r:id="rId4"/>
            </p:custDataLst>
          </p:nvPr>
        </p:nvSpPr>
        <p:spPr/>
        <p:txBody>
          <a:bodyPr/>
          <a:lstStyle/>
          <a:p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960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3DF858A-2ECC-436C-B594-630F7F1CD1C3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Android Studio et Git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F4F8F9D-F07E-4165-A736-A16F789F02FE}"/>
              </a:ext>
            </a:extLst>
          </p:cNvPr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Importer un projet GitHub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4E723AF-6770-4351-8AE7-3DC827B2D1C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395662" y="1590675"/>
            <a:ext cx="5400675" cy="367665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0558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249463D-80FE-44A6-83BD-37208094BC63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Android Studio et Git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48FE589-407B-439F-AF48-997C8170A331}"/>
              </a:ext>
            </a:extLst>
          </p:cNvPr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sz="4800"/>
              <a:t>Importer un projet GitHub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04CD334-0062-458F-9CFD-C54AF90FBDBA}"/>
              </a:ext>
            </a:extLst>
          </p:cNvPr>
          <p:cNvSpPr>
            <a:spLocks noGrp="1"/>
          </p:cNvSpPr>
          <p:nvPr>
            <p:ph sz="quarter" idx="15"/>
            <p:custDataLst>
              <p:tags r:id="rId4"/>
            </p:custDataLst>
          </p:nvPr>
        </p:nvSpPr>
        <p:spPr/>
        <p:txBody>
          <a:bodyPr/>
          <a:lstStyle/>
          <a:p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636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3DF858A-2ECC-436C-B594-630F7F1CD1C3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Android Studio et Git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F4F8F9D-F07E-4165-A736-A16F789F02FE}"/>
              </a:ext>
            </a:extLst>
          </p:cNvPr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Partager mes modifications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31E2DDC-8E58-4602-9F19-DE88F8FD41F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800902" y="2409825"/>
            <a:ext cx="8001000" cy="203835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8236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249463D-80FE-44A6-83BD-37208094BC63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Android Studio et Git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48FE589-407B-439F-AF48-997C8170A331}"/>
              </a:ext>
            </a:extLst>
          </p:cNvPr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sz="4800"/>
              <a:t>Partager mes modifications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04CD334-0062-458F-9CFD-C54AF90FBDBA}"/>
              </a:ext>
            </a:extLst>
          </p:cNvPr>
          <p:cNvSpPr>
            <a:spLocks noGrp="1"/>
          </p:cNvSpPr>
          <p:nvPr>
            <p:ph sz="quarter" idx="15"/>
            <p:custDataLst>
              <p:tags r:id="rId4"/>
            </p:custDataLst>
          </p:nvPr>
        </p:nvSpPr>
        <p:spPr/>
        <p:txBody>
          <a:bodyPr/>
          <a:lstStyle/>
          <a:p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245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3DF858A-2ECC-436C-B594-630F7F1CD1C3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Android Studio et Git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F4F8F9D-F07E-4165-A736-A16F789F02FE}"/>
              </a:ext>
            </a:extLst>
          </p:cNvPr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Récupérer des modifications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42FE2D9-A734-4617-94F2-005DE386837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478212" y="2628900"/>
            <a:ext cx="5819775" cy="160020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1871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THÈME OFFICE" val="RIT6VH5m"/>
  <p:tag name="ARTICULATE_DESIGN_ID_1_THÈME OFFICE" val="R66cABEG"/>
  <p:tag name="ARTICULATE_SLIDE_COUNT" val="1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rmAutofit/>
      </a:bodyPr>
      <a:lstStyle>
        <a:defPPr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rmAutofit/>
      </a:bodyPr>
      <a:lstStyle>
        <a:defPPr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6D81C18CA3A143BFCE988E0B855946" ma:contentTypeVersion="10" ma:contentTypeDescription="Crée un document." ma:contentTypeScope="" ma:versionID="843ccf878f9b1445a0d8d8e2fe9a4a21">
  <xsd:schema xmlns:xsd="http://www.w3.org/2001/XMLSchema" xmlns:xs="http://www.w3.org/2001/XMLSchema" xmlns:p="http://schemas.microsoft.com/office/2006/metadata/properties" xmlns:ns2="c016370a-b7c9-4039-9eaa-9f6016a33bd2" xmlns:ns3="2b844f85-d02a-4d35-aab0-730ea0553e8d" targetNamespace="http://schemas.microsoft.com/office/2006/metadata/properties" ma:root="true" ma:fieldsID="b8408d31c7985c57229d75061a595e0b" ns2:_="" ns3:_="">
    <xsd:import namespace="c016370a-b7c9-4039-9eaa-9f6016a33bd2"/>
    <xsd:import namespace="2b844f85-d02a-4d35-aab0-730ea0553e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16370a-b7c9-4039-9eaa-9f6016a33b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844f85-d02a-4d35-aab0-730ea0553e8d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744E35-8DFE-42FB-9B27-EF60FB2821E4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c016370a-b7c9-4039-9eaa-9f6016a33bd2"/>
    <ds:schemaRef ds:uri="2b844f85-d02a-4d35-aab0-730ea0553e8d"/>
    <ds:schemaRef ds:uri="http://purl.org/dc/terms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92112B7-675F-4876-9B67-FE360DED35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472C3E-3E7B-48D2-BE64-60D4B59381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16370a-b7c9-4039-9eaa-9f6016a33bd2"/>
    <ds:schemaRef ds:uri="2b844f85-d02a-4d35-aab0-730ea0553e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152</Words>
  <Application>Microsoft Office PowerPoint</Application>
  <PresentationFormat>Grand écran</PresentationFormat>
  <Paragraphs>32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Segoe UI Light</vt:lpstr>
      <vt:lpstr>Segoe UI</vt:lpstr>
      <vt:lpstr>Arial</vt:lpstr>
      <vt:lpstr>Thème Office</vt:lpstr>
      <vt:lpstr>1_Thème Office</vt:lpstr>
      <vt:lpstr>Le développement  d’une application mobile  sous Android</vt:lpstr>
      <vt:lpstr>Android Studio et Git</vt:lpstr>
      <vt:lpstr>Android Studio et Git</vt:lpstr>
      <vt:lpstr>Android Studio et Git</vt:lpstr>
      <vt:lpstr>Android Studio et Git</vt:lpstr>
      <vt:lpstr>Android Studio et Git</vt:lpstr>
      <vt:lpstr>Android Studio et Git</vt:lpstr>
      <vt:lpstr>Android Studio et Git</vt:lpstr>
      <vt:lpstr>Android Studio et Git</vt:lpstr>
      <vt:lpstr>Android Studio et Git</vt:lpstr>
      <vt:lpstr>Android Studio et Git</vt:lpstr>
    </vt:vector>
  </TitlesOfParts>
  <Company>editions Eni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Nathalie HERVOCHE</dc:creator>
  <cp:lastModifiedBy>Emilie VILLETORTE</cp:lastModifiedBy>
  <cp:revision>1077</cp:revision>
  <dcterms:created xsi:type="dcterms:W3CDTF">2017-05-09T08:51:09Z</dcterms:created>
  <dcterms:modified xsi:type="dcterms:W3CDTF">2022-01-24T13:39:56Z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f66734b3-83b1-41cc-940e-f23d0c158fc1</vt:lpwstr>
  </property>
  <property fmtid="{D5CDD505-2E9C-101B-9397-08002B2CF9AE}" pid="3" name="ContentTypeId">
    <vt:lpwstr>0x010100AC6D81C18CA3A143BFCE988E0B855946</vt:lpwstr>
  </property>
  <property fmtid="{D5CDD505-2E9C-101B-9397-08002B2CF9AE}" pid="4" name="ArticulateGUID">
    <vt:lpwstr>4C016939-3D63-4BD5-8C4B-0D84325C8D72</vt:lpwstr>
  </property>
  <property fmtid="{D5CDD505-2E9C-101B-9397-08002B2CF9AE}" pid="5" name="ArticulatePath">
    <vt:lpwstr>débuter_powerapps_video_ENI</vt:lpwstr>
  </property>
</Properties>
</file>