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100_7E923C18.xml" ContentType="application/vnd.ms-powerpoint.comment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9" r:id="rId4"/>
    <p:sldMasterId id="2147483722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7" r:id="rId7"/>
    <p:sldId id="589" r:id="rId8"/>
    <p:sldId id="737" r:id="rId9"/>
    <p:sldId id="738" r:id="rId10"/>
    <p:sldId id="739" r:id="rId11"/>
    <p:sldId id="696" r:id="rId12"/>
  </p:sldIdLst>
  <p:sldSz cx="12192000" cy="6858000"/>
  <p:notesSz cx="7104063" cy="10234613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</p:embeddedFontLst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199D02-F446-0807-52A6-5C0D46C48229}" name="Emilie VILLETORTE" initials="EV" userId="S::evilletorte@eni.fr::60a890f2-81d8-4a9a-b988-47c91ea199b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BOUTER" initials="SB" lastIdx="9" clrIdx="0">
    <p:extLst>
      <p:ext uri="{19B8F6BF-5375-455C-9EA6-DF929625EA0E}">
        <p15:presenceInfo xmlns:p15="http://schemas.microsoft.com/office/powerpoint/2012/main" userId="S-1-5-21-1801674531-1897051121-839522115-8424" providerId="AD"/>
      </p:ext>
    </p:extLst>
  </p:cmAuthor>
  <p:cmAuthor id="2" name="Thierry RICHARD" initials="TR" lastIdx="1" clrIdx="1">
    <p:extLst>
      <p:ext uri="{19B8F6BF-5375-455C-9EA6-DF929625EA0E}">
        <p15:presenceInfo xmlns:p15="http://schemas.microsoft.com/office/powerpoint/2012/main" userId="Thierry RICHARD" providerId="None"/>
      </p:ext>
    </p:extLst>
  </p:cmAuthor>
  <p:cmAuthor id="3" name="RICHARD Thierry Admin" initials="RTA" lastIdx="3" clrIdx="2">
    <p:extLst>
      <p:ext uri="{19B8F6BF-5375-455C-9EA6-DF929625EA0E}">
        <p15:presenceInfo xmlns:p15="http://schemas.microsoft.com/office/powerpoint/2012/main" userId="RICHARD Thierry Admin" providerId="None"/>
      </p:ext>
    </p:extLst>
  </p:cmAuthor>
  <p:cmAuthor id="4" name="Barthe, Karine (EXT - FR/Lannion)" initials="BK(F" lastIdx="1" clrIdx="3">
    <p:extLst>
      <p:ext uri="{19B8F6BF-5375-455C-9EA6-DF929625EA0E}">
        <p15:presenceInfo xmlns:p15="http://schemas.microsoft.com/office/powerpoint/2012/main" userId="Barthe, Karine (EXT - FR/Lannion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D"/>
    <a:srgbClr val="018FA5"/>
    <a:srgbClr val="0090CC"/>
    <a:srgbClr val="55BDFD"/>
    <a:srgbClr val="F46914"/>
    <a:srgbClr val="9D4007"/>
    <a:srgbClr val="007386"/>
    <a:srgbClr val="07D3A2"/>
    <a:srgbClr val="6A0DB7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70388" autoAdjust="0"/>
  </p:normalViewPr>
  <p:slideViewPr>
    <p:cSldViewPr snapToGrid="0">
      <p:cViewPr varScale="1">
        <p:scale>
          <a:sx n="119" d="100"/>
          <a:sy n="119" d="100"/>
        </p:scale>
        <p:origin x="420" y="108"/>
      </p:cViewPr>
      <p:guideLst>
        <p:guide orient="horz" pos="2160"/>
        <p:guide pos="3840"/>
        <p:guide pos="2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omments/modernComment_100_7E923C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77EA8B-BDE2-4A54-81FD-016AE16DAEE9}" authorId="{B7199D02-F446-0807-52A6-5C0D46C48229}" created="2022-01-24T13:49:19.2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23512856" sldId="256"/>
      <ac:spMk id="2" creationId="{6FA20465-108C-484C-98C8-D5CC05D665E3}"/>
      <ac:txMk cp="44" len="4">
        <ac:context len="57" hash="764422540"/>
      </ac:txMk>
    </ac:txMkLst>
    <p188:pos x="3998976" y="1822197"/>
    <p188:txBody>
      <a:bodyPr/>
      <a:lstStyle/>
      <a:p>
        <a:r>
          <a:rPr lang="fr-FR"/>
          <a:t>pour Android 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>
                <a:latin typeface="Segoe UI" panose="020B0502040204020203" pitchFamily="34" charset="0"/>
              </a:rPr>
              <a:t>28/01/2022</a:t>
            </a:fld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>
                <a:latin typeface="Segoe UI" panose="020B0502040204020203" pitchFamily="34" charset="0"/>
              </a:rPr>
              <a:t>‹N°›</a:t>
            </a:fld>
            <a:endParaRPr lang="fr-FR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E63BDECB-E14E-459C-896C-A883D5960C42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00CA5B4E-61E0-4854-9785-88AF627D62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>
              <a:solidFill>
                <a:srgbClr val="348899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1781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78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6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72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9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45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1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2.sv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8.sv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6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7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6E4060-7756-488B-A8CF-45695371F1AC}"/>
              </a:ext>
            </a:extLst>
          </p:cNvPr>
          <p:cNvSpPr/>
          <p:nvPr userDrawn="1"/>
        </p:nvSpPr>
        <p:spPr>
          <a:xfrm>
            <a:off x="386999" y="1083421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64297E8-D624-41E2-AB63-1A5E60BB4454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1038854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2CC2134C-30D2-48FC-9042-DD7DD2E9C5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1483312"/>
            <a:ext cx="1522796" cy="1933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9557E-A1B1-45C8-AEDD-B2A8FF7CC812}"/>
              </a:ext>
            </a:extLst>
          </p:cNvPr>
          <p:cNvSpPr/>
          <p:nvPr userDrawn="1"/>
        </p:nvSpPr>
        <p:spPr>
          <a:xfrm>
            <a:off x="1579433" y="3599255"/>
            <a:ext cx="819135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QUIZ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4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6E4060-7756-488B-A8CF-45695371F1AC}"/>
              </a:ext>
            </a:extLst>
          </p:cNvPr>
          <p:cNvSpPr/>
          <p:nvPr userDrawn="1"/>
        </p:nvSpPr>
        <p:spPr>
          <a:xfrm>
            <a:off x="386999" y="1083421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64297E8-D624-41E2-AB63-1A5E60BB4454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1038854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2CC2134C-30D2-48FC-9042-DD7DD2E9C5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1483312"/>
            <a:ext cx="1522796" cy="1933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9557E-A1B1-45C8-AEDD-B2A8FF7CC812}"/>
              </a:ext>
            </a:extLst>
          </p:cNvPr>
          <p:cNvSpPr/>
          <p:nvPr userDrawn="1"/>
        </p:nvSpPr>
        <p:spPr>
          <a:xfrm>
            <a:off x="1795038" y="3599255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542CD-0319-4EA3-B17C-155A583039E9}"/>
              </a:ext>
            </a:extLst>
          </p:cNvPr>
          <p:cNvSpPr/>
          <p:nvPr userDrawn="1"/>
        </p:nvSpPr>
        <p:spPr>
          <a:xfrm>
            <a:off x="3956624" y="-992393"/>
            <a:ext cx="826495" cy="826495"/>
          </a:xfrm>
          <a:prstGeom prst="rect">
            <a:avLst/>
          </a:prstGeom>
          <a:solidFill>
            <a:srgbClr val="F4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8D19D-4040-45B5-937E-CBA937C7EBF8}"/>
              </a:ext>
            </a:extLst>
          </p:cNvPr>
          <p:cNvSpPr/>
          <p:nvPr userDrawn="1"/>
        </p:nvSpPr>
        <p:spPr>
          <a:xfrm>
            <a:off x="5056069" y="-992393"/>
            <a:ext cx="826495" cy="826495"/>
          </a:xfrm>
          <a:prstGeom prst="rect">
            <a:avLst/>
          </a:prstGeom>
          <a:solidFill>
            <a:srgbClr val="B01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E809B9-47CA-4295-A34A-67317FFE6962}"/>
              </a:ext>
            </a:extLst>
          </p:cNvPr>
          <p:cNvSpPr/>
          <p:nvPr userDrawn="1"/>
        </p:nvSpPr>
        <p:spPr>
          <a:xfrm>
            <a:off x="6155513" y="-992393"/>
            <a:ext cx="826495" cy="826495"/>
          </a:xfrm>
          <a:prstGeom prst="rect">
            <a:avLst/>
          </a:prstGeom>
          <a:solidFill>
            <a:srgbClr val="6A0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EBBC02-612B-4739-B9E6-9601A074E655}"/>
              </a:ext>
            </a:extLst>
          </p:cNvPr>
          <p:cNvSpPr/>
          <p:nvPr userDrawn="1"/>
        </p:nvSpPr>
        <p:spPr>
          <a:xfrm>
            <a:off x="3956624" y="-2219029"/>
            <a:ext cx="826495" cy="826495"/>
          </a:xfrm>
          <a:prstGeom prst="rect">
            <a:avLst/>
          </a:prstGeom>
          <a:solidFill>
            <a:srgbClr val="07D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CC412-A2F4-430B-9345-C041B0325FD1}"/>
              </a:ext>
            </a:extLst>
          </p:cNvPr>
          <p:cNvSpPr/>
          <p:nvPr userDrawn="1"/>
        </p:nvSpPr>
        <p:spPr>
          <a:xfrm rot="16200000">
            <a:off x="5056068" y="-2219028"/>
            <a:ext cx="826496" cy="826496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63699-C8DC-4716-950C-EBA27B74F1B6}"/>
              </a:ext>
            </a:extLst>
          </p:cNvPr>
          <p:cNvSpPr/>
          <p:nvPr userDrawn="1"/>
        </p:nvSpPr>
        <p:spPr>
          <a:xfrm rot="16200000">
            <a:off x="6155512" y="-2219028"/>
            <a:ext cx="826496" cy="826496"/>
          </a:xfrm>
          <a:prstGeom prst="rect">
            <a:avLst/>
          </a:pr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450A0-10BE-43BE-9745-D2F0AD26CF33}"/>
              </a:ext>
            </a:extLst>
          </p:cNvPr>
          <p:cNvSpPr/>
          <p:nvPr userDrawn="1"/>
        </p:nvSpPr>
        <p:spPr>
          <a:xfrm rot="16200000">
            <a:off x="7254957" y="-2219028"/>
            <a:ext cx="826496" cy="826496"/>
          </a:xfrm>
          <a:prstGeom prst="rect">
            <a:avLst/>
          </a:prstGeom>
          <a:solidFill>
            <a:srgbClr val="01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E4FAAB-F214-4033-A58E-2698649AB840}"/>
              </a:ext>
            </a:extLst>
          </p:cNvPr>
          <p:cNvSpPr/>
          <p:nvPr userDrawn="1"/>
        </p:nvSpPr>
        <p:spPr>
          <a:xfrm rot="16200000">
            <a:off x="8354402" y="-2219028"/>
            <a:ext cx="826496" cy="826496"/>
          </a:xfrm>
          <a:prstGeom prst="rect">
            <a:avLst/>
          </a:prstGeom>
          <a:solidFill>
            <a:srgbClr val="007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78C9B-9FEB-4846-B43E-A0EE3E620FAD}"/>
              </a:ext>
            </a:extLst>
          </p:cNvPr>
          <p:cNvSpPr/>
          <p:nvPr userDrawn="1"/>
        </p:nvSpPr>
        <p:spPr>
          <a:xfrm rot="16200000">
            <a:off x="7254957" y="-992393"/>
            <a:ext cx="826496" cy="826496"/>
          </a:xfrm>
          <a:prstGeom prst="rect">
            <a:avLst/>
          </a:pr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52872-5B47-460F-A1E8-60F300FA450A}"/>
              </a:ext>
            </a:extLst>
          </p:cNvPr>
          <p:cNvSpPr/>
          <p:nvPr userDrawn="1"/>
        </p:nvSpPr>
        <p:spPr>
          <a:xfrm rot="16200000">
            <a:off x="8354402" y="-992393"/>
            <a:ext cx="826496" cy="826496"/>
          </a:xfrm>
          <a:prstGeom prst="rect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014F17-999A-4CA8-91A4-FC3C479B068D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1C59F45A-4CE8-407A-BB14-E0A19BA50A9B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62" name="Right Triangle 4">
              <a:extLst>
                <a:ext uri="{FF2B5EF4-FFF2-40B4-BE49-F238E27FC236}">
                  <a16:creationId xmlns:a16="http://schemas.microsoft.com/office/drawing/2014/main" id="{EE029548-AA49-4568-ADC6-0BF544704B8A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A7588D-A0FE-415F-B92A-8244D1A2DF33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4" name="Right Triangle 6">
              <a:extLst>
                <a:ext uri="{FF2B5EF4-FFF2-40B4-BE49-F238E27FC236}">
                  <a16:creationId xmlns:a16="http://schemas.microsoft.com/office/drawing/2014/main" id="{2270E7D9-774F-4F87-B5B9-3091A4FC882F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7EF9C1-3F5E-4CF7-A722-FA48CCF352A5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55D28910-E916-410A-AE76-080F2DBF236A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69" name="Right Triangle 41">
              <a:extLst>
                <a:ext uri="{FF2B5EF4-FFF2-40B4-BE49-F238E27FC236}">
                  <a16:creationId xmlns:a16="http://schemas.microsoft.com/office/drawing/2014/main" id="{2DA7F6E1-3191-4F1B-BE17-9B0C202FD49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48954B-DB03-4F59-B000-900A0AE47525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1" name="Right Triangle 43">
              <a:extLst>
                <a:ext uri="{FF2B5EF4-FFF2-40B4-BE49-F238E27FC236}">
                  <a16:creationId xmlns:a16="http://schemas.microsoft.com/office/drawing/2014/main" id="{B1B90389-0CC9-414E-B5F6-18E197FBF1C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3EEA14-043F-4B54-875D-D1589387167B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5" name="Group 47">
            <a:extLst>
              <a:ext uri="{FF2B5EF4-FFF2-40B4-BE49-F238E27FC236}">
                <a16:creationId xmlns:a16="http://schemas.microsoft.com/office/drawing/2014/main" id="{C70C7447-6D6B-4497-B0D2-A25F9EEAA523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76" name="Right Triangle 48">
              <a:extLst>
                <a:ext uri="{FF2B5EF4-FFF2-40B4-BE49-F238E27FC236}">
                  <a16:creationId xmlns:a16="http://schemas.microsoft.com/office/drawing/2014/main" id="{66C29350-0975-4718-B011-F82E09C15C0B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1054CF6-4783-4A65-AED7-1C06DC2E2FEC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8" name="Right Triangle 50">
              <a:extLst>
                <a:ext uri="{FF2B5EF4-FFF2-40B4-BE49-F238E27FC236}">
                  <a16:creationId xmlns:a16="http://schemas.microsoft.com/office/drawing/2014/main" id="{CF2A8E87-7911-405B-8A5A-229389B14819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EA8E90D-9D1C-4DF0-86B6-A9CE0EB149A8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C97C97D3-64F6-42E9-BDE7-AAC9CE646211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83" name="Right Triangle 55">
              <a:extLst>
                <a:ext uri="{FF2B5EF4-FFF2-40B4-BE49-F238E27FC236}">
                  <a16:creationId xmlns:a16="http://schemas.microsoft.com/office/drawing/2014/main" id="{C4ACEF70-11E4-402A-89F5-0E00985BD65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C1613E-339B-489A-9057-67892416F2C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5" name="Right Triangle 57">
              <a:extLst>
                <a:ext uri="{FF2B5EF4-FFF2-40B4-BE49-F238E27FC236}">
                  <a16:creationId xmlns:a16="http://schemas.microsoft.com/office/drawing/2014/main" id="{C8467C50-18EE-4924-B165-1D0E533382C2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6AACB3D-CF02-4D14-B34A-D5890B0C2B13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9" name="Group 61">
            <a:extLst>
              <a:ext uri="{FF2B5EF4-FFF2-40B4-BE49-F238E27FC236}">
                <a16:creationId xmlns:a16="http://schemas.microsoft.com/office/drawing/2014/main" id="{F2F7909D-3A48-49CD-B53C-D11718EB4206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90" name="Right Triangle 62">
              <a:extLst>
                <a:ext uri="{FF2B5EF4-FFF2-40B4-BE49-F238E27FC236}">
                  <a16:creationId xmlns:a16="http://schemas.microsoft.com/office/drawing/2014/main" id="{4660CC44-1365-4DD2-891A-B6D504E40C0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DD6A9E-04C4-4B28-A3F9-CF95A01BE3F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2" name="Right Triangle 64">
              <a:extLst>
                <a:ext uri="{FF2B5EF4-FFF2-40B4-BE49-F238E27FC236}">
                  <a16:creationId xmlns:a16="http://schemas.microsoft.com/office/drawing/2014/main" id="{768D9EC8-262A-4371-8575-8CBDF07F4FE9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22D8A-AE9C-4919-85EF-119DB14EC060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96" name="Group 68">
            <a:extLst>
              <a:ext uri="{FF2B5EF4-FFF2-40B4-BE49-F238E27FC236}">
                <a16:creationId xmlns:a16="http://schemas.microsoft.com/office/drawing/2014/main" id="{2AEC7D88-844A-4667-B6E0-32D573B232C1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97" name="Right Triangle 69">
              <a:extLst>
                <a:ext uri="{FF2B5EF4-FFF2-40B4-BE49-F238E27FC236}">
                  <a16:creationId xmlns:a16="http://schemas.microsoft.com/office/drawing/2014/main" id="{68F0F50B-A6BF-46E0-B272-F320F97B7B5A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7772EE-14D6-483D-9DC6-79F4934B0473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9" name="Right Triangle 71">
              <a:extLst>
                <a:ext uri="{FF2B5EF4-FFF2-40B4-BE49-F238E27FC236}">
                  <a16:creationId xmlns:a16="http://schemas.microsoft.com/office/drawing/2014/main" id="{1FF8AB95-36F4-43C1-85BA-0ED864D17D3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2" name="Espace réservé du texte 3">
            <a:extLst>
              <a:ext uri="{FF2B5EF4-FFF2-40B4-BE49-F238E27FC236}">
                <a16:creationId xmlns:a16="http://schemas.microsoft.com/office/drawing/2014/main" id="{C847B85A-C4B7-492D-A28C-B9C9768B6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3" name="Espace réservé du texte 3">
            <a:extLst>
              <a:ext uri="{FF2B5EF4-FFF2-40B4-BE49-F238E27FC236}">
                <a16:creationId xmlns:a16="http://schemas.microsoft.com/office/drawing/2014/main" id="{AF5FAAD0-59AB-4FB6-B9ED-538558656F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4" name="Espace réservé du texte 3">
            <a:extLst>
              <a:ext uri="{FF2B5EF4-FFF2-40B4-BE49-F238E27FC236}">
                <a16:creationId xmlns:a16="http://schemas.microsoft.com/office/drawing/2014/main" id="{F197602A-5132-48BF-A782-92EFCA5331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5" name="Espace réservé du texte 3">
            <a:extLst>
              <a:ext uri="{FF2B5EF4-FFF2-40B4-BE49-F238E27FC236}">
                <a16:creationId xmlns:a16="http://schemas.microsoft.com/office/drawing/2014/main" id="{2F95FEC9-B913-485E-8533-FB533E4203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6" name="Espace réservé du texte 3">
            <a:extLst>
              <a:ext uri="{FF2B5EF4-FFF2-40B4-BE49-F238E27FC236}">
                <a16:creationId xmlns:a16="http://schemas.microsoft.com/office/drawing/2014/main" id="{4BC3398E-DEFE-4B33-B2A8-8C78FDC6F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7" name="Espace réservé du texte 3">
            <a:extLst>
              <a:ext uri="{FF2B5EF4-FFF2-40B4-BE49-F238E27FC236}">
                <a16:creationId xmlns:a16="http://schemas.microsoft.com/office/drawing/2014/main" id="{C1D646D4-65A4-4BE3-91A6-AB1CBDEABD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8" name="Espace réservé du texte 67">
            <a:extLst>
              <a:ext uri="{FF2B5EF4-FFF2-40B4-BE49-F238E27FC236}">
                <a16:creationId xmlns:a16="http://schemas.microsoft.com/office/drawing/2014/main" id="{36317F71-A3A4-4DAE-AB5C-E36A073DAD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09" name="Espace réservé du texte 67">
            <a:extLst>
              <a:ext uri="{FF2B5EF4-FFF2-40B4-BE49-F238E27FC236}">
                <a16:creationId xmlns:a16="http://schemas.microsoft.com/office/drawing/2014/main" id="{02CBADC0-16E2-463A-8467-B3AC1574B0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0" name="Espace réservé du texte 67">
            <a:extLst>
              <a:ext uri="{FF2B5EF4-FFF2-40B4-BE49-F238E27FC236}">
                <a16:creationId xmlns:a16="http://schemas.microsoft.com/office/drawing/2014/main" id="{39E4B21E-CC60-427B-9AD5-A91E7AF522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1" name="Espace réservé du texte 67">
            <a:extLst>
              <a:ext uri="{FF2B5EF4-FFF2-40B4-BE49-F238E27FC236}">
                <a16:creationId xmlns:a16="http://schemas.microsoft.com/office/drawing/2014/main" id="{68ADFD1D-C29A-46E3-925B-A2A4C5045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2" name="Espace réservé du texte 67">
            <a:extLst>
              <a:ext uri="{FF2B5EF4-FFF2-40B4-BE49-F238E27FC236}">
                <a16:creationId xmlns:a16="http://schemas.microsoft.com/office/drawing/2014/main" id="{A49C8B1C-A59A-4976-913A-D5CE80215B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3" name="Espace réservé du texte 67">
            <a:extLst>
              <a:ext uri="{FF2B5EF4-FFF2-40B4-BE49-F238E27FC236}">
                <a16:creationId xmlns:a16="http://schemas.microsoft.com/office/drawing/2014/main" id="{9D4EE529-DAA7-43E5-B8FE-25220912F6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1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7262A-261C-410C-963D-1BEAC67A5A18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F44569-7E5E-44F5-AF07-817DB1EE21E3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9F88A951-3C58-4E1F-BF95-C17EA52C8DFC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81B88-76F3-4426-9585-832CF6A2E9D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1" name="Right Triangle 6">
              <a:extLst>
                <a:ext uri="{FF2B5EF4-FFF2-40B4-BE49-F238E27FC236}">
                  <a16:creationId xmlns:a16="http://schemas.microsoft.com/office/drawing/2014/main" id="{5AAB90AB-0CD8-4253-8BF0-7C17BF1143E2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A7295-14AD-4B01-AE3E-B35C36515F6E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8E02FFB9-7EF6-4E1B-96D3-CD72340A202C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16" name="Right Triangle 41">
              <a:extLst>
                <a:ext uri="{FF2B5EF4-FFF2-40B4-BE49-F238E27FC236}">
                  <a16:creationId xmlns:a16="http://schemas.microsoft.com/office/drawing/2014/main" id="{8B3130B8-F592-48CF-9F88-45D16445C75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FFBAE-43DC-4352-8F46-22DEC77D047D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" name="Right Triangle 43">
              <a:extLst>
                <a:ext uri="{FF2B5EF4-FFF2-40B4-BE49-F238E27FC236}">
                  <a16:creationId xmlns:a16="http://schemas.microsoft.com/office/drawing/2014/main" id="{708F7EB8-0FEA-4972-9767-5C2CFDEAE321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54ACB-3269-4802-AEE0-C8BFDA53812A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23" name="Group 47">
            <a:extLst>
              <a:ext uri="{FF2B5EF4-FFF2-40B4-BE49-F238E27FC236}">
                <a16:creationId xmlns:a16="http://schemas.microsoft.com/office/drawing/2014/main" id="{936C34FF-1BCD-4DA9-A63B-74047B551EC6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24" name="Right Triangle 48">
              <a:extLst>
                <a:ext uri="{FF2B5EF4-FFF2-40B4-BE49-F238E27FC236}">
                  <a16:creationId xmlns:a16="http://schemas.microsoft.com/office/drawing/2014/main" id="{00983107-3218-49B2-9FCB-A846FE0AC3D7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534D7-9FCE-4962-9C06-6E477ADF1D54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6" name="Right Triangle 50">
              <a:extLst>
                <a:ext uri="{FF2B5EF4-FFF2-40B4-BE49-F238E27FC236}">
                  <a16:creationId xmlns:a16="http://schemas.microsoft.com/office/drawing/2014/main" id="{FFAD07D1-974A-4900-A432-C0BCBD3EA946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F4895-BD66-45F3-98E8-2D56F8DA2E6F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4AF3A4A3-54A8-4E56-BE84-11BDAD45D66E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31" name="Right Triangle 55">
              <a:extLst>
                <a:ext uri="{FF2B5EF4-FFF2-40B4-BE49-F238E27FC236}">
                  <a16:creationId xmlns:a16="http://schemas.microsoft.com/office/drawing/2014/main" id="{C77C7FC4-3D03-4371-8AD4-1D93AB01A98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9DA1F4-D062-4B4A-B4DD-21C744137A39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" name="Right Triangle 57">
              <a:extLst>
                <a:ext uri="{FF2B5EF4-FFF2-40B4-BE49-F238E27FC236}">
                  <a16:creationId xmlns:a16="http://schemas.microsoft.com/office/drawing/2014/main" id="{4E6609B3-5C3F-4621-BB49-FCD01F2D1C17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962B40D-955D-49DF-8147-4BB26D79DF30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7" name="Group 61">
            <a:extLst>
              <a:ext uri="{FF2B5EF4-FFF2-40B4-BE49-F238E27FC236}">
                <a16:creationId xmlns:a16="http://schemas.microsoft.com/office/drawing/2014/main" id="{FC57433E-8D0B-4B4F-8EBA-BCB6CD8F7CE8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38" name="Right Triangle 62">
              <a:extLst>
                <a:ext uri="{FF2B5EF4-FFF2-40B4-BE49-F238E27FC236}">
                  <a16:creationId xmlns:a16="http://schemas.microsoft.com/office/drawing/2014/main" id="{2C98FE8C-58D2-4EE2-ADF8-C1F4739ED587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2CC033-FB7C-4F1D-8AA6-09FE4B2043A7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" name="Right Triangle 64">
              <a:extLst>
                <a:ext uri="{FF2B5EF4-FFF2-40B4-BE49-F238E27FC236}">
                  <a16:creationId xmlns:a16="http://schemas.microsoft.com/office/drawing/2014/main" id="{8AFB30E6-310B-47D0-B970-041962CD946A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B4FE5-0471-453E-9A12-3EDFB0B2351E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44" name="Group 68">
            <a:extLst>
              <a:ext uri="{FF2B5EF4-FFF2-40B4-BE49-F238E27FC236}">
                <a16:creationId xmlns:a16="http://schemas.microsoft.com/office/drawing/2014/main" id="{C4F8138B-B2E1-4E82-95D9-68BF87F95C06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45" name="Right Triangle 69">
              <a:extLst>
                <a:ext uri="{FF2B5EF4-FFF2-40B4-BE49-F238E27FC236}">
                  <a16:creationId xmlns:a16="http://schemas.microsoft.com/office/drawing/2014/main" id="{8E56636C-FF12-4365-BEE4-AED23E3A3F51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9F3355-6C2D-42A5-8A6D-911DD2551E77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7" name="Right Triangle 71">
              <a:extLst>
                <a:ext uri="{FF2B5EF4-FFF2-40B4-BE49-F238E27FC236}">
                  <a16:creationId xmlns:a16="http://schemas.microsoft.com/office/drawing/2014/main" id="{4DD00F89-BC5D-4302-A7D6-941A12B77694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279E46CD-E707-41D4-A49D-83DF5E802D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629469B9-77C0-42C5-8ED5-243EFC677F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4" name="Espace réservé du texte 3">
            <a:extLst>
              <a:ext uri="{FF2B5EF4-FFF2-40B4-BE49-F238E27FC236}">
                <a16:creationId xmlns:a16="http://schemas.microsoft.com/office/drawing/2014/main" id="{1E07DF51-9201-49C0-AE83-BFC5F7B2B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99ECB4F4-B944-4CC2-BDF1-0A76F14877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FF339F55-0184-4D6D-83D2-FD33579B9C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6" name="Espace réservé du texte 3">
            <a:extLst>
              <a:ext uri="{FF2B5EF4-FFF2-40B4-BE49-F238E27FC236}">
                <a16:creationId xmlns:a16="http://schemas.microsoft.com/office/drawing/2014/main" id="{B852CB7D-2C33-42C3-B5B8-AF5E6F2AF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B8922BB9-AB4D-43E8-B8C8-8AB6A4912A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67">
            <a:extLst>
              <a:ext uri="{FF2B5EF4-FFF2-40B4-BE49-F238E27FC236}">
                <a16:creationId xmlns:a16="http://schemas.microsoft.com/office/drawing/2014/main" id="{474F09AD-E7A5-42AB-9CEC-0EC4710A4F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67">
            <a:extLst>
              <a:ext uri="{FF2B5EF4-FFF2-40B4-BE49-F238E27FC236}">
                <a16:creationId xmlns:a16="http://schemas.microsoft.com/office/drawing/2014/main" id="{88439645-F789-4640-954B-F3BF13F79B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1" name="Espace réservé du texte 67">
            <a:extLst>
              <a:ext uri="{FF2B5EF4-FFF2-40B4-BE49-F238E27FC236}">
                <a16:creationId xmlns:a16="http://schemas.microsoft.com/office/drawing/2014/main" id="{6E702910-03E8-4207-9252-DB1AB1EE09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67">
            <a:extLst>
              <a:ext uri="{FF2B5EF4-FFF2-40B4-BE49-F238E27FC236}">
                <a16:creationId xmlns:a16="http://schemas.microsoft.com/office/drawing/2014/main" id="{D7FB6DD5-B6E0-4E2F-BE4C-53524B1E07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67">
            <a:extLst>
              <a:ext uri="{FF2B5EF4-FFF2-40B4-BE49-F238E27FC236}">
                <a16:creationId xmlns:a16="http://schemas.microsoft.com/office/drawing/2014/main" id="{ECB94B49-C85C-41B2-80D8-D0F6B56940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9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60F2B7D-207E-4365-B457-1BBE558BCCE0}"/>
              </a:ext>
            </a:extLst>
          </p:cNvPr>
          <p:cNvGrpSpPr/>
          <p:nvPr userDrawn="1"/>
        </p:nvGrpSpPr>
        <p:grpSpPr>
          <a:xfrm>
            <a:off x="930652" y="2470100"/>
            <a:ext cx="2116695" cy="1917801"/>
            <a:chOff x="899308" y="2083928"/>
            <a:chExt cx="2116695" cy="1917801"/>
          </a:xfrm>
        </p:grpSpPr>
        <p:grpSp>
          <p:nvGrpSpPr>
            <p:cNvPr id="8" name="Graphique 4">
              <a:extLst>
                <a:ext uri="{FF2B5EF4-FFF2-40B4-BE49-F238E27FC236}">
                  <a16:creationId xmlns:a16="http://schemas.microsoft.com/office/drawing/2014/main" id="{558ABC15-95E3-41C5-9B09-A4063C6750D2}"/>
                </a:ext>
              </a:extLst>
            </p:cNvPr>
            <p:cNvGrpSpPr/>
            <p:nvPr/>
          </p:nvGrpSpPr>
          <p:grpSpPr>
            <a:xfrm>
              <a:off x="899308" y="2083928"/>
              <a:ext cx="2116695" cy="1917801"/>
              <a:chOff x="916083" y="130368"/>
              <a:chExt cx="1446253" cy="1194329"/>
            </a:xfrm>
            <a:noFill/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8DCF87C1-1F7A-4A93-8AF2-6E7977129A49}"/>
                  </a:ext>
                </a:extLst>
              </p:cNvPr>
              <p:cNvSpPr/>
              <p:nvPr/>
            </p:nvSpPr>
            <p:spPr>
              <a:xfrm>
                <a:off x="916083" y="130368"/>
                <a:ext cx="1446253" cy="1194329"/>
              </a:xfrm>
              <a:custGeom>
                <a:avLst/>
                <a:gdLst>
                  <a:gd name="connsiteX0" fmla="*/ 1445904 w 1446253"/>
                  <a:gd name="connsiteY0" fmla="*/ 931734 h 1194329"/>
                  <a:gd name="connsiteX1" fmla="*/ 1445904 w 1446253"/>
                  <a:gd name="connsiteY1" fmla="*/ 64604 h 1194329"/>
                  <a:gd name="connsiteX2" fmla="*/ 1410048 w 1446253"/>
                  <a:gd name="connsiteY2" fmla="*/ 0 h 1194329"/>
                  <a:gd name="connsiteX3" fmla="*/ 44279 w 1446253"/>
                  <a:gd name="connsiteY3" fmla="*/ 0 h 1194329"/>
                  <a:gd name="connsiteX4" fmla="*/ 583 w 1446253"/>
                  <a:gd name="connsiteY4" fmla="*/ 64604 h 1194329"/>
                  <a:gd name="connsiteX5" fmla="*/ 583 w 1446253"/>
                  <a:gd name="connsiteY5" fmla="*/ 931734 h 1194329"/>
                  <a:gd name="connsiteX6" fmla="*/ 46997 w 1446253"/>
                  <a:gd name="connsiteY6" fmla="*/ 996337 h 1194329"/>
                  <a:gd name="connsiteX7" fmla="*/ 629370 w 1446253"/>
                  <a:gd name="connsiteY7" fmla="*/ 996337 h 1194329"/>
                  <a:gd name="connsiteX8" fmla="*/ 547832 w 1446253"/>
                  <a:gd name="connsiteY8" fmla="*/ 1168613 h 1194329"/>
                  <a:gd name="connsiteX9" fmla="*/ 507585 w 1446253"/>
                  <a:gd name="connsiteY9" fmla="*/ 1168613 h 1194329"/>
                  <a:gd name="connsiteX10" fmla="*/ 485632 w 1446253"/>
                  <a:gd name="connsiteY10" fmla="*/ 1181471 h 1194329"/>
                  <a:gd name="connsiteX11" fmla="*/ 506435 w 1446253"/>
                  <a:gd name="connsiteY11" fmla="*/ 1194329 h 1194329"/>
                  <a:gd name="connsiteX12" fmla="*/ 939007 w 1446253"/>
                  <a:gd name="connsiteY12" fmla="*/ 1194329 h 1194329"/>
                  <a:gd name="connsiteX13" fmla="*/ 960960 w 1446253"/>
                  <a:gd name="connsiteY13" fmla="*/ 1181471 h 1194329"/>
                  <a:gd name="connsiteX14" fmla="*/ 937857 w 1446253"/>
                  <a:gd name="connsiteY14" fmla="*/ 1168613 h 1194329"/>
                  <a:gd name="connsiteX15" fmla="*/ 898760 w 1446253"/>
                  <a:gd name="connsiteY15" fmla="*/ 1168613 h 1194329"/>
                  <a:gd name="connsiteX16" fmla="*/ 821090 w 1446253"/>
                  <a:gd name="connsiteY16" fmla="*/ 996337 h 1194329"/>
                  <a:gd name="connsiteX17" fmla="*/ 1391545 w 1446253"/>
                  <a:gd name="connsiteY17" fmla="*/ 996337 h 1194329"/>
                  <a:gd name="connsiteX18" fmla="*/ 1445904 w 1446253"/>
                  <a:gd name="connsiteY18" fmla="*/ 931734 h 119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46253" h="1194329">
                    <a:moveTo>
                      <a:pt x="1445904" y="931734"/>
                    </a:moveTo>
                    <a:lnTo>
                      <a:pt x="1445904" y="64604"/>
                    </a:lnTo>
                    <a:cubicBezTo>
                      <a:pt x="1445904" y="29061"/>
                      <a:pt x="1449145" y="0"/>
                      <a:pt x="1410048" y="0"/>
                    </a:cubicBezTo>
                    <a:lnTo>
                      <a:pt x="44279" y="0"/>
                    </a:lnTo>
                    <a:cubicBezTo>
                      <a:pt x="-2344" y="3554"/>
                      <a:pt x="583" y="29061"/>
                      <a:pt x="583" y="64604"/>
                    </a:cubicBezTo>
                    <a:lnTo>
                      <a:pt x="583" y="931734"/>
                    </a:lnTo>
                    <a:cubicBezTo>
                      <a:pt x="583" y="967276"/>
                      <a:pt x="-8721" y="996337"/>
                      <a:pt x="46997" y="996337"/>
                    </a:cubicBezTo>
                    <a:lnTo>
                      <a:pt x="629370" y="996337"/>
                    </a:lnTo>
                    <a:lnTo>
                      <a:pt x="547832" y="1168613"/>
                    </a:lnTo>
                    <a:lnTo>
                      <a:pt x="507585" y="1168613"/>
                    </a:lnTo>
                    <a:cubicBezTo>
                      <a:pt x="487514" y="1168613"/>
                      <a:pt x="485632" y="1174467"/>
                      <a:pt x="485632" y="1181471"/>
                    </a:cubicBezTo>
                    <a:cubicBezTo>
                      <a:pt x="485632" y="1188580"/>
                      <a:pt x="486260" y="1194329"/>
                      <a:pt x="506435" y="1194329"/>
                    </a:cubicBezTo>
                    <a:lnTo>
                      <a:pt x="939007" y="1194329"/>
                    </a:lnTo>
                    <a:cubicBezTo>
                      <a:pt x="959078" y="1194329"/>
                      <a:pt x="960960" y="1188475"/>
                      <a:pt x="960960" y="1181471"/>
                    </a:cubicBezTo>
                    <a:cubicBezTo>
                      <a:pt x="960960" y="1174363"/>
                      <a:pt x="957928" y="1168613"/>
                      <a:pt x="937857" y="1168613"/>
                    </a:cubicBezTo>
                    <a:lnTo>
                      <a:pt x="898760" y="1168613"/>
                    </a:lnTo>
                    <a:lnTo>
                      <a:pt x="821090" y="996337"/>
                    </a:lnTo>
                    <a:lnTo>
                      <a:pt x="1391545" y="996337"/>
                    </a:lnTo>
                    <a:cubicBezTo>
                      <a:pt x="1454058" y="996337"/>
                      <a:pt x="1445904" y="967276"/>
                      <a:pt x="1445904" y="93173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>
                <a:solidFill>
                  <a:srgbClr val="2229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CD2A0502-0169-418F-A7BD-614AE3E87E2A}"/>
                  </a:ext>
                </a:extLst>
              </p:cNvPr>
              <p:cNvSpPr/>
              <p:nvPr/>
            </p:nvSpPr>
            <p:spPr>
              <a:xfrm>
                <a:off x="976461" y="196121"/>
                <a:ext cx="1325522" cy="840055"/>
              </a:xfrm>
              <a:custGeom>
                <a:avLst/>
                <a:gdLst>
                  <a:gd name="connsiteX0" fmla="*/ 1325418 w 1325522"/>
                  <a:gd name="connsiteY0" fmla="*/ 795000 h 840055"/>
                  <a:gd name="connsiteX1" fmla="*/ 1281513 w 1325522"/>
                  <a:gd name="connsiteY1" fmla="*/ 840055 h 840055"/>
                  <a:gd name="connsiteX2" fmla="*/ 43905 w 1325522"/>
                  <a:gd name="connsiteY2" fmla="*/ 840055 h 840055"/>
                  <a:gd name="connsiteX3" fmla="*/ 0 w 1325522"/>
                  <a:gd name="connsiteY3" fmla="*/ 795000 h 840055"/>
                  <a:gd name="connsiteX4" fmla="*/ 0 w 1325522"/>
                  <a:gd name="connsiteY4" fmla="*/ 45055 h 840055"/>
                  <a:gd name="connsiteX5" fmla="*/ 43905 w 1325522"/>
                  <a:gd name="connsiteY5" fmla="*/ 0 h 840055"/>
                  <a:gd name="connsiteX6" fmla="*/ 1281617 w 1325522"/>
                  <a:gd name="connsiteY6" fmla="*/ 0 h 840055"/>
                  <a:gd name="connsiteX7" fmla="*/ 1325523 w 1325522"/>
                  <a:gd name="connsiteY7" fmla="*/ 45055 h 840055"/>
                  <a:gd name="connsiteX8" fmla="*/ 1325523 w 1325522"/>
                  <a:gd name="connsiteY8" fmla="*/ 795000 h 84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5522" h="840055">
                    <a:moveTo>
                      <a:pt x="1325418" y="795000"/>
                    </a:moveTo>
                    <a:cubicBezTo>
                      <a:pt x="1325418" y="819775"/>
                      <a:pt x="1305661" y="840055"/>
                      <a:pt x="1281513" y="840055"/>
                    </a:cubicBezTo>
                    <a:lnTo>
                      <a:pt x="43905" y="840055"/>
                    </a:lnTo>
                    <a:cubicBezTo>
                      <a:pt x="19757" y="840055"/>
                      <a:pt x="0" y="819775"/>
                      <a:pt x="0" y="795000"/>
                    </a:cubicBezTo>
                    <a:lnTo>
                      <a:pt x="0" y="45055"/>
                    </a:lnTo>
                    <a:cubicBezTo>
                      <a:pt x="0" y="20280"/>
                      <a:pt x="19757" y="0"/>
                      <a:pt x="43905" y="0"/>
                    </a:cubicBezTo>
                    <a:lnTo>
                      <a:pt x="1281617" y="0"/>
                    </a:lnTo>
                    <a:cubicBezTo>
                      <a:pt x="1305765" y="0"/>
                      <a:pt x="1325523" y="20280"/>
                      <a:pt x="1325523" y="45055"/>
                    </a:cubicBezTo>
                    <a:lnTo>
                      <a:pt x="1325523" y="7950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0090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455719-149A-4E22-8F4D-4F0F366D8AB2}"/>
                </a:ext>
              </a:extLst>
            </p:cNvPr>
            <p:cNvSpPr txBox="1"/>
            <p:nvPr/>
          </p:nvSpPr>
          <p:spPr>
            <a:xfrm>
              <a:off x="1130402" y="2635044"/>
              <a:ext cx="1632155" cy="521110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93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Démo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93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" name="Graphique 9" descr="Curseur">
              <a:extLst>
                <a:ext uri="{FF2B5EF4-FFF2-40B4-BE49-F238E27FC236}">
                  <a16:creationId xmlns:a16="http://schemas.microsoft.com/office/drawing/2014/main" id="{FAB0D4EA-764B-4B41-ACA9-9EBC6964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918" y="3052152"/>
              <a:ext cx="521110" cy="521110"/>
            </a:xfrm>
            <a:prstGeom prst="rect">
              <a:avLst/>
            </a:prstGeom>
          </p:spPr>
        </p:pic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55B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5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12143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55BD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738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9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D34C8417-E0C7-45D4-9690-EB124F878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77758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75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9017" y="1299995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5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1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Stockage AWS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4D7BC0A-7482-4C8F-93EB-BDE762F9E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2226891"/>
            <a:ext cx="1522796" cy="1933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F9F895-EC7D-4544-B9AE-D81AA9FCDC78}"/>
              </a:ext>
            </a:extLst>
          </p:cNvPr>
          <p:cNvSpPr/>
          <p:nvPr userDrawn="1"/>
        </p:nvSpPr>
        <p:spPr>
          <a:xfrm>
            <a:off x="1795037" y="4342834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3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2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5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6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pic>
        <p:nvPicPr>
          <p:cNvPr id="7" name="Graphique 6" descr="Objectif">
            <a:extLst>
              <a:ext uri="{FF2B5EF4-FFF2-40B4-BE49-F238E27FC236}">
                <a16:creationId xmlns:a16="http://schemas.microsoft.com/office/drawing/2014/main" id="{F51FDAE6-4143-4926-A725-6FE7851779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027" y="1087783"/>
            <a:ext cx="587415" cy="587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3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75E-599E-45D6-A646-58F59470A008}"/>
              </a:ext>
            </a:extLst>
          </p:cNvPr>
          <p:cNvSpPr/>
          <p:nvPr userDrawn="1"/>
        </p:nvSpPr>
        <p:spPr>
          <a:xfrm>
            <a:off x="702620" y="1359206"/>
            <a:ext cx="423541" cy="5174102"/>
          </a:xfrm>
          <a:custGeom>
            <a:avLst/>
            <a:gdLst>
              <a:gd name="connsiteX0" fmla="*/ 0 w 695325"/>
              <a:gd name="connsiteY0" fmla="*/ 0 h 5229225"/>
              <a:gd name="connsiteX1" fmla="*/ 695325 w 695325"/>
              <a:gd name="connsiteY1" fmla="*/ 0 h 5229225"/>
              <a:gd name="connsiteX2" fmla="*/ 695325 w 695325"/>
              <a:gd name="connsiteY2" fmla="*/ 5229225 h 5229225"/>
              <a:gd name="connsiteX3" fmla="*/ 0 w 695325"/>
              <a:gd name="connsiteY3" fmla="*/ 5229225 h 5229225"/>
              <a:gd name="connsiteX4" fmla="*/ 0 w 695325"/>
              <a:gd name="connsiteY4" fmla="*/ 0 h 5229225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695950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85800"/>
              <a:gd name="connsiteY0" fmla="*/ 466725 h 5695950"/>
              <a:gd name="connsiteX1" fmla="*/ 685800 w 685800"/>
              <a:gd name="connsiteY1" fmla="*/ 0 h 5695950"/>
              <a:gd name="connsiteX2" fmla="*/ 638175 w 685800"/>
              <a:gd name="connsiteY2" fmla="*/ 4257675 h 5695950"/>
              <a:gd name="connsiteX3" fmla="*/ 0 w 685800"/>
              <a:gd name="connsiteY3" fmla="*/ 5695950 h 5695950"/>
              <a:gd name="connsiteX4" fmla="*/ 0 w 685800"/>
              <a:gd name="connsiteY4" fmla="*/ 466725 h 5695950"/>
              <a:gd name="connsiteX0" fmla="*/ 0 w 704850"/>
              <a:gd name="connsiteY0" fmla="*/ 466725 h 5695950"/>
              <a:gd name="connsiteX1" fmla="*/ 685800 w 704850"/>
              <a:gd name="connsiteY1" fmla="*/ 0 h 5695950"/>
              <a:gd name="connsiteX2" fmla="*/ 704850 w 704850"/>
              <a:gd name="connsiteY2" fmla="*/ 5229225 h 5695950"/>
              <a:gd name="connsiteX3" fmla="*/ 0 w 704850"/>
              <a:gd name="connsiteY3" fmla="*/ 5695950 h 5695950"/>
              <a:gd name="connsiteX4" fmla="*/ 0 w 704850"/>
              <a:gd name="connsiteY4" fmla="*/ 466725 h 5695950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210175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92128"/>
              <a:gd name="connsiteY0" fmla="*/ 466725 h 5695950"/>
              <a:gd name="connsiteX1" fmla="*/ 685800 w 692128"/>
              <a:gd name="connsiteY1" fmla="*/ 0 h 5695950"/>
              <a:gd name="connsiteX2" fmla="*/ 692128 w 692128"/>
              <a:gd name="connsiteY2" fmla="*/ 5229358 h 5695950"/>
              <a:gd name="connsiteX3" fmla="*/ 0 w 692128"/>
              <a:gd name="connsiteY3" fmla="*/ 5695950 h 5695950"/>
              <a:gd name="connsiteX4" fmla="*/ 0 w 692128"/>
              <a:gd name="connsiteY4" fmla="*/ 466725 h 5695950"/>
              <a:gd name="connsiteX0" fmla="*/ 0 w 695325"/>
              <a:gd name="connsiteY0" fmla="*/ 457133 h 5695950"/>
              <a:gd name="connsiteX1" fmla="*/ 688997 w 695325"/>
              <a:gd name="connsiteY1" fmla="*/ 0 h 5695950"/>
              <a:gd name="connsiteX2" fmla="*/ 695325 w 695325"/>
              <a:gd name="connsiteY2" fmla="*/ 5229358 h 5695950"/>
              <a:gd name="connsiteX3" fmla="*/ 3197 w 695325"/>
              <a:gd name="connsiteY3" fmla="*/ 5695950 h 5695950"/>
              <a:gd name="connsiteX4" fmla="*/ 0 w 695325"/>
              <a:gd name="connsiteY4" fmla="*/ 457133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5695950">
                <a:moveTo>
                  <a:pt x="0" y="457133"/>
                </a:moveTo>
                <a:lnTo>
                  <a:pt x="688997" y="0"/>
                </a:lnTo>
                <a:cubicBezTo>
                  <a:pt x="691106" y="1743119"/>
                  <a:pt x="693216" y="3486239"/>
                  <a:pt x="695325" y="5229358"/>
                </a:cubicBezTo>
                <a:lnTo>
                  <a:pt x="3197" y="5695950"/>
                </a:lnTo>
                <a:cubicBezTo>
                  <a:pt x="2131" y="3949678"/>
                  <a:pt x="1066" y="2203405"/>
                  <a:pt x="0" y="457133"/>
                </a:cubicBezTo>
                <a:close/>
              </a:path>
            </a:pathLst>
          </a:cu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96CF-C6F8-484A-890D-0C64E0CCC012}"/>
              </a:ext>
            </a:extLst>
          </p:cNvPr>
          <p:cNvSpPr/>
          <p:nvPr userDrawn="1"/>
        </p:nvSpPr>
        <p:spPr>
          <a:xfrm rot="10800000">
            <a:off x="393241" y="1561739"/>
            <a:ext cx="312437" cy="4971660"/>
          </a:xfrm>
          <a:custGeom>
            <a:avLst/>
            <a:gdLst>
              <a:gd name="connsiteX0" fmla="*/ 0 w 400050"/>
              <a:gd name="connsiteY0" fmla="*/ 0 h 5267325"/>
              <a:gd name="connsiteX1" fmla="*/ 400050 w 400050"/>
              <a:gd name="connsiteY1" fmla="*/ 0 h 5267325"/>
              <a:gd name="connsiteX2" fmla="*/ 400050 w 400050"/>
              <a:gd name="connsiteY2" fmla="*/ 5267325 h 5267325"/>
              <a:gd name="connsiteX3" fmla="*/ 0 w 400050"/>
              <a:gd name="connsiteY3" fmla="*/ 5267325 h 5267325"/>
              <a:gd name="connsiteX4" fmla="*/ 0 w 400050"/>
              <a:gd name="connsiteY4" fmla="*/ 0 h 5267325"/>
              <a:gd name="connsiteX0" fmla="*/ 0 w 400050"/>
              <a:gd name="connsiteY0" fmla="*/ 0 h 5524500"/>
              <a:gd name="connsiteX1" fmla="*/ 400050 w 400050"/>
              <a:gd name="connsiteY1" fmla="*/ 257175 h 5524500"/>
              <a:gd name="connsiteX2" fmla="*/ 400050 w 400050"/>
              <a:gd name="connsiteY2" fmla="*/ 5524500 h 5524500"/>
              <a:gd name="connsiteX3" fmla="*/ 0 w 400050"/>
              <a:gd name="connsiteY3" fmla="*/ 5524500 h 5524500"/>
              <a:gd name="connsiteX4" fmla="*/ 0 w 400050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019675 h 5524500"/>
              <a:gd name="connsiteX4" fmla="*/ 9525 w 409575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276850 h 5524500"/>
              <a:gd name="connsiteX4" fmla="*/ 9525 w 409575"/>
              <a:gd name="connsiteY4" fmla="*/ 0 h 5524500"/>
              <a:gd name="connsiteX0" fmla="*/ 9525 w 442363"/>
              <a:gd name="connsiteY0" fmla="*/ 0 h 5433424"/>
              <a:gd name="connsiteX1" fmla="*/ 409575 w 442363"/>
              <a:gd name="connsiteY1" fmla="*/ 257175 h 5433424"/>
              <a:gd name="connsiteX2" fmla="*/ 442363 w 442363"/>
              <a:gd name="connsiteY2" fmla="*/ 5433424 h 5433424"/>
              <a:gd name="connsiteX3" fmla="*/ 0 w 442363"/>
              <a:gd name="connsiteY3" fmla="*/ 5276850 h 5433424"/>
              <a:gd name="connsiteX4" fmla="*/ 9525 w 442363"/>
              <a:gd name="connsiteY4" fmla="*/ 0 h 5433424"/>
              <a:gd name="connsiteX0" fmla="*/ 9525 w 413218"/>
              <a:gd name="connsiteY0" fmla="*/ 0 h 5520857"/>
              <a:gd name="connsiteX1" fmla="*/ 409575 w 413218"/>
              <a:gd name="connsiteY1" fmla="*/ 257175 h 5520857"/>
              <a:gd name="connsiteX2" fmla="*/ 413218 w 413218"/>
              <a:gd name="connsiteY2" fmla="*/ 5520857 h 5520857"/>
              <a:gd name="connsiteX3" fmla="*/ 0 w 413218"/>
              <a:gd name="connsiteY3" fmla="*/ 5276850 h 5520857"/>
              <a:gd name="connsiteX4" fmla="*/ 9525 w 413218"/>
              <a:gd name="connsiteY4" fmla="*/ 0 h 5520857"/>
              <a:gd name="connsiteX0" fmla="*/ 38669 w 413218"/>
              <a:gd name="connsiteY0" fmla="*/ 0 h 5473498"/>
              <a:gd name="connsiteX1" fmla="*/ 409575 w 413218"/>
              <a:gd name="connsiteY1" fmla="*/ 209816 h 5473498"/>
              <a:gd name="connsiteX2" fmla="*/ 413218 w 413218"/>
              <a:gd name="connsiteY2" fmla="*/ 5473498 h 5473498"/>
              <a:gd name="connsiteX3" fmla="*/ 0 w 413218"/>
              <a:gd name="connsiteY3" fmla="*/ 5229491 h 5473498"/>
              <a:gd name="connsiteX4" fmla="*/ 38669 w 413218"/>
              <a:gd name="connsiteY4" fmla="*/ 0 h 547349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605 w 400655"/>
              <a:gd name="connsiteY0" fmla="*/ 0 h 5509928"/>
              <a:gd name="connsiteX1" fmla="*/ 397012 w 400655"/>
              <a:gd name="connsiteY1" fmla="*/ 246246 h 5509928"/>
              <a:gd name="connsiteX2" fmla="*/ 400655 w 400655"/>
              <a:gd name="connsiteY2" fmla="*/ 5509928 h 5509928"/>
              <a:gd name="connsiteX3" fmla="*/ 12938 w 400655"/>
              <a:gd name="connsiteY3" fmla="*/ 5171203 h 5509928"/>
              <a:gd name="connsiteX4" fmla="*/ 605 w 400655"/>
              <a:gd name="connsiteY4" fmla="*/ 0 h 5509928"/>
              <a:gd name="connsiteX0" fmla="*/ 20454 w 420504"/>
              <a:gd name="connsiteY0" fmla="*/ 0 h 5509928"/>
              <a:gd name="connsiteX1" fmla="*/ 416861 w 420504"/>
              <a:gd name="connsiteY1" fmla="*/ 246246 h 5509928"/>
              <a:gd name="connsiteX2" fmla="*/ 420504 w 420504"/>
              <a:gd name="connsiteY2" fmla="*/ 5509928 h 5509928"/>
              <a:gd name="connsiteX3" fmla="*/ 0 w 420504"/>
              <a:gd name="connsiteY3" fmla="*/ 5273208 h 5509928"/>
              <a:gd name="connsiteX4" fmla="*/ 20454 w 420504"/>
              <a:gd name="connsiteY4" fmla="*/ 0 h 5509928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770 w 420754"/>
              <a:gd name="connsiteY0" fmla="*/ 0 h 5514623"/>
              <a:gd name="connsiteX1" fmla="*/ 417111 w 420754"/>
              <a:gd name="connsiteY1" fmla="*/ 250941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2878 w 420754"/>
              <a:gd name="connsiteY1" fmla="*/ 368333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7112 w 420754"/>
              <a:gd name="connsiteY1" fmla="*/ 288506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54" h="5514623">
                <a:moveTo>
                  <a:pt x="3770" y="0"/>
                </a:moveTo>
                <a:cubicBezTo>
                  <a:pt x="135906" y="82082"/>
                  <a:pt x="284976" y="206424"/>
                  <a:pt x="417112" y="288506"/>
                </a:cubicBezTo>
                <a:cubicBezTo>
                  <a:pt x="418326" y="2043067"/>
                  <a:pt x="419540" y="3760062"/>
                  <a:pt x="420754" y="5514623"/>
                </a:cubicBezTo>
                <a:lnTo>
                  <a:pt x="250" y="5277903"/>
                </a:lnTo>
                <a:cubicBezTo>
                  <a:pt x="4639" y="3522596"/>
                  <a:pt x="-4852" y="1764699"/>
                  <a:pt x="3770" y="0"/>
                </a:cubicBezTo>
                <a:close/>
              </a:path>
            </a:pathLst>
          </a:cu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F4693-8790-4943-8E99-AF28DE698865}"/>
              </a:ext>
            </a:extLst>
          </p:cNvPr>
          <p:cNvSpPr/>
          <p:nvPr userDrawn="1"/>
        </p:nvSpPr>
        <p:spPr>
          <a:xfrm>
            <a:off x="1111585" y="1360493"/>
            <a:ext cx="4984415" cy="4732194"/>
          </a:xfrm>
          <a:prstGeom prst="rect">
            <a:avLst/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1" y="1642271"/>
            <a:ext cx="450242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4DE01-9D29-407E-8F1D-B88870E1854C}"/>
              </a:ext>
            </a:extLst>
          </p:cNvPr>
          <p:cNvSpPr/>
          <p:nvPr userDrawn="1"/>
        </p:nvSpPr>
        <p:spPr>
          <a:xfrm>
            <a:off x="0" y="1568746"/>
            <a:ext cx="396016" cy="4684955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25BDD473-7A71-4504-B4BB-1EC7685186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9461" y="1642271"/>
            <a:ext cx="489336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8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190B8-A5FA-4AFB-AC0F-68554F49B082}"/>
              </a:ext>
            </a:extLst>
          </p:cNvPr>
          <p:cNvSpPr/>
          <p:nvPr userDrawn="1"/>
        </p:nvSpPr>
        <p:spPr>
          <a:xfrm>
            <a:off x="8596055" y="3863495"/>
            <a:ext cx="2628000" cy="1908000"/>
          </a:xfrm>
          <a:prstGeom prst="rect">
            <a:avLst/>
          </a:prstGeom>
          <a:solidFill>
            <a:srgbClr val="018F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50C758-C34B-4DA4-85A1-734EE6B8AE0C}"/>
              </a:ext>
            </a:extLst>
          </p:cNvPr>
          <p:cNvSpPr txBox="1">
            <a:spLocks/>
          </p:cNvSpPr>
          <p:nvPr userDrawn="1"/>
        </p:nvSpPr>
        <p:spPr>
          <a:xfrm>
            <a:off x="9159428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6BD15-4542-4494-858F-7FE9DE2FEDF9}"/>
              </a:ext>
            </a:extLst>
          </p:cNvPr>
          <p:cNvSpPr/>
          <p:nvPr userDrawn="1"/>
        </p:nvSpPr>
        <p:spPr>
          <a:xfrm>
            <a:off x="5950013" y="1947934"/>
            <a:ext cx="2628000" cy="1908000"/>
          </a:xfrm>
          <a:prstGeom prst="rect">
            <a:avLst/>
          </a:prstGeom>
          <a:solidFill>
            <a:srgbClr val="55B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8996BC2-F9D2-4FB0-84B0-D6EB8D52C1A7}"/>
              </a:ext>
            </a:extLst>
          </p:cNvPr>
          <p:cNvSpPr txBox="1">
            <a:spLocks/>
          </p:cNvSpPr>
          <p:nvPr userDrawn="1"/>
        </p:nvSpPr>
        <p:spPr>
          <a:xfrm>
            <a:off x="6513386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C061-208B-4EFA-B6FB-DFA4182FEFB2}"/>
              </a:ext>
            </a:extLst>
          </p:cNvPr>
          <p:cNvSpPr/>
          <p:nvPr userDrawn="1"/>
        </p:nvSpPr>
        <p:spPr>
          <a:xfrm>
            <a:off x="3300914" y="3863495"/>
            <a:ext cx="2628000" cy="1908000"/>
          </a:xfrm>
          <a:prstGeom prst="rect">
            <a:avLst/>
          </a:prstGeom>
          <a:solidFill>
            <a:srgbClr val="07D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2F77B0-A62C-4C31-BEE9-7C33DCD416DE}"/>
              </a:ext>
            </a:extLst>
          </p:cNvPr>
          <p:cNvSpPr txBox="1">
            <a:spLocks/>
          </p:cNvSpPr>
          <p:nvPr userDrawn="1"/>
        </p:nvSpPr>
        <p:spPr>
          <a:xfrm>
            <a:off x="3864287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D5A4-D127-4535-9583-4AB1DDDC3C2B}"/>
              </a:ext>
            </a:extLst>
          </p:cNvPr>
          <p:cNvSpPr/>
          <p:nvPr userDrawn="1"/>
        </p:nvSpPr>
        <p:spPr>
          <a:xfrm>
            <a:off x="665967" y="1947934"/>
            <a:ext cx="2628000" cy="1908000"/>
          </a:xfrm>
          <a:prstGeom prst="rect">
            <a:avLst/>
          </a:prstGeom>
          <a:solidFill>
            <a:srgbClr val="0090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C8323E8-4EDB-46D3-989D-92A0D4B69809}"/>
              </a:ext>
            </a:extLst>
          </p:cNvPr>
          <p:cNvSpPr txBox="1">
            <a:spLocks/>
          </p:cNvSpPr>
          <p:nvPr userDrawn="1"/>
        </p:nvSpPr>
        <p:spPr>
          <a:xfrm>
            <a:off x="1229340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01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A7A6BAB5-DFD6-4F34-8196-7DC0BFCDC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0914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51A52C0A-9935-4B4F-88E3-B265AD472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6055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BEF8B20A-6FE8-4FC6-AE78-091FABE02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5967" y="3863495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CA6FD0DE-2758-4152-BAF6-DC053DCD46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013" y="3863495"/>
            <a:ext cx="2628000" cy="19080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 sz="24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8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26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3">
            <a:extLst>
              <a:ext uri="{FF2B5EF4-FFF2-40B4-BE49-F238E27FC236}">
                <a16:creationId xmlns:a16="http://schemas.microsoft.com/office/drawing/2014/main" id="{65BB2DDD-F5FC-4ACD-B826-BDD780E846C4}"/>
              </a:ext>
            </a:extLst>
          </p:cNvPr>
          <p:cNvSpPr/>
          <p:nvPr userDrawn="1"/>
        </p:nvSpPr>
        <p:spPr>
          <a:xfrm flipV="1">
            <a:off x="1" y="445"/>
            <a:ext cx="8389074" cy="6857107"/>
          </a:xfrm>
          <a:prstGeom prst="parallelogram">
            <a:avLst>
              <a:gd name="adj" fmla="val 74668"/>
            </a:avLst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0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4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pic>
        <p:nvPicPr>
          <p:cNvPr id="7" name="Graphique 6" descr="Objectif">
            <a:extLst>
              <a:ext uri="{FF2B5EF4-FFF2-40B4-BE49-F238E27FC236}">
                <a16:creationId xmlns:a16="http://schemas.microsoft.com/office/drawing/2014/main" id="{F51FDAE6-4143-4926-A725-6FE7851779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027" y="1087783"/>
            <a:ext cx="587415" cy="587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8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542CD-0319-4EA3-B17C-155A583039E9}"/>
              </a:ext>
            </a:extLst>
          </p:cNvPr>
          <p:cNvSpPr/>
          <p:nvPr userDrawn="1"/>
        </p:nvSpPr>
        <p:spPr>
          <a:xfrm>
            <a:off x="3956624" y="-992393"/>
            <a:ext cx="826495" cy="826495"/>
          </a:xfrm>
          <a:prstGeom prst="rect">
            <a:avLst/>
          </a:prstGeom>
          <a:solidFill>
            <a:srgbClr val="F4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8D19D-4040-45B5-937E-CBA937C7EBF8}"/>
              </a:ext>
            </a:extLst>
          </p:cNvPr>
          <p:cNvSpPr/>
          <p:nvPr userDrawn="1"/>
        </p:nvSpPr>
        <p:spPr>
          <a:xfrm>
            <a:off x="5056069" y="-992393"/>
            <a:ext cx="826495" cy="826495"/>
          </a:xfrm>
          <a:prstGeom prst="rect">
            <a:avLst/>
          </a:prstGeom>
          <a:solidFill>
            <a:srgbClr val="B01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E809B9-47CA-4295-A34A-67317FFE6962}"/>
              </a:ext>
            </a:extLst>
          </p:cNvPr>
          <p:cNvSpPr/>
          <p:nvPr userDrawn="1"/>
        </p:nvSpPr>
        <p:spPr>
          <a:xfrm>
            <a:off x="6155513" y="-992393"/>
            <a:ext cx="826495" cy="826495"/>
          </a:xfrm>
          <a:prstGeom prst="rect">
            <a:avLst/>
          </a:prstGeom>
          <a:solidFill>
            <a:srgbClr val="6A0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EBBC02-612B-4739-B9E6-9601A074E655}"/>
              </a:ext>
            </a:extLst>
          </p:cNvPr>
          <p:cNvSpPr/>
          <p:nvPr userDrawn="1"/>
        </p:nvSpPr>
        <p:spPr>
          <a:xfrm>
            <a:off x="3956624" y="-2219029"/>
            <a:ext cx="826495" cy="826495"/>
          </a:xfrm>
          <a:prstGeom prst="rect">
            <a:avLst/>
          </a:prstGeom>
          <a:solidFill>
            <a:srgbClr val="07D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CC412-A2F4-430B-9345-C041B0325FD1}"/>
              </a:ext>
            </a:extLst>
          </p:cNvPr>
          <p:cNvSpPr/>
          <p:nvPr userDrawn="1"/>
        </p:nvSpPr>
        <p:spPr>
          <a:xfrm rot="16200000">
            <a:off x="5056068" y="-2219028"/>
            <a:ext cx="826496" cy="826496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63699-C8DC-4716-950C-EBA27B74F1B6}"/>
              </a:ext>
            </a:extLst>
          </p:cNvPr>
          <p:cNvSpPr/>
          <p:nvPr userDrawn="1"/>
        </p:nvSpPr>
        <p:spPr>
          <a:xfrm rot="16200000">
            <a:off x="6155512" y="-2219028"/>
            <a:ext cx="826496" cy="826496"/>
          </a:xfrm>
          <a:prstGeom prst="rect">
            <a:avLst/>
          </a:pr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450A0-10BE-43BE-9745-D2F0AD26CF33}"/>
              </a:ext>
            </a:extLst>
          </p:cNvPr>
          <p:cNvSpPr/>
          <p:nvPr userDrawn="1"/>
        </p:nvSpPr>
        <p:spPr>
          <a:xfrm rot="16200000">
            <a:off x="7254957" y="-2219028"/>
            <a:ext cx="826496" cy="826496"/>
          </a:xfrm>
          <a:prstGeom prst="rect">
            <a:avLst/>
          </a:prstGeom>
          <a:solidFill>
            <a:srgbClr val="01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E4FAAB-F214-4033-A58E-2698649AB840}"/>
              </a:ext>
            </a:extLst>
          </p:cNvPr>
          <p:cNvSpPr/>
          <p:nvPr userDrawn="1"/>
        </p:nvSpPr>
        <p:spPr>
          <a:xfrm rot="16200000">
            <a:off x="8354402" y="-2219028"/>
            <a:ext cx="826496" cy="826496"/>
          </a:xfrm>
          <a:prstGeom prst="rect">
            <a:avLst/>
          </a:prstGeom>
          <a:solidFill>
            <a:srgbClr val="007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78C9B-9FEB-4846-B43E-A0EE3E620FAD}"/>
              </a:ext>
            </a:extLst>
          </p:cNvPr>
          <p:cNvSpPr/>
          <p:nvPr userDrawn="1"/>
        </p:nvSpPr>
        <p:spPr>
          <a:xfrm rot="16200000">
            <a:off x="7254957" y="-992393"/>
            <a:ext cx="826496" cy="826496"/>
          </a:xfrm>
          <a:prstGeom prst="rect">
            <a:avLst/>
          </a:pr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52872-5B47-460F-A1E8-60F300FA450A}"/>
              </a:ext>
            </a:extLst>
          </p:cNvPr>
          <p:cNvSpPr/>
          <p:nvPr userDrawn="1"/>
        </p:nvSpPr>
        <p:spPr>
          <a:xfrm rot="16200000">
            <a:off x="8354402" y="-992393"/>
            <a:ext cx="826496" cy="826496"/>
          </a:xfrm>
          <a:prstGeom prst="rect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014F17-999A-4CA8-91A4-FC3C479B068D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1C59F45A-4CE8-407A-BB14-E0A19BA50A9B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62" name="Right Triangle 4">
              <a:extLst>
                <a:ext uri="{FF2B5EF4-FFF2-40B4-BE49-F238E27FC236}">
                  <a16:creationId xmlns:a16="http://schemas.microsoft.com/office/drawing/2014/main" id="{EE029548-AA49-4568-ADC6-0BF544704B8A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A7588D-A0FE-415F-B92A-8244D1A2DF33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4" name="Right Triangle 6">
              <a:extLst>
                <a:ext uri="{FF2B5EF4-FFF2-40B4-BE49-F238E27FC236}">
                  <a16:creationId xmlns:a16="http://schemas.microsoft.com/office/drawing/2014/main" id="{2270E7D9-774F-4F87-B5B9-3091A4FC882F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7EF9C1-3F5E-4CF7-A722-FA48CCF352A5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55D28910-E916-410A-AE76-080F2DBF236A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69" name="Right Triangle 41">
              <a:extLst>
                <a:ext uri="{FF2B5EF4-FFF2-40B4-BE49-F238E27FC236}">
                  <a16:creationId xmlns:a16="http://schemas.microsoft.com/office/drawing/2014/main" id="{2DA7F6E1-3191-4F1B-BE17-9B0C202FD49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48954B-DB03-4F59-B000-900A0AE47525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1" name="Right Triangle 43">
              <a:extLst>
                <a:ext uri="{FF2B5EF4-FFF2-40B4-BE49-F238E27FC236}">
                  <a16:creationId xmlns:a16="http://schemas.microsoft.com/office/drawing/2014/main" id="{B1B90389-0CC9-414E-B5F6-18E197FBF1C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3EEA14-043F-4B54-875D-D1589387167B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5" name="Group 47">
            <a:extLst>
              <a:ext uri="{FF2B5EF4-FFF2-40B4-BE49-F238E27FC236}">
                <a16:creationId xmlns:a16="http://schemas.microsoft.com/office/drawing/2014/main" id="{C70C7447-6D6B-4497-B0D2-A25F9EEAA523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76" name="Right Triangle 48">
              <a:extLst>
                <a:ext uri="{FF2B5EF4-FFF2-40B4-BE49-F238E27FC236}">
                  <a16:creationId xmlns:a16="http://schemas.microsoft.com/office/drawing/2014/main" id="{66C29350-0975-4718-B011-F82E09C15C0B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1054CF6-4783-4A65-AED7-1C06DC2E2FEC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8" name="Right Triangle 50">
              <a:extLst>
                <a:ext uri="{FF2B5EF4-FFF2-40B4-BE49-F238E27FC236}">
                  <a16:creationId xmlns:a16="http://schemas.microsoft.com/office/drawing/2014/main" id="{CF2A8E87-7911-405B-8A5A-229389B14819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EA8E90D-9D1C-4DF0-86B6-A9CE0EB149A8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C97C97D3-64F6-42E9-BDE7-AAC9CE646211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83" name="Right Triangle 55">
              <a:extLst>
                <a:ext uri="{FF2B5EF4-FFF2-40B4-BE49-F238E27FC236}">
                  <a16:creationId xmlns:a16="http://schemas.microsoft.com/office/drawing/2014/main" id="{C4ACEF70-11E4-402A-89F5-0E00985BD65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C1613E-339B-489A-9057-67892416F2C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5" name="Right Triangle 57">
              <a:extLst>
                <a:ext uri="{FF2B5EF4-FFF2-40B4-BE49-F238E27FC236}">
                  <a16:creationId xmlns:a16="http://schemas.microsoft.com/office/drawing/2014/main" id="{C8467C50-18EE-4924-B165-1D0E533382C2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6AACB3D-CF02-4D14-B34A-D5890B0C2B13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9" name="Group 61">
            <a:extLst>
              <a:ext uri="{FF2B5EF4-FFF2-40B4-BE49-F238E27FC236}">
                <a16:creationId xmlns:a16="http://schemas.microsoft.com/office/drawing/2014/main" id="{F2F7909D-3A48-49CD-B53C-D11718EB4206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90" name="Right Triangle 62">
              <a:extLst>
                <a:ext uri="{FF2B5EF4-FFF2-40B4-BE49-F238E27FC236}">
                  <a16:creationId xmlns:a16="http://schemas.microsoft.com/office/drawing/2014/main" id="{4660CC44-1365-4DD2-891A-B6D504E40C0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DD6A9E-04C4-4B28-A3F9-CF95A01BE3F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2" name="Right Triangle 64">
              <a:extLst>
                <a:ext uri="{FF2B5EF4-FFF2-40B4-BE49-F238E27FC236}">
                  <a16:creationId xmlns:a16="http://schemas.microsoft.com/office/drawing/2014/main" id="{768D9EC8-262A-4371-8575-8CBDF07F4FE9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22D8A-AE9C-4919-85EF-119DB14EC060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96" name="Group 68">
            <a:extLst>
              <a:ext uri="{FF2B5EF4-FFF2-40B4-BE49-F238E27FC236}">
                <a16:creationId xmlns:a16="http://schemas.microsoft.com/office/drawing/2014/main" id="{2AEC7D88-844A-4667-B6E0-32D573B232C1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97" name="Right Triangle 69">
              <a:extLst>
                <a:ext uri="{FF2B5EF4-FFF2-40B4-BE49-F238E27FC236}">
                  <a16:creationId xmlns:a16="http://schemas.microsoft.com/office/drawing/2014/main" id="{68F0F50B-A6BF-46E0-B272-F320F97B7B5A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7772EE-14D6-483D-9DC6-79F4934B0473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9" name="Right Triangle 71">
              <a:extLst>
                <a:ext uri="{FF2B5EF4-FFF2-40B4-BE49-F238E27FC236}">
                  <a16:creationId xmlns:a16="http://schemas.microsoft.com/office/drawing/2014/main" id="{1FF8AB95-36F4-43C1-85BA-0ED864D17D3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2" name="Espace réservé du texte 3">
            <a:extLst>
              <a:ext uri="{FF2B5EF4-FFF2-40B4-BE49-F238E27FC236}">
                <a16:creationId xmlns:a16="http://schemas.microsoft.com/office/drawing/2014/main" id="{C847B85A-C4B7-492D-A28C-B9C9768B6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3" name="Espace réservé du texte 3">
            <a:extLst>
              <a:ext uri="{FF2B5EF4-FFF2-40B4-BE49-F238E27FC236}">
                <a16:creationId xmlns:a16="http://schemas.microsoft.com/office/drawing/2014/main" id="{AF5FAAD0-59AB-4FB6-B9ED-538558656F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4" name="Espace réservé du texte 3">
            <a:extLst>
              <a:ext uri="{FF2B5EF4-FFF2-40B4-BE49-F238E27FC236}">
                <a16:creationId xmlns:a16="http://schemas.microsoft.com/office/drawing/2014/main" id="{F197602A-5132-48BF-A782-92EFCA5331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5" name="Espace réservé du texte 3">
            <a:extLst>
              <a:ext uri="{FF2B5EF4-FFF2-40B4-BE49-F238E27FC236}">
                <a16:creationId xmlns:a16="http://schemas.microsoft.com/office/drawing/2014/main" id="{2F95FEC9-B913-485E-8533-FB533E4203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6" name="Espace réservé du texte 3">
            <a:extLst>
              <a:ext uri="{FF2B5EF4-FFF2-40B4-BE49-F238E27FC236}">
                <a16:creationId xmlns:a16="http://schemas.microsoft.com/office/drawing/2014/main" id="{4BC3398E-DEFE-4B33-B2A8-8C78FDC6F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7" name="Espace réservé du texte 3">
            <a:extLst>
              <a:ext uri="{FF2B5EF4-FFF2-40B4-BE49-F238E27FC236}">
                <a16:creationId xmlns:a16="http://schemas.microsoft.com/office/drawing/2014/main" id="{C1D646D4-65A4-4BE3-91A6-AB1CBDEABD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8" name="Espace réservé du texte 67">
            <a:extLst>
              <a:ext uri="{FF2B5EF4-FFF2-40B4-BE49-F238E27FC236}">
                <a16:creationId xmlns:a16="http://schemas.microsoft.com/office/drawing/2014/main" id="{36317F71-A3A4-4DAE-AB5C-E36A073DAD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09" name="Espace réservé du texte 67">
            <a:extLst>
              <a:ext uri="{FF2B5EF4-FFF2-40B4-BE49-F238E27FC236}">
                <a16:creationId xmlns:a16="http://schemas.microsoft.com/office/drawing/2014/main" id="{02CBADC0-16E2-463A-8467-B3AC1574B0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0" name="Espace réservé du texte 67">
            <a:extLst>
              <a:ext uri="{FF2B5EF4-FFF2-40B4-BE49-F238E27FC236}">
                <a16:creationId xmlns:a16="http://schemas.microsoft.com/office/drawing/2014/main" id="{39E4B21E-CC60-427B-9AD5-A91E7AF522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1" name="Espace réservé du texte 67">
            <a:extLst>
              <a:ext uri="{FF2B5EF4-FFF2-40B4-BE49-F238E27FC236}">
                <a16:creationId xmlns:a16="http://schemas.microsoft.com/office/drawing/2014/main" id="{68ADFD1D-C29A-46E3-925B-A2A4C5045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2" name="Espace réservé du texte 67">
            <a:extLst>
              <a:ext uri="{FF2B5EF4-FFF2-40B4-BE49-F238E27FC236}">
                <a16:creationId xmlns:a16="http://schemas.microsoft.com/office/drawing/2014/main" id="{A49C8B1C-A59A-4976-913A-D5CE80215B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3" name="Espace réservé du texte 67">
            <a:extLst>
              <a:ext uri="{FF2B5EF4-FFF2-40B4-BE49-F238E27FC236}">
                <a16:creationId xmlns:a16="http://schemas.microsoft.com/office/drawing/2014/main" id="{9D4EE529-DAA7-43E5-B8FE-25220912F6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7262A-261C-410C-963D-1BEAC67A5A18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F44569-7E5E-44F5-AF07-817DB1EE21E3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9F88A951-3C58-4E1F-BF95-C17EA52C8DFC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81B88-76F3-4426-9585-832CF6A2E9D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1" name="Right Triangle 6">
              <a:extLst>
                <a:ext uri="{FF2B5EF4-FFF2-40B4-BE49-F238E27FC236}">
                  <a16:creationId xmlns:a16="http://schemas.microsoft.com/office/drawing/2014/main" id="{5AAB90AB-0CD8-4253-8BF0-7C17BF1143E2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A7295-14AD-4B01-AE3E-B35C36515F6E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8E02FFB9-7EF6-4E1B-96D3-CD72340A202C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16" name="Right Triangle 41">
              <a:extLst>
                <a:ext uri="{FF2B5EF4-FFF2-40B4-BE49-F238E27FC236}">
                  <a16:creationId xmlns:a16="http://schemas.microsoft.com/office/drawing/2014/main" id="{8B3130B8-F592-48CF-9F88-45D16445C75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FFBAE-43DC-4352-8F46-22DEC77D047D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" name="Right Triangle 43">
              <a:extLst>
                <a:ext uri="{FF2B5EF4-FFF2-40B4-BE49-F238E27FC236}">
                  <a16:creationId xmlns:a16="http://schemas.microsoft.com/office/drawing/2014/main" id="{708F7EB8-0FEA-4972-9767-5C2CFDEAE321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54ACB-3269-4802-AEE0-C8BFDA53812A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23" name="Group 47">
            <a:extLst>
              <a:ext uri="{FF2B5EF4-FFF2-40B4-BE49-F238E27FC236}">
                <a16:creationId xmlns:a16="http://schemas.microsoft.com/office/drawing/2014/main" id="{936C34FF-1BCD-4DA9-A63B-74047B551EC6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24" name="Right Triangle 48">
              <a:extLst>
                <a:ext uri="{FF2B5EF4-FFF2-40B4-BE49-F238E27FC236}">
                  <a16:creationId xmlns:a16="http://schemas.microsoft.com/office/drawing/2014/main" id="{00983107-3218-49B2-9FCB-A846FE0AC3D7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534D7-9FCE-4962-9C06-6E477ADF1D54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6" name="Right Triangle 50">
              <a:extLst>
                <a:ext uri="{FF2B5EF4-FFF2-40B4-BE49-F238E27FC236}">
                  <a16:creationId xmlns:a16="http://schemas.microsoft.com/office/drawing/2014/main" id="{FFAD07D1-974A-4900-A432-C0BCBD3EA946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F4895-BD66-45F3-98E8-2D56F8DA2E6F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4AF3A4A3-54A8-4E56-BE84-11BDAD45D66E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31" name="Right Triangle 55">
              <a:extLst>
                <a:ext uri="{FF2B5EF4-FFF2-40B4-BE49-F238E27FC236}">
                  <a16:creationId xmlns:a16="http://schemas.microsoft.com/office/drawing/2014/main" id="{C77C7FC4-3D03-4371-8AD4-1D93AB01A98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9DA1F4-D062-4B4A-B4DD-21C744137A39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" name="Right Triangle 57">
              <a:extLst>
                <a:ext uri="{FF2B5EF4-FFF2-40B4-BE49-F238E27FC236}">
                  <a16:creationId xmlns:a16="http://schemas.microsoft.com/office/drawing/2014/main" id="{4E6609B3-5C3F-4621-BB49-FCD01F2D1C17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962B40D-955D-49DF-8147-4BB26D79DF30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7" name="Group 61">
            <a:extLst>
              <a:ext uri="{FF2B5EF4-FFF2-40B4-BE49-F238E27FC236}">
                <a16:creationId xmlns:a16="http://schemas.microsoft.com/office/drawing/2014/main" id="{FC57433E-8D0B-4B4F-8EBA-BCB6CD8F7CE8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38" name="Right Triangle 62">
              <a:extLst>
                <a:ext uri="{FF2B5EF4-FFF2-40B4-BE49-F238E27FC236}">
                  <a16:creationId xmlns:a16="http://schemas.microsoft.com/office/drawing/2014/main" id="{2C98FE8C-58D2-4EE2-ADF8-C1F4739ED587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2CC033-FB7C-4F1D-8AA6-09FE4B2043A7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" name="Right Triangle 64">
              <a:extLst>
                <a:ext uri="{FF2B5EF4-FFF2-40B4-BE49-F238E27FC236}">
                  <a16:creationId xmlns:a16="http://schemas.microsoft.com/office/drawing/2014/main" id="{8AFB30E6-310B-47D0-B970-041962CD946A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B4FE5-0471-453E-9A12-3EDFB0B2351E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44" name="Group 68">
            <a:extLst>
              <a:ext uri="{FF2B5EF4-FFF2-40B4-BE49-F238E27FC236}">
                <a16:creationId xmlns:a16="http://schemas.microsoft.com/office/drawing/2014/main" id="{C4F8138B-B2E1-4E82-95D9-68BF87F95C06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45" name="Right Triangle 69">
              <a:extLst>
                <a:ext uri="{FF2B5EF4-FFF2-40B4-BE49-F238E27FC236}">
                  <a16:creationId xmlns:a16="http://schemas.microsoft.com/office/drawing/2014/main" id="{8E56636C-FF12-4365-BEE4-AED23E3A3F51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9F3355-6C2D-42A5-8A6D-911DD2551E77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7" name="Right Triangle 71">
              <a:extLst>
                <a:ext uri="{FF2B5EF4-FFF2-40B4-BE49-F238E27FC236}">
                  <a16:creationId xmlns:a16="http://schemas.microsoft.com/office/drawing/2014/main" id="{4DD00F89-BC5D-4302-A7D6-941A12B77694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279E46CD-E707-41D4-A49D-83DF5E802D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629469B9-77C0-42C5-8ED5-243EFC677F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4" name="Espace réservé du texte 3">
            <a:extLst>
              <a:ext uri="{FF2B5EF4-FFF2-40B4-BE49-F238E27FC236}">
                <a16:creationId xmlns:a16="http://schemas.microsoft.com/office/drawing/2014/main" id="{1E07DF51-9201-49C0-AE83-BFC5F7B2B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99ECB4F4-B944-4CC2-BDF1-0A76F14877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FF339F55-0184-4D6D-83D2-FD33579B9C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6" name="Espace réservé du texte 3">
            <a:extLst>
              <a:ext uri="{FF2B5EF4-FFF2-40B4-BE49-F238E27FC236}">
                <a16:creationId xmlns:a16="http://schemas.microsoft.com/office/drawing/2014/main" id="{B852CB7D-2C33-42C3-B5B8-AF5E6F2AF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B8922BB9-AB4D-43E8-B8C8-8AB6A4912A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67">
            <a:extLst>
              <a:ext uri="{FF2B5EF4-FFF2-40B4-BE49-F238E27FC236}">
                <a16:creationId xmlns:a16="http://schemas.microsoft.com/office/drawing/2014/main" id="{474F09AD-E7A5-42AB-9CEC-0EC4710A4F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67">
            <a:extLst>
              <a:ext uri="{FF2B5EF4-FFF2-40B4-BE49-F238E27FC236}">
                <a16:creationId xmlns:a16="http://schemas.microsoft.com/office/drawing/2014/main" id="{88439645-F789-4640-954B-F3BF13F79B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1" name="Espace réservé du texte 67">
            <a:extLst>
              <a:ext uri="{FF2B5EF4-FFF2-40B4-BE49-F238E27FC236}">
                <a16:creationId xmlns:a16="http://schemas.microsoft.com/office/drawing/2014/main" id="{6E702910-03E8-4207-9252-DB1AB1EE09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67">
            <a:extLst>
              <a:ext uri="{FF2B5EF4-FFF2-40B4-BE49-F238E27FC236}">
                <a16:creationId xmlns:a16="http://schemas.microsoft.com/office/drawing/2014/main" id="{D7FB6DD5-B6E0-4E2F-BE4C-53524B1E07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67">
            <a:extLst>
              <a:ext uri="{FF2B5EF4-FFF2-40B4-BE49-F238E27FC236}">
                <a16:creationId xmlns:a16="http://schemas.microsoft.com/office/drawing/2014/main" id="{ECB94B49-C85C-41B2-80D8-D0F6B56940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6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7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60F2B7D-207E-4365-B457-1BBE558BCCE0}"/>
              </a:ext>
            </a:extLst>
          </p:cNvPr>
          <p:cNvGrpSpPr/>
          <p:nvPr userDrawn="1"/>
        </p:nvGrpSpPr>
        <p:grpSpPr>
          <a:xfrm>
            <a:off x="930652" y="2470100"/>
            <a:ext cx="2116695" cy="1917801"/>
            <a:chOff x="899308" y="2083928"/>
            <a:chExt cx="2116695" cy="1917801"/>
          </a:xfrm>
        </p:grpSpPr>
        <p:grpSp>
          <p:nvGrpSpPr>
            <p:cNvPr id="8" name="Graphique 4">
              <a:extLst>
                <a:ext uri="{FF2B5EF4-FFF2-40B4-BE49-F238E27FC236}">
                  <a16:creationId xmlns:a16="http://schemas.microsoft.com/office/drawing/2014/main" id="{558ABC15-95E3-41C5-9B09-A4063C6750D2}"/>
                </a:ext>
              </a:extLst>
            </p:cNvPr>
            <p:cNvGrpSpPr/>
            <p:nvPr/>
          </p:nvGrpSpPr>
          <p:grpSpPr>
            <a:xfrm>
              <a:off x="899308" y="2083928"/>
              <a:ext cx="2116695" cy="1917801"/>
              <a:chOff x="916083" y="130368"/>
              <a:chExt cx="1446253" cy="1194329"/>
            </a:xfrm>
            <a:noFill/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8DCF87C1-1F7A-4A93-8AF2-6E7977129A49}"/>
                  </a:ext>
                </a:extLst>
              </p:cNvPr>
              <p:cNvSpPr/>
              <p:nvPr/>
            </p:nvSpPr>
            <p:spPr>
              <a:xfrm>
                <a:off x="916083" y="130368"/>
                <a:ext cx="1446253" cy="1194329"/>
              </a:xfrm>
              <a:custGeom>
                <a:avLst/>
                <a:gdLst>
                  <a:gd name="connsiteX0" fmla="*/ 1445904 w 1446253"/>
                  <a:gd name="connsiteY0" fmla="*/ 931734 h 1194329"/>
                  <a:gd name="connsiteX1" fmla="*/ 1445904 w 1446253"/>
                  <a:gd name="connsiteY1" fmla="*/ 64604 h 1194329"/>
                  <a:gd name="connsiteX2" fmla="*/ 1410048 w 1446253"/>
                  <a:gd name="connsiteY2" fmla="*/ 0 h 1194329"/>
                  <a:gd name="connsiteX3" fmla="*/ 44279 w 1446253"/>
                  <a:gd name="connsiteY3" fmla="*/ 0 h 1194329"/>
                  <a:gd name="connsiteX4" fmla="*/ 583 w 1446253"/>
                  <a:gd name="connsiteY4" fmla="*/ 64604 h 1194329"/>
                  <a:gd name="connsiteX5" fmla="*/ 583 w 1446253"/>
                  <a:gd name="connsiteY5" fmla="*/ 931734 h 1194329"/>
                  <a:gd name="connsiteX6" fmla="*/ 46997 w 1446253"/>
                  <a:gd name="connsiteY6" fmla="*/ 996337 h 1194329"/>
                  <a:gd name="connsiteX7" fmla="*/ 629370 w 1446253"/>
                  <a:gd name="connsiteY7" fmla="*/ 996337 h 1194329"/>
                  <a:gd name="connsiteX8" fmla="*/ 547832 w 1446253"/>
                  <a:gd name="connsiteY8" fmla="*/ 1168613 h 1194329"/>
                  <a:gd name="connsiteX9" fmla="*/ 507585 w 1446253"/>
                  <a:gd name="connsiteY9" fmla="*/ 1168613 h 1194329"/>
                  <a:gd name="connsiteX10" fmla="*/ 485632 w 1446253"/>
                  <a:gd name="connsiteY10" fmla="*/ 1181471 h 1194329"/>
                  <a:gd name="connsiteX11" fmla="*/ 506435 w 1446253"/>
                  <a:gd name="connsiteY11" fmla="*/ 1194329 h 1194329"/>
                  <a:gd name="connsiteX12" fmla="*/ 939007 w 1446253"/>
                  <a:gd name="connsiteY12" fmla="*/ 1194329 h 1194329"/>
                  <a:gd name="connsiteX13" fmla="*/ 960960 w 1446253"/>
                  <a:gd name="connsiteY13" fmla="*/ 1181471 h 1194329"/>
                  <a:gd name="connsiteX14" fmla="*/ 937857 w 1446253"/>
                  <a:gd name="connsiteY14" fmla="*/ 1168613 h 1194329"/>
                  <a:gd name="connsiteX15" fmla="*/ 898760 w 1446253"/>
                  <a:gd name="connsiteY15" fmla="*/ 1168613 h 1194329"/>
                  <a:gd name="connsiteX16" fmla="*/ 821090 w 1446253"/>
                  <a:gd name="connsiteY16" fmla="*/ 996337 h 1194329"/>
                  <a:gd name="connsiteX17" fmla="*/ 1391545 w 1446253"/>
                  <a:gd name="connsiteY17" fmla="*/ 996337 h 1194329"/>
                  <a:gd name="connsiteX18" fmla="*/ 1445904 w 1446253"/>
                  <a:gd name="connsiteY18" fmla="*/ 931734 h 119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46253" h="1194329">
                    <a:moveTo>
                      <a:pt x="1445904" y="931734"/>
                    </a:moveTo>
                    <a:lnTo>
                      <a:pt x="1445904" y="64604"/>
                    </a:lnTo>
                    <a:cubicBezTo>
                      <a:pt x="1445904" y="29061"/>
                      <a:pt x="1449145" y="0"/>
                      <a:pt x="1410048" y="0"/>
                    </a:cubicBezTo>
                    <a:lnTo>
                      <a:pt x="44279" y="0"/>
                    </a:lnTo>
                    <a:cubicBezTo>
                      <a:pt x="-2344" y="3554"/>
                      <a:pt x="583" y="29061"/>
                      <a:pt x="583" y="64604"/>
                    </a:cubicBezTo>
                    <a:lnTo>
                      <a:pt x="583" y="931734"/>
                    </a:lnTo>
                    <a:cubicBezTo>
                      <a:pt x="583" y="967276"/>
                      <a:pt x="-8721" y="996337"/>
                      <a:pt x="46997" y="996337"/>
                    </a:cubicBezTo>
                    <a:lnTo>
                      <a:pt x="629370" y="996337"/>
                    </a:lnTo>
                    <a:lnTo>
                      <a:pt x="547832" y="1168613"/>
                    </a:lnTo>
                    <a:lnTo>
                      <a:pt x="507585" y="1168613"/>
                    </a:lnTo>
                    <a:cubicBezTo>
                      <a:pt x="487514" y="1168613"/>
                      <a:pt x="485632" y="1174467"/>
                      <a:pt x="485632" y="1181471"/>
                    </a:cubicBezTo>
                    <a:cubicBezTo>
                      <a:pt x="485632" y="1188580"/>
                      <a:pt x="486260" y="1194329"/>
                      <a:pt x="506435" y="1194329"/>
                    </a:cubicBezTo>
                    <a:lnTo>
                      <a:pt x="939007" y="1194329"/>
                    </a:lnTo>
                    <a:cubicBezTo>
                      <a:pt x="959078" y="1194329"/>
                      <a:pt x="960960" y="1188475"/>
                      <a:pt x="960960" y="1181471"/>
                    </a:cubicBezTo>
                    <a:cubicBezTo>
                      <a:pt x="960960" y="1174363"/>
                      <a:pt x="957928" y="1168613"/>
                      <a:pt x="937857" y="1168613"/>
                    </a:cubicBezTo>
                    <a:lnTo>
                      <a:pt x="898760" y="1168613"/>
                    </a:lnTo>
                    <a:lnTo>
                      <a:pt x="821090" y="996337"/>
                    </a:lnTo>
                    <a:lnTo>
                      <a:pt x="1391545" y="996337"/>
                    </a:lnTo>
                    <a:cubicBezTo>
                      <a:pt x="1454058" y="996337"/>
                      <a:pt x="1445904" y="967276"/>
                      <a:pt x="1445904" y="93173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>
                <a:solidFill>
                  <a:srgbClr val="2229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CD2A0502-0169-418F-A7BD-614AE3E87E2A}"/>
                  </a:ext>
                </a:extLst>
              </p:cNvPr>
              <p:cNvSpPr/>
              <p:nvPr/>
            </p:nvSpPr>
            <p:spPr>
              <a:xfrm>
                <a:off x="976461" y="196121"/>
                <a:ext cx="1325522" cy="840055"/>
              </a:xfrm>
              <a:custGeom>
                <a:avLst/>
                <a:gdLst>
                  <a:gd name="connsiteX0" fmla="*/ 1325418 w 1325522"/>
                  <a:gd name="connsiteY0" fmla="*/ 795000 h 840055"/>
                  <a:gd name="connsiteX1" fmla="*/ 1281513 w 1325522"/>
                  <a:gd name="connsiteY1" fmla="*/ 840055 h 840055"/>
                  <a:gd name="connsiteX2" fmla="*/ 43905 w 1325522"/>
                  <a:gd name="connsiteY2" fmla="*/ 840055 h 840055"/>
                  <a:gd name="connsiteX3" fmla="*/ 0 w 1325522"/>
                  <a:gd name="connsiteY3" fmla="*/ 795000 h 840055"/>
                  <a:gd name="connsiteX4" fmla="*/ 0 w 1325522"/>
                  <a:gd name="connsiteY4" fmla="*/ 45055 h 840055"/>
                  <a:gd name="connsiteX5" fmla="*/ 43905 w 1325522"/>
                  <a:gd name="connsiteY5" fmla="*/ 0 h 840055"/>
                  <a:gd name="connsiteX6" fmla="*/ 1281617 w 1325522"/>
                  <a:gd name="connsiteY6" fmla="*/ 0 h 840055"/>
                  <a:gd name="connsiteX7" fmla="*/ 1325523 w 1325522"/>
                  <a:gd name="connsiteY7" fmla="*/ 45055 h 840055"/>
                  <a:gd name="connsiteX8" fmla="*/ 1325523 w 1325522"/>
                  <a:gd name="connsiteY8" fmla="*/ 795000 h 84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5522" h="840055">
                    <a:moveTo>
                      <a:pt x="1325418" y="795000"/>
                    </a:moveTo>
                    <a:cubicBezTo>
                      <a:pt x="1325418" y="819775"/>
                      <a:pt x="1305661" y="840055"/>
                      <a:pt x="1281513" y="840055"/>
                    </a:cubicBezTo>
                    <a:lnTo>
                      <a:pt x="43905" y="840055"/>
                    </a:lnTo>
                    <a:cubicBezTo>
                      <a:pt x="19757" y="840055"/>
                      <a:pt x="0" y="819775"/>
                      <a:pt x="0" y="795000"/>
                    </a:cubicBezTo>
                    <a:lnTo>
                      <a:pt x="0" y="45055"/>
                    </a:lnTo>
                    <a:cubicBezTo>
                      <a:pt x="0" y="20280"/>
                      <a:pt x="19757" y="0"/>
                      <a:pt x="43905" y="0"/>
                    </a:cubicBezTo>
                    <a:lnTo>
                      <a:pt x="1281617" y="0"/>
                    </a:lnTo>
                    <a:cubicBezTo>
                      <a:pt x="1305765" y="0"/>
                      <a:pt x="1325523" y="20280"/>
                      <a:pt x="1325523" y="45055"/>
                    </a:cubicBezTo>
                    <a:lnTo>
                      <a:pt x="1325523" y="7950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0090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455719-149A-4E22-8F4D-4F0F366D8AB2}"/>
                </a:ext>
              </a:extLst>
            </p:cNvPr>
            <p:cNvSpPr txBox="1"/>
            <p:nvPr/>
          </p:nvSpPr>
          <p:spPr>
            <a:xfrm>
              <a:off x="1130402" y="2635044"/>
              <a:ext cx="1632155" cy="521110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93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Démo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93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" name="Graphique 9" descr="Curseur">
              <a:extLst>
                <a:ext uri="{FF2B5EF4-FFF2-40B4-BE49-F238E27FC236}">
                  <a16:creationId xmlns:a16="http://schemas.microsoft.com/office/drawing/2014/main" id="{FAB0D4EA-764B-4B41-ACA9-9EBC6964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918" y="3052152"/>
              <a:ext cx="521110" cy="521110"/>
            </a:xfrm>
            <a:prstGeom prst="rect">
              <a:avLst/>
            </a:prstGeom>
          </p:spPr>
        </p:pic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55B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12143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55BD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3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738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11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9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2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D34C8417-E0C7-45D4-9690-EB124F878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77758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75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9017" y="1299995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7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4D7BC0A-7482-4C8F-93EB-BDE762F9E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2226891"/>
            <a:ext cx="1522796" cy="1933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F9F895-EC7D-4544-B9AE-D81AA9FCDC78}"/>
              </a:ext>
            </a:extLst>
          </p:cNvPr>
          <p:cNvSpPr/>
          <p:nvPr userDrawn="1"/>
        </p:nvSpPr>
        <p:spPr>
          <a:xfrm>
            <a:off x="1795036" y="4342834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8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9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blic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Public cible">
            <a:extLst>
              <a:ext uri="{FF2B5EF4-FFF2-40B4-BE49-F238E27FC236}">
                <a16:creationId xmlns:a16="http://schemas.microsoft.com/office/drawing/2014/main" id="{C9F8EA7E-F213-431A-A3FB-E1E1F8C727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515" y="1020197"/>
            <a:ext cx="627927" cy="62792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4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75E-599E-45D6-A646-58F59470A008}"/>
              </a:ext>
            </a:extLst>
          </p:cNvPr>
          <p:cNvSpPr/>
          <p:nvPr userDrawn="1"/>
        </p:nvSpPr>
        <p:spPr>
          <a:xfrm>
            <a:off x="702620" y="1359206"/>
            <a:ext cx="423541" cy="5174102"/>
          </a:xfrm>
          <a:custGeom>
            <a:avLst/>
            <a:gdLst>
              <a:gd name="connsiteX0" fmla="*/ 0 w 695325"/>
              <a:gd name="connsiteY0" fmla="*/ 0 h 5229225"/>
              <a:gd name="connsiteX1" fmla="*/ 695325 w 695325"/>
              <a:gd name="connsiteY1" fmla="*/ 0 h 5229225"/>
              <a:gd name="connsiteX2" fmla="*/ 695325 w 695325"/>
              <a:gd name="connsiteY2" fmla="*/ 5229225 h 5229225"/>
              <a:gd name="connsiteX3" fmla="*/ 0 w 695325"/>
              <a:gd name="connsiteY3" fmla="*/ 5229225 h 5229225"/>
              <a:gd name="connsiteX4" fmla="*/ 0 w 695325"/>
              <a:gd name="connsiteY4" fmla="*/ 0 h 5229225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695950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85800"/>
              <a:gd name="connsiteY0" fmla="*/ 466725 h 5695950"/>
              <a:gd name="connsiteX1" fmla="*/ 685800 w 685800"/>
              <a:gd name="connsiteY1" fmla="*/ 0 h 5695950"/>
              <a:gd name="connsiteX2" fmla="*/ 638175 w 685800"/>
              <a:gd name="connsiteY2" fmla="*/ 4257675 h 5695950"/>
              <a:gd name="connsiteX3" fmla="*/ 0 w 685800"/>
              <a:gd name="connsiteY3" fmla="*/ 5695950 h 5695950"/>
              <a:gd name="connsiteX4" fmla="*/ 0 w 685800"/>
              <a:gd name="connsiteY4" fmla="*/ 466725 h 5695950"/>
              <a:gd name="connsiteX0" fmla="*/ 0 w 704850"/>
              <a:gd name="connsiteY0" fmla="*/ 466725 h 5695950"/>
              <a:gd name="connsiteX1" fmla="*/ 685800 w 704850"/>
              <a:gd name="connsiteY1" fmla="*/ 0 h 5695950"/>
              <a:gd name="connsiteX2" fmla="*/ 704850 w 704850"/>
              <a:gd name="connsiteY2" fmla="*/ 5229225 h 5695950"/>
              <a:gd name="connsiteX3" fmla="*/ 0 w 704850"/>
              <a:gd name="connsiteY3" fmla="*/ 5695950 h 5695950"/>
              <a:gd name="connsiteX4" fmla="*/ 0 w 704850"/>
              <a:gd name="connsiteY4" fmla="*/ 466725 h 5695950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210175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92128"/>
              <a:gd name="connsiteY0" fmla="*/ 466725 h 5695950"/>
              <a:gd name="connsiteX1" fmla="*/ 685800 w 692128"/>
              <a:gd name="connsiteY1" fmla="*/ 0 h 5695950"/>
              <a:gd name="connsiteX2" fmla="*/ 692128 w 692128"/>
              <a:gd name="connsiteY2" fmla="*/ 5229358 h 5695950"/>
              <a:gd name="connsiteX3" fmla="*/ 0 w 692128"/>
              <a:gd name="connsiteY3" fmla="*/ 5695950 h 5695950"/>
              <a:gd name="connsiteX4" fmla="*/ 0 w 692128"/>
              <a:gd name="connsiteY4" fmla="*/ 466725 h 5695950"/>
              <a:gd name="connsiteX0" fmla="*/ 0 w 695325"/>
              <a:gd name="connsiteY0" fmla="*/ 457133 h 5695950"/>
              <a:gd name="connsiteX1" fmla="*/ 688997 w 695325"/>
              <a:gd name="connsiteY1" fmla="*/ 0 h 5695950"/>
              <a:gd name="connsiteX2" fmla="*/ 695325 w 695325"/>
              <a:gd name="connsiteY2" fmla="*/ 5229358 h 5695950"/>
              <a:gd name="connsiteX3" fmla="*/ 3197 w 695325"/>
              <a:gd name="connsiteY3" fmla="*/ 5695950 h 5695950"/>
              <a:gd name="connsiteX4" fmla="*/ 0 w 695325"/>
              <a:gd name="connsiteY4" fmla="*/ 457133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5695950">
                <a:moveTo>
                  <a:pt x="0" y="457133"/>
                </a:moveTo>
                <a:lnTo>
                  <a:pt x="688997" y="0"/>
                </a:lnTo>
                <a:cubicBezTo>
                  <a:pt x="691106" y="1743119"/>
                  <a:pt x="693216" y="3486239"/>
                  <a:pt x="695325" y="5229358"/>
                </a:cubicBezTo>
                <a:lnTo>
                  <a:pt x="3197" y="5695950"/>
                </a:lnTo>
                <a:cubicBezTo>
                  <a:pt x="2131" y="3949678"/>
                  <a:pt x="1066" y="2203405"/>
                  <a:pt x="0" y="457133"/>
                </a:cubicBezTo>
                <a:close/>
              </a:path>
            </a:pathLst>
          </a:custGeom>
          <a:solidFill>
            <a:srgbClr val="294C8E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96CF-C6F8-484A-890D-0C64E0CCC012}"/>
              </a:ext>
            </a:extLst>
          </p:cNvPr>
          <p:cNvSpPr/>
          <p:nvPr userDrawn="1"/>
        </p:nvSpPr>
        <p:spPr>
          <a:xfrm rot="10800000">
            <a:off x="393241" y="1561739"/>
            <a:ext cx="312437" cy="4971660"/>
          </a:xfrm>
          <a:custGeom>
            <a:avLst/>
            <a:gdLst>
              <a:gd name="connsiteX0" fmla="*/ 0 w 400050"/>
              <a:gd name="connsiteY0" fmla="*/ 0 h 5267325"/>
              <a:gd name="connsiteX1" fmla="*/ 400050 w 400050"/>
              <a:gd name="connsiteY1" fmla="*/ 0 h 5267325"/>
              <a:gd name="connsiteX2" fmla="*/ 400050 w 400050"/>
              <a:gd name="connsiteY2" fmla="*/ 5267325 h 5267325"/>
              <a:gd name="connsiteX3" fmla="*/ 0 w 400050"/>
              <a:gd name="connsiteY3" fmla="*/ 5267325 h 5267325"/>
              <a:gd name="connsiteX4" fmla="*/ 0 w 400050"/>
              <a:gd name="connsiteY4" fmla="*/ 0 h 5267325"/>
              <a:gd name="connsiteX0" fmla="*/ 0 w 400050"/>
              <a:gd name="connsiteY0" fmla="*/ 0 h 5524500"/>
              <a:gd name="connsiteX1" fmla="*/ 400050 w 400050"/>
              <a:gd name="connsiteY1" fmla="*/ 257175 h 5524500"/>
              <a:gd name="connsiteX2" fmla="*/ 400050 w 400050"/>
              <a:gd name="connsiteY2" fmla="*/ 5524500 h 5524500"/>
              <a:gd name="connsiteX3" fmla="*/ 0 w 400050"/>
              <a:gd name="connsiteY3" fmla="*/ 5524500 h 5524500"/>
              <a:gd name="connsiteX4" fmla="*/ 0 w 400050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019675 h 5524500"/>
              <a:gd name="connsiteX4" fmla="*/ 9525 w 409575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276850 h 5524500"/>
              <a:gd name="connsiteX4" fmla="*/ 9525 w 409575"/>
              <a:gd name="connsiteY4" fmla="*/ 0 h 5524500"/>
              <a:gd name="connsiteX0" fmla="*/ 9525 w 442363"/>
              <a:gd name="connsiteY0" fmla="*/ 0 h 5433424"/>
              <a:gd name="connsiteX1" fmla="*/ 409575 w 442363"/>
              <a:gd name="connsiteY1" fmla="*/ 257175 h 5433424"/>
              <a:gd name="connsiteX2" fmla="*/ 442363 w 442363"/>
              <a:gd name="connsiteY2" fmla="*/ 5433424 h 5433424"/>
              <a:gd name="connsiteX3" fmla="*/ 0 w 442363"/>
              <a:gd name="connsiteY3" fmla="*/ 5276850 h 5433424"/>
              <a:gd name="connsiteX4" fmla="*/ 9525 w 442363"/>
              <a:gd name="connsiteY4" fmla="*/ 0 h 5433424"/>
              <a:gd name="connsiteX0" fmla="*/ 9525 w 413218"/>
              <a:gd name="connsiteY0" fmla="*/ 0 h 5520857"/>
              <a:gd name="connsiteX1" fmla="*/ 409575 w 413218"/>
              <a:gd name="connsiteY1" fmla="*/ 257175 h 5520857"/>
              <a:gd name="connsiteX2" fmla="*/ 413218 w 413218"/>
              <a:gd name="connsiteY2" fmla="*/ 5520857 h 5520857"/>
              <a:gd name="connsiteX3" fmla="*/ 0 w 413218"/>
              <a:gd name="connsiteY3" fmla="*/ 5276850 h 5520857"/>
              <a:gd name="connsiteX4" fmla="*/ 9525 w 413218"/>
              <a:gd name="connsiteY4" fmla="*/ 0 h 5520857"/>
              <a:gd name="connsiteX0" fmla="*/ 38669 w 413218"/>
              <a:gd name="connsiteY0" fmla="*/ 0 h 5473498"/>
              <a:gd name="connsiteX1" fmla="*/ 409575 w 413218"/>
              <a:gd name="connsiteY1" fmla="*/ 209816 h 5473498"/>
              <a:gd name="connsiteX2" fmla="*/ 413218 w 413218"/>
              <a:gd name="connsiteY2" fmla="*/ 5473498 h 5473498"/>
              <a:gd name="connsiteX3" fmla="*/ 0 w 413218"/>
              <a:gd name="connsiteY3" fmla="*/ 5229491 h 5473498"/>
              <a:gd name="connsiteX4" fmla="*/ 38669 w 413218"/>
              <a:gd name="connsiteY4" fmla="*/ 0 h 547349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605 w 400655"/>
              <a:gd name="connsiteY0" fmla="*/ 0 h 5509928"/>
              <a:gd name="connsiteX1" fmla="*/ 397012 w 400655"/>
              <a:gd name="connsiteY1" fmla="*/ 246246 h 5509928"/>
              <a:gd name="connsiteX2" fmla="*/ 400655 w 400655"/>
              <a:gd name="connsiteY2" fmla="*/ 5509928 h 5509928"/>
              <a:gd name="connsiteX3" fmla="*/ 12938 w 400655"/>
              <a:gd name="connsiteY3" fmla="*/ 5171203 h 5509928"/>
              <a:gd name="connsiteX4" fmla="*/ 605 w 400655"/>
              <a:gd name="connsiteY4" fmla="*/ 0 h 5509928"/>
              <a:gd name="connsiteX0" fmla="*/ 20454 w 420504"/>
              <a:gd name="connsiteY0" fmla="*/ 0 h 5509928"/>
              <a:gd name="connsiteX1" fmla="*/ 416861 w 420504"/>
              <a:gd name="connsiteY1" fmla="*/ 246246 h 5509928"/>
              <a:gd name="connsiteX2" fmla="*/ 420504 w 420504"/>
              <a:gd name="connsiteY2" fmla="*/ 5509928 h 5509928"/>
              <a:gd name="connsiteX3" fmla="*/ 0 w 420504"/>
              <a:gd name="connsiteY3" fmla="*/ 5273208 h 5509928"/>
              <a:gd name="connsiteX4" fmla="*/ 20454 w 420504"/>
              <a:gd name="connsiteY4" fmla="*/ 0 h 5509928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770 w 420754"/>
              <a:gd name="connsiteY0" fmla="*/ 0 h 5514623"/>
              <a:gd name="connsiteX1" fmla="*/ 417111 w 420754"/>
              <a:gd name="connsiteY1" fmla="*/ 250941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2878 w 420754"/>
              <a:gd name="connsiteY1" fmla="*/ 368333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7112 w 420754"/>
              <a:gd name="connsiteY1" fmla="*/ 288506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54" h="5514623">
                <a:moveTo>
                  <a:pt x="3770" y="0"/>
                </a:moveTo>
                <a:cubicBezTo>
                  <a:pt x="135906" y="82082"/>
                  <a:pt x="284976" y="206424"/>
                  <a:pt x="417112" y="288506"/>
                </a:cubicBezTo>
                <a:cubicBezTo>
                  <a:pt x="418326" y="2043067"/>
                  <a:pt x="419540" y="3760062"/>
                  <a:pt x="420754" y="5514623"/>
                </a:cubicBezTo>
                <a:lnTo>
                  <a:pt x="250" y="5277903"/>
                </a:lnTo>
                <a:cubicBezTo>
                  <a:pt x="4639" y="3522596"/>
                  <a:pt x="-4852" y="1764699"/>
                  <a:pt x="3770" y="0"/>
                </a:cubicBezTo>
                <a:close/>
              </a:path>
            </a:pathLst>
          </a:custGeom>
          <a:solidFill>
            <a:srgbClr val="294C8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F4693-8790-4943-8E99-AF28DE698865}"/>
              </a:ext>
            </a:extLst>
          </p:cNvPr>
          <p:cNvSpPr/>
          <p:nvPr userDrawn="1"/>
        </p:nvSpPr>
        <p:spPr>
          <a:xfrm>
            <a:off x="1111585" y="1360493"/>
            <a:ext cx="4984415" cy="4732194"/>
          </a:xfrm>
          <a:prstGeom prst="rect">
            <a:avLst/>
          </a:prstGeom>
          <a:solidFill>
            <a:srgbClr val="294C8E"/>
          </a:solidFill>
          <a:ln>
            <a:solidFill>
              <a:srgbClr val="294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1" y="1642271"/>
            <a:ext cx="450242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4DE01-9D29-407E-8F1D-B88870E1854C}"/>
              </a:ext>
            </a:extLst>
          </p:cNvPr>
          <p:cNvSpPr/>
          <p:nvPr userDrawn="1"/>
        </p:nvSpPr>
        <p:spPr>
          <a:xfrm>
            <a:off x="0" y="1568746"/>
            <a:ext cx="396016" cy="4684955"/>
          </a:xfrm>
          <a:prstGeom prst="rect">
            <a:avLst/>
          </a:prstGeom>
          <a:solidFill>
            <a:srgbClr val="294C8E"/>
          </a:solidFill>
          <a:ln>
            <a:solidFill>
              <a:srgbClr val="294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25BDD473-7A71-4504-B4BB-1EC7685186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9461" y="1642271"/>
            <a:ext cx="489336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2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190B8-A5FA-4AFB-AC0F-68554F49B082}"/>
              </a:ext>
            </a:extLst>
          </p:cNvPr>
          <p:cNvSpPr/>
          <p:nvPr userDrawn="1"/>
        </p:nvSpPr>
        <p:spPr>
          <a:xfrm>
            <a:off x="8596055" y="3863495"/>
            <a:ext cx="2628000" cy="1908000"/>
          </a:xfrm>
          <a:prstGeom prst="rect">
            <a:avLst/>
          </a:prstGeom>
          <a:solidFill>
            <a:srgbClr val="018F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50C758-C34B-4DA4-85A1-734EE6B8AE0C}"/>
              </a:ext>
            </a:extLst>
          </p:cNvPr>
          <p:cNvSpPr txBox="1">
            <a:spLocks/>
          </p:cNvSpPr>
          <p:nvPr userDrawn="1"/>
        </p:nvSpPr>
        <p:spPr>
          <a:xfrm>
            <a:off x="9159428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6BD15-4542-4494-858F-7FE9DE2FEDF9}"/>
              </a:ext>
            </a:extLst>
          </p:cNvPr>
          <p:cNvSpPr/>
          <p:nvPr userDrawn="1"/>
        </p:nvSpPr>
        <p:spPr>
          <a:xfrm>
            <a:off x="5950013" y="1947934"/>
            <a:ext cx="2628000" cy="1908000"/>
          </a:xfrm>
          <a:prstGeom prst="rect">
            <a:avLst/>
          </a:prstGeom>
          <a:solidFill>
            <a:srgbClr val="55B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8996BC2-F9D2-4FB0-84B0-D6EB8D52C1A7}"/>
              </a:ext>
            </a:extLst>
          </p:cNvPr>
          <p:cNvSpPr txBox="1">
            <a:spLocks/>
          </p:cNvSpPr>
          <p:nvPr userDrawn="1"/>
        </p:nvSpPr>
        <p:spPr>
          <a:xfrm>
            <a:off x="6513386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C061-208B-4EFA-B6FB-DFA4182FEFB2}"/>
              </a:ext>
            </a:extLst>
          </p:cNvPr>
          <p:cNvSpPr/>
          <p:nvPr userDrawn="1"/>
        </p:nvSpPr>
        <p:spPr>
          <a:xfrm>
            <a:off x="3300914" y="3863495"/>
            <a:ext cx="2628000" cy="1908000"/>
          </a:xfrm>
          <a:prstGeom prst="rect">
            <a:avLst/>
          </a:prstGeom>
          <a:solidFill>
            <a:srgbClr val="07D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2F77B0-A62C-4C31-BEE9-7C33DCD416DE}"/>
              </a:ext>
            </a:extLst>
          </p:cNvPr>
          <p:cNvSpPr txBox="1">
            <a:spLocks/>
          </p:cNvSpPr>
          <p:nvPr userDrawn="1"/>
        </p:nvSpPr>
        <p:spPr>
          <a:xfrm>
            <a:off x="3864287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D5A4-D127-4535-9583-4AB1DDDC3C2B}"/>
              </a:ext>
            </a:extLst>
          </p:cNvPr>
          <p:cNvSpPr/>
          <p:nvPr userDrawn="1"/>
        </p:nvSpPr>
        <p:spPr>
          <a:xfrm>
            <a:off x="665967" y="1947934"/>
            <a:ext cx="2628000" cy="1908000"/>
          </a:xfrm>
          <a:prstGeom prst="rect">
            <a:avLst/>
          </a:prstGeom>
          <a:solidFill>
            <a:srgbClr val="0090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C8323E8-4EDB-46D3-989D-92A0D4B69809}"/>
              </a:ext>
            </a:extLst>
          </p:cNvPr>
          <p:cNvSpPr txBox="1">
            <a:spLocks/>
          </p:cNvSpPr>
          <p:nvPr userDrawn="1"/>
        </p:nvSpPr>
        <p:spPr>
          <a:xfrm>
            <a:off x="1229340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01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A7A6BAB5-DFD6-4F34-8196-7DC0BFCDC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0914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51A52C0A-9935-4B4F-88E3-B265AD472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6055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BEF8B20A-6FE8-4FC6-AE78-091FABE02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5967" y="3863495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CA6FD0DE-2758-4152-BAF6-DC053DCD46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013" y="3863495"/>
            <a:ext cx="2628000" cy="19080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 sz="24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3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26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3">
            <a:extLst>
              <a:ext uri="{FF2B5EF4-FFF2-40B4-BE49-F238E27FC236}">
                <a16:creationId xmlns:a16="http://schemas.microsoft.com/office/drawing/2014/main" id="{65BB2DDD-F5FC-4ACD-B826-BDD780E846C4}"/>
              </a:ext>
            </a:extLst>
          </p:cNvPr>
          <p:cNvSpPr/>
          <p:nvPr userDrawn="1"/>
        </p:nvSpPr>
        <p:spPr>
          <a:xfrm flipV="1">
            <a:off x="1" y="445"/>
            <a:ext cx="8389074" cy="6857107"/>
          </a:xfrm>
          <a:prstGeom prst="parallelogram">
            <a:avLst>
              <a:gd name="adj" fmla="val 74668"/>
            </a:avLst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7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ags" Target="../tags/tag24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43460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19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20" r:id="rId10"/>
    <p:sldLayoutId id="2147483721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8" r:id="rId20"/>
    <p:sldLayoutId id="2147483694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custDataLst>
      <p:tags r:id="rId20"/>
    </p:custDataLst>
    <p:extLst>
      <p:ext uri="{BB962C8B-B14F-4D97-AF65-F5344CB8AC3E}">
        <p14:creationId xmlns:p14="http://schemas.microsoft.com/office/powerpoint/2010/main" val="21567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microsoft.com/office/2018/10/relationships/comments" Target="../comments/modernComment_100_7E923C1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2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10.jp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20465-108C-484C-98C8-D5CC05D665E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développement </a:t>
            </a:r>
            <a:br>
              <a:rPr lang="fr-FR" dirty="0"/>
            </a:br>
            <a:r>
              <a:rPr lang="fr-FR" dirty="0"/>
              <a:t>d’une application mobile </a:t>
            </a:r>
            <a:br>
              <a:rPr lang="fr-FR" dirty="0"/>
            </a:br>
            <a:r>
              <a:rPr lang="fr-FR" dirty="0"/>
              <a:t>sous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9C71C-7792-488F-828F-F9378DF293F0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Module 14 – Le projet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5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6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1C775D-8CF3-407A-B08E-14A7BDC220CA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D37FA0-893E-438A-B3E4-57C868F1F440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Communiquer une API REST</a:t>
            </a:r>
          </a:p>
          <a:p>
            <a:r>
              <a:rPr lang="fr-FR" dirty="0"/>
              <a:t>Exploiter les données d’une API REST</a:t>
            </a: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2DAEEE1-00CE-4EFE-9F9E-8A99AD99EABC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/>
              <a:t>Objectifs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5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Projet numéro 1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E2F61-9022-427A-A100-9A47E6B53C94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2082800" y="1765300"/>
            <a:ext cx="9436100" cy="3933825"/>
          </a:xfrm>
          <a:prstGeom prst="rect">
            <a:avLst/>
          </a:prstGeom>
          <a:noFill/>
          <a:ln w="19050">
            <a:solidFill>
              <a:srgbClr val="009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indent="0" algn="ctr">
              <a:buNone/>
            </a:pPr>
            <a:endParaRPr lang="fr-FR">
              <a:solidFill>
                <a:schemeClr val="bg1"/>
              </a:solidFill>
            </a:endParaRPr>
          </a:p>
          <a:p>
            <a:pPr marL="0" indent="0" algn="ctr">
              <a:buNone/>
              <a:tabLst>
                <a:tab pos="901700" algn="l"/>
              </a:tabLst>
            </a:pPr>
            <a:r>
              <a:rPr lang="fr-FR" b="1">
                <a:solidFill>
                  <a:schemeClr val="tx1"/>
                </a:solidFill>
              </a:rPr>
              <a:t>Présentation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95D7F-C269-4A52-8487-BA47FFCF0A0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78" y="3543300"/>
            <a:ext cx="2867944" cy="180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46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Projet numéro 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E2F61-9022-427A-A100-9A47E6B53C94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2082800" y="1765300"/>
            <a:ext cx="9436100" cy="3933825"/>
          </a:xfrm>
          <a:prstGeom prst="rect">
            <a:avLst/>
          </a:prstGeom>
          <a:noFill/>
          <a:ln w="19050">
            <a:solidFill>
              <a:srgbClr val="009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indent="0" algn="ctr">
              <a:buNone/>
            </a:pPr>
            <a:endParaRPr lang="fr-FR">
              <a:solidFill>
                <a:schemeClr val="bg1"/>
              </a:solidFill>
            </a:endParaRPr>
          </a:p>
          <a:p>
            <a:pPr marL="0" indent="0" algn="ctr">
              <a:buNone/>
              <a:tabLst>
                <a:tab pos="901700" algn="l"/>
              </a:tabLst>
            </a:pPr>
            <a:r>
              <a:rPr lang="fr-FR" b="1">
                <a:solidFill>
                  <a:schemeClr val="tx1"/>
                </a:solidFill>
              </a:rPr>
              <a:t>Présentation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95D7F-C269-4A52-8487-BA47FFCF0A0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78" y="3543300"/>
            <a:ext cx="2867944" cy="180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250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Projet numéro 3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E2F61-9022-427A-A100-9A47E6B53C94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2082800" y="1765300"/>
            <a:ext cx="9436100" cy="3933825"/>
          </a:xfrm>
          <a:prstGeom prst="rect">
            <a:avLst/>
          </a:prstGeom>
          <a:noFill/>
          <a:ln w="19050">
            <a:solidFill>
              <a:srgbClr val="009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indent="0" algn="ctr">
              <a:buNone/>
            </a:pPr>
            <a:endParaRPr lang="fr-FR">
              <a:solidFill>
                <a:schemeClr val="bg1"/>
              </a:solidFill>
            </a:endParaRPr>
          </a:p>
          <a:p>
            <a:pPr marL="0" indent="0" algn="ctr">
              <a:buNone/>
              <a:tabLst>
                <a:tab pos="901700" algn="l"/>
              </a:tabLst>
            </a:pPr>
            <a:r>
              <a:rPr lang="fr-FR" b="1">
                <a:solidFill>
                  <a:schemeClr val="tx1"/>
                </a:solidFill>
              </a:rPr>
              <a:t>Présentation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95D7F-C269-4A52-8487-BA47FFCF0A0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78" y="3543300"/>
            <a:ext cx="2867944" cy="180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Projet numéro 4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AE2F61-9022-427A-A100-9A47E6B53C94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2082800" y="1765300"/>
            <a:ext cx="9436100" cy="3933825"/>
          </a:xfrm>
          <a:prstGeom prst="rect">
            <a:avLst/>
          </a:prstGeom>
          <a:noFill/>
          <a:ln w="19050">
            <a:solidFill>
              <a:srgbClr val="009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indent="0" algn="ctr">
              <a:buNone/>
            </a:pPr>
            <a:endParaRPr lang="fr-FR">
              <a:solidFill>
                <a:schemeClr val="bg1"/>
              </a:solidFill>
            </a:endParaRPr>
          </a:p>
          <a:p>
            <a:pPr marL="0" indent="0" algn="ctr">
              <a:buNone/>
              <a:tabLst>
                <a:tab pos="901700" algn="l"/>
              </a:tabLst>
            </a:pPr>
            <a:r>
              <a:rPr lang="fr-FR" b="1">
                <a:solidFill>
                  <a:schemeClr val="tx1"/>
                </a:solidFill>
              </a:rPr>
              <a:t>Présentation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95D7F-C269-4A52-8487-BA47FFCF0A0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78" y="3543300"/>
            <a:ext cx="2867944" cy="180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6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777AB7EF-7C7D-47B7-AFD2-5EE43EADF602}"/>
              </a:ext>
            </a:extLst>
          </p:cNvPr>
          <p:cNvPicPr>
            <a:picLocks noGrp="1" noChangeAspect="1"/>
          </p:cNvPicPr>
          <p:nvPr>
            <p:ph type="pic" sz="quarter" idx="15"/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r="27553"/>
          <a:stretch/>
        </p:blipFill>
        <p:spPr>
          <a:xfrm>
            <a:off x="0" y="0"/>
            <a:ext cx="5377758" cy="685800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0364DE64-1269-40FD-9A6C-B7A3D82D7D19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Le projet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B78E951B-D85C-4EFA-A185-66FBC3289B2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93790" y="1765298"/>
            <a:ext cx="5825572" cy="3933860"/>
          </a:xfrm>
          <a:prstGeom prst="rect">
            <a:avLst/>
          </a:prstGeom>
        </p:spPr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>
                <a:solidFill>
                  <a:schemeClr val="bg1"/>
                </a:solidFill>
              </a:rPr>
              <a:t>À vous de jouer !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9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RIT6VH5m"/>
  <p:tag name="ARTICULATE_DESIGN_ID_1_THÈME OFFICE" val="R66cABEG"/>
  <p:tag name="ARTICULATE_PROJECT_OPEN" val="0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D81C18CA3A143BFCE988E0B855946" ma:contentTypeVersion="10" ma:contentTypeDescription="Crée un document." ma:contentTypeScope="" ma:versionID="843ccf878f9b1445a0d8d8e2fe9a4a21">
  <xsd:schema xmlns:xsd="http://www.w3.org/2001/XMLSchema" xmlns:xs="http://www.w3.org/2001/XMLSchema" xmlns:p="http://schemas.microsoft.com/office/2006/metadata/properties" xmlns:ns2="c016370a-b7c9-4039-9eaa-9f6016a33bd2" xmlns:ns3="2b844f85-d02a-4d35-aab0-730ea0553e8d" targetNamespace="http://schemas.microsoft.com/office/2006/metadata/properties" ma:root="true" ma:fieldsID="b8408d31c7985c57229d75061a595e0b" ns2:_="" ns3:_="">
    <xsd:import namespace="c016370a-b7c9-4039-9eaa-9f6016a33bd2"/>
    <xsd:import namespace="2b844f85-d02a-4d35-aab0-730ea0553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370a-b7c9-4039-9eaa-9f6016a33b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4f85-d02a-4d35-aab0-730ea0553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744E35-8DFE-42FB-9B27-EF60FB2821E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16370a-b7c9-4039-9eaa-9f6016a33bd2"/>
    <ds:schemaRef ds:uri="http://purl.org/dc/terms/"/>
    <ds:schemaRef ds:uri="2b844f85-d02a-4d35-aab0-730ea0553e8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472C3E-3E7B-48D2-BE64-60D4B5938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370a-b7c9-4039-9eaa-9f6016a33bd2"/>
    <ds:schemaRef ds:uri="2b844f85-d02a-4d35-aab0-730ea0553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Grand écran</PresentationFormat>
  <Paragraphs>24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Segoe UI Light</vt:lpstr>
      <vt:lpstr>Segoe UI</vt:lpstr>
      <vt:lpstr>Thème Office</vt:lpstr>
      <vt:lpstr>1_Thème Office</vt:lpstr>
      <vt:lpstr>Le développement  d’une application mobile  sous Android</vt:lpstr>
      <vt:lpstr>Le projet</vt:lpstr>
      <vt:lpstr>Le projet</vt:lpstr>
      <vt:lpstr>Le projet</vt:lpstr>
      <vt:lpstr>Le projet</vt:lpstr>
      <vt:lpstr>Le projet</vt:lpstr>
      <vt:lpstr>Le projet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 HERVOCHE</dc:creator>
  <cp:lastModifiedBy>Anthony COSSON</cp:lastModifiedBy>
  <cp:revision>1095</cp:revision>
  <dcterms:created xsi:type="dcterms:W3CDTF">2017-05-09T08:51:09Z</dcterms:created>
  <dcterms:modified xsi:type="dcterms:W3CDTF">2022-01-28T09:39:03Z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f66734b3-83b1-41cc-940e-f23d0c158fc1</vt:lpwstr>
  </property>
  <property fmtid="{D5CDD505-2E9C-101B-9397-08002B2CF9AE}" pid="3" name="ContentTypeId">
    <vt:lpwstr>0x010100AC6D81C18CA3A143BFCE988E0B855946</vt:lpwstr>
  </property>
  <property fmtid="{D5CDD505-2E9C-101B-9397-08002B2CF9AE}" pid="4" name="ArticulateGUID">
    <vt:lpwstr>4C016939-3D63-4BD5-8C4B-0D84325C8D72</vt:lpwstr>
  </property>
  <property fmtid="{D5CDD505-2E9C-101B-9397-08002B2CF9AE}" pid="5" name="ArticulatePath">
    <vt:lpwstr>débuter_powerapps_video_ENI</vt:lpwstr>
  </property>
</Properties>
</file>