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2ABA-58EA-4F4B-B8C4-87017F419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BF88F-DEBF-44FD-93F7-8AD35FA9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1489-2772-4F48-8F69-E85752A0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3B83-44BA-42E7-ACF3-D465CA95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2C5B-E20A-48FC-A91D-4D7C9A9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9CB1-6B1A-4AAE-A41F-219CFC43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3A470-E96B-4050-8374-26C1EDD2B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3048-2088-4838-99A2-C3EA5E02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A43D-174B-4C5D-A53B-311DE2C6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4BA5-5FC3-4A1D-8C6D-1EE0118D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F0319-CF83-441D-AE1A-158BB0184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3E747-98B1-4B6B-BCC4-6F87C49DF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A9F9-7D41-4ED2-92AC-F1FCD33C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E5A1-3AC6-4B8D-A16A-879A8DD3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F272-B53D-4B1E-8F80-6062497E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C7B4-026E-41BF-8A63-763C4787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F41A-F7D0-4A99-B77E-1E9A7F9D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6CDF-5CA9-4C75-AD17-6557B6B3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6D0E-5395-4E82-9AF2-7670B63F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E586-B915-4EF8-B6CD-77CDC4B8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76DE-3823-4239-8042-F7229042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2EDB1-9A90-4104-B6AC-D06D459F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9A11-A5B7-4228-8EC7-243641C4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4144-5523-4D13-A2F6-29E9A180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04AD-739A-495B-9BC8-9B08FC8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F9ED-9B4E-4E7D-AC4E-0DAB9658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38B3-11AE-468B-B900-8542DEBD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DFCB6-839E-474F-82DA-5C50037D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DDE2A-1929-4D9D-A9A4-AA17EFF7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D3B0F-FD76-4F7C-9D3B-1C0B2DD1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C364-95C9-4388-9390-0F96D37D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BFE5-66DF-44A3-AD24-88EE07D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CEEE-8083-4BAA-AF91-DFD77125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DE83-F5E4-49D1-969D-2403BFC4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7646-09F9-40B0-BAE1-6880021D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DD326-EE76-4686-A5D7-5A50146B4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3D85A-4ADF-4487-B6A1-756BFA12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F3A3-F6C4-4E32-86E5-8AD69FAB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4E4DB-7DE9-4B4A-885C-AF5473A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D94-6BF7-4AE0-8B51-4FF65012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FD1-E432-4763-BB95-0620E575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0683C-26B4-44D3-82CB-20978C71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B9B95-8CAC-448F-84D5-D1CFCAE5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6FFF-805D-4B9A-8806-0C9D4A80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9B8A-E8B8-4F62-A5AD-E153E857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038D7-E896-4F7C-9377-6DB7E3E3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3DAA-AA54-4AA8-888C-8DCE757C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EF14-174B-4676-AE6F-4B256C65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EBFF0-F426-4F8B-8DED-66E823B0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7DB2-0F6B-4ECE-8D6A-661907FA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6CAB-6271-4068-A912-D4F128C4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904-0B3F-4CEC-A7AC-9796C177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E413-0A8C-4826-94EB-A80F426D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5804-715D-4DD9-82D7-AAF3CB15B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C2D7-EC8C-48F8-B492-5335FE30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AA44-7BC1-4510-9F79-76782494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8736-9120-47A4-A4C6-92F03A30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5668-5292-449A-9DA1-F71307F6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99EC7-9F1F-42BB-96C1-E77CA1F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C5EB-0463-48F7-924F-2C571754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4A6D-B80B-42BA-983E-BC7905F5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C4D3-6C5C-4E00-AE90-F084C102901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0C58-C3E9-4D42-B14F-AE0952F3F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F219-5699-4352-BB76-64CA2FCA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B7A9-5904-491B-BBBF-213948F5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3BCD-61D4-4EAD-B53D-3F88537A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845C-B864-4D43-A6D5-D4F66D05A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32D1D-64C1-48C9-A7EB-D60A3541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EF898E-27C4-479F-A562-026C0A3B916F}"/>
              </a:ext>
            </a:extLst>
          </p:cNvPr>
          <p:cNvSpPr/>
          <p:nvPr/>
        </p:nvSpPr>
        <p:spPr>
          <a:xfrm>
            <a:off x="-879242" y="2618680"/>
            <a:ext cx="4457994" cy="4027291"/>
          </a:xfrm>
          <a:custGeom>
            <a:avLst/>
            <a:gdLst>
              <a:gd name="connsiteX0" fmla="*/ 488625 w 4457994"/>
              <a:gd name="connsiteY0" fmla="*/ 1878895 h 4027291"/>
              <a:gd name="connsiteX1" fmla="*/ 2361813 w 4457994"/>
              <a:gd name="connsiteY1" fmla="*/ 2047571 h 4027291"/>
              <a:gd name="connsiteX2" fmla="*/ 2530489 w 4457994"/>
              <a:gd name="connsiteY2" fmla="*/ 2109715 h 4027291"/>
              <a:gd name="connsiteX3" fmla="*/ 2699165 w 4457994"/>
              <a:gd name="connsiteY3" fmla="*/ 2162981 h 4027291"/>
              <a:gd name="connsiteX4" fmla="*/ 2876718 w 4457994"/>
              <a:gd name="connsiteY4" fmla="*/ 2242880 h 4027291"/>
              <a:gd name="connsiteX5" fmla="*/ 3143048 w 4457994"/>
              <a:gd name="connsiteY5" fmla="*/ 2349412 h 4027291"/>
              <a:gd name="connsiteX6" fmla="*/ 3214069 w 4457994"/>
              <a:gd name="connsiteY6" fmla="*/ 2393800 h 4027291"/>
              <a:gd name="connsiteX7" fmla="*/ 3302846 w 4457994"/>
              <a:gd name="connsiteY7" fmla="*/ 2491455 h 4027291"/>
              <a:gd name="connsiteX8" fmla="*/ 3347234 w 4457994"/>
              <a:gd name="connsiteY8" fmla="*/ 2562476 h 4027291"/>
              <a:gd name="connsiteX9" fmla="*/ 3356112 w 4457994"/>
              <a:gd name="connsiteY9" fmla="*/ 2597987 h 4027291"/>
              <a:gd name="connsiteX10" fmla="*/ 3347234 w 4457994"/>
              <a:gd name="connsiteY10" fmla="*/ 2855439 h 4027291"/>
              <a:gd name="connsiteX11" fmla="*/ 3338357 w 4457994"/>
              <a:gd name="connsiteY11" fmla="*/ 2890950 h 4027291"/>
              <a:gd name="connsiteX12" fmla="*/ 3320601 w 4457994"/>
              <a:gd name="connsiteY12" fmla="*/ 2926460 h 4027291"/>
              <a:gd name="connsiteX13" fmla="*/ 3240702 w 4457994"/>
              <a:gd name="connsiteY13" fmla="*/ 3059625 h 4027291"/>
              <a:gd name="connsiteX14" fmla="*/ 3178559 w 4457994"/>
              <a:gd name="connsiteY14" fmla="*/ 3139524 h 4027291"/>
              <a:gd name="connsiteX15" fmla="*/ 3018761 w 4457994"/>
              <a:gd name="connsiteY15" fmla="*/ 3281567 h 4027291"/>
              <a:gd name="connsiteX16" fmla="*/ 2841207 w 4457994"/>
              <a:gd name="connsiteY16" fmla="*/ 3334833 h 4027291"/>
              <a:gd name="connsiteX17" fmla="*/ 2779064 w 4457994"/>
              <a:gd name="connsiteY17" fmla="*/ 3343711 h 4027291"/>
              <a:gd name="connsiteX18" fmla="*/ 2557122 w 4457994"/>
              <a:gd name="connsiteY18" fmla="*/ 3352589 h 4027291"/>
              <a:gd name="connsiteX19" fmla="*/ 1500679 w 4457994"/>
              <a:gd name="connsiteY19" fmla="*/ 3325956 h 4027291"/>
              <a:gd name="connsiteX20" fmla="*/ 1420780 w 4457994"/>
              <a:gd name="connsiteY20" fmla="*/ 3308200 h 4027291"/>
              <a:gd name="connsiteX21" fmla="*/ 1145572 w 4457994"/>
              <a:gd name="connsiteY21" fmla="*/ 3237179 h 4027291"/>
              <a:gd name="connsiteX22" fmla="*/ 1083429 w 4457994"/>
              <a:gd name="connsiteY22" fmla="*/ 3219423 h 4027291"/>
              <a:gd name="connsiteX23" fmla="*/ 861487 w 4457994"/>
              <a:gd name="connsiteY23" fmla="*/ 3139524 h 4027291"/>
              <a:gd name="connsiteX24" fmla="*/ 808221 w 4457994"/>
              <a:gd name="connsiteY24" fmla="*/ 3104014 h 4027291"/>
              <a:gd name="connsiteX25" fmla="*/ 657300 w 4457994"/>
              <a:gd name="connsiteY25" fmla="*/ 2979726 h 4027291"/>
              <a:gd name="connsiteX26" fmla="*/ 612912 w 4457994"/>
              <a:gd name="connsiteY26" fmla="*/ 2908705 h 4027291"/>
              <a:gd name="connsiteX27" fmla="*/ 524135 w 4457994"/>
              <a:gd name="connsiteY27" fmla="*/ 2731152 h 4027291"/>
              <a:gd name="connsiteX28" fmla="*/ 470869 w 4457994"/>
              <a:gd name="connsiteY28" fmla="*/ 2535843 h 4027291"/>
              <a:gd name="connsiteX29" fmla="*/ 453114 w 4457994"/>
              <a:gd name="connsiteY29" fmla="*/ 2500332 h 4027291"/>
              <a:gd name="connsiteX30" fmla="*/ 435359 w 4457994"/>
              <a:gd name="connsiteY30" fmla="*/ 2402678 h 4027291"/>
              <a:gd name="connsiteX31" fmla="*/ 479747 w 4457994"/>
              <a:gd name="connsiteY31" fmla="*/ 2065326 h 4027291"/>
              <a:gd name="connsiteX32" fmla="*/ 506380 w 4457994"/>
              <a:gd name="connsiteY32" fmla="*/ 2020938 h 4027291"/>
              <a:gd name="connsiteX33" fmla="*/ 595157 w 4457994"/>
              <a:gd name="connsiteY33" fmla="*/ 1976550 h 4027291"/>
              <a:gd name="connsiteX34" fmla="*/ 728322 w 4457994"/>
              <a:gd name="connsiteY34" fmla="*/ 1896651 h 4027291"/>
              <a:gd name="connsiteX35" fmla="*/ 843732 w 4457994"/>
              <a:gd name="connsiteY35" fmla="*/ 1870018 h 4027291"/>
              <a:gd name="connsiteX36" fmla="*/ 923631 w 4457994"/>
              <a:gd name="connsiteY36" fmla="*/ 1843385 h 4027291"/>
              <a:gd name="connsiteX37" fmla="*/ 1083429 w 4457994"/>
              <a:gd name="connsiteY37" fmla="*/ 1834507 h 4027291"/>
              <a:gd name="connsiteX38" fmla="*/ 2752431 w 4457994"/>
              <a:gd name="connsiteY38" fmla="*/ 1870018 h 4027291"/>
              <a:gd name="connsiteX39" fmla="*/ 2805697 w 4457994"/>
              <a:gd name="connsiteY39" fmla="*/ 1887773 h 4027291"/>
              <a:gd name="connsiteX40" fmla="*/ 2974372 w 4457994"/>
              <a:gd name="connsiteY40" fmla="*/ 1958794 h 4027291"/>
              <a:gd name="connsiteX41" fmla="*/ 3018761 w 4457994"/>
              <a:gd name="connsiteY41" fmla="*/ 1985427 h 4027291"/>
              <a:gd name="connsiteX42" fmla="*/ 3187436 w 4457994"/>
              <a:gd name="connsiteY42" fmla="*/ 2127470 h 4027291"/>
              <a:gd name="connsiteX43" fmla="*/ 3258458 w 4457994"/>
              <a:gd name="connsiteY43" fmla="*/ 2180736 h 4027291"/>
              <a:gd name="connsiteX44" fmla="*/ 3471522 w 4457994"/>
              <a:gd name="connsiteY44" fmla="*/ 2455944 h 4027291"/>
              <a:gd name="connsiteX45" fmla="*/ 3542543 w 4457994"/>
              <a:gd name="connsiteY45" fmla="*/ 2580231 h 4027291"/>
              <a:gd name="connsiteX46" fmla="*/ 3578054 w 4457994"/>
              <a:gd name="connsiteY46" fmla="*/ 2802173 h 4027291"/>
              <a:gd name="connsiteX47" fmla="*/ 3471522 w 4457994"/>
              <a:gd name="connsiteY47" fmla="*/ 3219423 h 4027291"/>
              <a:gd name="connsiteX48" fmla="*/ 3409378 w 4457994"/>
              <a:gd name="connsiteY48" fmla="*/ 3290445 h 4027291"/>
              <a:gd name="connsiteX49" fmla="*/ 3009883 w 4457994"/>
              <a:gd name="connsiteY49" fmla="*/ 3592286 h 4027291"/>
              <a:gd name="connsiteX50" fmla="*/ 2929984 w 4457994"/>
              <a:gd name="connsiteY50" fmla="*/ 3618919 h 4027291"/>
              <a:gd name="connsiteX51" fmla="*/ 2858963 w 4457994"/>
              <a:gd name="connsiteY51" fmla="*/ 3645552 h 4027291"/>
              <a:gd name="connsiteX52" fmla="*/ 2592633 w 4457994"/>
              <a:gd name="connsiteY52" fmla="*/ 3689940 h 4027291"/>
              <a:gd name="connsiteX53" fmla="*/ 2486100 w 4457994"/>
              <a:gd name="connsiteY53" fmla="*/ 3698818 h 4027291"/>
              <a:gd name="connsiteX54" fmla="*/ 1944563 w 4457994"/>
              <a:gd name="connsiteY54" fmla="*/ 3716573 h 4027291"/>
              <a:gd name="connsiteX55" fmla="*/ 870365 w 4457994"/>
              <a:gd name="connsiteY55" fmla="*/ 3601163 h 4027291"/>
              <a:gd name="connsiteX56" fmla="*/ 737200 w 4457994"/>
              <a:gd name="connsiteY56" fmla="*/ 3530142 h 4027291"/>
              <a:gd name="connsiteX57" fmla="*/ 390970 w 4457994"/>
              <a:gd name="connsiteY57" fmla="*/ 3237179 h 4027291"/>
              <a:gd name="connsiteX58" fmla="*/ 222295 w 4457994"/>
              <a:gd name="connsiteY58" fmla="*/ 2819928 h 4027291"/>
              <a:gd name="connsiteX59" fmla="*/ 373215 w 4457994"/>
              <a:gd name="connsiteY59" fmla="*/ 1710220 h 4027291"/>
              <a:gd name="connsiteX60" fmla="*/ 861487 w 4457994"/>
              <a:gd name="connsiteY60" fmla="*/ 1399501 h 4027291"/>
              <a:gd name="connsiteX61" fmla="*/ 1589456 w 4457994"/>
              <a:gd name="connsiteY61" fmla="*/ 1337357 h 4027291"/>
              <a:gd name="connsiteX62" fmla="*/ 2219770 w 4457994"/>
              <a:gd name="connsiteY62" fmla="*/ 1470523 h 4027291"/>
              <a:gd name="connsiteX63" fmla="*/ 2379568 w 4457994"/>
              <a:gd name="connsiteY63" fmla="*/ 1541544 h 4027291"/>
              <a:gd name="connsiteX64" fmla="*/ 3036516 w 4457994"/>
              <a:gd name="connsiteY64" fmla="*/ 1932161 h 4027291"/>
              <a:gd name="connsiteX65" fmla="*/ 3311724 w 4457994"/>
              <a:gd name="connsiteY65" fmla="*/ 2136348 h 4027291"/>
              <a:gd name="connsiteX66" fmla="*/ 3569176 w 4457994"/>
              <a:gd name="connsiteY66" fmla="*/ 2438189 h 4027291"/>
              <a:gd name="connsiteX67" fmla="*/ 3649075 w 4457994"/>
              <a:gd name="connsiteY67" fmla="*/ 2669008 h 4027291"/>
              <a:gd name="connsiteX68" fmla="*/ 3578054 w 4457994"/>
              <a:gd name="connsiteY68" fmla="*/ 3272690 h 4027291"/>
              <a:gd name="connsiteX69" fmla="*/ 3515910 w 4457994"/>
              <a:gd name="connsiteY69" fmla="*/ 3388099 h 4027291"/>
              <a:gd name="connsiteX70" fmla="*/ 3258458 w 4457994"/>
              <a:gd name="connsiteY70" fmla="*/ 3636674 h 4027291"/>
              <a:gd name="connsiteX71" fmla="*/ 2317425 w 4457994"/>
              <a:gd name="connsiteY71" fmla="*/ 3787594 h 4027291"/>
              <a:gd name="connsiteX72" fmla="*/ 1971196 w 4457994"/>
              <a:gd name="connsiteY72" fmla="*/ 3698818 h 4027291"/>
              <a:gd name="connsiteX73" fmla="*/ 1518434 w 4457994"/>
              <a:gd name="connsiteY73" fmla="*/ 3503509 h 4027291"/>
              <a:gd name="connsiteX74" fmla="*/ 1269860 w 4457994"/>
              <a:gd name="connsiteY74" fmla="*/ 3334833 h 4027291"/>
              <a:gd name="connsiteX75" fmla="*/ 790466 w 4457994"/>
              <a:gd name="connsiteY75" fmla="*/ 2899827 h 4027291"/>
              <a:gd name="connsiteX76" fmla="*/ 364337 w 4457994"/>
              <a:gd name="connsiteY76" fmla="*/ 2376045 h 4027291"/>
              <a:gd name="connsiteX77" fmla="*/ 9231 w 4457994"/>
              <a:gd name="connsiteY77" fmla="*/ 1506033 h 4027291"/>
              <a:gd name="connsiteX78" fmla="*/ 18108 w 4457994"/>
              <a:gd name="connsiteY78" fmla="*/ 1195315 h 4027291"/>
              <a:gd name="connsiteX79" fmla="*/ 284438 w 4457994"/>
              <a:gd name="connsiteY79" fmla="*/ 742554 h 4027291"/>
              <a:gd name="connsiteX80" fmla="*/ 1287615 w 4457994"/>
              <a:gd name="connsiteY80" fmla="*/ 138872 h 4027291"/>
              <a:gd name="connsiteX81" fmla="*/ 1474046 w 4457994"/>
              <a:gd name="connsiteY81" fmla="*/ 85606 h 4027291"/>
              <a:gd name="connsiteX82" fmla="*/ 2086605 w 4457994"/>
              <a:gd name="connsiteY82" fmla="*/ 5707 h 4027291"/>
              <a:gd name="connsiteX83" fmla="*/ 2344058 w 4457994"/>
              <a:gd name="connsiteY83" fmla="*/ 14585 h 4027291"/>
              <a:gd name="connsiteX84" fmla="*/ 3045394 w 4457994"/>
              <a:gd name="connsiteY84" fmla="*/ 343058 h 4027291"/>
              <a:gd name="connsiteX85" fmla="*/ 3391623 w 4457994"/>
              <a:gd name="connsiteY85" fmla="*/ 689288 h 4027291"/>
              <a:gd name="connsiteX86" fmla="*/ 3915405 w 4457994"/>
              <a:gd name="connsiteY86" fmla="*/ 1585932 h 4027291"/>
              <a:gd name="connsiteX87" fmla="*/ 3986427 w 4457994"/>
              <a:gd name="connsiteY87" fmla="*/ 1852262 h 4027291"/>
              <a:gd name="connsiteX88" fmla="*/ 4039693 w 4457994"/>
              <a:gd name="connsiteY88" fmla="*/ 2917583 h 4027291"/>
              <a:gd name="connsiteX89" fmla="*/ 3711219 w 4457994"/>
              <a:gd name="connsiteY89" fmla="*/ 3547897 h 4027291"/>
              <a:gd name="connsiteX90" fmla="*/ 3453767 w 4457994"/>
              <a:gd name="connsiteY90" fmla="*/ 3760961 h 4027291"/>
              <a:gd name="connsiteX91" fmla="*/ 3178559 w 4457994"/>
              <a:gd name="connsiteY91" fmla="*/ 3911882 h 4027291"/>
              <a:gd name="connsiteX92" fmla="*/ 2938862 w 4457994"/>
              <a:gd name="connsiteY92" fmla="*/ 3991781 h 4027291"/>
              <a:gd name="connsiteX93" fmla="*/ 2450590 w 4457994"/>
              <a:gd name="connsiteY93" fmla="*/ 4027291 h 4027291"/>
              <a:gd name="connsiteX94" fmla="*/ 2299669 w 4457994"/>
              <a:gd name="connsiteY94" fmla="*/ 3982903 h 4027291"/>
              <a:gd name="connsiteX95" fmla="*/ 1527312 w 4457994"/>
              <a:gd name="connsiteY95" fmla="*/ 3405855 h 4027291"/>
              <a:gd name="connsiteX96" fmla="*/ 1172205 w 4457994"/>
              <a:gd name="connsiteY96" fmla="*/ 2873194 h 4027291"/>
              <a:gd name="connsiteX97" fmla="*/ 879242 w 4457994"/>
              <a:gd name="connsiteY97" fmla="*/ 1870018 h 4027291"/>
              <a:gd name="connsiteX98" fmla="*/ 852609 w 4457994"/>
              <a:gd name="connsiteY98" fmla="*/ 1594810 h 4027291"/>
              <a:gd name="connsiteX99" fmla="*/ 861487 w 4457994"/>
              <a:gd name="connsiteY99" fmla="*/ 1390623 h 4027291"/>
              <a:gd name="connsiteX100" fmla="*/ 2273036 w 4457994"/>
              <a:gd name="connsiteY100" fmla="*/ 387447 h 4027291"/>
              <a:gd name="connsiteX101" fmla="*/ 2787941 w 4457994"/>
              <a:gd name="connsiteY101" fmla="*/ 343058 h 4027291"/>
              <a:gd name="connsiteX102" fmla="*/ 3018761 w 4457994"/>
              <a:gd name="connsiteY102" fmla="*/ 325303 h 4027291"/>
              <a:gd name="connsiteX103" fmla="*/ 3578054 w 4457994"/>
              <a:gd name="connsiteY103" fmla="*/ 378569 h 4027291"/>
              <a:gd name="connsiteX104" fmla="*/ 3728974 w 4457994"/>
              <a:gd name="connsiteY104" fmla="*/ 440713 h 4027291"/>
              <a:gd name="connsiteX105" fmla="*/ 4235001 w 4457994"/>
              <a:gd name="connsiteY105" fmla="*/ 911229 h 4027291"/>
              <a:gd name="connsiteX106" fmla="*/ 4394800 w 4457994"/>
              <a:gd name="connsiteY106" fmla="*/ 1292969 h 4027291"/>
              <a:gd name="connsiteX107" fmla="*/ 4456943 w 4457994"/>
              <a:gd name="connsiteY107" fmla="*/ 1896651 h 4027291"/>
              <a:gd name="connsiteX108" fmla="*/ 4439188 w 4457994"/>
              <a:gd name="connsiteY108" fmla="*/ 2127470 h 4027291"/>
              <a:gd name="connsiteX109" fmla="*/ 3649075 w 4457994"/>
              <a:gd name="connsiteY109" fmla="*/ 3450243 h 4027291"/>
              <a:gd name="connsiteX110" fmla="*/ 3400500 w 4457994"/>
              <a:gd name="connsiteY110" fmla="*/ 3636674 h 4027291"/>
              <a:gd name="connsiteX111" fmla="*/ 3143048 w 4457994"/>
              <a:gd name="connsiteY111" fmla="*/ 3787594 h 40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457994" h="4027291">
                <a:moveTo>
                  <a:pt x="488625" y="1878895"/>
                </a:moveTo>
                <a:lnTo>
                  <a:pt x="2361813" y="2047571"/>
                </a:lnTo>
                <a:cubicBezTo>
                  <a:pt x="2389388" y="2050328"/>
                  <a:pt x="2509377" y="2102326"/>
                  <a:pt x="2530489" y="2109715"/>
                </a:cubicBezTo>
                <a:cubicBezTo>
                  <a:pt x="2731225" y="2179973"/>
                  <a:pt x="2512656" y="2094268"/>
                  <a:pt x="2699165" y="2162981"/>
                </a:cubicBezTo>
                <a:cubicBezTo>
                  <a:pt x="2901737" y="2237612"/>
                  <a:pt x="2673193" y="2156382"/>
                  <a:pt x="2876718" y="2242880"/>
                </a:cubicBezTo>
                <a:cubicBezTo>
                  <a:pt x="2964716" y="2280279"/>
                  <a:pt x="3066555" y="2292043"/>
                  <a:pt x="3143048" y="2349412"/>
                </a:cubicBezTo>
                <a:cubicBezTo>
                  <a:pt x="3189146" y="2383985"/>
                  <a:pt x="3165325" y="2369428"/>
                  <a:pt x="3214069" y="2393800"/>
                </a:cubicBezTo>
                <a:cubicBezTo>
                  <a:pt x="3243661" y="2426352"/>
                  <a:pt x="3274034" y="2458211"/>
                  <a:pt x="3302846" y="2491455"/>
                </a:cubicBezTo>
                <a:cubicBezTo>
                  <a:pt x="3321311" y="2512761"/>
                  <a:pt x="3337270" y="2535905"/>
                  <a:pt x="3347234" y="2562476"/>
                </a:cubicBezTo>
                <a:cubicBezTo>
                  <a:pt x="3351518" y="2573900"/>
                  <a:pt x="3353153" y="2586150"/>
                  <a:pt x="3356112" y="2597987"/>
                </a:cubicBezTo>
                <a:cubicBezTo>
                  <a:pt x="3353153" y="2683804"/>
                  <a:pt x="3352429" y="2769728"/>
                  <a:pt x="3347234" y="2855439"/>
                </a:cubicBezTo>
                <a:cubicBezTo>
                  <a:pt x="3346496" y="2867618"/>
                  <a:pt x="3342641" y="2879526"/>
                  <a:pt x="3338357" y="2890950"/>
                </a:cubicBezTo>
                <a:cubicBezTo>
                  <a:pt x="3333710" y="2903341"/>
                  <a:pt x="3327232" y="2915007"/>
                  <a:pt x="3320601" y="2926460"/>
                </a:cubicBezTo>
                <a:cubicBezTo>
                  <a:pt x="3294665" y="2971259"/>
                  <a:pt x="3269416" y="3016554"/>
                  <a:pt x="3240702" y="3059625"/>
                </a:cubicBezTo>
                <a:cubicBezTo>
                  <a:pt x="3221986" y="3087699"/>
                  <a:pt x="3200159" y="3113604"/>
                  <a:pt x="3178559" y="3139524"/>
                </a:cubicBezTo>
                <a:cubicBezTo>
                  <a:pt x="3059050" y="3282936"/>
                  <a:pt x="3119262" y="3261468"/>
                  <a:pt x="3018761" y="3281567"/>
                </a:cubicBezTo>
                <a:cubicBezTo>
                  <a:pt x="2943470" y="3311684"/>
                  <a:pt x="2955893" y="3308768"/>
                  <a:pt x="2841207" y="3334833"/>
                </a:cubicBezTo>
                <a:cubicBezTo>
                  <a:pt x="2820803" y="3339470"/>
                  <a:pt x="2799948" y="3342406"/>
                  <a:pt x="2779064" y="3343711"/>
                </a:cubicBezTo>
                <a:cubicBezTo>
                  <a:pt x="2705168" y="3348330"/>
                  <a:pt x="2631103" y="3349630"/>
                  <a:pt x="2557122" y="3352589"/>
                </a:cubicBezTo>
                <a:lnTo>
                  <a:pt x="1500679" y="3325956"/>
                </a:lnTo>
                <a:cubicBezTo>
                  <a:pt x="1473417" y="3324891"/>
                  <a:pt x="1447248" y="3314817"/>
                  <a:pt x="1420780" y="3308200"/>
                </a:cubicBezTo>
                <a:lnTo>
                  <a:pt x="1145572" y="3237179"/>
                </a:lnTo>
                <a:cubicBezTo>
                  <a:pt x="1124738" y="3231696"/>
                  <a:pt x="1103699" y="3226720"/>
                  <a:pt x="1083429" y="3219423"/>
                </a:cubicBezTo>
                <a:cubicBezTo>
                  <a:pt x="1009448" y="3192790"/>
                  <a:pt x="933998" y="3169932"/>
                  <a:pt x="861487" y="3139524"/>
                </a:cubicBezTo>
                <a:cubicBezTo>
                  <a:pt x="841808" y="3131272"/>
                  <a:pt x="825026" y="3117165"/>
                  <a:pt x="808221" y="3104014"/>
                </a:cubicBezTo>
                <a:cubicBezTo>
                  <a:pt x="756899" y="3063849"/>
                  <a:pt x="707607" y="3021155"/>
                  <a:pt x="657300" y="2979726"/>
                </a:cubicBezTo>
                <a:cubicBezTo>
                  <a:pt x="588261" y="2841648"/>
                  <a:pt x="697426" y="3054684"/>
                  <a:pt x="612912" y="2908705"/>
                </a:cubicBezTo>
                <a:cubicBezTo>
                  <a:pt x="573864" y="2841258"/>
                  <a:pt x="548071" y="2796977"/>
                  <a:pt x="524135" y="2731152"/>
                </a:cubicBezTo>
                <a:cubicBezTo>
                  <a:pt x="487624" y="2630749"/>
                  <a:pt x="519583" y="2698225"/>
                  <a:pt x="470869" y="2535843"/>
                </a:cubicBezTo>
                <a:cubicBezTo>
                  <a:pt x="467066" y="2523167"/>
                  <a:pt x="459032" y="2512169"/>
                  <a:pt x="453114" y="2500332"/>
                </a:cubicBezTo>
                <a:cubicBezTo>
                  <a:pt x="450425" y="2486887"/>
                  <a:pt x="435122" y="2412859"/>
                  <a:pt x="435359" y="2402678"/>
                </a:cubicBezTo>
                <a:cubicBezTo>
                  <a:pt x="443134" y="2068355"/>
                  <a:pt x="349985" y="2108582"/>
                  <a:pt x="479747" y="2065326"/>
                </a:cubicBezTo>
                <a:cubicBezTo>
                  <a:pt x="488625" y="2050530"/>
                  <a:pt x="493554" y="2032481"/>
                  <a:pt x="506380" y="2020938"/>
                </a:cubicBezTo>
                <a:cubicBezTo>
                  <a:pt x="590665" y="1945082"/>
                  <a:pt x="540393" y="2006974"/>
                  <a:pt x="595157" y="1976550"/>
                </a:cubicBezTo>
                <a:cubicBezTo>
                  <a:pt x="640408" y="1951411"/>
                  <a:pt x="677882" y="1908291"/>
                  <a:pt x="728322" y="1896651"/>
                </a:cubicBezTo>
                <a:cubicBezTo>
                  <a:pt x="766792" y="1887773"/>
                  <a:pt x="805691" y="1880585"/>
                  <a:pt x="843732" y="1870018"/>
                </a:cubicBezTo>
                <a:cubicBezTo>
                  <a:pt x="879225" y="1860159"/>
                  <a:pt x="888144" y="1846611"/>
                  <a:pt x="923631" y="1843385"/>
                </a:cubicBezTo>
                <a:cubicBezTo>
                  <a:pt x="976760" y="1838555"/>
                  <a:pt x="1030163" y="1837466"/>
                  <a:pt x="1083429" y="1834507"/>
                </a:cubicBezTo>
                <a:cubicBezTo>
                  <a:pt x="1648939" y="1840756"/>
                  <a:pt x="2217995" y="1705575"/>
                  <a:pt x="2752431" y="1870018"/>
                </a:cubicBezTo>
                <a:cubicBezTo>
                  <a:pt x="2770319" y="1875522"/>
                  <a:pt x="2788135" y="1881303"/>
                  <a:pt x="2805697" y="1887773"/>
                </a:cubicBezTo>
                <a:cubicBezTo>
                  <a:pt x="2879334" y="1914902"/>
                  <a:pt x="2913282" y="1925473"/>
                  <a:pt x="2974372" y="1958794"/>
                </a:cubicBezTo>
                <a:cubicBezTo>
                  <a:pt x="2989520" y="1967057"/>
                  <a:pt x="3005232" y="1974717"/>
                  <a:pt x="3018761" y="1985427"/>
                </a:cubicBezTo>
                <a:cubicBezTo>
                  <a:pt x="3076393" y="2031052"/>
                  <a:pt x="3130452" y="2081039"/>
                  <a:pt x="3187436" y="2127470"/>
                </a:cubicBezTo>
                <a:cubicBezTo>
                  <a:pt x="3210377" y="2146163"/>
                  <a:pt x="3239100" y="2158353"/>
                  <a:pt x="3258458" y="2180736"/>
                </a:cubicBezTo>
                <a:cubicBezTo>
                  <a:pt x="3334350" y="2268486"/>
                  <a:pt x="3413962" y="2355215"/>
                  <a:pt x="3471522" y="2455944"/>
                </a:cubicBezTo>
                <a:lnTo>
                  <a:pt x="3542543" y="2580231"/>
                </a:lnTo>
                <a:cubicBezTo>
                  <a:pt x="3554380" y="2654212"/>
                  <a:pt x="3586328" y="2727710"/>
                  <a:pt x="3578054" y="2802173"/>
                </a:cubicBezTo>
                <a:cubicBezTo>
                  <a:pt x="3562202" y="2944840"/>
                  <a:pt x="3518392" y="3083746"/>
                  <a:pt x="3471522" y="3219423"/>
                </a:cubicBezTo>
                <a:cubicBezTo>
                  <a:pt x="3461251" y="3249156"/>
                  <a:pt x="3429376" y="3266162"/>
                  <a:pt x="3409378" y="3290445"/>
                </a:cubicBezTo>
                <a:cubicBezTo>
                  <a:pt x="3257083" y="3475374"/>
                  <a:pt x="3405388" y="3356666"/>
                  <a:pt x="3009883" y="3592286"/>
                </a:cubicBezTo>
                <a:cubicBezTo>
                  <a:pt x="2985765" y="3606654"/>
                  <a:pt x="2956457" y="3609576"/>
                  <a:pt x="2929984" y="3618919"/>
                </a:cubicBezTo>
                <a:cubicBezTo>
                  <a:pt x="2906142" y="3627334"/>
                  <a:pt x="2883704" y="3640343"/>
                  <a:pt x="2858963" y="3645552"/>
                </a:cubicBezTo>
                <a:cubicBezTo>
                  <a:pt x="2770892" y="3664093"/>
                  <a:pt x="2681730" y="3677212"/>
                  <a:pt x="2592633" y="3689940"/>
                </a:cubicBezTo>
                <a:cubicBezTo>
                  <a:pt x="2557357" y="3694979"/>
                  <a:pt x="2521629" y="3696085"/>
                  <a:pt x="2486100" y="3698818"/>
                </a:cubicBezTo>
                <a:cubicBezTo>
                  <a:pt x="2249043" y="3717053"/>
                  <a:pt x="2316285" y="3708664"/>
                  <a:pt x="1944563" y="3716573"/>
                </a:cubicBezTo>
                <a:cubicBezTo>
                  <a:pt x="1366382" y="3682893"/>
                  <a:pt x="1241103" y="3769680"/>
                  <a:pt x="870365" y="3601163"/>
                </a:cubicBezTo>
                <a:cubicBezTo>
                  <a:pt x="824567" y="3580346"/>
                  <a:pt x="778918" y="3558256"/>
                  <a:pt x="737200" y="3530142"/>
                </a:cubicBezTo>
                <a:cubicBezTo>
                  <a:pt x="703159" y="3507201"/>
                  <a:pt x="443241" y="3347530"/>
                  <a:pt x="390970" y="3237179"/>
                </a:cubicBezTo>
                <a:cubicBezTo>
                  <a:pt x="326749" y="3101602"/>
                  <a:pt x="278520" y="2959012"/>
                  <a:pt x="222295" y="2819928"/>
                </a:cubicBezTo>
                <a:cubicBezTo>
                  <a:pt x="205575" y="2457656"/>
                  <a:pt x="116749" y="2035077"/>
                  <a:pt x="373215" y="1710220"/>
                </a:cubicBezTo>
                <a:cubicBezTo>
                  <a:pt x="492755" y="1558802"/>
                  <a:pt x="677042" y="1456046"/>
                  <a:pt x="861487" y="1399501"/>
                </a:cubicBezTo>
                <a:cubicBezTo>
                  <a:pt x="1094330" y="1328118"/>
                  <a:pt x="1346800" y="1358072"/>
                  <a:pt x="1589456" y="1337357"/>
                </a:cubicBezTo>
                <a:cubicBezTo>
                  <a:pt x="1799561" y="1381746"/>
                  <a:pt x="2011858" y="1416793"/>
                  <a:pt x="2219770" y="1470523"/>
                </a:cubicBezTo>
                <a:cubicBezTo>
                  <a:pt x="2276206" y="1485108"/>
                  <a:pt x="2328823" y="1512862"/>
                  <a:pt x="2379568" y="1541544"/>
                </a:cubicBezTo>
                <a:cubicBezTo>
                  <a:pt x="2601360" y="1666904"/>
                  <a:pt x="2818478" y="1800380"/>
                  <a:pt x="3036516" y="1932161"/>
                </a:cubicBezTo>
                <a:cubicBezTo>
                  <a:pt x="3130024" y="1988677"/>
                  <a:pt x="3235941" y="2055278"/>
                  <a:pt x="3311724" y="2136348"/>
                </a:cubicBezTo>
                <a:cubicBezTo>
                  <a:pt x="3402029" y="2232954"/>
                  <a:pt x="3483359" y="2337575"/>
                  <a:pt x="3569176" y="2438189"/>
                </a:cubicBezTo>
                <a:cubicBezTo>
                  <a:pt x="3580281" y="2467063"/>
                  <a:pt x="3648056" y="2635394"/>
                  <a:pt x="3649075" y="2669008"/>
                </a:cubicBezTo>
                <a:cubicBezTo>
                  <a:pt x="3659014" y="2996988"/>
                  <a:pt x="3680625" y="3051769"/>
                  <a:pt x="3578054" y="3272690"/>
                </a:cubicBezTo>
                <a:cubicBezTo>
                  <a:pt x="3559655" y="3312319"/>
                  <a:pt x="3544738" y="3355267"/>
                  <a:pt x="3515910" y="3388099"/>
                </a:cubicBezTo>
                <a:cubicBezTo>
                  <a:pt x="3437202" y="3477738"/>
                  <a:pt x="3371626" y="3598951"/>
                  <a:pt x="3258458" y="3636674"/>
                </a:cubicBezTo>
                <a:cubicBezTo>
                  <a:pt x="2957075" y="3737135"/>
                  <a:pt x="2631103" y="3737287"/>
                  <a:pt x="2317425" y="3787594"/>
                </a:cubicBezTo>
                <a:cubicBezTo>
                  <a:pt x="2204755" y="3761084"/>
                  <a:pt x="2080651" y="3733751"/>
                  <a:pt x="1971196" y="3698818"/>
                </a:cubicBezTo>
                <a:cubicBezTo>
                  <a:pt x="1806776" y="3646343"/>
                  <a:pt x="1668105" y="3592203"/>
                  <a:pt x="1518434" y="3503509"/>
                </a:cubicBezTo>
                <a:cubicBezTo>
                  <a:pt x="1432290" y="3452461"/>
                  <a:pt x="1346939" y="3398752"/>
                  <a:pt x="1269860" y="3334833"/>
                </a:cubicBezTo>
                <a:cubicBezTo>
                  <a:pt x="1103762" y="3197093"/>
                  <a:pt x="944989" y="3050438"/>
                  <a:pt x="790466" y="2899827"/>
                </a:cubicBezTo>
                <a:cubicBezTo>
                  <a:pt x="704292" y="2815835"/>
                  <a:pt x="416860" y="2483592"/>
                  <a:pt x="364337" y="2376045"/>
                </a:cubicBezTo>
                <a:cubicBezTo>
                  <a:pt x="226880" y="2094586"/>
                  <a:pt x="127600" y="1796037"/>
                  <a:pt x="9231" y="1506033"/>
                </a:cubicBezTo>
                <a:cubicBezTo>
                  <a:pt x="5040" y="1434789"/>
                  <a:pt x="-13544" y="1263564"/>
                  <a:pt x="18108" y="1195315"/>
                </a:cubicBezTo>
                <a:cubicBezTo>
                  <a:pt x="91775" y="1036471"/>
                  <a:pt x="173129" y="877715"/>
                  <a:pt x="284438" y="742554"/>
                </a:cubicBezTo>
                <a:cubicBezTo>
                  <a:pt x="547028" y="423695"/>
                  <a:pt x="919164" y="295660"/>
                  <a:pt x="1287615" y="138872"/>
                </a:cubicBezTo>
                <a:cubicBezTo>
                  <a:pt x="1347085" y="113566"/>
                  <a:pt x="1410295" y="96231"/>
                  <a:pt x="1474046" y="85606"/>
                </a:cubicBezTo>
                <a:cubicBezTo>
                  <a:pt x="1677160" y="51754"/>
                  <a:pt x="1882419" y="32340"/>
                  <a:pt x="2086605" y="5707"/>
                </a:cubicBezTo>
                <a:cubicBezTo>
                  <a:pt x="2172423" y="8666"/>
                  <a:pt x="2263057" y="-13915"/>
                  <a:pt x="2344058" y="14585"/>
                </a:cubicBezTo>
                <a:cubicBezTo>
                  <a:pt x="2587573" y="100266"/>
                  <a:pt x="2820702" y="215959"/>
                  <a:pt x="3045394" y="343058"/>
                </a:cubicBezTo>
                <a:cubicBezTo>
                  <a:pt x="3079203" y="362182"/>
                  <a:pt x="3369651" y="658327"/>
                  <a:pt x="3391623" y="689288"/>
                </a:cubicBezTo>
                <a:cubicBezTo>
                  <a:pt x="3587597" y="965434"/>
                  <a:pt x="3802427" y="1258298"/>
                  <a:pt x="3915405" y="1585932"/>
                </a:cubicBezTo>
                <a:cubicBezTo>
                  <a:pt x="3945357" y="1672792"/>
                  <a:pt x="3962753" y="1763485"/>
                  <a:pt x="3986427" y="1852262"/>
                </a:cubicBezTo>
                <a:cubicBezTo>
                  <a:pt x="4003996" y="2002572"/>
                  <a:pt x="4125183" y="2673937"/>
                  <a:pt x="4039693" y="2917583"/>
                </a:cubicBezTo>
                <a:cubicBezTo>
                  <a:pt x="3961251" y="3141143"/>
                  <a:pt x="3846397" y="3353323"/>
                  <a:pt x="3711219" y="3547897"/>
                </a:cubicBezTo>
                <a:cubicBezTo>
                  <a:pt x="3647662" y="3639380"/>
                  <a:pt x="3551439" y="3707399"/>
                  <a:pt x="3453767" y="3760961"/>
                </a:cubicBezTo>
                <a:cubicBezTo>
                  <a:pt x="3362031" y="3811268"/>
                  <a:pt x="3272138" y="3865092"/>
                  <a:pt x="3178559" y="3911882"/>
                </a:cubicBezTo>
                <a:cubicBezTo>
                  <a:pt x="3127151" y="3937586"/>
                  <a:pt x="3003157" y="3985064"/>
                  <a:pt x="2938862" y="3991781"/>
                </a:cubicBezTo>
                <a:cubicBezTo>
                  <a:pt x="2776558" y="4008738"/>
                  <a:pt x="2613347" y="4015454"/>
                  <a:pt x="2450590" y="4027291"/>
                </a:cubicBezTo>
                <a:cubicBezTo>
                  <a:pt x="2400283" y="4012495"/>
                  <a:pt x="2348444" y="4002156"/>
                  <a:pt x="2299669" y="3982903"/>
                </a:cubicBezTo>
                <a:cubicBezTo>
                  <a:pt x="1981531" y="3857323"/>
                  <a:pt x="1804756" y="3670395"/>
                  <a:pt x="1527312" y="3405855"/>
                </a:cubicBezTo>
                <a:cubicBezTo>
                  <a:pt x="1421566" y="3305027"/>
                  <a:pt x="1240775" y="2986334"/>
                  <a:pt x="1172205" y="2873194"/>
                </a:cubicBezTo>
                <a:cubicBezTo>
                  <a:pt x="1074551" y="2538802"/>
                  <a:pt x="963732" y="2207976"/>
                  <a:pt x="879242" y="1870018"/>
                </a:cubicBezTo>
                <a:cubicBezTo>
                  <a:pt x="856889" y="1780605"/>
                  <a:pt x="856020" y="1686911"/>
                  <a:pt x="852609" y="1594810"/>
                </a:cubicBezTo>
                <a:cubicBezTo>
                  <a:pt x="850088" y="1526730"/>
                  <a:pt x="809579" y="1434745"/>
                  <a:pt x="861487" y="1390623"/>
                </a:cubicBezTo>
                <a:cubicBezTo>
                  <a:pt x="1301307" y="1016776"/>
                  <a:pt x="1781515" y="690120"/>
                  <a:pt x="2273036" y="387447"/>
                </a:cubicBezTo>
                <a:cubicBezTo>
                  <a:pt x="2329386" y="352747"/>
                  <a:pt x="2713535" y="345814"/>
                  <a:pt x="2787941" y="343058"/>
                </a:cubicBezTo>
                <a:cubicBezTo>
                  <a:pt x="2864881" y="337140"/>
                  <a:pt x="2941672" y="321838"/>
                  <a:pt x="3018761" y="325303"/>
                </a:cubicBezTo>
                <a:cubicBezTo>
                  <a:pt x="3205847" y="333711"/>
                  <a:pt x="3393204" y="348531"/>
                  <a:pt x="3578054" y="378569"/>
                </a:cubicBezTo>
                <a:cubicBezTo>
                  <a:pt x="3631754" y="387295"/>
                  <a:pt x="3680020" y="416978"/>
                  <a:pt x="3728974" y="440713"/>
                </a:cubicBezTo>
                <a:cubicBezTo>
                  <a:pt x="3965703" y="555491"/>
                  <a:pt x="4031959" y="652450"/>
                  <a:pt x="4235001" y="911229"/>
                </a:cubicBezTo>
                <a:cubicBezTo>
                  <a:pt x="4287230" y="977796"/>
                  <a:pt x="4367015" y="1216560"/>
                  <a:pt x="4394800" y="1292969"/>
                </a:cubicBezTo>
                <a:cubicBezTo>
                  <a:pt x="4415514" y="1494196"/>
                  <a:pt x="4446198" y="1694646"/>
                  <a:pt x="4456943" y="1896651"/>
                </a:cubicBezTo>
                <a:cubicBezTo>
                  <a:pt x="4461042" y="1973709"/>
                  <a:pt x="4452753" y="2051505"/>
                  <a:pt x="4439188" y="2127470"/>
                </a:cubicBezTo>
                <a:cubicBezTo>
                  <a:pt x="4343020" y="2666012"/>
                  <a:pt x="4027568" y="2964105"/>
                  <a:pt x="3649075" y="3450243"/>
                </a:cubicBezTo>
                <a:cubicBezTo>
                  <a:pt x="3585447" y="3531967"/>
                  <a:pt x="3486678" y="3579222"/>
                  <a:pt x="3400500" y="3636674"/>
                </a:cubicBezTo>
                <a:cubicBezTo>
                  <a:pt x="3317731" y="3691853"/>
                  <a:pt x="3143048" y="3787594"/>
                  <a:pt x="3143048" y="3787594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490A-F1FE-410C-ACD9-A62DE41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9AC8-01F0-41D1-A50C-D15C88AC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E8D16-A69E-4F25-97B9-6DE3EC8C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28A743-E091-4459-AA1C-314D305708CF}"/>
              </a:ext>
            </a:extLst>
          </p:cNvPr>
          <p:cNvSpPr/>
          <p:nvPr/>
        </p:nvSpPr>
        <p:spPr>
          <a:xfrm>
            <a:off x="213064" y="3930311"/>
            <a:ext cx="5514464" cy="2719064"/>
          </a:xfrm>
          <a:custGeom>
            <a:avLst/>
            <a:gdLst>
              <a:gd name="connsiteX0" fmla="*/ 186431 w 5514464"/>
              <a:gd name="connsiteY0" fmla="*/ 259949 h 2719064"/>
              <a:gd name="connsiteX1" fmla="*/ 257453 w 5514464"/>
              <a:gd name="connsiteY1" fmla="*/ 224439 h 2719064"/>
              <a:gd name="connsiteX2" fmla="*/ 328474 w 5514464"/>
              <a:gd name="connsiteY2" fmla="*/ 215561 h 2719064"/>
              <a:gd name="connsiteX3" fmla="*/ 461639 w 5514464"/>
              <a:gd name="connsiteY3" fmla="*/ 197806 h 2719064"/>
              <a:gd name="connsiteX4" fmla="*/ 639192 w 5514464"/>
              <a:gd name="connsiteY4" fmla="*/ 180050 h 2719064"/>
              <a:gd name="connsiteX5" fmla="*/ 932155 w 5514464"/>
              <a:gd name="connsiteY5" fmla="*/ 171172 h 2719064"/>
              <a:gd name="connsiteX6" fmla="*/ 1757779 w 5514464"/>
              <a:gd name="connsiteY6" fmla="*/ 233316 h 2719064"/>
              <a:gd name="connsiteX7" fmla="*/ 1882066 w 5514464"/>
              <a:gd name="connsiteY7" fmla="*/ 268827 h 2719064"/>
              <a:gd name="connsiteX8" fmla="*/ 2565647 w 5514464"/>
              <a:gd name="connsiteY8" fmla="*/ 544035 h 2719064"/>
              <a:gd name="connsiteX9" fmla="*/ 2743200 w 5514464"/>
              <a:gd name="connsiteY9" fmla="*/ 623934 h 2719064"/>
              <a:gd name="connsiteX10" fmla="*/ 2920753 w 5514464"/>
              <a:gd name="connsiteY10" fmla="*/ 686077 h 2719064"/>
              <a:gd name="connsiteX11" fmla="*/ 3426781 w 5514464"/>
              <a:gd name="connsiteY11" fmla="*/ 934652 h 2719064"/>
              <a:gd name="connsiteX12" fmla="*/ 3613212 w 5514464"/>
              <a:gd name="connsiteY12" fmla="*/ 1058939 h 2719064"/>
              <a:gd name="connsiteX13" fmla="*/ 3879542 w 5514464"/>
              <a:gd name="connsiteY13" fmla="*/ 1209860 h 2719064"/>
              <a:gd name="connsiteX14" fmla="*/ 3923930 w 5514464"/>
              <a:gd name="connsiteY14" fmla="*/ 1236493 h 2719064"/>
              <a:gd name="connsiteX15" fmla="*/ 4012707 w 5514464"/>
              <a:gd name="connsiteY15" fmla="*/ 1307514 h 2719064"/>
              <a:gd name="connsiteX16" fmla="*/ 4101484 w 5514464"/>
              <a:gd name="connsiteY16" fmla="*/ 1378536 h 2719064"/>
              <a:gd name="connsiteX17" fmla="*/ 4216893 w 5514464"/>
              <a:gd name="connsiteY17" fmla="*/ 1556089 h 2719064"/>
              <a:gd name="connsiteX18" fmla="*/ 4243526 w 5514464"/>
              <a:gd name="connsiteY18" fmla="*/ 1635988 h 2719064"/>
              <a:gd name="connsiteX19" fmla="*/ 4190260 w 5514464"/>
              <a:gd name="connsiteY19" fmla="*/ 1946706 h 2719064"/>
              <a:gd name="connsiteX20" fmla="*/ 4154750 w 5514464"/>
              <a:gd name="connsiteY20" fmla="*/ 1991095 h 2719064"/>
              <a:gd name="connsiteX21" fmla="*/ 4012707 w 5514464"/>
              <a:gd name="connsiteY21" fmla="*/ 2097627 h 2719064"/>
              <a:gd name="connsiteX22" fmla="*/ 3870664 w 5514464"/>
              <a:gd name="connsiteY22" fmla="*/ 2150893 h 2719064"/>
              <a:gd name="connsiteX23" fmla="*/ 3639845 w 5514464"/>
              <a:gd name="connsiteY23" fmla="*/ 2213037 h 2719064"/>
              <a:gd name="connsiteX24" fmla="*/ 3568823 w 5514464"/>
              <a:gd name="connsiteY24" fmla="*/ 2221914 h 2719064"/>
              <a:gd name="connsiteX25" fmla="*/ 3231472 w 5514464"/>
              <a:gd name="connsiteY25" fmla="*/ 2239670 h 2719064"/>
              <a:gd name="connsiteX26" fmla="*/ 1065320 w 5514464"/>
              <a:gd name="connsiteY26" fmla="*/ 2221914 h 2719064"/>
              <a:gd name="connsiteX27" fmla="*/ 506027 w 5514464"/>
              <a:gd name="connsiteY27" fmla="*/ 2159771 h 2719064"/>
              <a:gd name="connsiteX28" fmla="*/ 399495 w 5514464"/>
              <a:gd name="connsiteY28" fmla="*/ 2150893 h 2719064"/>
              <a:gd name="connsiteX29" fmla="*/ 221942 w 5514464"/>
              <a:gd name="connsiteY29" fmla="*/ 2106505 h 2719064"/>
              <a:gd name="connsiteX30" fmla="*/ 186431 w 5514464"/>
              <a:gd name="connsiteY30" fmla="*/ 2070994 h 2719064"/>
              <a:gd name="connsiteX31" fmla="*/ 133165 w 5514464"/>
              <a:gd name="connsiteY31" fmla="*/ 1964462 h 2719064"/>
              <a:gd name="connsiteX32" fmla="*/ 115410 w 5514464"/>
              <a:gd name="connsiteY32" fmla="*/ 1928951 h 2719064"/>
              <a:gd name="connsiteX33" fmla="*/ 53266 w 5514464"/>
              <a:gd name="connsiteY33" fmla="*/ 1689254 h 2719064"/>
              <a:gd name="connsiteX34" fmla="*/ 35511 w 5514464"/>
              <a:gd name="connsiteY34" fmla="*/ 1538334 h 2719064"/>
              <a:gd name="connsiteX35" fmla="*/ 44388 w 5514464"/>
              <a:gd name="connsiteY35" fmla="*/ 1085572 h 2719064"/>
              <a:gd name="connsiteX36" fmla="*/ 506027 w 5514464"/>
              <a:gd name="connsiteY36" fmla="*/ 481891 h 2719064"/>
              <a:gd name="connsiteX37" fmla="*/ 603682 w 5514464"/>
              <a:gd name="connsiteY37" fmla="*/ 419747 h 2719064"/>
              <a:gd name="connsiteX38" fmla="*/ 1296140 w 5514464"/>
              <a:gd name="connsiteY38" fmla="*/ 180050 h 2719064"/>
              <a:gd name="connsiteX39" fmla="*/ 1535837 w 5514464"/>
              <a:gd name="connsiteY39" fmla="*/ 126784 h 2719064"/>
              <a:gd name="connsiteX40" fmla="*/ 2663301 w 5514464"/>
              <a:gd name="connsiteY40" fmla="*/ 11374 h 2719064"/>
              <a:gd name="connsiteX41" fmla="*/ 3737499 w 5514464"/>
              <a:gd name="connsiteY41" fmla="*/ 20252 h 2719064"/>
              <a:gd name="connsiteX42" fmla="*/ 4758431 w 5514464"/>
              <a:gd name="connsiteY42" fmla="*/ 304338 h 2719064"/>
              <a:gd name="connsiteX43" fmla="*/ 4864963 w 5514464"/>
              <a:gd name="connsiteY43" fmla="*/ 375359 h 2719064"/>
              <a:gd name="connsiteX44" fmla="*/ 5131293 w 5514464"/>
              <a:gd name="connsiteY44" fmla="*/ 623934 h 2719064"/>
              <a:gd name="connsiteX45" fmla="*/ 5495278 w 5514464"/>
              <a:gd name="connsiteY45" fmla="*/ 1298637 h 2719064"/>
              <a:gd name="connsiteX46" fmla="*/ 5513033 w 5514464"/>
              <a:gd name="connsiteY46" fmla="*/ 1431802 h 2719064"/>
              <a:gd name="connsiteX47" fmla="*/ 5273336 w 5514464"/>
              <a:gd name="connsiteY47" fmla="*/ 2479367 h 2719064"/>
              <a:gd name="connsiteX48" fmla="*/ 5202315 w 5514464"/>
              <a:gd name="connsiteY48" fmla="*/ 2532633 h 2719064"/>
              <a:gd name="connsiteX49" fmla="*/ 4935985 w 5514464"/>
              <a:gd name="connsiteY49" fmla="*/ 2648042 h 2719064"/>
              <a:gd name="connsiteX50" fmla="*/ 4296792 w 5514464"/>
              <a:gd name="connsiteY50" fmla="*/ 2719064 h 2719064"/>
              <a:gd name="connsiteX51" fmla="*/ 3036163 w 5514464"/>
              <a:gd name="connsiteY51" fmla="*/ 2674675 h 2719064"/>
              <a:gd name="connsiteX52" fmla="*/ 1926454 w 5514464"/>
              <a:gd name="connsiteY52" fmla="*/ 2488244 h 2719064"/>
              <a:gd name="connsiteX53" fmla="*/ 1233996 w 5514464"/>
              <a:gd name="connsiteY53" fmla="*/ 2292936 h 2719064"/>
              <a:gd name="connsiteX54" fmla="*/ 630315 w 5514464"/>
              <a:gd name="connsiteY54" fmla="*/ 2070994 h 2719064"/>
              <a:gd name="connsiteX55" fmla="*/ 284086 w 5514464"/>
              <a:gd name="connsiteY55" fmla="*/ 1884563 h 2719064"/>
              <a:gd name="connsiteX56" fmla="*/ 71021 w 5514464"/>
              <a:gd name="connsiteY56" fmla="*/ 1707009 h 2719064"/>
              <a:gd name="connsiteX57" fmla="*/ 0 w 5514464"/>
              <a:gd name="connsiteY57" fmla="*/ 1520578 h 2719064"/>
              <a:gd name="connsiteX58" fmla="*/ 17755 w 5514464"/>
              <a:gd name="connsiteY58" fmla="*/ 987918 h 2719064"/>
              <a:gd name="connsiteX59" fmla="*/ 35511 w 5514464"/>
              <a:gd name="connsiteY59" fmla="*/ 925774 h 2719064"/>
              <a:gd name="connsiteX60" fmla="*/ 71021 w 5514464"/>
              <a:gd name="connsiteY60" fmla="*/ 863631 h 2719064"/>
              <a:gd name="connsiteX61" fmla="*/ 213064 w 5514464"/>
              <a:gd name="connsiteY61" fmla="*/ 641689 h 2719064"/>
              <a:gd name="connsiteX62" fmla="*/ 479394 w 5514464"/>
              <a:gd name="connsiteY62" fmla="*/ 437503 h 2719064"/>
              <a:gd name="connsiteX63" fmla="*/ 594804 w 5514464"/>
              <a:gd name="connsiteY63" fmla="*/ 393114 h 2719064"/>
              <a:gd name="connsiteX64" fmla="*/ 1162975 w 5514464"/>
              <a:gd name="connsiteY64" fmla="*/ 251072 h 2719064"/>
              <a:gd name="connsiteX65" fmla="*/ 2130641 w 5514464"/>
              <a:gd name="connsiteY65" fmla="*/ 153417 h 2719064"/>
              <a:gd name="connsiteX66" fmla="*/ 2716567 w 5514464"/>
              <a:gd name="connsiteY66" fmla="*/ 153417 h 27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14464" h="2719064">
                <a:moveTo>
                  <a:pt x="186431" y="259949"/>
                </a:moveTo>
                <a:cubicBezTo>
                  <a:pt x="210105" y="248112"/>
                  <a:pt x="232190" y="232334"/>
                  <a:pt x="257453" y="224439"/>
                </a:cubicBezTo>
                <a:cubicBezTo>
                  <a:pt x="280225" y="217323"/>
                  <a:pt x="304825" y="218714"/>
                  <a:pt x="328474" y="215561"/>
                </a:cubicBezTo>
                <a:cubicBezTo>
                  <a:pt x="428598" y="202211"/>
                  <a:pt x="353480" y="210530"/>
                  <a:pt x="461639" y="197806"/>
                </a:cubicBezTo>
                <a:cubicBezTo>
                  <a:pt x="499668" y="193332"/>
                  <a:pt x="605547" y="181579"/>
                  <a:pt x="639192" y="180050"/>
                </a:cubicBezTo>
                <a:cubicBezTo>
                  <a:pt x="736790" y="175614"/>
                  <a:pt x="834501" y="174131"/>
                  <a:pt x="932155" y="171172"/>
                </a:cubicBezTo>
                <a:cubicBezTo>
                  <a:pt x="1207363" y="191887"/>
                  <a:pt x="1483239" y="205092"/>
                  <a:pt x="1757779" y="233316"/>
                </a:cubicBezTo>
                <a:cubicBezTo>
                  <a:pt x="1800640" y="237722"/>
                  <a:pt x="1841851" y="253360"/>
                  <a:pt x="1882066" y="268827"/>
                </a:cubicBezTo>
                <a:cubicBezTo>
                  <a:pt x="2111327" y="357004"/>
                  <a:pt x="2341649" y="443236"/>
                  <a:pt x="2565647" y="544035"/>
                </a:cubicBezTo>
                <a:cubicBezTo>
                  <a:pt x="2624831" y="570668"/>
                  <a:pt x="2682941" y="599831"/>
                  <a:pt x="2743200" y="623934"/>
                </a:cubicBezTo>
                <a:cubicBezTo>
                  <a:pt x="2801420" y="647222"/>
                  <a:pt x="2863669" y="660130"/>
                  <a:pt x="2920753" y="686077"/>
                </a:cubicBezTo>
                <a:cubicBezTo>
                  <a:pt x="3091837" y="763842"/>
                  <a:pt x="3261315" y="845555"/>
                  <a:pt x="3426781" y="934652"/>
                </a:cubicBezTo>
                <a:cubicBezTo>
                  <a:pt x="3492541" y="970061"/>
                  <a:pt x="3547540" y="1023367"/>
                  <a:pt x="3613212" y="1058939"/>
                </a:cubicBezTo>
                <a:cubicBezTo>
                  <a:pt x="3990955" y="1263550"/>
                  <a:pt x="3720521" y="1108664"/>
                  <a:pt x="3879542" y="1209860"/>
                </a:cubicBezTo>
                <a:cubicBezTo>
                  <a:pt x="3894099" y="1219124"/>
                  <a:pt x="3910015" y="1226289"/>
                  <a:pt x="3923930" y="1236493"/>
                </a:cubicBezTo>
                <a:cubicBezTo>
                  <a:pt x="3954490" y="1258904"/>
                  <a:pt x="3981869" y="1285487"/>
                  <a:pt x="4012707" y="1307514"/>
                </a:cubicBezTo>
                <a:cubicBezTo>
                  <a:pt x="4114151" y="1379974"/>
                  <a:pt x="3956375" y="1233427"/>
                  <a:pt x="4101484" y="1378536"/>
                </a:cubicBezTo>
                <a:cubicBezTo>
                  <a:pt x="4134084" y="1476343"/>
                  <a:pt x="4076987" y="1313586"/>
                  <a:pt x="4216893" y="1556089"/>
                </a:cubicBezTo>
                <a:cubicBezTo>
                  <a:pt x="4230922" y="1580406"/>
                  <a:pt x="4243526" y="1635988"/>
                  <a:pt x="4243526" y="1635988"/>
                </a:cubicBezTo>
                <a:cubicBezTo>
                  <a:pt x="4225771" y="1739561"/>
                  <a:pt x="4215746" y="1844760"/>
                  <a:pt x="4190260" y="1946706"/>
                </a:cubicBezTo>
                <a:cubicBezTo>
                  <a:pt x="4185664" y="1965089"/>
                  <a:pt x="4166119" y="1975936"/>
                  <a:pt x="4154750" y="1991095"/>
                </a:cubicBezTo>
                <a:cubicBezTo>
                  <a:pt x="4105611" y="2056614"/>
                  <a:pt x="4164721" y="2021620"/>
                  <a:pt x="4012707" y="2097627"/>
                </a:cubicBezTo>
                <a:cubicBezTo>
                  <a:pt x="3967478" y="2120241"/>
                  <a:pt x="3919493" y="2137747"/>
                  <a:pt x="3870664" y="2150893"/>
                </a:cubicBezTo>
                <a:cubicBezTo>
                  <a:pt x="3793724" y="2171608"/>
                  <a:pt x="3717406" y="2194787"/>
                  <a:pt x="3639845" y="2213037"/>
                </a:cubicBezTo>
                <a:cubicBezTo>
                  <a:pt x="3616621" y="2218501"/>
                  <a:pt x="3592518" y="2219126"/>
                  <a:pt x="3568823" y="2221914"/>
                </a:cubicBezTo>
                <a:cubicBezTo>
                  <a:pt x="3416554" y="2239828"/>
                  <a:pt x="3474133" y="2231302"/>
                  <a:pt x="3231472" y="2239670"/>
                </a:cubicBezTo>
                <a:lnTo>
                  <a:pt x="1065320" y="2221914"/>
                </a:lnTo>
                <a:cubicBezTo>
                  <a:pt x="877822" y="2216417"/>
                  <a:pt x="692547" y="2179666"/>
                  <a:pt x="506027" y="2159771"/>
                </a:cubicBezTo>
                <a:cubicBezTo>
                  <a:pt x="470594" y="2155992"/>
                  <a:pt x="435006" y="2153852"/>
                  <a:pt x="399495" y="2150893"/>
                </a:cubicBezTo>
                <a:cubicBezTo>
                  <a:pt x="357057" y="2142405"/>
                  <a:pt x="261170" y="2126119"/>
                  <a:pt x="221942" y="2106505"/>
                </a:cubicBezTo>
                <a:cubicBezTo>
                  <a:pt x="206969" y="2099019"/>
                  <a:pt x="195960" y="2084758"/>
                  <a:pt x="186431" y="2070994"/>
                </a:cubicBezTo>
                <a:cubicBezTo>
                  <a:pt x="111876" y="1963303"/>
                  <a:pt x="159548" y="2026022"/>
                  <a:pt x="133165" y="1964462"/>
                </a:cubicBezTo>
                <a:cubicBezTo>
                  <a:pt x="127952" y="1952298"/>
                  <a:pt x="119100" y="1941660"/>
                  <a:pt x="115410" y="1928951"/>
                </a:cubicBezTo>
                <a:cubicBezTo>
                  <a:pt x="92397" y="1849683"/>
                  <a:pt x="73981" y="1769153"/>
                  <a:pt x="53266" y="1689254"/>
                </a:cubicBezTo>
                <a:cubicBezTo>
                  <a:pt x="51313" y="1673631"/>
                  <a:pt x="35511" y="1549857"/>
                  <a:pt x="35511" y="1538334"/>
                </a:cubicBezTo>
                <a:cubicBezTo>
                  <a:pt x="35511" y="1387384"/>
                  <a:pt x="23041" y="1235005"/>
                  <a:pt x="44388" y="1085572"/>
                </a:cubicBezTo>
                <a:cubicBezTo>
                  <a:pt x="83759" y="809974"/>
                  <a:pt x="314759" y="658724"/>
                  <a:pt x="506027" y="481891"/>
                </a:cubicBezTo>
                <a:cubicBezTo>
                  <a:pt x="534358" y="455698"/>
                  <a:pt x="570017" y="438599"/>
                  <a:pt x="603682" y="419747"/>
                </a:cubicBezTo>
                <a:cubicBezTo>
                  <a:pt x="825470" y="295546"/>
                  <a:pt x="1026351" y="257133"/>
                  <a:pt x="1296140" y="180050"/>
                </a:cubicBezTo>
                <a:cubicBezTo>
                  <a:pt x="1374839" y="157565"/>
                  <a:pt x="1455697" y="143417"/>
                  <a:pt x="1535837" y="126784"/>
                </a:cubicBezTo>
                <a:cubicBezTo>
                  <a:pt x="1998707" y="30717"/>
                  <a:pt x="1927230" y="69677"/>
                  <a:pt x="2663301" y="11374"/>
                </a:cubicBezTo>
                <a:cubicBezTo>
                  <a:pt x="3021367" y="14333"/>
                  <a:pt x="3381830" y="-21216"/>
                  <a:pt x="3737499" y="20252"/>
                </a:cubicBezTo>
                <a:cubicBezTo>
                  <a:pt x="4081210" y="60326"/>
                  <a:pt x="4454346" y="121887"/>
                  <a:pt x="4758431" y="304338"/>
                </a:cubicBezTo>
                <a:cubicBezTo>
                  <a:pt x="4795027" y="326296"/>
                  <a:pt x="4832559" y="347584"/>
                  <a:pt x="4864963" y="375359"/>
                </a:cubicBezTo>
                <a:cubicBezTo>
                  <a:pt x="4957164" y="454389"/>
                  <a:pt x="5059294" y="526144"/>
                  <a:pt x="5131293" y="623934"/>
                </a:cubicBezTo>
                <a:cubicBezTo>
                  <a:pt x="5416623" y="1011472"/>
                  <a:pt x="5408010" y="1015018"/>
                  <a:pt x="5495278" y="1298637"/>
                </a:cubicBezTo>
                <a:cubicBezTo>
                  <a:pt x="5501196" y="1343025"/>
                  <a:pt x="5519710" y="1387521"/>
                  <a:pt x="5513033" y="1431802"/>
                </a:cubicBezTo>
                <a:cubicBezTo>
                  <a:pt x="5505267" y="1483302"/>
                  <a:pt x="5529166" y="2241809"/>
                  <a:pt x="5273336" y="2479367"/>
                </a:cubicBezTo>
                <a:cubicBezTo>
                  <a:pt x="5251651" y="2499503"/>
                  <a:pt x="5228783" y="2519399"/>
                  <a:pt x="5202315" y="2532633"/>
                </a:cubicBezTo>
                <a:cubicBezTo>
                  <a:pt x="5115776" y="2575902"/>
                  <a:pt x="5030751" y="2628531"/>
                  <a:pt x="4935985" y="2648042"/>
                </a:cubicBezTo>
                <a:cubicBezTo>
                  <a:pt x="4726013" y="2691271"/>
                  <a:pt x="4509856" y="2695390"/>
                  <a:pt x="4296792" y="2719064"/>
                </a:cubicBezTo>
                <a:cubicBezTo>
                  <a:pt x="3876582" y="2704268"/>
                  <a:pt x="3454654" y="2715427"/>
                  <a:pt x="3036163" y="2674675"/>
                </a:cubicBezTo>
                <a:cubicBezTo>
                  <a:pt x="2662842" y="2638322"/>
                  <a:pt x="2296013" y="2552403"/>
                  <a:pt x="1926454" y="2488244"/>
                </a:cubicBezTo>
                <a:cubicBezTo>
                  <a:pt x="1696814" y="2448376"/>
                  <a:pt x="1438940" y="2363878"/>
                  <a:pt x="1233996" y="2292936"/>
                </a:cubicBezTo>
                <a:cubicBezTo>
                  <a:pt x="983838" y="2206343"/>
                  <a:pt x="838924" y="2169809"/>
                  <a:pt x="630315" y="2070994"/>
                </a:cubicBezTo>
                <a:cubicBezTo>
                  <a:pt x="503720" y="2011028"/>
                  <a:pt x="399102" y="1968211"/>
                  <a:pt x="284086" y="1884563"/>
                </a:cubicBezTo>
                <a:cubicBezTo>
                  <a:pt x="209319" y="1830187"/>
                  <a:pt x="142043" y="1766194"/>
                  <a:pt x="71021" y="1707009"/>
                </a:cubicBezTo>
                <a:cubicBezTo>
                  <a:pt x="5554" y="1576075"/>
                  <a:pt x="26367" y="1639234"/>
                  <a:pt x="0" y="1520578"/>
                </a:cubicBezTo>
                <a:cubicBezTo>
                  <a:pt x="5918" y="1343025"/>
                  <a:pt x="7168" y="1165254"/>
                  <a:pt x="17755" y="987918"/>
                </a:cubicBezTo>
                <a:cubicBezTo>
                  <a:pt x="19039" y="966413"/>
                  <a:pt x="27025" y="945576"/>
                  <a:pt x="35511" y="925774"/>
                </a:cubicBezTo>
                <a:cubicBezTo>
                  <a:pt x="44909" y="903845"/>
                  <a:pt x="58376" y="883862"/>
                  <a:pt x="71021" y="863631"/>
                </a:cubicBezTo>
                <a:cubicBezTo>
                  <a:pt x="117573" y="789147"/>
                  <a:pt x="152291" y="705105"/>
                  <a:pt x="213064" y="641689"/>
                </a:cubicBezTo>
                <a:cubicBezTo>
                  <a:pt x="290464" y="560924"/>
                  <a:pt x="385652" y="498545"/>
                  <a:pt x="479394" y="437503"/>
                </a:cubicBezTo>
                <a:cubicBezTo>
                  <a:pt x="513934" y="415012"/>
                  <a:pt x="556023" y="407075"/>
                  <a:pt x="594804" y="393114"/>
                </a:cubicBezTo>
                <a:cubicBezTo>
                  <a:pt x="771868" y="329371"/>
                  <a:pt x="999379" y="274443"/>
                  <a:pt x="1162975" y="251072"/>
                </a:cubicBezTo>
                <a:cubicBezTo>
                  <a:pt x="1483910" y="205224"/>
                  <a:pt x="1807086" y="173755"/>
                  <a:pt x="2130641" y="153417"/>
                </a:cubicBezTo>
                <a:cubicBezTo>
                  <a:pt x="2325565" y="141165"/>
                  <a:pt x="2521258" y="153417"/>
                  <a:pt x="2716567" y="15341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ainzbedo1@gmail.com</dc:creator>
  <cp:lastModifiedBy>ainzbedo1@gmail.com</cp:lastModifiedBy>
  <cp:revision>2</cp:revision>
  <dcterms:created xsi:type="dcterms:W3CDTF">2017-09-11T11:40:53Z</dcterms:created>
  <dcterms:modified xsi:type="dcterms:W3CDTF">2017-09-11T11:43:31Z</dcterms:modified>
</cp:coreProperties>
</file>