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84"/>
    <p:restoredTop sz="94674"/>
  </p:normalViewPr>
  <p:slideViewPr>
    <p:cSldViewPr snapToGrid="0" snapToObjects="1">
      <p:cViewPr varScale="1">
        <p:scale>
          <a:sx n="102" d="100"/>
          <a:sy n="102" d="100"/>
        </p:scale>
        <p:origin x="76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179AEF-67AE-B64F-BA2F-DA5C09B7B1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77E0861-6B5E-4F40-AFB0-40B445A735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2EE5D42-8ACD-684A-AA69-77B2554EF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37AC7-D848-7D47-AE69-B8CF7EA8538A}" type="datetimeFigureOut">
              <a:rPr lang="fr-FR" smtClean="0"/>
              <a:t>15/07/2020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2934A4B-1910-724B-9D29-6CFBD1ED1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AD41027-3D14-B64F-B255-39571E295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F69AD-C307-9741-9830-0EEFC41E0B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4886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BBDAEF-64AA-3E4B-81C9-B341F4654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D5E2312-C9F2-9045-B3A2-CFC9EB95F5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D0747D8-55EE-5B4B-8CC3-D2A17AEA6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37AC7-D848-7D47-AE69-B8CF7EA8538A}" type="datetimeFigureOut">
              <a:rPr lang="fr-FR" smtClean="0"/>
              <a:t>15/07/2020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C51F556-38A7-0A44-BB0F-C323491CB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D498700-D808-4847-AB6B-0D7106B01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F69AD-C307-9741-9830-0EEFC41E0B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0442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56195B3F-CDF9-5D41-8A32-34BEFC021C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25F852F-24A6-4A40-BE4F-82BA0F21D1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8CC251D-1CC2-E247-AC94-8A8757113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37AC7-D848-7D47-AE69-B8CF7EA8538A}" type="datetimeFigureOut">
              <a:rPr lang="fr-FR" smtClean="0"/>
              <a:t>15/07/2020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64980E7-4592-F448-A658-873CAEF19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7A93BEB-E875-7C4F-8339-9386432AF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F69AD-C307-9741-9830-0EEFC41E0B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1684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A69177-9C2B-3E49-A79C-2D5B9386B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3E09EC7-54BA-3B45-98B4-A461A03445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727EB5C-1930-7F4E-AD8F-0BB2038F9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37AC7-D848-7D47-AE69-B8CF7EA8538A}" type="datetimeFigureOut">
              <a:rPr lang="fr-FR" smtClean="0"/>
              <a:t>15/07/2020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EDBBF6B-7586-3D45-B59C-34183EF58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037981E-50F1-E04B-9E26-A197DFBD9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F69AD-C307-9741-9830-0EEFC41E0B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5059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A656F7-22D6-4345-AB17-BDA43D666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884D1F5-6882-FA47-95D9-7AB9DD3833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7DCA66D-33C2-5D44-88B7-69B2D3B61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37AC7-D848-7D47-AE69-B8CF7EA8538A}" type="datetimeFigureOut">
              <a:rPr lang="fr-FR" smtClean="0"/>
              <a:t>15/07/2020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3AD1F8F-1C94-0246-B40F-3995B2DD7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7E3575E-6A00-744C-8501-A77283A29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F69AD-C307-9741-9830-0EEFC41E0B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0953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A1FA38-A87E-B747-8D51-780C26E76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70C56CB-6CD8-C44B-A036-1B8D9325E6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FA8EA83-586B-104D-9E29-57685CCF18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53FC289-83E0-CF43-A7B9-007880715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37AC7-D848-7D47-AE69-B8CF7EA8538A}" type="datetimeFigureOut">
              <a:rPr lang="fr-FR" smtClean="0"/>
              <a:t>15/07/2020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9979CF1-AB4B-0D42-994A-DAE337F6A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9E36E23-D955-E146-93C1-F3AA19862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F69AD-C307-9741-9830-0EEFC41E0B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7576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7A013C-4FDF-7541-A88A-9A0C0C411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42834FF-2F89-254F-BC19-1C706A0472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A66368E-9312-CC42-B605-13C3AE2554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69CE2F3-0B9B-664F-BB27-EEA9544BB4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73B99BB-9A6F-3144-9B6F-79F99EF823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B04CE79E-7DA9-A34C-914B-39DCDDD34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37AC7-D848-7D47-AE69-B8CF7EA8538A}" type="datetimeFigureOut">
              <a:rPr lang="fr-FR" smtClean="0"/>
              <a:t>15/07/2020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D232F52-0208-F143-A3F3-22E37C03E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215F681-EFD7-8E43-9FC8-65DC6151C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F69AD-C307-9741-9830-0EEFC41E0B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2067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EE72C20-4C9F-B441-AAFD-4E68AA3FB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9C5EFB3-298B-AC42-99F1-F1E9D2CAF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37AC7-D848-7D47-AE69-B8CF7EA8538A}" type="datetimeFigureOut">
              <a:rPr lang="fr-FR" smtClean="0"/>
              <a:t>15/07/2020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CFB1622-A6BF-D24B-9950-BC00A8ABC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7CC69A0-6B58-FE47-9CFD-863CB7961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F69AD-C307-9741-9830-0EEFC41E0B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8483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1C885EE-DABB-EE40-8A46-88283BF2C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37AC7-D848-7D47-AE69-B8CF7EA8538A}" type="datetimeFigureOut">
              <a:rPr lang="fr-FR" smtClean="0"/>
              <a:t>15/07/2020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27A6D7C-C78D-0F4C-8172-86440C330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FF2CB2C-1E1F-AD4C-BAB3-56D63E6CC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F69AD-C307-9741-9830-0EEFC41E0B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0992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4749C7-5F3A-8E4F-B3BB-D89A8A545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78ED440-B8A3-9144-8AB9-0317372464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4EEE1EB-6E59-7645-ACF1-D0169BB1A5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1129CD5-C752-FA44-B029-858944939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37AC7-D848-7D47-AE69-B8CF7EA8538A}" type="datetimeFigureOut">
              <a:rPr lang="fr-FR" smtClean="0"/>
              <a:t>15/07/2020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1122383-01CC-794B-BFD1-EABC6471F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A643BB7-775D-5D4A-88B9-8384CF16F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F69AD-C307-9741-9830-0EEFC41E0B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9480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AA18ED-6851-374F-BC09-6840FB2CC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169FD26-25FE-A341-8C7D-BE486FDEB1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E85E192-531E-C54C-A994-10EBDB0B50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239C63B-C17F-4540-8A11-4AB56E6C1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37AC7-D848-7D47-AE69-B8CF7EA8538A}" type="datetimeFigureOut">
              <a:rPr lang="fr-FR" smtClean="0"/>
              <a:t>15/07/2020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F84C850-7253-8D48-ABF9-AB38BE25E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06F3FA7-40C5-3C4E-A43F-83B7E1AD8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F69AD-C307-9741-9830-0EEFC41E0B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4699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C1FA0D7-085B-304C-A51C-82D189802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CBE0B12-FC8F-3C4E-88C3-99D1476FC9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F8324FB-F6CF-D649-8215-57327BF37D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637AC7-D848-7D47-AE69-B8CF7EA8538A}" type="datetimeFigureOut">
              <a:rPr lang="fr-FR" smtClean="0"/>
              <a:t>15/07/2020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ACBD343-86D2-5344-89A6-C892E38C77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218D633-6987-0647-A776-7FDD20D35C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0F69AD-C307-9741-9830-0EEFC41E0B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0971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CC407F3A-C388-384E-B0AB-7D98168091D1}"/>
              </a:ext>
            </a:extLst>
          </p:cNvPr>
          <p:cNvSpPr/>
          <p:nvPr/>
        </p:nvSpPr>
        <p:spPr>
          <a:xfrm>
            <a:off x="7379918" y="3064297"/>
            <a:ext cx="3133594" cy="89874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319CEF4-C279-5048-95E0-6478DF4D526C}"/>
              </a:ext>
            </a:extLst>
          </p:cNvPr>
          <p:cNvSpPr/>
          <p:nvPr/>
        </p:nvSpPr>
        <p:spPr>
          <a:xfrm>
            <a:off x="5123143" y="408659"/>
            <a:ext cx="1728591" cy="173172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104D287-6FE6-6549-AF05-13377A434DE5}"/>
              </a:ext>
            </a:extLst>
          </p:cNvPr>
          <p:cNvSpPr/>
          <p:nvPr/>
        </p:nvSpPr>
        <p:spPr>
          <a:xfrm>
            <a:off x="390388" y="375780"/>
            <a:ext cx="4018773" cy="173172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D136D28-D439-5D48-AB6C-98BDF83FD79E}"/>
              </a:ext>
            </a:extLst>
          </p:cNvPr>
          <p:cNvSpPr/>
          <p:nvPr/>
        </p:nvSpPr>
        <p:spPr>
          <a:xfrm>
            <a:off x="2949877" y="3275552"/>
            <a:ext cx="1215025" cy="5511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Item2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BCBD8DE-02A1-3A48-AB82-E439B2A8DC89}"/>
              </a:ext>
            </a:extLst>
          </p:cNvPr>
          <p:cNvSpPr/>
          <p:nvPr/>
        </p:nvSpPr>
        <p:spPr>
          <a:xfrm>
            <a:off x="5379927" y="3275550"/>
            <a:ext cx="1215025" cy="5511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Item3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AC66E51-5DE6-114F-A969-CFDF0A6B27CE}"/>
              </a:ext>
            </a:extLst>
          </p:cNvPr>
          <p:cNvSpPr/>
          <p:nvPr/>
        </p:nvSpPr>
        <p:spPr>
          <a:xfrm>
            <a:off x="5313121" y="610642"/>
            <a:ext cx="1348634" cy="55114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Container 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8CF61E7-7893-454A-B42A-BD67EE1A9216}"/>
              </a:ext>
            </a:extLst>
          </p:cNvPr>
          <p:cNvSpPr/>
          <p:nvPr/>
        </p:nvSpPr>
        <p:spPr>
          <a:xfrm>
            <a:off x="1668047" y="610641"/>
            <a:ext cx="1348634" cy="55114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Container 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5AE47D6-D5F4-D04B-95D7-C2EE971B4577}"/>
              </a:ext>
            </a:extLst>
          </p:cNvPr>
          <p:cNvSpPr/>
          <p:nvPr/>
        </p:nvSpPr>
        <p:spPr>
          <a:xfrm>
            <a:off x="4164902" y="4111666"/>
            <a:ext cx="1215025" cy="5511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Item5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C2D6AFD-90E7-AB4B-95D3-FD79021B4CDD}"/>
              </a:ext>
            </a:extLst>
          </p:cNvPr>
          <p:cNvSpPr/>
          <p:nvPr/>
        </p:nvSpPr>
        <p:spPr>
          <a:xfrm>
            <a:off x="519827" y="3275551"/>
            <a:ext cx="1215025" cy="5511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Item1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5138A2D-9CB5-014D-8AD1-FD0258F54B66}"/>
              </a:ext>
            </a:extLst>
          </p:cNvPr>
          <p:cNvSpPr/>
          <p:nvPr/>
        </p:nvSpPr>
        <p:spPr>
          <a:xfrm>
            <a:off x="1734852" y="4111666"/>
            <a:ext cx="1215025" cy="5511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Item4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5E33B5F-A433-E24C-8EF0-4E2579EC0A09}"/>
              </a:ext>
            </a:extLst>
          </p:cNvPr>
          <p:cNvSpPr/>
          <p:nvPr/>
        </p:nvSpPr>
        <p:spPr>
          <a:xfrm>
            <a:off x="2949877" y="4947780"/>
            <a:ext cx="1215025" cy="5511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Item7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13B71C-87A1-2840-818A-46E45DC9A040}"/>
              </a:ext>
            </a:extLst>
          </p:cNvPr>
          <p:cNvSpPr/>
          <p:nvPr/>
        </p:nvSpPr>
        <p:spPr>
          <a:xfrm>
            <a:off x="5379927" y="4947780"/>
            <a:ext cx="1215025" cy="5511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Item8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F0FB01A-1BAA-7F4A-9A46-D51FC086093D}"/>
              </a:ext>
            </a:extLst>
          </p:cNvPr>
          <p:cNvSpPr/>
          <p:nvPr/>
        </p:nvSpPr>
        <p:spPr>
          <a:xfrm>
            <a:off x="4164901" y="5783894"/>
            <a:ext cx="1215025" cy="5511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Item10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197E9C9-93B8-2843-8FE9-E6F6380725C9}"/>
              </a:ext>
            </a:extLst>
          </p:cNvPr>
          <p:cNvSpPr/>
          <p:nvPr/>
        </p:nvSpPr>
        <p:spPr>
          <a:xfrm>
            <a:off x="1734852" y="5783894"/>
            <a:ext cx="1215025" cy="5511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Item9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4C2A29F-271F-1B4B-8B7F-C79FF5F1E290}"/>
              </a:ext>
            </a:extLst>
          </p:cNvPr>
          <p:cNvSpPr/>
          <p:nvPr/>
        </p:nvSpPr>
        <p:spPr>
          <a:xfrm>
            <a:off x="519826" y="4947779"/>
            <a:ext cx="1215025" cy="5511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Item6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07B4032-098B-D343-9B17-BC780FD2512C}"/>
              </a:ext>
            </a:extLst>
          </p:cNvPr>
          <p:cNvSpPr/>
          <p:nvPr/>
        </p:nvSpPr>
        <p:spPr>
          <a:xfrm>
            <a:off x="9035439" y="3206778"/>
            <a:ext cx="1348634" cy="55114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Container 3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DC29874D-1222-7947-BEA6-0FAABE6C8D79}"/>
              </a:ext>
            </a:extLst>
          </p:cNvPr>
          <p:cNvSpPr txBox="1"/>
          <p:nvPr/>
        </p:nvSpPr>
        <p:spPr>
          <a:xfrm>
            <a:off x="5987438" y="5785693"/>
            <a:ext cx="61800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Item7 = Item4 + Item5</a:t>
            </a:r>
          </a:p>
          <a:p>
            <a:r>
              <a:rPr lang="fr-FR" dirty="0"/>
              <a:t>Item4 = Item1 + Item2 = Container1</a:t>
            </a:r>
          </a:p>
          <a:p>
            <a:r>
              <a:rPr lang="fr-FR" dirty="0"/>
              <a:t>Item5 = Item2 + Item3 = Container1 + (Container2 | Container3)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2F87245-6B3A-8D4C-97E1-4F78B3531EC4}"/>
              </a:ext>
            </a:extLst>
          </p:cNvPr>
          <p:cNvSpPr/>
          <p:nvPr/>
        </p:nvSpPr>
        <p:spPr>
          <a:xfrm>
            <a:off x="5379927" y="1463193"/>
            <a:ext cx="294363" cy="2528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67BE66A-2935-3F42-A30A-A5781BD7EF20}"/>
              </a:ext>
            </a:extLst>
          </p:cNvPr>
          <p:cNvSpPr/>
          <p:nvPr/>
        </p:nvSpPr>
        <p:spPr>
          <a:xfrm>
            <a:off x="5801637" y="1463194"/>
            <a:ext cx="294363" cy="2528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F342F60-682C-8846-9DC5-33C53EAF0CBB}"/>
              </a:ext>
            </a:extLst>
          </p:cNvPr>
          <p:cNvSpPr/>
          <p:nvPr/>
        </p:nvSpPr>
        <p:spPr>
          <a:xfrm>
            <a:off x="6241090" y="1476496"/>
            <a:ext cx="294363" cy="2528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4189618-9CED-F844-9AAF-8082A891FFB1}"/>
              </a:ext>
            </a:extLst>
          </p:cNvPr>
          <p:cNvSpPr/>
          <p:nvPr/>
        </p:nvSpPr>
        <p:spPr>
          <a:xfrm>
            <a:off x="7562585" y="3355913"/>
            <a:ext cx="294363" cy="2528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6E760B1-0EB8-264A-ADA4-8A31E71C4A26}"/>
              </a:ext>
            </a:extLst>
          </p:cNvPr>
          <p:cNvSpPr/>
          <p:nvPr/>
        </p:nvSpPr>
        <p:spPr>
          <a:xfrm>
            <a:off x="541223" y="1460832"/>
            <a:ext cx="294363" cy="2528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C8E9CE8-3C90-4641-BD4A-043CDDFAA95B}"/>
              </a:ext>
            </a:extLst>
          </p:cNvPr>
          <p:cNvSpPr/>
          <p:nvPr/>
        </p:nvSpPr>
        <p:spPr>
          <a:xfrm>
            <a:off x="962933" y="1460833"/>
            <a:ext cx="294363" cy="2528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8659BFC-0E62-F440-8F0A-A398B579D627}"/>
              </a:ext>
            </a:extLst>
          </p:cNvPr>
          <p:cNvSpPr/>
          <p:nvPr/>
        </p:nvSpPr>
        <p:spPr>
          <a:xfrm>
            <a:off x="1402386" y="1474135"/>
            <a:ext cx="294363" cy="2528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1124FF6-680D-644C-81C6-7984F608D70C}"/>
              </a:ext>
            </a:extLst>
          </p:cNvPr>
          <p:cNvSpPr/>
          <p:nvPr/>
        </p:nvSpPr>
        <p:spPr>
          <a:xfrm>
            <a:off x="3009375" y="1460832"/>
            <a:ext cx="294363" cy="2528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2CAE718-7047-F444-9704-F41018B0114A}"/>
              </a:ext>
            </a:extLst>
          </p:cNvPr>
          <p:cNvSpPr/>
          <p:nvPr/>
        </p:nvSpPr>
        <p:spPr>
          <a:xfrm>
            <a:off x="3431085" y="1460833"/>
            <a:ext cx="294363" cy="2528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DA463D6-4812-0844-9D4F-8A4F9C31EB1F}"/>
              </a:ext>
            </a:extLst>
          </p:cNvPr>
          <p:cNvSpPr/>
          <p:nvPr/>
        </p:nvSpPr>
        <p:spPr>
          <a:xfrm>
            <a:off x="3870538" y="1474135"/>
            <a:ext cx="294363" cy="2528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3575107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41</Words>
  <Application>Microsoft Macintosh PowerPoint</Application>
  <PresentationFormat>Grand écran</PresentationFormat>
  <Paragraphs>16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pierre bouteloup</dc:creator>
  <cp:lastModifiedBy>pierre bouteloup</cp:lastModifiedBy>
  <cp:revision>4</cp:revision>
  <dcterms:created xsi:type="dcterms:W3CDTF">2020-07-15T20:36:22Z</dcterms:created>
  <dcterms:modified xsi:type="dcterms:W3CDTF">2020-07-15T20:53:33Z</dcterms:modified>
</cp:coreProperties>
</file>