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70" r:id="rId2"/>
    <p:sldId id="271" r:id="rId3"/>
    <p:sldId id="272" r:id="rId4"/>
    <p:sldId id="269" r:id="rId5"/>
    <p:sldId id="264" r:id="rId6"/>
    <p:sldId id="273" r:id="rId7"/>
    <p:sldId id="256" r:id="rId8"/>
    <p:sldId id="262" r:id="rId9"/>
    <p:sldId id="259" r:id="rId10"/>
    <p:sldId id="268" r:id="rId11"/>
    <p:sldId id="265" r:id="rId12"/>
    <p:sldId id="266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20/08/15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peptide intensities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 smtClean="0"/>
              <a:t>Is sequence evidence enough?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What </a:t>
            </a:r>
            <a:r>
              <a:rPr lang="en-US" dirty="0"/>
              <a:t>if not prototypic peptides cluster </a:t>
            </a:r>
            <a:r>
              <a:rPr lang="en-US" dirty="0" smtClean="0"/>
              <a:t>together given intensity?</a:t>
            </a:r>
            <a:endParaRPr lang="en-US" dirty="0"/>
          </a:p>
          <a:p>
            <a:pPr marL="708660" lvl="2">
              <a:buClr>
                <a:schemeClr val="accent1"/>
              </a:buClr>
            </a:pPr>
            <a:r>
              <a:rPr lang="en-US" dirty="0"/>
              <a:t>a(A,B) , b(C,B) , c(A), </a:t>
            </a:r>
            <a:r>
              <a:rPr lang="en-US" dirty="0" smtClean="0"/>
              <a:t>d(C)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Naïve : A(</a:t>
            </a:r>
            <a:r>
              <a:rPr lang="en-US" dirty="0" err="1" smtClean="0"/>
              <a:t>a,c</a:t>
            </a:r>
            <a:r>
              <a:rPr lang="en-US" dirty="0" smtClean="0"/>
              <a:t>) , C(</a:t>
            </a:r>
            <a:r>
              <a:rPr lang="en-US" dirty="0" err="1" smtClean="0"/>
              <a:t>b,d</a:t>
            </a:r>
            <a:r>
              <a:rPr lang="en-US" dirty="0" smtClean="0"/>
              <a:t>)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But assume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&gt;&gt; c(</a:t>
            </a:r>
            <a:r>
              <a:rPr lang="en-US" dirty="0" err="1" smtClean="0"/>
              <a:t>a,c</a:t>
            </a:r>
            <a:r>
              <a:rPr lang="en-US" dirty="0" smtClean="0"/>
              <a:t>) and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b,d</a:t>
            </a:r>
            <a:r>
              <a:rPr lang="en-US" dirty="0" smtClean="0"/>
              <a:t>) 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Isn’t </a:t>
            </a:r>
            <a:r>
              <a:rPr lang="en-US" dirty="0"/>
              <a:t>there enough evidence for Protein </a:t>
            </a:r>
            <a:r>
              <a:rPr lang="en-US" dirty="0" smtClean="0"/>
              <a:t>B -&gt; A(c), C(d) , B(</a:t>
            </a:r>
            <a:r>
              <a:rPr lang="en-US" dirty="0" err="1" smtClean="0"/>
              <a:t>a,b</a:t>
            </a:r>
            <a:r>
              <a:rPr lang="en-US" dirty="0" smtClean="0"/>
              <a:t>) 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31" y="3927929"/>
            <a:ext cx="2770336" cy="28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 algorithm -&gt; </a:t>
            </a:r>
          </a:p>
          <a:p>
            <a:pPr lvl="1"/>
            <a:r>
              <a:rPr lang="en-US" dirty="0" smtClean="0"/>
              <a:t>Find protein with most peptides</a:t>
            </a:r>
          </a:p>
          <a:p>
            <a:pPr lvl="1"/>
            <a:r>
              <a:rPr lang="en-US" dirty="0" smtClean="0"/>
              <a:t>Remove all peptides assigned to it</a:t>
            </a:r>
          </a:p>
          <a:p>
            <a:pPr lvl="1"/>
            <a:r>
              <a:rPr lang="en-US" dirty="0" smtClean="0"/>
              <a:t>Find next protein with most peptides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Arrive at smallest protein set but with respect to? is it the best set?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5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Protein takes 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868"/>
            <a:ext cx="9144000" cy="3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Mascot search with mascot b-fabric application</a:t>
            </a:r>
          </a:p>
          <a:p>
            <a:r>
              <a:rPr lang="en-US" dirty="0" smtClean="0"/>
              <a:t>Assay Library Generation for DIA</a:t>
            </a:r>
          </a:p>
          <a:p>
            <a:pPr lvl="1"/>
            <a:r>
              <a:rPr lang="en-US" dirty="0" smtClean="0"/>
              <a:t>Using protocol from </a:t>
            </a:r>
            <a:r>
              <a:rPr lang="en-US" dirty="0" err="1" smtClean="0"/>
              <a:t>specL</a:t>
            </a:r>
            <a:r>
              <a:rPr lang="en-US" dirty="0" smtClean="0"/>
              <a:t> publication</a:t>
            </a:r>
            <a:endParaRPr lang="en-US" dirty="0"/>
          </a:p>
          <a:p>
            <a:r>
              <a:rPr lang="en-US" dirty="0" smtClean="0"/>
              <a:t>Input – list of </a:t>
            </a:r>
            <a:r>
              <a:rPr lang="en-US" dirty="0" err="1" smtClean="0"/>
              <a:t>dat</a:t>
            </a:r>
            <a:endParaRPr lang="en-US" dirty="0" smtClean="0"/>
          </a:p>
          <a:p>
            <a:pPr lvl="3"/>
            <a:r>
              <a:rPr lang="is-IS" dirty="0"/>
              <a:t>/usr/local/mascot/data/20150715/F221103.dat</a:t>
            </a:r>
          </a:p>
          <a:p>
            <a:pPr lvl="3"/>
            <a:r>
              <a:rPr lang="is-IS" dirty="0"/>
              <a:t>/usr/local/mascot/data/20150715/F221097.dat</a:t>
            </a:r>
          </a:p>
          <a:p>
            <a:pPr lvl="3"/>
            <a:r>
              <a:rPr lang="is-IS" dirty="0"/>
              <a:t>/usr/local/mascot/data/20150715/F221096.dat</a:t>
            </a:r>
          </a:p>
          <a:p>
            <a:pPr lvl="3"/>
            <a:r>
              <a:rPr lang="is-IS" dirty="0"/>
              <a:t>/usr/local/mascot/data/20150715/F221095.dat</a:t>
            </a:r>
          </a:p>
          <a:p>
            <a:pPr lvl="3"/>
            <a:r>
              <a:rPr lang="is-IS" dirty="0"/>
              <a:t>/usr/local/mascot/data/20150715/F221094.</a:t>
            </a:r>
            <a:r>
              <a:rPr lang="is-IS" dirty="0" smtClean="0"/>
              <a:t>dat</a:t>
            </a:r>
          </a:p>
          <a:p>
            <a:r>
              <a:rPr lang="en-US" dirty="0" err="1" smtClean="0"/>
              <a:t>topN</a:t>
            </a:r>
            <a:r>
              <a:rPr lang="en-US" dirty="0"/>
              <a:t> </a:t>
            </a:r>
            <a:r>
              <a:rPr lang="en-US" dirty="0" smtClean="0"/>
              <a:t>ions</a:t>
            </a:r>
          </a:p>
          <a:p>
            <a:r>
              <a:rPr lang="en-US" dirty="0" smtClean="0"/>
              <a:t>Minimum ions? Or default </a:t>
            </a:r>
            <a:r>
              <a:rPr lang="en-US" dirty="0" err="1" smtClean="0"/>
              <a:t>topN</a:t>
            </a:r>
            <a:r>
              <a:rPr lang="en-US" dirty="0" smtClean="0"/>
              <a:t> = </a:t>
            </a:r>
            <a:r>
              <a:rPr lang="en-US" dirty="0" err="1" smtClean="0"/>
              <a:t>minumum</a:t>
            </a:r>
            <a:r>
              <a:rPr lang="en-US" dirty="0" smtClean="0"/>
              <a:t> ions.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463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tests – who want’s to build libraries and can give me list’s of *.</a:t>
            </a:r>
            <a:r>
              <a:rPr lang="en-US" dirty="0" err="1" smtClean="0"/>
              <a:t>dat</a:t>
            </a:r>
            <a:r>
              <a:rPr lang="en-US" dirty="0" smtClean="0"/>
              <a:t> files (registered with b-fabric) </a:t>
            </a:r>
            <a:r>
              <a:rPr lang="en-US" sz="1000" dirty="0" smtClean="0"/>
              <a:t>(and is interested in looking at the output?)</a:t>
            </a:r>
          </a:p>
          <a:p>
            <a:r>
              <a:rPr lang="en-US" dirty="0" smtClean="0"/>
              <a:t>Open issues :</a:t>
            </a:r>
          </a:p>
          <a:p>
            <a:pPr lvl="1"/>
            <a:r>
              <a:rPr lang="en-US" dirty="0"/>
              <a:t>How to assign </a:t>
            </a:r>
            <a:r>
              <a:rPr lang="en-US" dirty="0" smtClean="0"/>
              <a:t>precursors to </a:t>
            </a:r>
            <a:r>
              <a:rPr lang="en-US" dirty="0"/>
              <a:t>proteins?</a:t>
            </a:r>
          </a:p>
          <a:p>
            <a:pPr lvl="1"/>
            <a:r>
              <a:rPr lang="en-US" dirty="0" smtClean="0"/>
              <a:t>How to control FDR on protein level?</a:t>
            </a:r>
          </a:p>
          <a:p>
            <a:pPr lvl="1"/>
            <a:r>
              <a:rPr lang="en-US" dirty="0" smtClean="0"/>
              <a:t>Precursors are selected given Mascot e-value of 0.05 approx. Mascot score of 13.</a:t>
            </a:r>
          </a:p>
          <a:p>
            <a:r>
              <a:rPr lang="en-US" dirty="0" smtClean="0"/>
              <a:t>Min Mascot score as parameter?</a:t>
            </a:r>
          </a:p>
          <a:p>
            <a:r>
              <a:rPr lang="en-US" dirty="0" smtClean="0"/>
              <a:t>Or </a:t>
            </a:r>
            <a:r>
              <a:rPr lang="en-US" b="1" dirty="0" err="1" smtClean="0"/>
              <a:t>fdr</a:t>
            </a:r>
            <a:r>
              <a:rPr lang="en-US" dirty="0" smtClean="0"/>
              <a:t> - on transition level as parameter? (counting decoys) -&gt; You must use decoy databases. </a:t>
            </a:r>
          </a:p>
          <a:p>
            <a:r>
              <a:rPr lang="en-US" dirty="0" smtClean="0"/>
              <a:t>There can’t be one on protein level since we do not know at this stage number of proteins generated.</a:t>
            </a:r>
          </a:p>
        </p:txBody>
      </p:sp>
    </p:spTree>
    <p:extLst>
      <p:ext uri="{BB962C8B-B14F-4D97-AF65-F5344CB8AC3E}">
        <p14:creationId xmlns:p14="http://schemas.microsoft.com/office/powerpoint/2010/main" val="396339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Peptides -&gt;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AAAITSDLLESLGR</a:t>
            </a:r>
          </a:p>
          <a:p>
            <a:pPr lvl="2"/>
            <a:r>
              <a:rPr lang="en-US" dirty="0"/>
              <a:t>sp|Q62009|POSTN_MOUSE sp|Q62009-2|POSTN_MOUSE sp|Q62009-3|POSTN_MOUSE sp|Q62009-4|POSTN_MOUSE sp|Q62009-5|</a:t>
            </a:r>
            <a:r>
              <a:rPr lang="en-US" dirty="0" smtClean="0"/>
              <a:t>POSTN_MOUSE</a:t>
            </a:r>
          </a:p>
          <a:p>
            <a:r>
              <a:rPr lang="en-US" dirty="0" smtClean="0"/>
              <a:t>AAAQTLER</a:t>
            </a:r>
          </a:p>
          <a:p>
            <a:pPr lvl="2"/>
            <a:r>
              <a:rPr lang="en-US" dirty="0"/>
              <a:t>sp|P23492|PNPH_MOUSE tr|Q543K9|</a:t>
            </a:r>
            <a:r>
              <a:rPr lang="en-US" dirty="0" smtClean="0"/>
              <a:t>Q543K9_MOUSE</a:t>
            </a:r>
          </a:p>
          <a:p>
            <a:r>
              <a:rPr lang="en-US" dirty="0"/>
              <a:t> </a:t>
            </a:r>
            <a:r>
              <a:rPr lang="en-US" dirty="0" smtClean="0"/>
              <a:t>AADKDTCFSTEGPNLVTR</a:t>
            </a:r>
          </a:p>
          <a:p>
            <a:pPr lvl="2"/>
            <a:r>
              <a:rPr lang="en-US" dirty="0" smtClean="0"/>
              <a:t>Sp|P07724|ALBU_MOUSE</a:t>
            </a:r>
          </a:p>
          <a:p>
            <a:r>
              <a:rPr lang="en-US" dirty="0" smtClean="0"/>
              <a:t>AAFTECCQAADK</a:t>
            </a:r>
          </a:p>
          <a:p>
            <a:pPr lvl="2"/>
            <a:r>
              <a:rPr lang="en-US" dirty="0"/>
              <a:t>zz|ZZ_FGCZCont0097|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use precursor Protein assignment computed by search engines</a:t>
            </a:r>
          </a:p>
          <a:p>
            <a:r>
              <a:rPr lang="en-US" dirty="0"/>
              <a:t>Resolve this issue on genomic level. </a:t>
            </a:r>
          </a:p>
          <a:p>
            <a:pPr lvl="1"/>
            <a:r>
              <a:rPr lang="en-US" dirty="0"/>
              <a:t>use databases with low redundancy (without isoforms)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sp</a:t>
            </a:r>
            <a:r>
              <a:rPr lang="en-US" dirty="0"/>
              <a:t> identifiers than -&gt; 80% of </a:t>
            </a:r>
            <a:r>
              <a:rPr lang="en-US" dirty="0" err="1"/>
              <a:t>proteotypic</a:t>
            </a:r>
            <a:r>
              <a:rPr lang="en-US" dirty="0"/>
              <a:t> peptides!</a:t>
            </a:r>
          </a:p>
          <a:p>
            <a:r>
              <a:rPr lang="en-US" dirty="0" smtClean="0"/>
              <a:t>Take first protein ID for each peptide</a:t>
            </a:r>
          </a:p>
          <a:p>
            <a:pPr lvl="2"/>
            <a:r>
              <a:rPr lang="en-US" dirty="0"/>
              <a:t>AAAEVNQEYGLDPK.2;1504.728 </a:t>
            </a:r>
            <a:endParaRPr lang="en-US" dirty="0" smtClean="0"/>
          </a:p>
          <a:p>
            <a:pPr lvl="2"/>
            <a:r>
              <a:rPr lang="en-US" b="1" dirty="0"/>
              <a:t>sp|P97807|FUMH_MOUSE </a:t>
            </a:r>
            <a:r>
              <a:rPr lang="en-US" dirty="0"/>
              <a:t>sp|P97807-2|</a:t>
            </a:r>
            <a:r>
              <a:rPr lang="en-US" dirty="0" smtClean="0"/>
              <a:t>FUMH_MOUSE</a:t>
            </a:r>
          </a:p>
          <a:p>
            <a:pPr lvl="2"/>
            <a:r>
              <a:rPr lang="en-US" dirty="0" smtClean="0"/>
              <a:t>not clever because of id sorting</a:t>
            </a:r>
          </a:p>
        </p:txBody>
      </p:sp>
    </p:spTree>
    <p:extLst>
      <p:ext uri="{BB962C8B-B14F-4D97-AF65-F5344CB8AC3E}">
        <p14:creationId xmlns:p14="http://schemas.microsoft.com/office/powerpoint/2010/main" val="38915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on command line starting version 7 </a:t>
            </a:r>
          </a:p>
          <a:p>
            <a:r>
              <a:rPr lang="en-US" dirty="0" smtClean="0"/>
              <a:t>Need windows hardware to run it on – solution to stage data</a:t>
            </a:r>
          </a:p>
          <a:p>
            <a:r>
              <a:rPr lang="en-US" dirty="0" smtClean="0"/>
              <a:t>Needs schema configured in </a:t>
            </a:r>
            <a:r>
              <a:rPr lang="en-US" dirty="0" err="1" smtClean="0"/>
              <a:t>spectronaut</a:t>
            </a:r>
            <a:r>
              <a:rPr lang="en-US" dirty="0" smtClean="0"/>
              <a:t> – not sure if can be transported and transferred to other computers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Export schema </a:t>
            </a:r>
          </a:p>
          <a:p>
            <a:pPr lvl="2"/>
            <a:r>
              <a:rPr lang="en-US" dirty="0" err="1" smtClean="0"/>
              <a:t>INFERSchemaOptionsCJW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1000" dirty="0"/>
              <a:t>C:\Program Files (x86)\</a:t>
            </a:r>
            <a:r>
              <a:rPr lang="en-US" sz="1000" dirty="0" err="1"/>
              <a:t>Biognosys</a:t>
            </a:r>
            <a:r>
              <a:rPr lang="en-US" sz="1000" dirty="0"/>
              <a:t>\</a:t>
            </a:r>
            <a:r>
              <a:rPr lang="en-US" sz="1000" dirty="0" err="1"/>
              <a:t>Spectronaut</a:t>
            </a:r>
            <a:r>
              <a:rPr lang="en-US" sz="1000" dirty="0"/>
              <a:t>\bin&gt;</a:t>
            </a:r>
            <a:r>
              <a:rPr lang="en-US" sz="1000" dirty="0" err="1"/>
              <a:t>Spectronaut.exe</a:t>
            </a:r>
            <a:r>
              <a:rPr lang="en-US" sz="1000" dirty="0"/>
              <a:t>  -d "D:\FGCZ\p1000\</a:t>
            </a:r>
            <a:r>
              <a:rPr lang="en-US" sz="1000" dirty="0" err="1" smtClean="0"/>
              <a:t>Spectronaut</a:t>
            </a:r>
            <a:r>
              <a:rPr lang="en-US" sz="1000" dirty="0" smtClean="0"/>
              <a:t>\wolski_20150803_testingspecnautcommandline</a:t>
            </a:r>
            <a:r>
              <a:rPr lang="en-US" sz="1000" dirty="0"/>
              <a:t>" -a "D:\FGCZ\p1000\</a:t>
            </a:r>
            <a:r>
              <a:rPr lang="en-US" sz="1000" dirty="0" err="1" smtClean="0"/>
              <a:t>Spectronaut</a:t>
            </a:r>
            <a:r>
              <a:rPr lang="en-US" sz="1000" dirty="0"/>
              <a:t>\wolski_20150803_testingspecnautcommandline\p1503_lib_individualFiles.csv" -o "D:\FGCZ\p1000\</a:t>
            </a:r>
            <a:r>
              <a:rPr lang="en-US" sz="1000" dirty="0" err="1"/>
              <a:t>Spectronaut</a:t>
            </a:r>
            <a:r>
              <a:rPr lang="en-US" sz="1000" dirty="0"/>
              <a:t>\wolski_20150803_testingspecnautcommandline" </a:t>
            </a:r>
            <a:r>
              <a:rPr lang="en-US" sz="1000" dirty="0" smtClean="0"/>
              <a:t>–n "</a:t>
            </a:r>
            <a:r>
              <a:rPr lang="en-US" sz="1000" dirty="0" err="1"/>
              <a:t>Secondtry</a:t>
            </a:r>
            <a:r>
              <a:rPr lang="en-US" sz="1000" dirty="0"/>
              <a:t>" -s "</a:t>
            </a:r>
            <a:r>
              <a:rPr lang="en-US" sz="1000" dirty="0" err="1"/>
              <a:t>OurSchemaCJW</a:t>
            </a:r>
            <a:r>
              <a:rPr lang="en-US" sz="1000" dirty="0"/>
              <a:t>" -f ".*\.</a:t>
            </a:r>
            <a:r>
              <a:rPr lang="en-US" sz="1000" dirty="0" smtClean="0"/>
              <a:t>raw”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420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Redundancy in peptide protein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WEW@fgcz.ethz.ch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9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Maxquant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Maxquant</a:t>
            </a:r>
            <a:r>
              <a:rPr lang="en-US" dirty="0"/>
              <a:t> : given peptide identification arrive at smallest possible protein set </a:t>
            </a:r>
            <a:r>
              <a:rPr lang="en-US" b="1" dirty="0"/>
              <a:t>explaining</a:t>
            </a:r>
            <a:r>
              <a:rPr lang="en-US" dirty="0"/>
              <a:t> these peptides(?) </a:t>
            </a:r>
          </a:p>
          <a:p>
            <a:endParaRPr lang="en-US" dirty="0" smtClean="0"/>
          </a:p>
          <a:p>
            <a:r>
              <a:rPr lang="en-US" dirty="0" smtClean="0"/>
              <a:t>Occam’s razor : Among competing </a:t>
            </a:r>
            <a:r>
              <a:rPr lang="en-US" dirty="0"/>
              <a:t>hypotheses that predict equally well, the one with the fewest assumptions should be selected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Does </a:t>
            </a:r>
            <a:r>
              <a:rPr lang="en-US" dirty="0"/>
              <a:t>this implicate that a peptide is assigned only to one protein</a:t>
            </a:r>
            <a:r>
              <a:rPr lang="en-US" dirty="0" smtClean="0"/>
              <a:t>? Or can </a:t>
            </a:r>
            <a:r>
              <a:rPr lang="en-US" dirty="0"/>
              <a:t>I use one peptide to quantify more than one protein?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If peptide assigned to 2 proteins split their intensities among both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i.e. a(A) b(B) c(A,B) then 0.5 I(c) -&gt; A and 0.5 I(c) -&gt; B</a:t>
            </a:r>
          </a:p>
        </p:txBody>
      </p:sp>
    </p:spTree>
    <p:extLst>
      <p:ext uri="{BB962C8B-B14F-4D97-AF65-F5344CB8AC3E}">
        <p14:creationId xmlns:p14="http://schemas.microsoft.com/office/powerpoint/2010/main" val="394833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all peptides equally important?</a:t>
            </a:r>
          </a:p>
          <a:p>
            <a:pPr lvl="1"/>
            <a:r>
              <a:rPr lang="en-US" dirty="0" smtClean="0"/>
              <a:t>There are long and short peptides</a:t>
            </a:r>
          </a:p>
          <a:p>
            <a:pPr lvl="1"/>
            <a:r>
              <a:rPr lang="en-US" dirty="0" smtClean="0"/>
              <a:t>Are longer peptides not more informative?</a:t>
            </a:r>
          </a:p>
          <a:p>
            <a:pPr lvl="1"/>
            <a:r>
              <a:rPr lang="en-US" dirty="0" smtClean="0"/>
              <a:t>Do rare amino acid sequences don’t have higher evidence of a protein than more common sequences?</a:t>
            </a:r>
          </a:p>
          <a:p>
            <a:r>
              <a:rPr lang="en-US" dirty="0" smtClean="0"/>
              <a:t>Are </a:t>
            </a:r>
            <a:r>
              <a:rPr lang="en-US" dirty="0"/>
              <a:t>we </a:t>
            </a:r>
            <a:r>
              <a:rPr lang="en-US" dirty="0" smtClean="0"/>
              <a:t>looking </a:t>
            </a:r>
            <a:r>
              <a:rPr lang="en-US" dirty="0"/>
              <a:t>for </a:t>
            </a:r>
            <a:r>
              <a:rPr lang="en-US" dirty="0" smtClean="0"/>
              <a:t>protein hypothesis </a:t>
            </a:r>
            <a:r>
              <a:rPr lang="en-US" dirty="0"/>
              <a:t>explaining </a:t>
            </a:r>
            <a:r>
              <a:rPr lang="en-US" dirty="0" smtClean="0"/>
              <a:t>peptides or </a:t>
            </a:r>
            <a:r>
              <a:rPr lang="en-US" dirty="0"/>
              <a:t>AA sequences?</a:t>
            </a:r>
          </a:p>
          <a:p>
            <a:r>
              <a:rPr lang="en-US" dirty="0" smtClean="0"/>
              <a:t>And what about protein coverage? 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5(A), a7(A,B), c6(C,B), d4(C) =&gt; protein B does not have </a:t>
            </a:r>
            <a:r>
              <a:rPr lang="en-US" dirty="0" err="1" smtClean="0"/>
              <a:t>proteotypic</a:t>
            </a:r>
            <a:r>
              <a:rPr lang="en-US" dirty="0" smtClean="0"/>
              <a:t> peptide but has higher AA coverage:</a:t>
            </a:r>
          </a:p>
          <a:p>
            <a:r>
              <a:rPr lang="en-US" dirty="0" smtClean="0"/>
              <a:t> B -&gt; 13, A-&gt;12, C-&gt;10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96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10029</TotalTime>
  <Words>855</Words>
  <Application>Microsoft Macintosh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Library generation</vt:lpstr>
      <vt:lpstr>Library generation</vt:lpstr>
      <vt:lpstr>Open issues</vt:lpstr>
      <vt:lpstr>Peptides -&gt; Proteins</vt:lpstr>
      <vt:lpstr>Solutions?</vt:lpstr>
      <vt:lpstr>Spectronaut</vt:lpstr>
      <vt:lpstr>Redundancy in peptide protein assignment</vt:lpstr>
      <vt:lpstr>Maxquant</vt:lpstr>
      <vt:lpstr>Explaining what ?</vt:lpstr>
      <vt:lpstr>How to use peptide intensities</vt:lpstr>
      <vt:lpstr>Algorithms</vt:lpstr>
      <vt:lpstr>Example</vt:lpstr>
      <vt:lpstr>Highest Protein takes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Witold Wolski</dc:creator>
  <cp:lastModifiedBy>Witold Wolski</cp:lastModifiedBy>
  <cp:revision>82</cp:revision>
  <cp:lastPrinted>2015-08-24T11:59:25Z</cp:lastPrinted>
  <dcterms:created xsi:type="dcterms:W3CDTF">2015-08-20T07:23:53Z</dcterms:created>
  <dcterms:modified xsi:type="dcterms:W3CDTF">2015-08-27T06:33:45Z</dcterms:modified>
</cp:coreProperties>
</file>