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BA96-5170-134B-9E9D-0129E14E5891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A41E-F2DF-E542-90B6-96A6786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3081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01" y="0"/>
            <a:ext cx="223239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32" y="682258"/>
            <a:ext cx="2437793" cy="6175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70" y="787400"/>
            <a:ext cx="2603630" cy="46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4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Witold Wolski</dc:creator>
  <cp:lastModifiedBy>Witold Wolski</cp:lastModifiedBy>
  <cp:revision>1</cp:revision>
  <cp:lastPrinted>2015-08-05T15:07:16Z</cp:lastPrinted>
  <dcterms:created xsi:type="dcterms:W3CDTF">2015-08-05T15:04:29Z</dcterms:created>
  <dcterms:modified xsi:type="dcterms:W3CDTF">2015-08-05T15:09:59Z</dcterms:modified>
</cp:coreProperties>
</file>