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5" r:id="rId17"/>
    <p:sldId id="266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15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6117F-140F-4450-B121-6DFB5F92BA5E}" type="datetimeFigureOut">
              <a:rPr lang="pl-PL" smtClean="0"/>
              <a:t>05.05.2016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528F2-E9E0-4F46-BEAA-F5F1900478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0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528F2-E9E0-4F46-BEAA-F5F1900478A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99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5/5/2016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yak.com/flights/LAX-WAW/2016-05-06/2016-05-1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pjs/gulp" TargetMode="External"/><Relationship Id="rId2" Type="http://schemas.openxmlformats.org/officeDocument/2006/relationships/hyperlink" Target="https://www.pluralsight.com/courses/javascript-build-automation-gulp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eoma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Automation with </a:t>
            </a:r>
            <a:r>
              <a:rPr lang="pl-PL" b="1" dirty="0" err="1"/>
              <a:t>Gulp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By Piotr Wolszakiewicz</a:t>
            </a:r>
          </a:p>
          <a:p>
            <a:r>
              <a:rPr lang="pl-PL" dirty="0" smtClean="0"/>
              <a:t>Wolszkaiewicz.Piotr@gmail.com</a:t>
            </a:r>
            <a:endParaRPr lang="pl-PL" dirty="0"/>
          </a:p>
        </p:txBody>
      </p:sp>
      <p:pic>
        <p:nvPicPr>
          <p:cNvPr id="1026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60" y="2933616"/>
            <a:ext cx="10858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gulp.src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b="1" dirty="0" err="1"/>
              <a:t>gulp.src</a:t>
            </a:r>
            <a:r>
              <a:rPr lang="pl-PL" sz="3200" b="1" dirty="0"/>
              <a:t>(</a:t>
            </a:r>
            <a:r>
              <a:rPr lang="pl-PL" sz="3200" b="1" dirty="0" err="1"/>
              <a:t>globs</a:t>
            </a:r>
            <a:r>
              <a:rPr lang="pl-PL" sz="3200" b="1" dirty="0"/>
              <a:t>[, </a:t>
            </a:r>
            <a:r>
              <a:rPr lang="pl-PL" sz="3200" b="1" dirty="0" err="1"/>
              <a:t>options</a:t>
            </a:r>
            <a:r>
              <a:rPr lang="pl-PL" sz="3200" b="1" dirty="0"/>
              <a:t>])</a:t>
            </a:r>
          </a:p>
          <a:p>
            <a:r>
              <a:rPr lang="en-US" sz="2400" i="1" dirty="0" smtClean="0"/>
              <a:t>take </a:t>
            </a:r>
            <a:r>
              <a:rPr lang="en-US" sz="2400" i="1" dirty="0"/>
              <a:t>a file system set of files  </a:t>
            </a:r>
            <a:endParaRPr lang="pl-PL" sz="2400" i="1" dirty="0" smtClean="0"/>
          </a:p>
          <a:p>
            <a:r>
              <a:rPr lang="en-US" sz="2400" i="1" dirty="0" smtClean="0"/>
              <a:t>emits </a:t>
            </a:r>
            <a:r>
              <a:rPr lang="en-US" sz="2400" i="1" dirty="0"/>
              <a:t>files that match  </a:t>
            </a:r>
            <a:endParaRPr lang="pl-PL" sz="2400" i="1" dirty="0" smtClean="0"/>
          </a:p>
          <a:p>
            <a:r>
              <a:rPr lang="en-US" sz="2400" i="1" dirty="0" smtClean="0"/>
              <a:t>optionally </a:t>
            </a:r>
            <a:r>
              <a:rPr lang="en-US" sz="2400" i="1" dirty="0"/>
              <a:t>specify options to apply on a glob</a:t>
            </a:r>
            <a:endParaRPr lang="pl-PL" sz="20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6825"/>
            <a:ext cx="5791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gulp.dest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3980"/>
            <a:ext cx="8761413" cy="3416300"/>
          </a:xfrm>
        </p:spPr>
        <p:txBody>
          <a:bodyPr>
            <a:normAutofit/>
          </a:bodyPr>
          <a:lstStyle/>
          <a:p>
            <a:r>
              <a:rPr lang="pl-PL" sz="3200" b="1" dirty="0" err="1"/>
              <a:t>gulp.dest</a:t>
            </a:r>
            <a:r>
              <a:rPr lang="pl-PL" sz="3200" b="1" dirty="0"/>
              <a:t>(</a:t>
            </a:r>
            <a:r>
              <a:rPr lang="pl-PL" sz="3200" b="1" dirty="0" err="1"/>
              <a:t>path</a:t>
            </a:r>
            <a:r>
              <a:rPr lang="pl-PL" sz="3200" b="1" dirty="0"/>
              <a:t>[, </a:t>
            </a:r>
            <a:r>
              <a:rPr lang="pl-PL" sz="3200" b="1" dirty="0" err="1"/>
              <a:t>options</a:t>
            </a:r>
            <a:r>
              <a:rPr lang="pl-PL" sz="3200" b="1" dirty="0"/>
              <a:t>])</a:t>
            </a:r>
          </a:p>
          <a:p>
            <a:r>
              <a:rPr lang="pl-PL" sz="2400" i="1" dirty="0" err="1" smtClean="0"/>
              <a:t>Piped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files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are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written</a:t>
            </a:r>
            <a:r>
              <a:rPr lang="pl-PL" sz="2400" i="1" dirty="0" smtClean="0"/>
              <a:t> to file system</a:t>
            </a:r>
            <a:r>
              <a:rPr lang="en-US" sz="2400" i="1" dirty="0" smtClean="0"/>
              <a:t>  </a:t>
            </a:r>
            <a:endParaRPr lang="pl-PL" sz="2400" i="1" dirty="0" smtClean="0"/>
          </a:p>
          <a:p>
            <a:r>
              <a:rPr lang="pl-PL" sz="2400" i="1" dirty="0" err="1" smtClean="0"/>
              <a:t>Can</a:t>
            </a:r>
            <a:r>
              <a:rPr lang="pl-PL" sz="2400" i="1" dirty="0" smtClean="0"/>
              <a:t> be re-</a:t>
            </a:r>
            <a:r>
              <a:rPr lang="pl-PL" sz="2400" i="1" dirty="0" err="1" smtClean="0"/>
              <a:t>piped</a:t>
            </a:r>
            <a:endParaRPr lang="pl-PL" sz="2400" i="1" dirty="0" smtClean="0"/>
          </a:p>
          <a:p>
            <a:r>
              <a:rPr lang="en-US" sz="2400" i="1" dirty="0"/>
              <a:t>Options to apply on a output folder</a:t>
            </a:r>
            <a:endParaRPr lang="pl-PL" sz="24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19650"/>
            <a:ext cx="4152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gulp.watch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gulp.watch</a:t>
            </a:r>
            <a:r>
              <a:rPr lang="en-US" sz="3200" b="1" dirty="0"/>
              <a:t>(glob [, opts], tasks) or </a:t>
            </a:r>
            <a:r>
              <a:rPr lang="en-US" sz="3200" b="1" dirty="0" err="1"/>
              <a:t>gulp.watch</a:t>
            </a:r>
            <a:r>
              <a:rPr lang="en-US" sz="3200" b="1" dirty="0"/>
              <a:t>(glob [, opts, </a:t>
            </a:r>
            <a:r>
              <a:rPr lang="en-US" sz="3200" b="1" dirty="0" err="1"/>
              <a:t>cb</a:t>
            </a:r>
            <a:r>
              <a:rPr lang="en-US" sz="3200" b="1" dirty="0"/>
              <a:t>])</a:t>
            </a:r>
          </a:p>
          <a:p>
            <a:r>
              <a:rPr lang="en-US" sz="2400" i="1" dirty="0"/>
              <a:t>run one or more tasks when file matched by glob </a:t>
            </a:r>
            <a:r>
              <a:rPr lang="en-US" sz="2400" i="1" dirty="0" smtClean="0"/>
              <a:t>changed</a:t>
            </a:r>
            <a:endParaRPr lang="pl-PL" sz="2400" i="1" dirty="0" smtClean="0"/>
          </a:p>
          <a:p>
            <a:r>
              <a:rPr lang="pl-PL" sz="2400" i="1" dirty="0" err="1" smtClean="0"/>
              <a:t>cb</a:t>
            </a:r>
            <a:r>
              <a:rPr lang="pl-PL" sz="2400" i="1" dirty="0" smtClean="0"/>
              <a:t>(</a:t>
            </a:r>
            <a:r>
              <a:rPr lang="pl-PL" sz="2400" i="1" dirty="0" err="1" smtClean="0"/>
              <a:t>event</a:t>
            </a:r>
            <a:r>
              <a:rPr lang="pl-PL" sz="2400" i="1" dirty="0"/>
              <a:t>) - </a:t>
            </a:r>
            <a:r>
              <a:rPr lang="pl-PL" sz="2400" i="1" dirty="0" err="1"/>
              <a:t>event</a:t>
            </a:r>
            <a:r>
              <a:rPr lang="pl-PL" sz="2400" i="1" dirty="0"/>
              <a:t> { </a:t>
            </a:r>
            <a:r>
              <a:rPr lang="pl-PL" sz="2400" i="1" dirty="0" err="1" smtClean="0"/>
              <a:t>type</a:t>
            </a:r>
            <a:r>
              <a:rPr lang="pl-PL" sz="2400" i="1" dirty="0" smtClean="0"/>
              <a:t>: ’’,  </a:t>
            </a:r>
            <a:r>
              <a:rPr lang="pl-PL" sz="2400" i="1" dirty="0" err="1" smtClean="0"/>
              <a:t>path</a:t>
            </a:r>
            <a:r>
              <a:rPr lang="pl-PL" sz="2400" i="1" dirty="0" smtClean="0"/>
              <a:t>: ’’}</a:t>
            </a:r>
          </a:p>
        </p:txBody>
      </p:sp>
    </p:spTree>
    <p:extLst>
      <p:ext uri="{BB962C8B-B14F-4D97-AF65-F5344CB8AC3E}">
        <p14:creationId xmlns:p14="http://schemas.microsoft.com/office/powerpoint/2010/main" val="2402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Installation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err="1"/>
              <a:t>gulp</a:t>
            </a:r>
            <a:r>
              <a:rPr lang="pl-PL" sz="2400" i="1" dirty="0"/>
              <a:t> </a:t>
            </a:r>
          </a:p>
          <a:p>
            <a:r>
              <a:rPr lang="pl-PL" sz="2400" i="1" dirty="0" err="1" smtClean="0"/>
              <a:t>Lets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play</a:t>
            </a:r>
            <a:r>
              <a:rPr lang="pl-PL" sz="2400" i="1" dirty="0" smtClean="0"/>
              <a:t> with </a:t>
            </a:r>
            <a:r>
              <a:rPr lang="pl-PL" sz="2400" i="1" dirty="0" err="1" smtClean="0"/>
              <a:t>some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examples</a:t>
            </a:r>
            <a:endParaRPr lang="pl-PL" sz="2400" i="1" dirty="0" smtClean="0"/>
          </a:p>
          <a:p>
            <a:pPr marL="0" indent="0">
              <a:buNone/>
            </a:pPr>
            <a:r>
              <a:rPr lang="pl-PL" sz="2400" i="1" dirty="0" smtClean="0"/>
              <a:t>	</a:t>
            </a:r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err="1" smtClean="0"/>
              <a:t>yo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bower</a:t>
            </a:r>
            <a:r>
              <a:rPr lang="pl-PL" sz="2400" i="1" dirty="0" smtClean="0"/>
              <a:t/>
            </a:r>
            <a:br>
              <a:rPr lang="pl-PL" sz="2400" i="1" dirty="0" smtClean="0"/>
            </a:br>
            <a:r>
              <a:rPr lang="pl-PL" sz="2400" i="1" dirty="0" smtClean="0"/>
              <a:t>	</a:t>
            </a:r>
            <a:r>
              <a:rPr lang="pl-PL" sz="2400" i="1" dirty="0" err="1" smtClean="0"/>
              <a:t>npm</a:t>
            </a:r>
            <a:r>
              <a:rPr lang="pl-PL" sz="2400" i="1" dirty="0" smtClean="0"/>
              <a:t> </a:t>
            </a:r>
            <a:r>
              <a:rPr lang="pl-PL" sz="2400" i="1" dirty="0" err="1"/>
              <a:t>install</a:t>
            </a:r>
            <a:r>
              <a:rPr lang="pl-PL" sz="2400" i="1" dirty="0"/>
              <a:t> -g </a:t>
            </a:r>
            <a:r>
              <a:rPr lang="pl-PL" sz="2400" i="1" dirty="0" smtClean="0"/>
              <a:t>generator-</a:t>
            </a:r>
            <a:r>
              <a:rPr lang="pl-PL" sz="2400" i="1" dirty="0" err="1" smtClean="0"/>
              <a:t>gulp</a:t>
            </a:r>
            <a:r>
              <a:rPr lang="pl-PL" sz="2400" i="1" dirty="0" smtClean="0"/>
              <a:t>-</a:t>
            </a:r>
            <a:r>
              <a:rPr lang="pl-PL" sz="2400" i="1" dirty="0" err="1" smtClean="0"/>
              <a:t>angular</a:t>
            </a:r>
            <a:r>
              <a:rPr lang="pl-PL" sz="2400" i="1" dirty="0"/>
              <a:t/>
            </a:r>
            <a:br>
              <a:rPr lang="pl-PL" sz="2400" i="1" dirty="0"/>
            </a:br>
            <a:r>
              <a:rPr lang="pl-PL" sz="2400" i="1" dirty="0" smtClean="0"/>
              <a:t>	</a:t>
            </a:r>
            <a:r>
              <a:rPr lang="pl-PL" sz="2400" i="1" dirty="0" err="1" smtClean="0"/>
              <a:t>yo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gulp-angular</a:t>
            </a:r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5930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Play with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2400" i="1" dirty="0" err="1" smtClean="0"/>
              <a:t>Gulp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is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javascript</a:t>
            </a:r>
            <a:r>
              <a:rPr lang="pl-PL" sz="2400" i="1" dirty="0" smtClean="0"/>
              <a:t> – </a:t>
            </a:r>
            <a:r>
              <a:rPr lang="pl-PL" sz="2400" i="1" dirty="0" err="1" smtClean="0"/>
              <a:t>foo</a:t>
            </a:r>
            <a:r>
              <a:rPr lang="pl-PL" sz="2400" i="1" dirty="0" smtClean="0"/>
              <a:t> (</a:t>
            </a:r>
            <a:r>
              <a:rPr lang="pl-PL" sz="2400" i="1" dirty="0" err="1" smtClean="0"/>
              <a:t>task</a:t>
            </a:r>
            <a:r>
              <a:rPr lang="pl-PL" sz="2400" i="1" dirty="0" smtClean="0"/>
              <a:t>)</a:t>
            </a:r>
            <a:endParaRPr lang="pl-PL" sz="2400" i="1" dirty="0"/>
          </a:p>
          <a:p>
            <a:r>
              <a:rPr lang="pl-PL" sz="2400" i="1" dirty="0" smtClean="0"/>
              <a:t>Play with </a:t>
            </a:r>
            <a:r>
              <a:rPr lang="pl-PL" sz="2400" i="1" dirty="0" err="1" smtClean="0"/>
              <a:t>src</a:t>
            </a:r>
            <a:endParaRPr lang="pl-PL" sz="2400" i="1" dirty="0" smtClean="0"/>
          </a:p>
          <a:p>
            <a:r>
              <a:rPr lang="pl-PL" sz="2400" i="1" dirty="0" smtClean="0"/>
              <a:t>How </a:t>
            </a:r>
            <a:r>
              <a:rPr lang="pl-PL" sz="2400" i="1" dirty="0" err="1" smtClean="0"/>
              <a:t>pipe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works</a:t>
            </a:r>
            <a:r>
              <a:rPr lang="pl-PL" sz="2400" i="1" dirty="0" smtClean="0"/>
              <a:t> – (</a:t>
            </a:r>
            <a:r>
              <a:rPr lang="pl-PL" sz="2400" i="1" dirty="0" err="1" smtClean="0"/>
              <a:t>src</a:t>
            </a:r>
            <a:r>
              <a:rPr lang="pl-PL" sz="2400" i="1" dirty="0" smtClean="0"/>
              <a:t> + </a:t>
            </a:r>
            <a:r>
              <a:rPr lang="pl-PL" sz="2400" i="1" dirty="0" err="1" smtClean="0"/>
              <a:t>pipe</a:t>
            </a:r>
            <a:r>
              <a:rPr lang="pl-PL" sz="2400" i="1" dirty="0" smtClean="0"/>
              <a:t> + </a:t>
            </a:r>
            <a:r>
              <a:rPr lang="pl-PL" sz="2400" i="1" dirty="0" err="1" smtClean="0"/>
              <a:t>dest</a:t>
            </a:r>
            <a:r>
              <a:rPr lang="pl-PL" sz="2400" i="1" dirty="0" smtClean="0"/>
              <a:t>)</a:t>
            </a:r>
          </a:p>
          <a:p>
            <a:pPr lvl="1"/>
            <a:r>
              <a:rPr lang="pl-PL" sz="2200" i="1" dirty="0" smtClean="0"/>
              <a:t>How to </a:t>
            </a:r>
            <a:r>
              <a:rPr lang="pl-PL" sz="2200" i="1" dirty="0" err="1" smtClean="0"/>
              <a:t>debug</a:t>
            </a:r>
            <a:endParaRPr lang="pl-PL" sz="2200" i="1" dirty="0" smtClean="0"/>
          </a:p>
          <a:p>
            <a:pPr lvl="1"/>
            <a:r>
              <a:rPr lang="pl-PL" sz="2200" i="1" dirty="0" err="1" smtClean="0"/>
              <a:t>Events</a:t>
            </a:r>
            <a:r>
              <a:rPr lang="pl-PL" sz="2200" i="1" dirty="0" smtClean="0"/>
              <a:t> and error </a:t>
            </a:r>
            <a:r>
              <a:rPr lang="pl-PL" sz="2200" i="1" dirty="0" err="1" smtClean="0"/>
              <a:t>handling</a:t>
            </a:r>
            <a:endParaRPr lang="pl-PL" sz="2200" i="1" dirty="0" smtClean="0"/>
          </a:p>
          <a:p>
            <a:pPr lvl="1"/>
            <a:r>
              <a:rPr lang="pl-PL" sz="2200" i="1" dirty="0" err="1" smtClean="0"/>
              <a:t>Task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dependency</a:t>
            </a:r>
            <a:endParaRPr lang="pl-PL" sz="2200" i="1" dirty="0" smtClean="0"/>
          </a:p>
          <a:p>
            <a:r>
              <a:rPr lang="pl-PL" sz="2400" i="1" dirty="0" err="1" smtClean="0"/>
              <a:t>Make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your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plugin’s</a:t>
            </a:r>
            <a:r>
              <a:rPr lang="pl-PL" sz="2400" i="1" dirty="0" smtClean="0"/>
              <a:t> life </a:t>
            </a:r>
            <a:r>
              <a:rPr lang="pl-PL" sz="2400" i="1" dirty="0" err="1" smtClean="0"/>
              <a:t>easier</a:t>
            </a:r>
            <a:r>
              <a:rPr lang="pl-PL" sz="2400" i="1" dirty="0" smtClean="0"/>
              <a:t> </a:t>
            </a:r>
          </a:p>
          <a:p>
            <a:pPr lvl="1"/>
            <a:r>
              <a:rPr lang="pl-PL" sz="2400" i="1" dirty="0"/>
              <a:t>Pass </a:t>
            </a:r>
            <a:r>
              <a:rPr lang="pl-PL" sz="2400" i="1" dirty="0" err="1"/>
              <a:t>parameters</a:t>
            </a:r>
            <a:r>
              <a:rPr lang="pl-PL" sz="2400" i="1" dirty="0"/>
              <a:t> to </a:t>
            </a:r>
            <a:r>
              <a:rPr lang="pl-PL" sz="2400" i="1" dirty="0" err="1"/>
              <a:t>your</a:t>
            </a:r>
            <a:r>
              <a:rPr lang="pl-PL" sz="2400" i="1" dirty="0"/>
              <a:t> </a:t>
            </a:r>
            <a:r>
              <a:rPr lang="pl-PL" sz="2400" i="1" dirty="0" err="1" smtClean="0"/>
              <a:t>tasks</a:t>
            </a:r>
            <a:endParaRPr lang="pl-PL" sz="2400" i="1" dirty="0" smtClean="0"/>
          </a:p>
          <a:p>
            <a:pPr lvl="1"/>
            <a:r>
              <a:rPr lang="pl-PL" sz="2400" i="1" dirty="0" err="1" smtClean="0"/>
              <a:t>Conditionally</a:t>
            </a:r>
            <a:r>
              <a:rPr lang="pl-PL" sz="2400" i="1" dirty="0" smtClean="0"/>
              <a:t> run </a:t>
            </a:r>
            <a:r>
              <a:rPr lang="pl-PL" sz="2400" i="1" dirty="0" err="1" smtClean="0"/>
              <a:t>code</a:t>
            </a:r>
            <a:endParaRPr lang="pl-PL" sz="2400" i="1" dirty="0" smtClean="0"/>
          </a:p>
          <a:p>
            <a:r>
              <a:rPr lang="pl-PL" sz="2400" i="1" dirty="0" smtClean="0"/>
              <a:t>How to </a:t>
            </a:r>
            <a:r>
              <a:rPr lang="pl-PL" sz="2400" i="1" dirty="0" err="1" smtClean="0"/>
              <a:t>watch</a:t>
            </a:r>
            <a:endParaRPr lang="pl-PL" sz="2400" i="1" dirty="0" smtClean="0"/>
          </a:p>
          <a:p>
            <a:pPr lvl="1"/>
            <a:endParaRPr lang="pl-PL" sz="2200" i="1" dirty="0" smtClean="0"/>
          </a:p>
          <a:p>
            <a:pPr lvl="2"/>
            <a:endParaRPr lang="pl-PL" sz="1800" i="1" dirty="0" smtClean="0"/>
          </a:p>
          <a:p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1499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</a:t>
            </a:r>
            <a:r>
              <a:rPr lang="pl-PL" dirty="0" smtClean="0"/>
              <a:t> + </a:t>
            </a:r>
            <a:r>
              <a:rPr lang="pl-PL" dirty="0" err="1" smtClean="0"/>
              <a:t>Angular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105" y="2603499"/>
            <a:ext cx="10202779" cy="387751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pl-PL" sz="2200" i="1" dirty="0" err="1" smtClean="0"/>
              <a:t>Caching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Html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templates</a:t>
            </a:r>
            <a:r>
              <a:rPr lang="pl-PL" sz="2200" i="1" dirty="0" smtClean="0"/>
              <a:t> for </a:t>
            </a:r>
            <a:r>
              <a:rPr lang="pl-PL" sz="2200" i="1" dirty="0" err="1" smtClean="0"/>
              <a:t>Angular</a:t>
            </a:r>
            <a:r>
              <a:rPr lang="pl-PL" sz="2200" i="1" dirty="0" smtClean="0"/>
              <a:t> (</a:t>
            </a:r>
            <a:r>
              <a:rPr lang="pl-PL" sz="2200" i="1" dirty="0" err="1" smtClean="0"/>
              <a:t>angular-templatecache</a:t>
            </a:r>
            <a:r>
              <a:rPr lang="pl-PL" sz="2200" i="1" dirty="0"/>
              <a:t>)</a:t>
            </a:r>
            <a:endParaRPr lang="pl-PL" sz="2200" i="1" dirty="0" smtClean="0"/>
          </a:p>
          <a:p>
            <a:pPr lvl="2"/>
            <a:r>
              <a:rPr lang="pl-PL" sz="2000" i="1" dirty="0" smtClean="0"/>
              <a:t>Many </a:t>
            </a:r>
            <a:r>
              <a:rPr lang="pl-PL" sz="2000" i="1" dirty="0" err="1" smtClean="0"/>
              <a:t>Html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templates</a:t>
            </a:r>
            <a:r>
              <a:rPr lang="pl-PL" sz="2000" i="1" dirty="0" smtClean="0"/>
              <a:t> = </a:t>
            </a:r>
            <a:r>
              <a:rPr lang="pl-PL" sz="2000" i="1" dirty="0" err="1" smtClean="0"/>
              <a:t>many</a:t>
            </a:r>
            <a:r>
              <a:rPr lang="pl-PL" sz="2000" i="1" dirty="0" smtClean="0"/>
              <a:t> http </a:t>
            </a:r>
            <a:r>
              <a:rPr lang="pl-PL" sz="2000" i="1" dirty="0" err="1" smtClean="0"/>
              <a:t>cals</a:t>
            </a:r>
            <a:endParaRPr lang="pl-PL" sz="2000" i="1" dirty="0"/>
          </a:p>
          <a:p>
            <a:pPr lvl="2"/>
            <a:r>
              <a:rPr lang="pl-PL" sz="2000" i="1" dirty="0" smtClean="0"/>
              <a:t>Cache the HTML</a:t>
            </a:r>
          </a:p>
          <a:p>
            <a:pPr lvl="2"/>
            <a:r>
              <a:rPr lang="pl-PL" sz="2000" i="1" dirty="0" err="1" smtClean="0"/>
              <a:t>Reduce</a:t>
            </a:r>
            <a:r>
              <a:rPr lang="pl-PL" sz="2000" i="1" dirty="0" smtClean="0"/>
              <a:t> HTTP </a:t>
            </a:r>
            <a:r>
              <a:rPr lang="pl-PL" sz="2000" i="1" dirty="0" err="1" smtClean="0"/>
              <a:t>requests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Angular</a:t>
            </a:r>
            <a:r>
              <a:rPr lang="pl-PL" sz="2000" i="1" dirty="0" smtClean="0"/>
              <a:t> $</a:t>
            </a:r>
            <a:r>
              <a:rPr lang="pl-PL" sz="2000" i="1" dirty="0" err="1" smtClean="0"/>
              <a:t>templateCache</a:t>
            </a:r>
            <a:r>
              <a:rPr lang="pl-PL" sz="2000" i="1" dirty="0" smtClean="0"/>
              <a:t> service</a:t>
            </a:r>
          </a:p>
          <a:p>
            <a:pPr lvl="2"/>
            <a:r>
              <a:rPr lang="pl-PL" sz="2000" i="1" dirty="0" err="1" smtClean="0"/>
              <a:t>Html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minification</a:t>
            </a:r>
            <a:endParaRPr lang="pl-PL" sz="1800" i="1" dirty="0" smtClean="0"/>
          </a:p>
          <a:p>
            <a:pPr lvl="1"/>
            <a:r>
              <a:rPr lang="pl-PL" sz="2200" i="1" dirty="0" err="1" smtClean="0"/>
              <a:t>Minify</a:t>
            </a:r>
            <a:r>
              <a:rPr lang="pl-PL" sz="2200" i="1" dirty="0" smtClean="0"/>
              <a:t> </a:t>
            </a:r>
            <a:r>
              <a:rPr lang="pl-PL" sz="2200" i="1" dirty="0" err="1" smtClean="0"/>
              <a:t>Angular</a:t>
            </a:r>
            <a:r>
              <a:rPr lang="pl-PL" sz="2200" i="1" dirty="0" smtClean="0"/>
              <a:t> scripts (</a:t>
            </a:r>
            <a:r>
              <a:rPr lang="pl-PL" sz="2200" i="1" dirty="0" err="1" smtClean="0"/>
              <a:t>ng-annotate</a:t>
            </a:r>
            <a:r>
              <a:rPr lang="pl-PL" sz="2200" i="1" dirty="0" smtClean="0"/>
              <a:t>)</a:t>
            </a:r>
          </a:p>
          <a:p>
            <a:pPr lvl="2"/>
            <a:r>
              <a:rPr lang="pl-PL" sz="2000" i="1" dirty="0" err="1" smtClean="0"/>
              <a:t>Mangling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code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change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variables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Angular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uses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variable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names</a:t>
            </a:r>
            <a:r>
              <a:rPr lang="pl-PL" sz="2000" i="1" dirty="0" smtClean="0"/>
              <a:t> for </a:t>
            </a:r>
            <a:r>
              <a:rPr lang="pl-PL" sz="2000" i="1" dirty="0" err="1" smtClean="0"/>
              <a:t>dependency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endParaRPr lang="pl-PL" sz="2000" i="1" dirty="0" smtClean="0"/>
          </a:p>
          <a:p>
            <a:pPr lvl="2"/>
            <a:r>
              <a:rPr lang="pl-PL" sz="2000" i="1" dirty="0" smtClean="0"/>
              <a:t>Manual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solve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this</a:t>
            </a:r>
            <a:r>
              <a:rPr lang="pl-PL" sz="2000" i="1" dirty="0" smtClean="0"/>
              <a:t> but </a:t>
            </a:r>
            <a:r>
              <a:rPr lang="pl-PL" sz="2000" i="1" dirty="0" err="1" smtClean="0"/>
              <a:t>automated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provide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security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blanket</a:t>
            </a:r>
            <a:endParaRPr lang="pl-PL" sz="2000" i="1" dirty="0" smtClean="0"/>
          </a:p>
          <a:p>
            <a:pPr lvl="2"/>
            <a:r>
              <a:rPr lang="pl-PL" sz="2000" i="1" dirty="0" err="1" smtClean="0"/>
              <a:t>Ng-annotate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seraches</a:t>
            </a:r>
            <a:r>
              <a:rPr lang="pl-PL" sz="2000" i="1" dirty="0" smtClean="0"/>
              <a:t> for </a:t>
            </a:r>
            <a:r>
              <a:rPr lang="pl-PL" sz="2000" i="1" dirty="0" err="1" smtClean="0"/>
              <a:t>dependency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br>
              <a:rPr lang="pl-PL" sz="2000" i="1" dirty="0" smtClean="0"/>
            </a:br>
            <a:r>
              <a:rPr lang="pl-PL" sz="2000" i="1" dirty="0" smtClean="0"/>
              <a:t>and </a:t>
            </a:r>
            <a:r>
              <a:rPr lang="pl-PL" sz="2000" i="1" dirty="0" err="1" smtClean="0"/>
              <a:t>add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injection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code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if</a:t>
            </a:r>
            <a:r>
              <a:rPr lang="pl-PL" sz="2000" i="1" dirty="0" smtClean="0"/>
              <a:t> not </a:t>
            </a:r>
            <a:r>
              <a:rPr lang="pl-PL" sz="2000" i="1" dirty="0" err="1" smtClean="0"/>
              <a:t>found</a:t>
            </a:r>
            <a:endParaRPr lang="pl-PL" sz="2000" i="1" dirty="0" smtClean="0"/>
          </a:p>
          <a:p>
            <a:pPr lvl="3"/>
            <a:endParaRPr lang="pl-PL" sz="1800" i="1" dirty="0" smtClean="0"/>
          </a:p>
          <a:p>
            <a:pPr lvl="2"/>
            <a:endParaRPr lang="pl-PL" sz="1800" i="1" dirty="0" smtClean="0"/>
          </a:p>
          <a:p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9472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Summary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038" y="2603500"/>
            <a:ext cx="8761413" cy="3416300"/>
          </a:xfrm>
        </p:spPr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Poland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Motivation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Drink vs Wild </a:t>
            </a:r>
            <a:r>
              <a:rPr lang="pl-PL" dirty="0" err="1" smtClean="0">
                <a:sym typeface="Wingdings" panose="05000000000000000000" pitchFamily="2" charset="2"/>
              </a:rPr>
              <a:t>pig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Installation</a:t>
            </a:r>
          </a:p>
          <a:p>
            <a:r>
              <a:rPr lang="pl-PL" dirty="0" err="1" smtClean="0">
                <a:sym typeface="Wingdings" panose="05000000000000000000" pitchFamily="2" charset="2"/>
              </a:rPr>
              <a:t>Gulp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api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smtClean="0">
                <a:sym typeface="Wingdings" panose="05000000000000000000" pitchFamily="2" charset="2"/>
              </a:rPr>
              <a:t>Play with </a:t>
            </a:r>
            <a:r>
              <a:rPr lang="pl-PL" dirty="0" err="1" smtClean="0">
                <a:sym typeface="Wingdings" panose="05000000000000000000" pitchFamily="2" charset="2"/>
              </a:rPr>
              <a:t>gulp</a:t>
            </a:r>
            <a:endParaRPr lang="pl-PL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70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very</a:t>
            </a:r>
            <a:r>
              <a:rPr lang="pl-PL" dirty="0" smtClean="0"/>
              <a:t> much.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Link to </a:t>
            </a:r>
            <a:r>
              <a:rPr lang="pl-PL" sz="2000" dirty="0" err="1" smtClean="0"/>
              <a:t>book</a:t>
            </a:r>
            <a:r>
              <a:rPr lang="pl-PL" sz="2000" dirty="0" smtClean="0"/>
              <a:t> a </a:t>
            </a:r>
            <a:r>
              <a:rPr lang="pl-PL" sz="2000" dirty="0" err="1" smtClean="0"/>
              <a:t>flight</a:t>
            </a:r>
            <a:r>
              <a:rPr lang="pl-PL" sz="2000" dirty="0" smtClean="0"/>
              <a:t> - </a:t>
            </a:r>
            <a:r>
              <a:rPr lang="pl-PL" sz="2000" dirty="0" err="1" smtClean="0">
                <a:sym typeface="Wingdings" panose="05000000000000000000" pitchFamily="2" charset="2"/>
                <a:hlinkClick r:id="rId2"/>
              </a:rPr>
              <a:t>Book</a:t>
            </a:r>
            <a:r>
              <a:rPr lang="pl-PL" sz="2000" dirty="0" smtClean="0">
                <a:sym typeface="Wingdings" panose="05000000000000000000" pitchFamily="2" charset="2"/>
                <a:hlinkClick r:id="rId2"/>
              </a:rPr>
              <a:t> a </a:t>
            </a:r>
            <a:r>
              <a:rPr lang="pl-PL" sz="2000" dirty="0" err="1" smtClean="0">
                <a:sym typeface="Wingdings" panose="05000000000000000000" pitchFamily="2" charset="2"/>
                <a:hlinkClick r:id="rId2"/>
              </a:rPr>
              <a:t>flight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845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John Papa </a:t>
            </a:r>
            <a:r>
              <a:rPr lang="pl-PL" dirty="0" err="1" smtClean="0"/>
              <a:t>presentation</a:t>
            </a:r>
            <a:r>
              <a:rPr lang="pl-PL" dirty="0" smtClean="0"/>
              <a:t> on </a:t>
            </a:r>
            <a:r>
              <a:rPr lang="pl-PL" dirty="0" err="1" smtClean="0"/>
              <a:t>Pluralsight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www.pluralsight.com/courses/javascript-build-automation-gulpjs</a:t>
            </a:r>
            <a:endParaRPr lang="pl-PL" dirty="0" smtClean="0"/>
          </a:p>
          <a:p>
            <a:r>
              <a:rPr lang="pl-PL" dirty="0" err="1" smtClean="0"/>
              <a:t>Gulp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https://github.com/gulpjs/gulp</a:t>
            </a:r>
            <a:endParaRPr lang="pl-PL" dirty="0" smtClean="0"/>
          </a:p>
          <a:p>
            <a:r>
              <a:rPr lang="pl-PL" dirty="0" err="1" smtClean="0"/>
              <a:t>Yeoman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4"/>
              </a:rPr>
              <a:t>http://yeoman.io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Journey</a:t>
            </a:r>
            <a:r>
              <a:rPr lang="pl-PL" dirty="0" smtClean="0"/>
              <a:t> with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18740"/>
            <a:ext cx="8761413" cy="3416300"/>
          </a:xfrm>
        </p:spPr>
        <p:txBody>
          <a:bodyPr>
            <a:noAutofit/>
          </a:bodyPr>
          <a:lstStyle/>
          <a:p>
            <a:r>
              <a:rPr lang="pl-PL" sz="2400" dirty="0" err="1" smtClean="0"/>
              <a:t>Introduction</a:t>
            </a:r>
            <a:r>
              <a:rPr lang="pl-PL" sz="2400" dirty="0" smtClean="0"/>
              <a:t> of me </a:t>
            </a:r>
          </a:p>
          <a:p>
            <a:r>
              <a:rPr lang="pl-PL" sz="2400" dirty="0" smtClean="0"/>
              <a:t>Grunt vs </a:t>
            </a:r>
            <a:r>
              <a:rPr lang="pl-PL" sz="2400" dirty="0" err="1" smtClean="0"/>
              <a:t>Gulp</a:t>
            </a:r>
            <a:endParaRPr lang="pl-PL" sz="2400" dirty="0" smtClean="0"/>
          </a:p>
          <a:p>
            <a:r>
              <a:rPr lang="pl-PL" sz="2400" dirty="0" err="1" smtClean="0"/>
              <a:t>Gulp</a:t>
            </a:r>
            <a:r>
              <a:rPr lang="pl-PL" sz="2400" dirty="0" smtClean="0"/>
              <a:t> </a:t>
            </a:r>
            <a:r>
              <a:rPr lang="pl-PL" sz="2400" dirty="0" err="1" smtClean="0"/>
              <a:t>Api</a:t>
            </a:r>
            <a:endParaRPr lang="pl-PL" sz="2400" dirty="0" smtClean="0"/>
          </a:p>
          <a:p>
            <a:r>
              <a:rPr lang="pl-PL" sz="2400" dirty="0" smtClean="0"/>
              <a:t>Installation</a:t>
            </a:r>
          </a:p>
          <a:p>
            <a:r>
              <a:rPr lang="pl-PL" sz="2400" dirty="0" smtClean="0"/>
              <a:t>Play with </a:t>
            </a:r>
            <a:r>
              <a:rPr lang="pl-PL" sz="2400" dirty="0" err="1" smtClean="0"/>
              <a:t>Gulp</a:t>
            </a:r>
            <a:endParaRPr lang="pl-PL" sz="2400" dirty="0" smtClean="0"/>
          </a:p>
          <a:p>
            <a:r>
              <a:rPr lang="pl-PL" sz="2400" dirty="0" err="1" smtClean="0"/>
              <a:t>Summary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82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Short</a:t>
            </a:r>
            <a:r>
              <a:rPr lang="pl-PL" dirty="0" smtClean="0"/>
              <a:t> </a:t>
            </a:r>
            <a:r>
              <a:rPr lang="pl-PL" dirty="0" err="1" smtClean="0"/>
              <a:t>introduction</a:t>
            </a:r>
            <a:r>
              <a:rPr lang="pl-PL" dirty="0"/>
              <a:t> </a:t>
            </a:r>
            <a:r>
              <a:rPr lang="pl-PL" dirty="0" smtClean="0"/>
              <a:t>of </a:t>
            </a:r>
            <a:r>
              <a:rPr lang="pl-PL" dirty="0" err="1" smtClean="0"/>
              <a:t>myself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</a:t>
            </a:r>
            <a:r>
              <a:rPr lang="pl-PL" sz="2800" dirty="0" err="1" smtClean="0"/>
              <a:t>working</a:t>
            </a:r>
            <a:r>
              <a:rPr lang="pl-PL" sz="2800" dirty="0" smtClean="0"/>
              <a:t> with </a:t>
            </a:r>
            <a:r>
              <a:rPr lang="pl-PL" sz="2800" dirty="0" err="1" smtClean="0"/>
              <a:t>angularjs</a:t>
            </a:r>
            <a:r>
              <a:rPr lang="pl-PL" sz="2800" dirty="0" smtClean="0"/>
              <a:t> </a:t>
            </a:r>
            <a:r>
              <a:rPr lang="pl-PL" sz="2800" dirty="0" smtClean="0"/>
              <a:t>2.5 </a:t>
            </a:r>
            <a:r>
              <a:rPr lang="pl-PL" sz="2800" dirty="0" err="1" smtClean="0"/>
              <a:t>years</a:t>
            </a:r>
            <a:endParaRPr lang="pl-PL" sz="2800" dirty="0" smtClean="0"/>
          </a:p>
          <a:p>
            <a:r>
              <a:rPr lang="pl-PL" sz="2800" dirty="0"/>
              <a:t>In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 smtClean="0"/>
              <a:t>project</a:t>
            </a:r>
            <a:r>
              <a:rPr lang="pl-PL" sz="2800" dirty="0" smtClean="0"/>
              <a:t> </a:t>
            </a:r>
            <a:r>
              <a:rPr lang="pl-PL" sz="2800" dirty="0"/>
              <a:t>we </a:t>
            </a:r>
            <a:r>
              <a:rPr lang="pl-PL" sz="2800" dirty="0" err="1" smtClean="0"/>
              <a:t>use</a:t>
            </a:r>
            <a:r>
              <a:rPr lang="pl-PL" sz="2800" dirty="0" smtClean="0"/>
              <a:t> grunt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</a:t>
            </a:r>
            <a:r>
              <a:rPr lang="pl-PL" sz="2800" dirty="0" err="1" smtClean="0"/>
              <a:t>lazy</a:t>
            </a:r>
            <a:r>
              <a:rPr lang="pl-PL" sz="2800" dirty="0"/>
              <a:t> </a:t>
            </a:r>
            <a:r>
              <a:rPr lang="pl-PL" sz="2800" dirty="0" smtClean="0"/>
              <a:t>– </a:t>
            </a:r>
            <a:r>
              <a:rPr lang="pl-PL" sz="2800" dirty="0" err="1" smtClean="0"/>
              <a:t>what</a:t>
            </a:r>
            <a:r>
              <a:rPr lang="pl-PL" sz="2800" dirty="0" smtClean="0"/>
              <a:t>? I </a:t>
            </a:r>
            <a:r>
              <a:rPr lang="pl-PL" sz="2800" dirty="0" err="1" smtClean="0"/>
              <a:t>don’t</a:t>
            </a:r>
            <a:r>
              <a:rPr lang="pl-PL" sz="2800" dirty="0" smtClean="0"/>
              <a:t> </a:t>
            </a:r>
            <a:r>
              <a:rPr lang="pl-PL" sz="2800" dirty="0" err="1" smtClean="0"/>
              <a:t>like</a:t>
            </a:r>
            <a:r>
              <a:rPr lang="pl-PL" sz="2800" dirty="0" smtClean="0"/>
              <a:t> </a:t>
            </a:r>
            <a:r>
              <a:rPr lang="pl-PL" sz="2800" dirty="0" err="1" smtClean="0"/>
              <a:t>repeat</a:t>
            </a:r>
            <a:r>
              <a:rPr lang="pl-PL" sz="2800" dirty="0" smtClean="0"/>
              <a:t> my </a:t>
            </a:r>
            <a:r>
              <a:rPr lang="pl-PL" sz="2800" dirty="0" err="1" smtClean="0"/>
              <a:t>work</a:t>
            </a:r>
            <a:r>
              <a:rPr lang="pl-PL" sz="2800" dirty="0" smtClean="0"/>
              <a:t>. 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like</a:t>
            </a:r>
            <a:r>
              <a:rPr lang="pl-PL" sz="2800" dirty="0"/>
              <a:t> </a:t>
            </a:r>
            <a:r>
              <a:rPr lang="pl-PL" sz="2800" dirty="0" smtClean="0"/>
              <a:t>do </a:t>
            </a:r>
            <a:r>
              <a:rPr lang="pl-PL" sz="2800" dirty="0" err="1" smtClean="0"/>
              <a:t>things</a:t>
            </a:r>
            <a:r>
              <a:rPr lang="pl-PL" sz="2800" dirty="0" smtClean="0"/>
              <a:t> </a:t>
            </a:r>
            <a:r>
              <a:rPr lang="pl-PL" sz="2800" dirty="0" err="1" smtClean="0"/>
              <a:t>simply</a:t>
            </a:r>
            <a:r>
              <a:rPr lang="pl-PL" sz="2800" dirty="0" smtClean="0"/>
              <a:t>.</a:t>
            </a:r>
            <a:endParaRPr lang="pl-PL" sz="2800" dirty="0"/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fan of </a:t>
            </a:r>
            <a:r>
              <a:rPr lang="pl-PL" sz="2800" dirty="0" err="1" smtClean="0"/>
              <a:t>tests</a:t>
            </a:r>
            <a:r>
              <a:rPr lang="pl-PL" sz="2800" dirty="0" smtClean="0"/>
              <a:t> and automation </a:t>
            </a:r>
            <a:r>
              <a:rPr lang="pl-PL" sz="2800" dirty="0" smtClean="0"/>
              <a:t>of </a:t>
            </a:r>
            <a:r>
              <a:rPr lang="pl-PL" sz="2800" dirty="0" err="1" smtClean="0"/>
              <a:t>everything</a:t>
            </a:r>
            <a:r>
              <a:rPr lang="pl-PL" sz="2800" dirty="0" smtClean="0"/>
              <a:t> </a:t>
            </a:r>
            <a:r>
              <a:rPr lang="pl-PL" sz="2800" dirty="0" err="1" smtClean="0"/>
              <a:t>that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possible</a:t>
            </a:r>
            <a:r>
              <a:rPr lang="pl-PL" sz="2800" dirty="0" smtClean="0"/>
              <a:t>.</a:t>
            </a:r>
          </a:p>
          <a:p>
            <a:r>
              <a:rPr lang="pl-PL" sz="2800" dirty="0" smtClean="0"/>
              <a:t>I </a:t>
            </a:r>
            <a:r>
              <a:rPr lang="pl-PL" sz="2800" dirty="0" err="1" smtClean="0"/>
              <a:t>am</a:t>
            </a:r>
            <a:r>
              <a:rPr lang="pl-PL" sz="2800" dirty="0" smtClean="0"/>
              <a:t> from Poland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26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Poland?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39" y="2369017"/>
            <a:ext cx="5808837" cy="4356627"/>
          </a:xfrm>
          <a:prstGeom prst="rect">
            <a:avLst/>
          </a:prstGeom>
        </p:spPr>
      </p:pic>
      <p:pic>
        <p:nvPicPr>
          <p:cNvPr id="2056" name="Picture 8" descr="http://po-krakowsku.pl/wp-content/uploads/2016/02/1366198610_0_2-maja-swietem-flagi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596" y="947920"/>
            <a:ext cx="809920" cy="5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runner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4041140"/>
          </a:xfrm>
        </p:spPr>
        <p:txBody>
          <a:bodyPr>
            <a:noAutofit/>
          </a:bodyPr>
          <a:lstStyle/>
          <a:p>
            <a:r>
              <a:rPr lang="pl-PL" sz="2400" dirty="0" err="1" smtClean="0"/>
              <a:t>Minify</a:t>
            </a:r>
            <a:endParaRPr lang="pl-PL" sz="2400" dirty="0" smtClean="0"/>
          </a:p>
          <a:p>
            <a:r>
              <a:rPr lang="pl-PL" sz="2400" dirty="0" err="1" smtClean="0"/>
              <a:t>Concat</a:t>
            </a:r>
            <a:endParaRPr lang="pl-PL" sz="2400" dirty="0" smtClean="0"/>
          </a:p>
          <a:p>
            <a:r>
              <a:rPr lang="pl-PL" sz="2400" dirty="0" err="1" smtClean="0"/>
              <a:t>Vendor</a:t>
            </a:r>
            <a:r>
              <a:rPr lang="pl-PL" sz="2400" dirty="0" smtClean="0"/>
              <a:t> </a:t>
            </a:r>
            <a:r>
              <a:rPr lang="pl-PL" sz="2400" dirty="0" err="1" smtClean="0"/>
              <a:t>prefixes</a:t>
            </a:r>
            <a:endParaRPr lang="pl-PL" sz="2400" dirty="0" smtClean="0"/>
          </a:p>
          <a:p>
            <a:r>
              <a:rPr lang="pl-PL" sz="2400" dirty="0" smtClean="0"/>
              <a:t>Less to </a:t>
            </a:r>
            <a:r>
              <a:rPr lang="pl-PL" sz="2400" dirty="0" err="1" smtClean="0"/>
              <a:t>css</a:t>
            </a:r>
            <a:r>
              <a:rPr lang="pl-PL" sz="2400" dirty="0" smtClean="0"/>
              <a:t> </a:t>
            </a:r>
            <a:r>
              <a:rPr lang="pl-PL" sz="2400" dirty="0" err="1" smtClean="0"/>
              <a:t>compilation</a:t>
            </a:r>
            <a:endParaRPr lang="pl-PL" sz="2400" dirty="0" smtClean="0"/>
          </a:p>
          <a:p>
            <a:r>
              <a:rPr lang="pl-PL" sz="2400" dirty="0" err="1" smtClean="0"/>
              <a:t>Injecting</a:t>
            </a:r>
            <a:r>
              <a:rPr lang="pl-PL" sz="2400" dirty="0" smtClean="0"/>
              <a:t> </a:t>
            </a:r>
            <a:r>
              <a:rPr lang="pl-PL" sz="2400" dirty="0" err="1" smtClean="0"/>
              <a:t>files</a:t>
            </a:r>
            <a:r>
              <a:rPr lang="pl-PL" sz="2400" dirty="0" smtClean="0"/>
              <a:t> </a:t>
            </a:r>
            <a:r>
              <a:rPr lang="pl-PL" sz="2400" dirty="0" err="1" smtClean="0"/>
              <a:t>into</a:t>
            </a:r>
            <a:r>
              <a:rPr lang="pl-PL" sz="2400" dirty="0" smtClean="0"/>
              <a:t> HTML</a:t>
            </a:r>
          </a:p>
          <a:p>
            <a:r>
              <a:rPr lang="pl-PL" sz="2400" dirty="0" err="1" smtClean="0"/>
              <a:t>Angular</a:t>
            </a:r>
            <a:r>
              <a:rPr lang="pl-PL" sz="2400" dirty="0" smtClean="0"/>
              <a:t> </a:t>
            </a:r>
            <a:r>
              <a:rPr lang="pl-PL" sz="2400" dirty="0" err="1" smtClean="0"/>
              <a:t>Template</a:t>
            </a:r>
            <a:r>
              <a:rPr lang="pl-PL" sz="2400" dirty="0" smtClean="0"/>
              <a:t> Cache</a:t>
            </a:r>
          </a:p>
          <a:p>
            <a:r>
              <a:rPr lang="pl-PL" sz="2400" dirty="0" err="1" smtClean="0"/>
              <a:t>Testing</a:t>
            </a:r>
            <a:endParaRPr lang="pl-PL" sz="2400" dirty="0" smtClean="0"/>
          </a:p>
          <a:p>
            <a:r>
              <a:rPr lang="pl-PL" sz="2400" dirty="0" err="1" smtClean="0"/>
              <a:t>Code</a:t>
            </a:r>
            <a:r>
              <a:rPr lang="pl-PL" sz="2400" dirty="0" smtClean="0"/>
              <a:t> Analysis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062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Gulp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I </a:t>
            </a:r>
            <a:r>
              <a:rPr lang="pl-PL" dirty="0" err="1" smtClean="0"/>
              <a:t>use</a:t>
            </a:r>
            <a:r>
              <a:rPr lang="pl-PL" dirty="0" smtClean="0"/>
              <a:t> Grunt	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r>
              <a:rPr lang="pl-PL" sz="2000" dirty="0" smtClean="0"/>
              <a:t>I </a:t>
            </a:r>
            <a:r>
              <a:rPr lang="pl-PL" sz="2000" dirty="0" err="1" smtClean="0"/>
              <a:t>like</a:t>
            </a:r>
            <a:r>
              <a:rPr lang="pl-PL" sz="2000" dirty="0" smtClean="0"/>
              <a:t> do </a:t>
            </a:r>
            <a:r>
              <a:rPr lang="pl-PL" sz="2000" dirty="0" err="1" smtClean="0"/>
              <a:t>things</a:t>
            </a:r>
            <a:r>
              <a:rPr lang="pl-PL" sz="2000" dirty="0" smtClean="0"/>
              <a:t> </a:t>
            </a:r>
            <a:r>
              <a:rPr lang="pl-PL" sz="2000" dirty="0" err="1" smtClean="0"/>
              <a:t>easily</a:t>
            </a:r>
            <a:endParaRPr lang="pl-PL" sz="2000" dirty="0" smtClean="0"/>
          </a:p>
          <a:p>
            <a:r>
              <a:rPr lang="pl-PL" sz="2000" dirty="0" err="1" smtClean="0"/>
              <a:t>Every</a:t>
            </a:r>
            <a:r>
              <a:rPr lang="pl-PL" sz="2000" dirty="0" smtClean="0"/>
              <a:t> </a:t>
            </a:r>
            <a:r>
              <a:rPr lang="pl-PL" sz="2000" dirty="0" err="1" smtClean="0"/>
              <a:t>time</a:t>
            </a:r>
            <a:r>
              <a:rPr lang="pl-PL" sz="2000" dirty="0" smtClean="0"/>
              <a:t> I want to </a:t>
            </a:r>
            <a:r>
              <a:rPr lang="pl-PL" sz="2000" dirty="0" err="1" smtClean="0"/>
              <a:t>change</a:t>
            </a:r>
            <a:r>
              <a:rPr lang="pl-PL" sz="2000" dirty="0" smtClean="0"/>
              <a:t> </a:t>
            </a:r>
            <a:r>
              <a:rPr lang="pl-PL" sz="2000" dirty="0" err="1" smtClean="0"/>
              <a:t>something</a:t>
            </a:r>
            <a:r>
              <a:rPr lang="pl-PL" sz="2000" dirty="0" smtClean="0"/>
              <a:t> in grunt </a:t>
            </a:r>
            <a:r>
              <a:rPr lang="pl-PL" sz="2000" dirty="0" err="1" smtClean="0"/>
              <a:t>it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painfull</a:t>
            </a:r>
            <a:r>
              <a:rPr lang="pl-PL" sz="2000" dirty="0" smtClean="0"/>
              <a:t>. </a:t>
            </a:r>
          </a:p>
          <a:p>
            <a:r>
              <a:rPr lang="pl-PL" sz="2000" dirty="0" smtClean="0"/>
              <a:t>I </a:t>
            </a:r>
            <a:r>
              <a:rPr lang="pl-PL" sz="2000" dirty="0" err="1" smtClean="0"/>
              <a:t>started</a:t>
            </a:r>
            <a:r>
              <a:rPr lang="pl-PL" sz="2000" dirty="0" smtClean="0"/>
              <a:t> </a:t>
            </a:r>
            <a:r>
              <a:rPr lang="pl-PL" sz="2000" dirty="0" err="1" smtClean="0"/>
              <a:t>looking</a:t>
            </a:r>
            <a:r>
              <a:rPr lang="pl-PL" sz="2000" dirty="0" smtClean="0"/>
              <a:t> </a:t>
            </a:r>
            <a:r>
              <a:rPr lang="pl-PL" sz="2000" dirty="0" err="1" smtClean="0"/>
              <a:t>replacement</a:t>
            </a:r>
            <a:r>
              <a:rPr lang="pl-PL" sz="2000" dirty="0" smtClean="0"/>
              <a:t> for grunt</a:t>
            </a:r>
          </a:p>
          <a:p>
            <a:r>
              <a:rPr lang="pl-PL" sz="2000" dirty="0" smtClean="0"/>
              <a:t>I </a:t>
            </a:r>
            <a:r>
              <a:rPr lang="pl-PL" sz="2000" dirty="0" err="1" smtClean="0"/>
              <a:t>started</a:t>
            </a:r>
            <a:r>
              <a:rPr lang="pl-PL" sz="2000" dirty="0" smtClean="0"/>
              <a:t> </a:t>
            </a:r>
            <a:r>
              <a:rPr lang="pl-PL" sz="2000" dirty="0" smtClean="0"/>
              <a:t>my </a:t>
            </a:r>
            <a:r>
              <a:rPr lang="pl-PL" sz="2000" dirty="0" err="1" smtClean="0"/>
              <a:t>journey</a:t>
            </a:r>
            <a:r>
              <a:rPr lang="pl-PL" sz="2000" dirty="0" smtClean="0"/>
              <a:t> </a:t>
            </a:r>
            <a:r>
              <a:rPr lang="pl-PL" sz="2000" dirty="0" smtClean="0"/>
              <a:t>with </a:t>
            </a:r>
            <a:r>
              <a:rPr lang="pl-PL" sz="2000" dirty="0" err="1" smtClean="0"/>
              <a:t>gulp</a:t>
            </a:r>
            <a:r>
              <a:rPr lang="pl-PL" sz="2000" dirty="0" smtClean="0"/>
              <a:t> and </a:t>
            </a:r>
            <a:r>
              <a:rPr lang="pl-PL" sz="2000" dirty="0" err="1" smtClean="0"/>
              <a:t>this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my </a:t>
            </a:r>
            <a:r>
              <a:rPr lang="pl-PL" sz="2000" dirty="0" err="1" smtClean="0"/>
              <a:t>short</a:t>
            </a:r>
            <a:r>
              <a:rPr lang="pl-PL" sz="2000" dirty="0" smtClean="0"/>
              <a:t> </a:t>
            </a:r>
            <a:r>
              <a:rPr lang="pl-PL" sz="2000" dirty="0" err="1" smtClean="0"/>
              <a:t>experience</a:t>
            </a:r>
            <a:r>
              <a:rPr lang="pl-PL" sz="2000" dirty="0" smtClean="0"/>
              <a:t> with </a:t>
            </a:r>
            <a:r>
              <a:rPr lang="pl-PL" sz="2000" dirty="0" err="1" smtClean="0"/>
              <a:t>it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15094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Grunt vs </a:t>
            </a:r>
            <a:r>
              <a:rPr lang="pl-PL" dirty="0" err="1" smtClean="0"/>
              <a:t>Gulp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Grunt</a:t>
            </a:r>
          </a:p>
          <a:p>
            <a:pPr marL="0" indent="0">
              <a:buNone/>
            </a:pPr>
            <a:r>
              <a:rPr lang="pl-PL" dirty="0" smtClean="0"/>
              <a:t>------------------------------------------------------------</a:t>
            </a:r>
          </a:p>
          <a:p>
            <a:r>
              <a:rPr lang="pl-PL" dirty="0" err="1" smtClean="0"/>
              <a:t>Configuration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r>
              <a:rPr lang="pl-PL" dirty="0" smtClean="0"/>
              <a:t>File </a:t>
            </a:r>
            <a:r>
              <a:rPr lang="pl-PL" dirty="0" err="1" smtClean="0"/>
              <a:t>based</a:t>
            </a:r>
            <a:endParaRPr lang="pl-PL" dirty="0"/>
          </a:p>
          <a:p>
            <a:r>
              <a:rPr lang="pl-PL" dirty="0"/>
              <a:t>5683</a:t>
            </a:r>
            <a:r>
              <a:rPr lang="pl-PL" dirty="0" smtClean="0"/>
              <a:t>+ </a:t>
            </a:r>
            <a:r>
              <a:rPr lang="pl-PL" dirty="0" err="1" smtClean="0"/>
              <a:t>plugins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 smtClean="0"/>
              <a:t>Gulp</a:t>
            </a:r>
            <a:r>
              <a:rPr lang="pl-PL" b="1" dirty="0" smtClean="0"/>
              <a:t> </a:t>
            </a:r>
          </a:p>
          <a:p>
            <a:pPr marL="0" indent="0">
              <a:buNone/>
            </a:pPr>
            <a:r>
              <a:rPr lang="pl-PL" dirty="0" smtClean="0"/>
              <a:t>------------------------------------------------------------</a:t>
            </a:r>
            <a:endParaRPr lang="pl-PL" dirty="0"/>
          </a:p>
          <a:p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configuration</a:t>
            </a:r>
            <a:endParaRPr lang="pl-PL" dirty="0" smtClean="0"/>
          </a:p>
          <a:p>
            <a:r>
              <a:rPr lang="pl-PL" dirty="0" err="1" smtClean="0"/>
              <a:t>Stream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endParaRPr lang="pl-PL" dirty="0" smtClean="0"/>
          </a:p>
          <a:p>
            <a:r>
              <a:rPr lang="pl-PL" dirty="0"/>
              <a:t>2368</a:t>
            </a:r>
            <a:r>
              <a:rPr lang="pl-PL" dirty="0" smtClean="0"/>
              <a:t>+ </a:t>
            </a:r>
            <a:r>
              <a:rPr lang="pl-PL" dirty="0" err="1" smtClean="0"/>
              <a:t>plugins</a:t>
            </a:r>
            <a:endParaRPr lang="pl-PL" dirty="0"/>
          </a:p>
        </p:txBody>
      </p:sp>
      <p:pic>
        <p:nvPicPr>
          <p:cNvPr id="3074" name="Picture 2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45" y="2394200"/>
            <a:ext cx="296773" cy="6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jordankasper.com/images/grun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12" y="2545080"/>
            <a:ext cx="439947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2" y="5167166"/>
            <a:ext cx="5957719" cy="1248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149" y="5167166"/>
            <a:ext cx="3978282" cy="12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</a:t>
            </a:r>
            <a:r>
              <a:rPr lang="pl-PL" dirty="0" smtClean="0"/>
              <a:t> </a:t>
            </a:r>
            <a:r>
              <a:rPr lang="pl-PL" dirty="0" err="1" smtClean="0"/>
              <a:t>Api</a:t>
            </a:r>
            <a:r>
              <a:rPr lang="pl-PL" dirty="0" smtClean="0"/>
              <a:t> – </a:t>
            </a:r>
            <a:r>
              <a:rPr lang="pl-PL" dirty="0" err="1" smtClean="0"/>
              <a:t>simple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gulp.task</a:t>
            </a:r>
            <a:r>
              <a:rPr lang="pl-PL" sz="3200" dirty="0" smtClean="0"/>
              <a:t> – </a:t>
            </a:r>
            <a:r>
              <a:rPr lang="pl-PL" sz="3200" dirty="0" err="1" smtClean="0"/>
              <a:t>define</a:t>
            </a:r>
            <a:r>
              <a:rPr lang="pl-PL" sz="3200" dirty="0" smtClean="0"/>
              <a:t> a </a:t>
            </a:r>
            <a:r>
              <a:rPr lang="pl-PL" sz="3200" dirty="0" err="1" smtClean="0"/>
              <a:t>task</a:t>
            </a:r>
            <a:endParaRPr lang="pl-PL" sz="3200" dirty="0" smtClean="0"/>
          </a:p>
          <a:p>
            <a:r>
              <a:rPr lang="pl-PL" sz="3200" dirty="0" err="1" smtClean="0"/>
              <a:t>gulp.src</a:t>
            </a:r>
            <a:r>
              <a:rPr lang="pl-PL" sz="3200" dirty="0" smtClean="0"/>
              <a:t> – </a:t>
            </a:r>
            <a:r>
              <a:rPr lang="pl-PL" sz="3200" dirty="0" err="1" smtClean="0"/>
              <a:t>read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 smtClean="0"/>
          </a:p>
          <a:p>
            <a:r>
              <a:rPr lang="pl-PL" sz="3200" dirty="0" err="1" smtClean="0"/>
              <a:t>gulp.dest</a:t>
            </a:r>
            <a:r>
              <a:rPr lang="pl-PL" sz="3200" dirty="0" smtClean="0"/>
              <a:t> – </a:t>
            </a:r>
            <a:r>
              <a:rPr lang="pl-PL" sz="3200" dirty="0" err="1" smtClean="0"/>
              <a:t>write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 smtClean="0"/>
          </a:p>
          <a:p>
            <a:r>
              <a:rPr lang="pl-PL" sz="3200" dirty="0" err="1" smtClean="0"/>
              <a:t>gulp.watch</a:t>
            </a:r>
            <a:r>
              <a:rPr lang="pl-PL" sz="3200" dirty="0" smtClean="0"/>
              <a:t> – </a:t>
            </a:r>
            <a:r>
              <a:rPr lang="pl-PL" sz="3200" dirty="0" err="1" smtClean="0"/>
              <a:t>watch</a:t>
            </a:r>
            <a:r>
              <a:rPr lang="pl-PL" sz="3200" dirty="0" smtClean="0"/>
              <a:t> </a:t>
            </a:r>
            <a:r>
              <a:rPr lang="pl-PL" sz="3200" dirty="0" err="1" smtClean="0"/>
              <a:t>files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52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gulp.task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b="1" i="1" dirty="0" err="1"/>
              <a:t>gulp.task</a:t>
            </a:r>
            <a:r>
              <a:rPr lang="pl-PL" sz="3200" b="1" i="1" dirty="0"/>
              <a:t>(</a:t>
            </a:r>
            <a:r>
              <a:rPr lang="pl-PL" sz="3200" b="1" i="1" dirty="0" err="1"/>
              <a:t>name</a:t>
            </a:r>
            <a:r>
              <a:rPr lang="pl-PL" sz="3200" b="1" i="1" dirty="0"/>
              <a:t> [, </a:t>
            </a:r>
            <a:r>
              <a:rPr lang="pl-PL" sz="3200" b="1" i="1" dirty="0" err="1"/>
              <a:t>deps</a:t>
            </a:r>
            <a:r>
              <a:rPr lang="pl-PL" sz="3200" b="1" i="1" dirty="0"/>
              <a:t>, </a:t>
            </a:r>
            <a:r>
              <a:rPr lang="pl-PL" sz="3200" b="1" i="1" dirty="0" err="1"/>
              <a:t>fn</a:t>
            </a:r>
            <a:r>
              <a:rPr lang="pl-PL" sz="3200" b="1" i="1" dirty="0" smtClean="0"/>
              <a:t>])</a:t>
            </a:r>
          </a:p>
          <a:p>
            <a:r>
              <a:rPr lang="pl-PL" sz="2400" i="1" dirty="0" err="1" smtClean="0"/>
              <a:t>Define</a:t>
            </a:r>
            <a:r>
              <a:rPr lang="pl-PL" sz="2400" i="1" dirty="0" smtClean="0"/>
              <a:t> a </a:t>
            </a:r>
            <a:r>
              <a:rPr lang="pl-PL" sz="2400" i="1" dirty="0" err="1" smtClean="0"/>
              <a:t>task</a:t>
            </a:r>
            <a:endParaRPr lang="pl-PL" sz="2400" i="1" dirty="0" smtClean="0"/>
          </a:p>
          <a:p>
            <a:r>
              <a:rPr lang="pl-PL" sz="2400" i="1" dirty="0" err="1" smtClean="0"/>
              <a:t>Dependencies</a:t>
            </a:r>
            <a:r>
              <a:rPr lang="pl-PL" sz="2400" i="1" dirty="0" smtClean="0"/>
              <a:t> run </a:t>
            </a:r>
            <a:r>
              <a:rPr lang="pl-PL" sz="2400" i="1" dirty="0" err="1" smtClean="0"/>
              <a:t>first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before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task</a:t>
            </a:r>
            <a:r>
              <a:rPr lang="pl-PL" sz="2400" i="1" dirty="0" smtClean="0"/>
              <a:t> </a:t>
            </a:r>
            <a:r>
              <a:rPr lang="pl-PL" sz="2400" i="1" dirty="0" err="1" smtClean="0"/>
              <a:t>runs</a:t>
            </a:r>
            <a:endParaRPr lang="pl-PL" sz="2400" i="1" dirty="0" smtClean="0"/>
          </a:p>
          <a:p>
            <a:r>
              <a:rPr lang="pl-PL" sz="2400" i="1" dirty="0" err="1" smtClean="0"/>
              <a:t>Dependencies</a:t>
            </a:r>
            <a:r>
              <a:rPr lang="pl-PL" sz="2400" i="1" dirty="0" smtClean="0"/>
              <a:t> run in </a:t>
            </a:r>
            <a:r>
              <a:rPr lang="pl-PL" sz="2400" i="1" dirty="0" err="1" smtClean="0"/>
              <a:t>parallel</a:t>
            </a:r>
            <a:endParaRPr lang="pl-PL" sz="2000" i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020" y="2603500"/>
            <a:ext cx="4114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391</TotalTime>
  <Words>453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 Boardroom</vt:lpstr>
      <vt:lpstr>Automation with Gulp</vt:lpstr>
      <vt:lpstr>Journey with Gulp</vt:lpstr>
      <vt:lpstr>Short introduction of myself</vt:lpstr>
      <vt:lpstr>Where is Poland?</vt:lpstr>
      <vt:lpstr>Why task runner?</vt:lpstr>
      <vt:lpstr>Why Gulp if I use Grunt </vt:lpstr>
      <vt:lpstr>Grunt vs Gulp</vt:lpstr>
      <vt:lpstr>Gulp Api – simple?</vt:lpstr>
      <vt:lpstr>gulp.task</vt:lpstr>
      <vt:lpstr>gulp.src</vt:lpstr>
      <vt:lpstr>gulp.dest</vt:lpstr>
      <vt:lpstr>gulp.watch</vt:lpstr>
      <vt:lpstr>Installation</vt:lpstr>
      <vt:lpstr>Play with gulp</vt:lpstr>
      <vt:lpstr>Gulp + Angular</vt:lpstr>
      <vt:lpstr>Summary</vt:lpstr>
      <vt:lpstr>Thank you very much.</vt:lpstr>
      <vt:lpstr>Resources</vt:lpstr>
    </vt:vector>
  </TitlesOfParts>
  <Company>Apreel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Gulp</dc:title>
  <dc:creator>Piotr Wolszakiewicz</dc:creator>
  <cp:lastModifiedBy>Piotr Wolszakiewicz</cp:lastModifiedBy>
  <cp:revision>67</cp:revision>
  <dcterms:created xsi:type="dcterms:W3CDTF">2016-05-04T03:46:06Z</dcterms:created>
  <dcterms:modified xsi:type="dcterms:W3CDTF">2016-05-06T00:57:53Z</dcterms:modified>
</cp:coreProperties>
</file>