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90" d="100"/>
          <a:sy n="90" d="100"/>
        </p:scale>
        <p:origin x="30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olter Bos" userId="9896ba995adf9fa5" providerId="LiveId" clId="{F66D502F-F415-454F-BB53-1596EAB170C5}"/>
    <pc:docChg chg="modSld">
      <pc:chgData name="Wolter Bos" userId="9896ba995adf9fa5" providerId="LiveId" clId="{F66D502F-F415-454F-BB53-1596EAB170C5}" dt="2024-12-04T11:18:16.724" v="2" actId="1076"/>
      <pc:docMkLst>
        <pc:docMk/>
      </pc:docMkLst>
      <pc:sldChg chg="modSp mod">
        <pc:chgData name="Wolter Bos" userId="9896ba995adf9fa5" providerId="LiveId" clId="{F66D502F-F415-454F-BB53-1596EAB170C5}" dt="2024-12-04T11:18:16.724" v="2" actId="1076"/>
        <pc:sldMkLst>
          <pc:docMk/>
          <pc:sldMk cId="1852013897" sldId="258"/>
        </pc:sldMkLst>
        <pc:picChg chg="mod">
          <ac:chgData name="Wolter Bos" userId="9896ba995adf9fa5" providerId="LiveId" clId="{F66D502F-F415-454F-BB53-1596EAB170C5}" dt="2024-12-04T11:18:16.724" v="2" actId="1076"/>
          <ac:picMkLst>
            <pc:docMk/>
            <pc:sldMk cId="1852013897" sldId="258"/>
            <ac:picMk id="5" creationId="{CAF5CFDA-9448-B75D-D639-DE5DA1655B0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0527-C54E-E512-404B-FF915E167D96}"/>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A8B2235D-2797-D73F-9CFB-73853C9D51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08BE5537-BC40-F2BD-44DD-BD99522078E6}"/>
              </a:ext>
            </a:extLst>
          </p:cNvPr>
          <p:cNvSpPr>
            <a:spLocks noGrp="1"/>
          </p:cNvSpPr>
          <p:nvPr>
            <p:ph type="dt" sz="half" idx="10"/>
          </p:nvPr>
        </p:nvSpPr>
        <p:spPr/>
        <p:txBody>
          <a:bodyPr/>
          <a:lstStyle/>
          <a:p>
            <a:fld id="{CA6602E4-9C75-4760-8A93-FFA3118E8BC5}" type="datetimeFigureOut">
              <a:rPr lang="nl-NL" smtClean="0"/>
              <a:t>4-12-2024</a:t>
            </a:fld>
            <a:endParaRPr lang="nl-NL"/>
          </a:p>
        </p:txBody>
      </p:sp>
      <p:sp>
        <p:nvSpPr>
          <p:cNvPr id="5" name="Tijdelijke aanduiding voor voettekst 4">
            <a:extLst>
              <a:ext uri="{FF2B5EF4-FFF2-40B4-BE49-F238E27FC236}">
                <a16:creationId xmlns:a16="http://schemas.microsoft.com/office/drawing/2014/main" id="{DFB3DA16-9EC3-4D44-7588-82EB2D874489}"/>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84BD8F2-15D8-179C-5CEA-04BD16FFAF2D}"/>
              </a:ext>
            </a:extLst>
          </p:cNvPr>
          <p:cNvSpPr>
            <a:spLocks noGrp="1"/>
          </p:cNvSpPr>
          <p:nvPr>
            <p:ph type="sldNum" sz="quarter" idx="12"/>
          </p:nvPr>
        </p:nvSpPr>
        <p:spPr/>
        <p:txBody>
          <a:bodyPr/>
          <a:lstStyle/>
          <a:p>
            <a:fld id="{D9239F0C-DDED-4AF7-A171-94EE7B640FF0}" type="slidenum">
              <a:rPr lang="nl-NL" smtClean="0"/>
              <a:t>‹nr.›</a:t>
            </a:fld>
            <a:endParaRPr lang="nl-NL"/>
          </a:p>
        </p:txBody>
      </p:sp>
    </p:spTree>
    <p:extLst>
      <p:ext uri="{BB962C8B-B14F-4D97-AF65-F5344CB8AC3E}">
        <p14:creationId xmlns:p14="http://schemas.microsoft.com/office/powerpoint/2010/main" val="4062817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7D8839-E415-0CAA-BCCA-E6355E96B4B0}"/>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2E1374A9-B744-5C7B-E43C-2B4F7AFDD818}"/>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700696EE-7CBC-5440-D370-928BEBA1876D}"/>
              </a:ext>
            </a:extLst>
          </p:cNvPr>
          <p:cNvSpPr>
            <a:spLocks noGrp="1"/>
          </p:cNvSpPr>
          <p:nvPr>
            <p:ph type="dt" sz="half" idx="10"/>
          </p:nvPr>
        </p:nvSpPr>
        <p:spPr/>
        <p:txBody>
          <a:bodyPr/>
          <a:lstStyle/>
          <a:p>
            <a:fld id="{CA6602E4-9C75-4760-8A93-FFA3118E8BC5}" type="datetimeFigureOut">
              <a:rPr lang="nl-NL" smtClean="0"/>
              <a:t>4-12-2024</a:t>
            </a:fld>
            <a:endParaRPr lang="nl-NL"/>
          </a:p>
        </p:txBody>
      </p:sp>
      <p:sp>
        <p:nvSpPr>
          <p:cNvPr id="5" name="Tijdelijke aanduiding voor voettekst 4">
            <a:extLst>
              <a:ext uri="{FF2B5EF4-FFF2-40B4-BE49-F238E27FC236}">
                <a16:creationId xmlns:a16="http://schemas.microsoft.com/office/drawing/2014/main" id="{F04C5E62-08B5-0F10-C975-F3F0D70B017A}"/>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4BB08110-DA1F-2988-C00F-F63DAE087D79}"/>
              </a:ext>
            </a:extLst>
          </p:cNvPr>
          <p:cNvSpPr>
            <a:spLocks noGrp="1"/>
          </p:cNvSpPr>
          <p:nvPr>
            <p:ph type="sldNum" sz="quarter" idx="12"/>
          </p:nvPr>
        </p:nvSpPr>
        <p:spPr/>
        <p:txBody>
          <a:bodyPr/>
          <a:lstStyle/>
          <a:p>
            <a:fld id="{D9239F0C-DDED-4AF7-A171-94EE7B640FF0}" type="slidenum">
              <a:rPr lang="nl-NL" smtClean="0"/>
              <a:t>‹nr.›</a:t>
            </a:fld>
            <a:endParaRPr lang="nl-NL"/>
          </a:p>
        </p:txBody>
      </p:sp>
    </p:spTree>
    <p:extLst>
      <p:ext uri="{BB962C8B-B14F-4D97-AF65-F5344CB8AC3E}">
        <p14:creationId xmlns:p14="http://schemas.microsoft.com/office/powerpoint/2010/main" val="3699760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E905AC17-109E-B1F0-2781-AE1E5AD7ADC8}"/>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56E87A56-2FF5-36C2-A6FD-6A0270404C92}"/>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FB9F58B3-8305-ED6B-D680-205F3958E134}"/>
              </a:ext>
            </a:extLst>
          </p:cNvPr>
          <p:cNvSpPr>
            <a:spLocks noGrp="1"/>
          </p:cNvSpPr>
          <p:nvPr>
            <p:ph type="dt" sz="half" idx="10"/>
          </p:nvPr>
        </p:nvSpPr>
        <p:spPr/>
        <p:txBody>
          <a:bodyPr/>
          <a:lstStyle/>
          <a:p>
            <a:fld id="{CA6602E4-9C75-4760-8A93-FFA3118E8BC5}" type="datetimeFigureOut">
              <a:rPr lang="nl-NL" smtClean="0"/>
              <a:t>4-12-2024</a:t>
            </a:fld>
            <a:endParaRPr lang="nl-NL"/>
          </a:p>
        </p:txBody>
      </p:sp>
      <p:sp>
        <p:nvSpPr>
          <p:cNvPr id="5" name="Tijdelijke aanduiding voor voettekst 4">
            <a:extLst>
              <a:ext uri="{FF2B5EF4-FFF2-40B4-BE49-F238E27FC236}">
                <a16:creationId xmlns:a16="http://schemas.microsoft.com/office/drawing/2014/main" id="{F61464EF-C5CB-B5CB-5DC8-97A4FFFB112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C4C7CBDE-986D-9EBA-396B-B0B8107B74F4}"/>
              </a:ext>
            </a:extLst>
          </p:cNvPr>
          <p:cNvSpPr>
            <a:spLocks noGrp="1"/>
          </p:cNvSpPr>
          <p:nvPr>
            <p:ph type="sldNum" sz="quarter" idx="12"/>
          </p:nvPr>
        </p:nvSpPr>
        <p:spPr/>
        <p:txBody>
          <a:bodyPr/>
          <a:lstStyle/>
          <a:p>
            <a:fld id="{D9239F0C-DDED-4AF7-A171-94EE7B640FF0}" type="slidenum">
              <a:rPr lang="nl-NL" smtClean="0"/>
              <a:t>‹nr.›</a:t>
            </a:fld>
            <a:endParaRPr lang="nl-NL"/>
          </a:p>
        </p:txBody>
      </p:sp>
    </p:spTree>
    <p:extLst>
      <p:ext uri="{BB962C8B-B14F-4D97-AF65-F5344CB8AC3E}">
        <p14:creationId xmlns:p14="http://schemas.microsoft.com/office/powerpoint/2010/main" val="991086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D8FEDD-8BFF-BC10-ED82-AF98042CCBCA}"/>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51C8093F-A814-C625-9BB2-7F2412834D24}"/>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F9F726E1-EDC7-AC12-A38A-32637F9D0BFB}"/>
              </a:ext>
            </a:extLst>
          </p:cNvPr>
          <p:cNvSpPr>
            <a:spLocks noGrp="1"/>
          </p:cNvSpPr>
          <p:nvPr>
            <p:ph type="dt" sz="half" idx="10"/>
          </p:nvPr>
        </p:nvSpPr>
        <p:spPr/>
        <p:txBody>
          <a:bodyPr/>
          <a:lstStyle/>
          <a:p>
            <a:fld id="{CA6602E4-9C75-4760-8A93-FFA3118E8BC5}" type="datetimeFigureOut">
              <a:rPr lang="nl-NL" smtClean="0"/>
              <a:t>4-12-2024</a:t>
            </a:fld>
            <a:endParaRPr lang="nl-NL"/>
          </a:p>
        </p:txBody>
      </p:sp>
      <p:sp>
        <p:nvSpPr>
          <p:cNvPr id="5" name="Tijdelijke aanduiding voor voettekst 4">
            <a:extLst>
              <a:ext uri="{FF2B5EF4-FFF2-40B4-BE49-F238E27FC236}">
                <a16:creationId xmlns:a16="http://schemas.microsoft.com/office/drawing/2014/main" id="{0F8CCC65-1C0C-301C-FC45-B20A538B4EE6}"/>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CD8EBB7-9FA3-155D-4954-F238D0CD0AC5}"/>
              </a:ext>
            </a:extLst>
          </p:cNvPr>
          <p:cNvSpPr>
            <a:spLocks noGrp="1"/>
          </p:cNvSpPr>
          <p:nvPr>
            <p:ph type="sldNum" sz="quarter" idx="12"/>
          </p:nvPr>
        </p:nvSpPr>
        <p:spPr/>
        <p:txBody>
          <a:bodyPr/>
          <a:lstStyle/>
          <a:p>
            <a:fld id="{D9239F0C-DDED-4AF7-A171-94EE7B640FF0}" type="slidenum">
              <a:rPr lang="nl-NL" smtClean="0"/>
              <a:t>‹nr.›</a:t>
            </a:fld>
            <a:endParaRPr lang="nl-NL"/>
          </a:p>
        </p:txBody>
      </p:sp>
    </p:spTree>
    <p:extLst>
      <p:ext uri="{BB962C8B-B14F-4D97-AF65-F5344CB8AC3E}">
        <p14:creationId xmlns:p14="http://schemas.microsoft.com/office/powerpoint/2010/main" val="1904910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199EDA-F30E-D290-7728-06C3319E69D8}"/>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0A5EDCBB-A38E-E642-A927-961771F082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6A4AD01D-16E2-0EA4-D15E-9802FBC04CDF}"/>
              </a:ext>
            </a:extLst>
          </p:cNvPr>
          <p:cNvSpPr>
            <a:spLocks noGrp="1"/>
          </p:cNvSpPr>
          <p:nvPr>
            <p:ph type="dt" sz="half" idx="10"/>
          </p:nvPr>
        </p:nvSpPr>
        <p:spPr/>
        <p:txBody>
          <a:bodyPr/>
          <a:lstStyle/>
          <a:p>
            <a:fld id="{CA6602E4-9C75-4760-8A93-FFA3118E8BC5}" type="datetimeFigureOut">
              <a:rPr lang="nl-NL" smtClean="0"/>
              <a:t>4-12-2024</a:t>
            </a:fld>
            <a:endParaRPr lang="nl-NL"/>
          </a:p>
        </p:txBody>
      </p:sp>
      <p:sp>
        <p:nvSpPr>
          <p:cNvPr id="5" name="Tijdelijke aanduiding voor voettekst 4">
            <a:extLst>
              <a:ext uri="{FF2B5EF4-FFF2-40B4-BE49-F238E27FC236}">
                <a16:creationId xmlns:a16="http://schemas.microsoft.com/office/drawing/2014/main" id="{DBAC64BC-AA4D-BAE1-CED4-5253EE69E7D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16DED1D-A886-15FC-A256-E4C9BDC4A8E3}"/>
              </a:ext>
            </a:extLst>
          </p:cNvPr>
          <p:cNvSpPr>
            <a:spLocks noGrp="1"/>
          </p:cNvSpPr>
          <p:nvPr>
            <p:ph type="sldNum" sz="quarter" idx="12"/>
          </p:nvPr>
        </p:nvSpPr>
        <p:spPr/>
        <p:txBody>
          <a:bodyPr/>
          <a:lstStyle/>
          <a:p>
            <a:fld id="{D9239F0C-DDED-4AF7-A171-94EE7B640FF0}" type="slidenum">
              <a:rPr lang="nl-NL" smtClean="0"/>
              <a:t>‹nr.›</a:t>
            </a:fld>
            <a:endParaRPr lang="nl-NL"/>
          </a:p>
        </p:txBody>
      </p:sp>
    </p:spTree>
    <p:extLst>
      <p:ext uri="{BB962C8B-B14F-4D97-AF65-F5344CB8AC3E}">
        <p14:creationId xmlns:p14="http://schemas.microsoft.com/office/powerpoint/2010/main" val="766227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B471A-B38F-6AE0-6827-2F47396DE9DD}"/>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CC0DC0F2-BB7D-A2E4-2DD7-C9A11D732FF4}"/>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ED60C2A4-DDD2-A5CD-F62C-A519AE333E7A}"/>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D9F52CD6-1986-C38C-BA2E-39ABFFBFA886}"/>
              </a:ext>
            </a:extLst>
          </p:cNvPr>
          <p:cNvSpPr>
            <a:spLocks noGrp="1"/>
          </p:cNvSpPr>
          <p:nvPr>
            <p:ph type="dt" sz="half" idx="10"/>
          </p:nvPr>
        </p:nvSpPr>
        <p:spPr/>
        <p:txBody>
          <a:bodyPr/>
          <a:lstStyle/>
          <a:p>
            <a:fld id="{CA6602E4-9C75-4760-8A93-FFA3118E8BC5}" type="datetimeFigureOut">
              <a:rPr lang="nl-NL" smtClean="0"/>
              <a:t>4-12-2024</a:t>
            </a:fld>
            <a:endParaRPr lang="nl-NL"/>
          </a:p>
        </p:txBody>
      </p:sp>
      <p:sp>
        <p:nvSpPr>
          <p:cNvPr id="6" name="Tijdelijke aanduiding voor voettekst 5">
            <a:extLst>
              <a:ext uri="{FF2B5EF4-FFF2-40B4-BE49-F238E27FC236}">
                <a16:creationId xmlns:a16="http://schemas.microsoft.com/office/drawing/2014/main" id="{4DF9BBCB-E19D-6F16-C9EC-B68BD084E056}"/>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16BFAFC0-599E-0E99-7F83-5869D705EA9B}"/>
              </a:ext>
            </a:extLst>
          </p:cNvPr>
          <p:cNvSpPr>
            <a:spLocks noGrp="1"/>
          </p:cNvSpPr>
          <p:nvPr>
            <p:ph type="sldNum" sz="quarter" idx="12"/>
          </p:nvPr>
        </p:nvSpPr>
        <p:spPr/>
        <p:txBody>
          <a:bodyPr/>
          <a:lstStyle/>
          <a:p>
            <a:fld id="{D9239F0C-DDED-4AF7-A171-94EE7B640FF0}" type="slidenum">
              <a:rPr lang="nl-NL" smtClean="0"/>
              <a:t>‹nr.›</a:t>
            </a:fld>
            <a:endParaRPr lang="nl-NL"/>
          </a:p>
        </p:txBody>
      </p:sp>
    </p:spTree>
    <p:extLst>
      <p:ext uri="{BB962C8B-B14F-4D97-AF65-F5344CB8AC3E}">
        <p14:creationId xmlns:p14="http://schemas.microsoft.com/office/powerpoint/2010/main" val="259201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48F09B-B7D3-34D9-AF9D-FA8114B047AD}"/>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0D34C06D-2F8A-4631-93E3-AF302FBF54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A6005F6A-EFA6-4A51-2BC0-D9191A6B1146}"/>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40C97641-85DC-28D6-46C3-926E4DC6DC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CF4D28EB-FD9B-F8D0-F5FF-71379B3976D1}"/>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9D2E99AE-0A0F-6407-3754-3BCF0D08D725}"/>
              </a:ext>
            </a:extLst>
          </p:cNvPr>
          <p:cNvSpPr>
            <a:spLocks noGrp="1"/>
          </p:cNvSpPr>
          <p:nvPr>
            <p:ph type="dt" sz="half" idx="10"/>
          </p:nvPr>
        </p:nvSpPr>
        <p:spPr/>
        <p:txBody>
          <a:bodyPr/>
          <a:lstStyle/>
          <a:p>
            <a:fld id="{CA6602E4-9C75-4760-8A93-FFA3118E8BC5}" type="datetimeFigureOut">
              <a:rPr lang="nl-NL" smtClean="0"/>
              <a:t>4-12-2024</a:t>
            </a:fld>
            <a:endParaRPr lang="nl-NL"/>
          </a:p>
        </p:txBody>
      </p:sp>
      <p:sp>
        <p:nvSpPr>
          <p:cNvPr id="8" name="Tijdelijke aanduiding voor voettekst 7">
            <a:extLst>
              <a:ext uri="{FF2B5EF4-FFF2-40B4-BE49-F238E27FC236}">
                <a16:creationId xmlns:a16="http://schemas.microsoft.com/office/drawing/2014/main" id="{F8F030AA-9E2C-9268-9999-69C9CEB99E3E}"/>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41415875-52DC-0EB2-D63C-CB3962CD2335}"/>
              </a:ext>
            </a:extLst>
          </p:cNvPr>
          <p:cNvSpPr>
            <a:spLocks noGrp="1"/>
          </p:cNvSpPr>
          <p:nvPr>
            <p:ph type="sldNum" sz="quarter" idx="12"/>
          </p:nvPr>
        </p:nvSpPr>
        <p:spPr/>
        <p:txBody>
          <a:bodyPr/>
          <a:lstStyle/>
          <a:p>
            <a:fld id="{D9239F0C-DDED-4AF7-A171-94EE7B640FF0}" type="slidenum">
              <a:rPr lang="nl-NL" smtClean="0"/>
              <a:t>‹nr.›</a:t>
            </a:fld>
            <a:endParaRPr lang="nl-NL"/>
          </a:p>
        </p:txBody>
      </p:sp>
    </p:spTree>
    <p:extLst>
      <p:ext uri="{BB962C8B-B14F-4D97-AF65-F5344CB8AC3E}">
        <p14:creationId xmlns:p14="http://schemas.microsoft.com/office/powerpoint/2010/main" val="1322107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73A7FC-9E2A-EEBF-0856-9F461170A990}"/>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DF1DDD0E-1F5A-6D91-63D8-860EE89A4742}"/>
              </a:ext>
            </a:extLst>
          </p:cNvPr>
          <p:cNvSpPr>
            <a:spLocks noGrp="1"/>
          </p:cNvSpPr>
          <p:nvPr>
            <p:ph type="dt" sz="half" idx="10"/>
          </p:nvPr>
        </p:nvSpPr>
        <p:spPr/>
        <p:txBody>
          <a:bodyPr/>
          <a:lstStyle/>
          <a:p>
            <a:fld id="{CA6602E4-9C75-4760-8A93-FFA3118E8BC5}" type="datetimeFigureOut">
              <a:rPr lang="nl-NL" smtClean="0"/>
              <a:t>4-12-2024</a:t>
            </a:fld>
            <a:endParaRPr lang="nl-NL"/>
          </a:p>
        </p:txBody>
      </p:sp>
      <p:sp>
        <p:nvSpPr>
          <p:cNvPr id="4" name="Tijdelijke aanduiding voor voettekst 3">
            <a:extLst>
              <a:ext uri="{FF2B5EF4-FFF2-40B4-BE49-F238E27FC236}">
                <a16:creationId xmlns:a16="http://schemas.microsoft.com/office/drawing/2014/main" id="{2BD1FE70-C0E6-ED19-2F29-78F24F467987}"/>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E8EAE94E-A7FB-3B1D-0BEA-EE81AB5A82C2}"/>
              </a:ext>
            </a:extLst>
          </p:cNvPr>
          <p:cNvSpPr>
            <a:spLocks noGrp="1"/>
          </p:cNvSpPr>
          <p:nvPr>
            <p:ph type="sldNum" sz="quarter" idx="12"/>
          </p:nvPr>
        </p:nvSpPr>
        <p:spPr/>
        <p:txBody>
          <a:bodyPr/>
          <a:lstStyle/>
          <a:p>
            <a:fld id="{D9239F0C-DDED-4AF7-A171-94EE7B640FF0}" type="slidenum">
              <a:rPr lang="nl-NL" smtClean="0"/>
              <a:t>‹nr.›</a:t>
            </a:fld>
            <a:endParaRPr lang="nl-NL"/>
          </a:p>
        </p:txBody>
      </p:sp>
    </p:spTree>
    <p:extLst>
      <p:ext uri="{BB962C8B-B14F-4D97-AF65-F5344CB8AC3E}">
        <p14:creationId xmlns:p14="http://schemas.microsoft.com/office/powerpoint/2010/main" val="2140706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9F672AF3-7BE8-4C2F-46C7-458C22E45783}"/>
              </a:ext>
            </a:extLst>
          </p:cNvPr>
          <p:cNvSpPr>
            <a:spLocks noGrp="1"/>
          </p:cNvSpPr>
          <p:nvPr>
            <p:ph type="dt" sz="half" idx="10"/>
          </p:nvPr>
        </p:nvSpPr>
        <p:spPr/>
        <p:txBody>
          <a:bodyPr/>
          <a:lstStyle/>
          <a:p>
            <a:fld id="{CA6602E4-9C75-4760-8A93-FFA3118E8BC5}" type="datetimeFigureOut">
              <a:rPr lang="nl-NL" smtClean="0"/>
              <a:t>4-12-2024</a:t>
            </a:fld>
            <a:endParaRPr lang="nl-NL"/>
          </a:p>
        </p:txBody>
      </p:sp>
      <p:sp>
        <p:nvSpPr>
          <p:cNvPr id="3" name="Tijdelijke aanduiding voor voettekst 2">
            <a:extLst>
              <a:ext uri="{FF2B5EF4-FFF2-40B4-BE49-F238E27FC236}">
                <a16:creationId xmlns:a16="http://schemas.microsoft.com/office/drawing/2014/main" id="{5A2AA39A-A3A0-003F-FA96-D3EF1714C878}"/>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BCA9BA97-3AD0-B1D7-B902-2CA0995B3BB9}"/>
              </a:ext>
            </a:extLst>
          </p:cNvPr>
          <p:cNvSpPr>
            <a:spLocks noGrp="1"/>
          </p:cNvSpPr>
          <p:nvPr>
            <p:ph type="sldNum" sz="quarter" idx="12"/>
          </p:nvPr>
        </p:nvSpPr>
        <p:spPr/>
        <p:txBody>
          <a:bodyPr/>
          <a:lstStyle/>
          <a:p>
            <a:fld id="{D9239F0C-DDED-4AF7-A171-94EE7B640FF0}" type="slidenum">
              <a:rPr lang="nl-NL" smtClean="0"/>
              <a:t>‹nr.›</a:t>
            </a:fld>
            <a:endParaRPr lang="nl-NL"/>
          </a:p>
        </p:txBody>
      </p:sp>
    </p:spTree>
    <p:extLst>
      <p:ext uri="{BB962C8B-B14F-4D97-AF65-F5344CB8AC3E}">
        <p14:creationId xmlns:p14="http://schemas.microsoft.com/office/powerpoint/2010/main" val="469119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F4CACD-3F51-60EC-611E-C671F94131E2}"/>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9ADDE1E5-0D7A-1F9D-B2F1-41DAE50EC0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EA9D06B7-C6AE-C107-D23D-BB2CEB3B08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F8E220F8-528F-8052-C0B9-9F59445F636D}"/>
              </a:ext>
            </a:extLst>
          </p:cNvPr>
          <p:cNvSpPr>
            <a:spLocks noGrp="1"/>
          </p:cNvSpPr>
          <p:nvPr>
            <p:ph type="dt" sz="half" idx="10"/>
          </p:nvPr>
        </p:nvSpPr>
        <p:spPr/>
        <p:txBody>
          <a:bodyPr/>
          <a:lstStyle/>
          <a:p>
            <a:fld id="{CA6602E4-9C75-4760-8A93-FFA3118E8BC5}" type="datetimeFigureOut">
              <a:rPr lang="nl-NL" smtClean="0"/>
              <a:t>4-12-2024</a:t>
            </a:fld>
            <a:endParaRPr lang="nl-NL"/>
          </a:p>
        </p:txBody>
      </p:sp>
      <p:sp>
        <p:nvSpPr>
          <p:cNvPr id="6" name="Tijdelijke aanduiding voor voettekst 5">
            <a:extLst>
              <a:ext uri="{FF2B5EF4-FFF2-40B4-BE49-F238E27FC236}">
                <a16:creationId xmlns:a16="http://schemas.microsoft.com/office/drawing/2014/main" id="{D5ABB339-5C6C-02F1-DBA5-402105F59F8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642B2C7E-5C9D-4B54-0172-3E665D5D64D8}"/>
              </a:ext>
            </a:extLst>
          </p:cNvPr>
          <p:cNvSpPr>
            <a:spLocks noGrp="1"/>
          </p:cNvSpPr>
          <p:nvPr>
            <p:ph type="sldNum" sz="quarter" idx="12"/>
          </p:nvPr>
        </p:nvSpPr>
        <p:spPr/>
        <p:txBody>
          <a:bodyPr/>
          <a:lstStyle/>
          <a:p>
            <a:fld id="{D9239F0C-DDED-4AF7-A171-94EE7B640FF0}" type="slidenum">
              <a:rPr lang="nl-NL" smtClean="0"/>
              <a:t>‹nr.›</a:t>
            </a:fld>
            <a:endParaRPr lang="nl-NL"/>
          </a:p>
        </p:txBody>
      </p:sp>
    </p:spTree>
    <p:extLst>
      <p:ext uri="{BB962C8B-B14F-4D97-AF65-F5344CB8AC3E}">
        <p14:creationId xmlns:p14="http://schemas.microsoft.com/office/powerpoint/2010/main" val="952914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2D01D2-6A66-D4A0-082A-B0FFF3CE4F42}"/>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F74E8F26-2819-91EC-3D9E-32B32C2D9D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C97F75FC-34C1-D794-A3BC-9A06761EF3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787EE765-64A8-7352-65ED-9B80FBDBCA4E}"/>
              </a:ext>
            </a:extLst>
          </p:cNvPr>
          <p:cNvSpPr>
            <a:spLocks noGrp="1"/>
          </p:cNvSpPr>
          <p:nvPr>
            <p:ph type="dt" sz="half" idx="10"/>
          </p:nvPr>
        </p:nvSpPr>
        <p:spPr/>
        <p:txBody>
          <a:bodyPr/>
          <a:lstStyle/>
          <a:p>
            <a:fld id="{CA6602E4-9C75-4760-8A93-FFA3118E8BC5}" type="datetimeFigureOut">
              <a:rPr lang="nl-NL" smtClean="0"/>
              <a:t>4-12-2024</a:t>
            </a:fld>
            <a:endParaRPr lang="nl-NL"/>
          </a:p>
        </p:txBody>
      </p:sp>
      <p:sp>
        <p:nvSpPr>
          <p:cNvPr id="6" name="Tijdelijke aanduiding voor voettekst 5">
            <a:extLst>
              <a:ext uri="{FF2B5EF4-FFF2-40B4-BE49-F238E27FC236}">
                <a16:creationId xmlns:a16="http://schemas.microsoft.com/office/drawing/2014/main" id="{ECB988E6-F9C6-C285-FD46-2B895CF69E95}"/>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5A02FF0A-D679-6390-682A-C0B35916D892}"/>
              </a:ext>
            </a:extLst>
          </p:cNvPr>
          <p:cNvSpPr>
            <a:spLocks noGrp="1"/>
          </p:cNvSpPr>
          <p:nvPr>
            <p:ph type="sldNum" sz="quarter" idx="12"/>
          </p:nvPr>
        </p:nvSpPr>
        <p:spPr/>
        <p:txBody>
          <a:bodyPr/>
          <a:lstStyle/>
          <a:p>
            <a:fld id="{D9239F0C-DDED-4AF7-A171-94EE7B640FF0}" type="slidenum">
              <a:rPr lang="nl-NL" smtClean="0"/>
              <a:t>‹nr.›</a:t>
            </a:fld>
            <a:endParaRPr lang="nl-NL"/>
          </a:p>
        </p:txBody>
      </p:sp>
    </p:spTree>
    <p:extLst>
      <p:ext uri="{BB962C8B-B14F-4D97-AF65-F5344CB8AC3E}">
        <p14:creationId xmlns:p14="http://schemas.microsoft.com/office/powerpoint/2010/main" val="46366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4422BCFE-B09F-B8DF-740D-EF1C69C833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92E2B09F-031A-D367-E168-34C75C2719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6288A263-27F8-7AC8-F21E-B66FA221E5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602E4-9C75-4760-8A93-FFA3118E8BC5}" type="datetimeFigureOut">
              <a:rPr lang="nl-NL" smtClean="0"/>
              <a:t>4-12-2024</a:t>
            </a:fld>
            <a:endParaRPr lang="nl-NL"/>
          </a:p>
        </p:txBody>
      </p:sp>
      <p:sp>
        <p:nvSpPr>
          <p:cNvPr id="5" name="Tijdelijke aanduiding voor voettekst 4">
            <a:extLst>
              <a:ext uri="{FF2B5EF4-FFF2-40B4-BE49-F238E27FC236}">
                <a16:creationId xmlns:a16="http://schemas.microsoft.com/office/drawing/2014/main" id="{6EBADAF5-B71C-3856-5D37-740FAD3036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6CD0E5DC-9A64-7986-AAD7-07236055FC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39F0C-DDED-4AF7-A171-94EE7B640FF0}" type="slidenum">
              <a:rPr lang="nl-NL" smtClean="0"/>
              <a:t>‹nr.›</a:t>
            </a:fld>
            <a:endParaRPr lang="nl-NL"/>
          </a:p>
        </p:txBody>
      </p:sp>
    </p:spTree>
    <p:extLst>
      <p:ext uri="{BB962C8B-B14F-4D97-AF65-F5344CB8AC3E}">
        <p14:creationId xmlns:p14="http://schemas.microsoft.com/office/powerpoint/2010/main" val="763972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8ACDBB-5D38-550D-EA6C-98DA402AF08B}"/>
              </a:ext>
            </a:extLst>
          </p:cNvPr>
          <p:cNvSpPr>
            <a:spLocks noGrp="1"/>
          </p:cNvSpPr>
          <p:nvPr>
            <p:ph type="title"/>
          </p:nvPr>
        </p:nvSpPr>
        <p:spPr/>
        <p:txBody>
          <a:bodyPr/>
          <a:lstStyle/>
          <a:p>
            <a:r>
              <a:rPr lang="nl-NL" dirty="0"/>
              <a:t>Wolter Bos S5977177</a:t>
            </a:r>
          </a:p>
        </p:txBody>
      </p:sp>
      <p:sp>
        <p:nvSpPr>
          <p:cNvPr id="3" name="Tijdelijke aanduiding voor inhoud 2">
            <a:extLst>
              <a:ext uri="{FF2B5EF4-FFF2-40B4-BE49-F238E27FC236}">
                <a16:creationId xmlns:a16="http://schemas.microsoft.com/office/drawing/2014/main" id="{3EF688F3-9ABB-BE22-E7F4-39EBB82CB3B2}"/>
              </a:ext>
            </a:extLst>
          </p:cNvPr>
          <p:cNvSpPr>
            <a:spLocks noGrp="1"/>
          </p:cNvSpPr>
          <p:nvPr>
            <p:ph sz="half" idx="1"/>
          </p:nvPr>
        </p:nvSpPr>
        <p:spPr>
          <a:xfrm>
            <a:off x="93133" y="4289269"/>
            <a:ext cx="7780868" cy="2419879"/>
          </a:xfrm>
        </p:spPr>
        <p:txBody>
          <a:bodyPr>
            <a:normAutofit/>
          </a:bodyPr>
          <a:lstStyle/>
          <a:p>
            <a:pPr marL="0" indent="0">
              <a:buNone/>
            </a:pPr>
            <a:endParaRPr lang="nl-NL" dirty="0"/>
          </a:p>
          <a:p>
            <a:pPr marL="0" indent="0">
              <a:buNone/>
            </a:pPr>
            <a:r>
              <a:rPr lang="nl-NL" sz="1800" dirty="0" err="1"/>
              <a:t>Significance</a:t>
            </a:r>
            <a:r>
              <a:rPr lang="nl-NL" sz="1800" dirty="0"/>
              <a:t>:</a:t>
            </a:r>
            <a:r>
              <a:rPr lang="en-US" sz="1800" dirty="0"/>
              <a:t> This research is significant because it offers valuable insights into how language use evolves with age, shedding light on the cognitive changes that occur in relation to language processing. Additionally, these findings could be beneficial for artificial intelligence systems, enabling them to more accurately identify the age of a text's author based on their language patterns.</a:t>
            </a:r>
            <a:endParaRPr lang="nl-NL" sz="1800" dirty="0"/>
          </a:p>
        </p:txBody>
      </p:sp>
      <p:graphicFrame>
        <p:nvGraphicFramePr>
          <p:cNvPr id="5" name="Tijdelijke aanduiding voor inhoud 4">
            <a:extLst>
              <a:ext uri="{FF2B5EF4-FFF2-40B4-BE49-F238E27FC236}">
                <a16:creationId xmlns:a16="http://schemas.microsoft.com/office/drawing/2014/main" id="{917A8F77-4886-9E50-220F-FE986E56510E}"/>
              </a:ext>
            </a:extLst>
          </p:cNvPr>
          <p:cNvGraphicFramePr>
            <a:graphicFrameLocks noGrp="1"/>
          </p:cNvGraphicFramePr>
          <p:nvPr>
            <p:ph sz="half" idx="2"/>
            <p:extLst>
              <p:ext uri="{D42A27DB-BD31-4B8C-83A1-F6EECF244321}">
                <p14:modId xmlns:p14="http://schemas.microsoft.com/office/powerpoint/2010/main" val="623740534"/>
              </p:ext>
            </p:extLst>
          </p:nvPr>
        </p:nvGraphicFramePr>
        <p:xfrm>
          <a:off x="6361670" y="2537756"/>
          <a:ext cx="5181600" cy="128016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1095718188"/>
                    </a:ext>
                  </a:extLst>
                </a:gridCol>
                <a:gridCol w="1727200">
                  <a:extLst>
                    <a:ext uri="{9D8B030D-6E8A-4147-A177-3AD203B41FA5}">
                      <a16:colId xmlns:a16="http://schemas.microsoft.com/office/drawing/2014/main" val="3433439086"/>
                    </a:ext>
                  </a:extLst>
                </a:gridCol>
                <a:gridCol w="1727200">
                  <a:extLst>
                    <a:ext uri="{9D8B030D-6E8A-4147-A177-3AD203B41FA5}">
                      <a16:colId xmlns:a16="http://schemas.microsoft.com/office/drawing/2014/main" val="1280970979"/>
                    </a:ext>
                  </a:extLst>
                </a:gridCol>
              </a:tblGrid>
              <a:tr h="370840">
                <a:tc>
                  <a:txBody>
                    <a:bodyPr/>
                    <a:lstStyle/>
                    <a:p>
                      <a:endParaRPr lang="nl-NL" dirty="0"/>
                    </a:p>
                  </a:txBody>
                  <a:tcPr/>
                </a:tc>
                <a:tc>
                  <a:txBody>
                    <a:bodyPr/>
                    <a:lstStyle/>
                    <a:p>
                      <a:endParaRPr lang="nl-NL" dirty="0"/>
                    </a:p>
                  </a:txBody>
                  <a:tcPr/>
                </a:tc>
                <a:tc>
                  <a:txBody>
                    <a:bodyPr/>
                    <a:lstStyle/>
                    <a:p>
                      <a:r>
                        <a:rPr lang="nl-NL" dirty="0"/>
                        <a:t>Old </a:t>
                      </a:r>
                      <a:r>
                        <a:rPr lang="nl-NL" dirty="0" err="1"/>
                        <a:t>author</a:t>
                      </a:r>
                      <a:r>
                        <a:rPr lang="nl-NL" dirty="0"/>
                        <a:t>(50-70)</a:t>
                      </a:r>
                    </a:p>
                  </a:txBody>
                  <a:tcPr/>
                </a:tc>
                <a:extLst>
                  <a:ext uri="{0D108BD9-81ED-4DB2-BD59-A6C34878D82A}">
                    <a16:rowId xmlns:a16="http://schemas.microsoft.com/office/drawing/2014/main" val="3091840887"/>
                  </a:ext>
                </a:extLst>
              </a:tr>
              <a:tr h="370840">
                <a:tc>
                  <a:txBody>
                    <a:bodyPr/>
                    <a:lstStyle/>
                    <a:p>
                      <a:r>
                        <a:rPr lang="nl-NL" dirty="0" err="1"/>
                        <a:t>Readability</a:t>
                      </a:r>
                      <a:r>
                        <a:rPr lang="nl-NL" dirty="0"/>
                        <a:t> score of a </a:t>
                      </a:r>
                      <a:r>
                        <a:rPr lang="nl-NL" dirty="0" err="1"/>
                        <a:t>book</a:t>
                      </a:r>
                      <a:endParaRPr lang="nl-NL" dirty="0"/>
                    </a:p>
                  </a:txBody>
                  <a:tcPr/>
                </a:tc>
                <a:tc>
                  <a:txBody>
                    <a:bodyPr/>
                    <a:lstStyle/>
                    <a:p>
                      <a:endParaRPr lang="nl-NL" dirty="0"/>
                    </a:p>
                  </a:txBody>
                  <a:tcPr/>
                </a:tc>
                <a:tc>
                  <a:txBody>
                    <a:bodyPr/>
                    <a:lstStyle/>
                    <a:p>
                      <a:endParaRPr lang="nl-NL" dirty="0"/>
                    </a:p>
                  </a:txBody>
                  <a:tcPr/>
                </a:tc>
                <a:extLst>
                  <a:ext uri="{0D108BD9-81ED-4DB2-BD59-A6C34878D82A}">
                    <a16:rowId xmlns:a16="http://schemas.microsoft.com/office/drawing/2014/main" val="3357419172"/>
                  </a:ext>
                </a:extLst>
              </a:tr>
            </a:tbl>
          </a:graphicData>
        </a:graphic>
      </p:graphicFrame>
      <p:sp>
        <p:nvSpPr>
          <p:cNvPr id="10" name="Tekstvak 9">
            <a:extLst>
              <a:ext uri="{FF2B5EF4-FFF2-40B4-BE49-F238E27FC236}">
                <a16:creationId xmlns:a16="http://schemas.microsoft.com/office/drawing/2014/main" id="{666573C4-68B1-D3B1-F5AC-90E74E8BBF92}"/>
              </a:ext>
            </a:extLst>
          </p:cNvPr>
          <p:cNvSpPr txBox="1"/>
          <p:nvPr/>
        </p:nvSpPr>
        <p:spPr>
          <a:xfrm>
            <a:off x="70934" y="2802121"/>
            <a:ext cx="5257801" cy="646331"/>
          </a:xfrm>
          <a:prstGeom prst="rect">
            <a:avLst/>
          </a:prstGeom>
          <a:noFill/>
        </p:spPr>
        <p:txBody>
          <a:bodyPr wrap="square" rtlCol="0">
            <a:spAutoFit/>
          </a:bodyPr>
          <a:lstStyle/>
          <a:p>
            <a:r>
              <a:rPr lang="nl-NL" dirty="0"/>
              <a:t>Research question: </a:t>
            </a:r>
            <a:r>
              <a:rPr lang="en-US" dirty="0"/>
              <a:t>"How does the complexity of written language vary across different age groups?"</a:t>
            </a:r>
            <a:endParaRPr lang="nl-NL" dirty="0"/>
          </a:p>
        </p:txBody>
      </p:sp>
      <p:sp>
        <p:nvSpPr>
          <p:cNvPr id="11" name="Tekstvak 10">
            <a:extLst>
              <a:ext uri="{FF2B5EF4-FFF2-40B4-BE49-F238E27FC236}">
                <a16:creationId xmlns:a16="http://schemas.microsoft.com/office/drawing/2014/main" id="{C3FE5DD6-9EB8-7D9B-F12C-0F8260E98F99}"/>
              </a:ext>
            </a:extLst>
          </p:cNvPr>
          <p:cNvSpPr txBox="1"/>
          <p:nvPr/>
        </p:nvSpPr>
        <p:spPr>
          <a:xfrm>
            <a:off x="50800" y="1187765"/>
            <a:ext cx="4893734" cy="646331"/>
          </a:xfrm>
          <a:prstGeom prst="rect">
            <a:avLst/>
          </a:prstGeom>
          <a:noFill/>
        </p:spPr>
        <p:txBody>
          <a:bodyPr wrap="square" rtlCol="0">
            <a:spAutoFit/>
          </a:bodyPr>
          <a:lstStyle/>
          <a:p>
            <a:r>
              <a:rPr lang="nl-NL" dirty="0"/>
              <a:t>Topic: </a:t>
            </a:r>
            <a:r>
              <a:rPr lang="nl-NL" dirty="0" err="1"/>
              <a:t>complexity</a:t>
            </a:r>
            <a:r>
              <a:rPr lang="nl-NL" dirty="0"/>
              <a:t> of </a:t>
            </a:r>
            <a:r>
              <a:rPr lang="nl-NL" dirty="0" err="1"/>
              <a:t>written</a:t>
            </a:r>
            <a:r>
              <a:rPr lang="nl-NL" dirty="0"/>
              <a:t> </a:t>
            </a:r>
            <a:r>
              <a:rPr lang="nl-NL" dirty="0" err="1"/>
              <a:t>text</a:t>
            </a:r>
            <a:r>
              <a:rPr lang="nl-NL" dirty="0"/>
              <a:t> </a:t>
            </a:r>
            <a:r>
              <a:rPr lang="nl-NL" dirty="0" err="1"/>
              <a:t>depending</a:t>
            </a:r>
            <a:r>
              <a:rPr lang="nl-NL" dirty="0"/>
              <a:t> on </a:t>
            </a:r>
            <a:r>
              <a:rPr lang="nl-NL" dirty="0" err="1"/>
              <a:t>the</a:t>
            </a:r>
            <a:r>
              <a:rPr lang="nl-NL" dirty="0"/>
              <a:t> </a:t>
            </a:r>
            <a:r>
              <a:rPr lang="nl-NL" dirty="0" err="1"/>
              <a:t>age</a:t>
            </a:r>
            <a:r>
              <a:rPr lang="nl-NL" dirty="0"/>
              <a:t> of </a:t>
            </a:r>
            <a:r>
              <a:rPr lang="nl-NL" dirty="0" err="1"/>
              <a:t>the</a:t>
            </a:r>
            <a:r>
              <a:rPr lang="nl-NL" dirty="0"/>
              <a:t> </a:t>
            </a:r>
            <a:r>
              <a:rPr lang="nl-NL" dirty="0" err="1"/>
              <a:t>writer</a:t>
            </a:r>
            <a:endParaRPr lang="nl-NL" dirty="0"/>
          </a:p>
        </p:txBody>
      </p:sp>
      <p:sp>
        <p:nvSpPr>
          <p:cNvPr id="18" name="Tekstvak 17">
            <a:extLst>
              <a:ext uri="{FF2B5EF4-FFF2-40B4-BE49-F238E27FC236}">
                <a16:creationId xmlns:a16="http://schemas.microsoft.com/office/drawing/2014/main" id="{C763A0A8-7264-F11B-7212-E94405028760}"/>
              </a:ext>
            </a:extLst>
          </p:cNvPr>
          <p:cNvSpPr txBox="1"/>
          <p:nvPr/>
        </p:nvSpPr>
        <p:spPr>
          <a:xfrm>
            <a:off x="50800" y="1878791"/>
            <a:ext cx="6079067" cy="923330"/>
          </a:xfrm>
          <a:prstGeom prst="rect">
            <a:avLst/>
          </a:prstGeom>
          <a:noFill/>
        </p:spPr>
        <p:txBody>
          <a:bodyPr wrap="square" rtlCol="0">
            <a:spAutoFit/>
          </a:bodyPr>
          <a:lstStyle/>
          <a:p>
            <a:r>
              <a:rPr lang="nl-NL" dirty="0"/>
              <a:t>Relevant </a:t>
            </a:r>
            <a:r>
              <a:rPr lang="nl-NL" dirty="0" err="1"/>
              <a:t>literature</a:t>
            </a:r>
            <a:r>
              <a:rPr lang="nl-NL" dirty="0"/>
              <a:t>: </a:t>
            </a:r>
            <a:r>
              <a:rPr lang="fi-FI" dirty="0"/>
              <a:t>Maureen Hoskyn &amp; H. Lee Swanson, ”</a:t>
            </a:r>
            <a:r>
              <a:rPr lang="en-US" dirty="0"/>
              <a:t> The relationship between working memory and writing in younger and older adults”</a:t>
            </a:r>
            <a:endParaRPr lang="nl-NL" dirty="0"/>
          </a:p>
        </p:txBody>
      </p:sp>
    </p:spTree>
    <p:extLst>
      <p:ext uri="{BB962C8B-B14F-4D97-AF65-F5344CB8AC3E}">
        <p14:creationId xmlns:p14="http://schemas.microsoft.com/office/powerpoint/2010/main" val="2415001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907CA9-B21E-94DE-D607-454F44D6CDA8}"/>
              </a:ext>
            </a:extLst>
          </p:cNvPr>
          <p:cNvSpPr>
            <a:spLocks noGrp="1"/>
          </p:cNvSpPr>
          <p:nvPr>
            <p:ph type="title"/>
          </p:nvPr>
        </p:nvSpPr>
        <p:spPr/>
        <p:txBody>
          <a:bodyPr/>
          <a:lstStyle/>
          <a:p>
            <a:r>
              <a:rPr lang="nl-NL" dirty="0"/>
              <a:t>Wolter bos S5977177</a:t>
            </a:r>
          </a:p>
        </p:txBody>
      </p:sp>
      <p:graphicFrame>
        <p:nvGraphicFramePr>
          <p:cNvPr id="7" name="Tijdelijke aanduiding voor inhoud 6">
            <a:extLst>
              <a:ext uri="{FF2B5EF4-FFF2-40B4-BE49-F238E27FC236}">
                <a16:creationId xmlns:a16="http://schemas.microsoft.com/office/drawing/2014/main" id="{FCE38040-33E9-A83F-E47B-48BF13DE89DE}"/>
              </a:ext>
            </a:extLst>
          </p:cNvPr>
          <p:cNvGraphicFramePr>
            <a:graphicFrameLocks noGrp="1"/>
          </p:cNvGraphicFramePr>
          <p:nvPr>
            <p:ph sz="half" idx="1"/>
            <p:extLst>
              <p:ext uri="{D42A27DB-BD31-4B8C-83A1-F6EECF244321}">
                <p14:modId xmlns:p14="http://schemas.microsoft.com/office/powerpoint/2010/main" val="4095502025"/>
              </p:ext>
            </p:extLst>
          </p:nvPr>
        </p:nvGraphicFramePr>
        <p:xfrm flipH="1">
          <a:off x="7010400" y="2746557"/>
          <a:ext cx="5181600" cy="155448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3554858816"/>
                    </a:ext>
                  </a:extLst>
                </a:gridCol>
                <a:gridCol w="1727200">
                  <a:extLst>
                    <a:ext uri="{9D8B030D-6E8A-4147-A177-3AD203B41FA5}">
                      <a16:colId xmlns:a16="http://schemas.microsoft.com/office/drawing/2014/main" val="3031770181"/>
                    </a:ext>
                  </a:extLst>
                </a:gridCol>
                <a:gridCol w="1727200">
                  <a:extLst>
                    <a:ext uri="{9D8B030D-6E8A-4147-A177-3AD203B41FA5}">
                      <a16:colId xmlns:a16="http://schemas.microsoft.com/office/drawing/2014/main" val="3580977564"/>
                    </a:ext>
                  </a:extLst>
                </a:gridCol>
              </a:tblGrid>
              <a:tr h="370840">
                <a:tc>
                  <a:txBody>
                    <a:bodyPr/>
                    <a:lstStyle/>
                    <a:p>
                      <a:endParaRPr lang="nl-NL"/>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Young </a:t>
                      </a:r>
                      <a:r>
                        <a:rPr lang="nl-NL" dirty="0" err="1"/>
                        <a:t>author</a:t>
                      </a:r>
                      <a:r>
                        <a:rPr lang="nl-NL" dirty="0"/>
                        <a:t>(20-30)</a:t>
                      </a:r>
                    </a:p>
                    <a:p>
                      <a:endParaRPr lang="nl-NL" dirty="0"/>
                    </a:p>
                  </a:txBody>
                  <a:tcPr/>
                </a:tc>
                <a:tc>
                  <a:txBody>
                    <a:bodyPr/>
                    <a:lstStyle/>
                    <a:p>
                      <a:r>
                        <a:rPr lang="nl-NL" dirty="0"/>
                        <a:t>Old </a:t>
                      </a:r>
                      <a:r>
                        <a:rPr lang="nl-NL" dirty="0" err="1"/>
                        <a:t>author</a:t>
                      </a:r>
                      <a:r>
                        <a:rPr lang="nl-NL" dirty="0"/>
                        <a:t>(60-70)</a:t>
                      </a:r>
                    </a:p>
                  </a:txBody>
                  <a:tcPr/>
                </a:tc>
                <a:extLst>
                  <a:ext uri="{0D108BD9-81ED-4DB2-BD59-A6C34878D82A}">
                    <a16:rowId xmlns:a16="http://schemas.microsoft.com/office/drawing/2014/main" val="3372065720"/>
                  </a:ext>
                </a:extLst>
              </a:tr>
              <a:tr h="306485">
                <a:tc>
                  <a:txBody>
                    <a:bodyPr/>
                    <a:lstStyle/>
                    <a:p>
                      <a:r>
                        <a:rPr lang="nl-NL" dirty="0" err="1"/>
                        <a:t>Readability</a:t>
                      </a:r>
                      <a:r>
                        <a:rPr lang="nl-NL" dirty="0"/>
                        <a:t> score of a </a:t>
                      </a:r>
                      <a:r>
                        <a:rPr lang="nl-NL" dirty="0" err="1"/>
                        <a:t>book</a:t>
                      </a:r>
                      <a:endParaRPr lang="nl-NL" dirty="0"/>
                    </a:p>
                  </a:txBody>
                  <a:tcPr/>
                </a:tc>
                <a:tc>
                  <a:txBody>
                    <a:bodyPr/>
                    <a:lstStyle/>
                    <a:p>
                      <a:endParaRPr lang="nl-NL" dirty="0"/>
                    </a:p>
                  </a:txBody>
                  <a:tcPr/>
                </a:tc>
                <a:tc>
                  <a:txBody>
                    <a:bodyPr/>
                    <a:lstStyle/>
                    <a:p>
                      <a:endParaRPr lang="nl-NL" dirty="0"/>
                    </a:p>
                  </a:txBody>
                  <a:tcPr/>
                </a:tc>
                <a:extLst>
                  <a:ext uri="{0D108BD9-81ED-4DB2-BD59-A6C34878D82A}">
                    <a16:rowId xmlns:a16="http://schemas.microsoft.com/office/drawing/2014/main" val="2134603424"/>
                  </a:ext>
                </a:extLst>
              </a:tr>
            </a:tbl>
          </a:graphicData>
        </a:graphic>
      </p:graphicFrame>
      <p:sp>
        <p:nvSpPr>
          <p:cNvPr id="4" name="Tijdelijke aanduiding voor inhoud 3">
            <a:extLst>
              <a:ext uri="{FF2B5EF4-FFF2-40B4-BE49-F238E27FC236}">
                <a16:creationId xmlns:a16="http://schemas.microsoft.com/office/drawing/2014/main" id="{BC41FE7E-EBC7-356A-2133-899956AD7686}"/>
              </a:ext>
            </a:extLst>
          </p:cNvPr>
          <p:cNvSpPr>
            <a:spLocks noGrp="1"/>
          </p:cNvSpPr>
          <p:nvPr>
            <p:ph sz="half" idx="2"/>
          </p:nvPr>
        </p:nvSpPr>
        <p:spPr>
          <a:xfrm flipH="1">
            <a:off x="8124475" y="2193914"/>
            <a:ext cx="4258732" cy="345281"/>
          </a:xfrm>
        </p:spPr>
        <p:txBody>
          <a:bodyPr/>
          <a:lstStyle/>
          <a:p>
            <a:pPr marL="0" indent="0">
              <a:buNone/>
            </a:pPr>
            <a:r>
              <a:rPr lang="nl-NL" sz="1800" dirty="0" err="1"/>
              <a:t>Independant</a:t>
            </a:r>
            <a:r>
              <a:rPr lang="nl-NL" sz="1800" dirty="0"/>
              <a:t> </a:t>
            </a:r>
            <a:r>
              <a:rPr lang="nl-NL" sz="1800" dirty="0" err="1"/>
              <a:t>variable</a:t>
            </a:r>
            <a:endParaRPr lang="nl-NL" sz="1800" dirty="0"/>
          </a:p>
          <a:p>
            <a:endParaRPr lang="nl-NL" dirty="0"/>
          </a:p>
        </p:txBody>
      </p:sp>
      <p:pic>
        <p:nvPicPr>
          <p:cNvPr id="5" name="Afbeelding 4">
            <a:extLst>
              <a:ext uri="{FF2B5EF4-FFF2-40B4-BE49-F238E27FC236}">
                <a16:creationId xmlns:a16="http://schemas.microsoft.com/office/drawing/2014/main" id="{CAF5CFDA-9448-B75D-D639-DE5DA1655B0F}"/>
              </a:ext>
            </a:extLst>
          </p:cNvPr>
          <p:cNvPicPr>
            <a:picLocks noChangeAspect="1"/>
          </p:cNvPicPr>
          <p:nvPr/>
        </p:nvPicPr>
        <p:blipFill>
          <a:blip r:embed="rId2"/>
          <a:stretch>
            <a:fillRect/>
          </a:stretch>
        </p:blipFill>
        <p:spPr>
          <a:xfrm>
            <a:off x="838200" y="3642612"/>
            <a:ext cx="4743099" cy="1316850"/>
          </a:xfrm>
          <a:prstGeom prst="rect">
            <a:avLst/>
          </a:prstGeom>
        </p:spPr>
      </p:pic>
      <p:sp>
        <p:nvSpPr>
          <p:cNvPr id="6" name="Tekstvak 5">
            <a:extLst>
              <a:ext uri="{FF2B5EF4-FFF2-40B4-BE49-F238E27FC236}">
                <a16:creationId xmlns:a16="http://schemas.microsoft.com/office/drawing/2014/main" id="{3435220B-BC8E-D1CA-B6DD-47252225C9EC}"/>
              </a:ext>
            </a:extLst>
          </p:cNvPr>
          <p:cNvSpPr txBox="1"/>
          <p:nvPr/>
        </p:nvSpPr>
        <p:spPr>
          <a:xfrm rot="16200000">
            <a:off x="4019903" y="2181889"/>
            <a:ext cx="5181601" cy="369332"/>
          </a:xfrm>
          <a:prstGeom prst="rect">
            <a:avLst/>
          </a:prstGeom>
          <a:noFill/>
        </p:spPr>
        <p:txBody>
          <a:bodyPr wrap="square" rtlCol="0">
            <a:spAutoFit/>
          </a:bodyPr>
          <a:lstStyle/>
          <a:p>
            <a:r>
              <a:rPr lang="nl-NL" dirty="0" err="1"/>
              <a:t>Dependant</a:t>
            </a:r>
            <a:r>
              <a:rPr lang="nl-NL" dirty="0"/>
              <a:t> </a:t>
            </a:r>
            <a:r>
              <a:rPr lang="nl-NL" dirty="0" err="1"/>
              <a:t>variable</a:t>
            </a:r>
            <a:endParaRPr lang="nl-NL" dirty="0"/>
          </a:p>
        </p:txBody>
      </p:sp>
    </p:spTree>
    <p:extLst>
      <p:ext uri="{BB962C8B-B14F-4D97-AF65-F5344CB8AC3E}">
        <p14:creationId xmlns:p14="http://schemas.microsoft.com/office/powerpoint/2010/main" val="1852013897"/>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153</Words>
  <Application>Microsoft Office PowerPoint</Application>
  <PresentationFormat>Breedbeeld</PresentationFormat>
  <Paragraphs>14</Paragraphs>
  <Slides>2</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2</vt:i4>
      </vt:variant>
    </vt:vector>
  </HeadingPairs>
  <TitlesOfParts>
    <vt:vector size="6" baseType="lpstr">
      <vt:lpstr>Arial</vt:lpstr>
      <vt:lpstr>Calibri</vt:lpstr>
      <vt:lpstr>Calibri Light</vt:lpstr>
      <vt:lpstr>Kantoorthema</vt:lpstr>
      <vt:lpstr>Wolter Bos S5977177</vt:lpstr>
      <vt:lpstr>Wolter bos S5977177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Lars Bakker</dc:creator>
  <cp:lastModifiedBy>Wolter Bos</cp:lastModifiedBy>
  <cp:revision>2</cp:revision>
  <dcterms:created xsi:type="dcterms:W3CDTF">2024-11-29T11:38:44Z</dcterms:created>
  <dcterms:modified xsi:type="dcterms:W3CDTF">2024-12-04T11:18:17Z</dcterms:modified>
</cp:coreProperties>
</file>