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749d67dc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749d67dc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749d67dc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749d67dc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749d67d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749d67d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91e1f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91e1f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749d67dc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749d67dc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749d67d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749d67d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749d67dc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749d67dc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749d67dc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749d67dc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xiv.org/abs/1203.6242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amAIbo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NLP with Lambeq 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Ramachandran Sekanipuram Srikanthan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Other plausible uses for QNLP include language generalization and summarization.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 quantum hardware becomes more powerful, we scale up the size of meaning </a:t>
            </a:r>
            <a:r>
              <a:rPr lang="en"/>
              <a:t>spaces</a:t>
            </a:r>
            <a:r>
              <a:rPr lang="en"/>
              <a:t> and the complexity of tasks.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Instead of single sentences, we can start processing </a:t>
            </a:r>
            <a:r>
              <a:rPr lang="en"/>
              <a:t>larger</a:t>
            </a:r>
            <a:r>
              <a:rPr lang="en"/>
              <a:t> chunks of text as indicated in this article-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https://arxiv.org/abs/1203.6242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QNLP technology puts us on the cusp of ongoing quantum tech revolution-pointing us towards quantum native </a:t>
            </a:r>
            <a:r>
              <a:rPr lang="en"/>
              <a:t>hardware</a:t>
            </a:r>
            <a:r>
              <a:rPr lang="en"/>
              <a:t> implementation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ctrTitle"/>
          </p:nvPr>
        </p:nvSpPr>
        <p:spPr>
          <a:xfrm>
            <a:off x="1607325" y="2571750"/>
            <a:ext cx="6555300" cy="6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/>
              <a:t>Thank you!</a:t>
            </a:r>
            <a:endParaRPr sz="8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583400" y="5388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Womanium Quantum Hackathon 2022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Old Team Name : Harekrishna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Team Name : HareKrishna_new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Team Member : Ramachandran SS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Discord ID : Ramachandran SS#0280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Email : ramachandranss22@gmail.com, rsekani@ncsu.edu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Github ID : </a:t>
            </a:r>
            <a:r>
              <a:rPr lang="en" sz="1300">
                <a:uFill>
                  <a:noFill/>
                </a:uFill>
                <a:hlinkClick r:id="rId3"/>
              </a:rPr>
              <a:t>https://github.com/RamAIbot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Pitch Presenter : Ramachandran SS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Name of Challenge : Quantum Natural Language Processing with lambeq --&gt; by Quantinuum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Problem </a:t>
            </a:r>
            <a:r>
              <a:rPr b="1" lang="en" sz="4800"/>
              <a:t>statement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Write, train and test a QNLP model which when given two sentences can detect whether the sentences fit into the same category or not.</a:t>
            </a:r>
            <a:endParaRPr sz="18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88" y="3638675"/>
            <a:ext cx="5381625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5818575" y="1833350"/>
            <a:ext cx="2571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Here we have two categories food and IT. If the two sentences have a subject related only to food or IT, they are classified to same category.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up from the side of a hand pushing a knob on an audio mixer" id="92" name="Google Shape;92;p17"/>
          <p:cNvPicPr preferRelativeResize="0"/>
          <p:nvPr/>
        </p:nvPicPr>
        <p:blipFill rotWithShape="1">
          <a:blip r:embed="rId3">
            <a:alphaModFix/>
          </a:blip>
          <a:srcRect b="15419" l="7506" r="42247" t="0"/>
          <a:stretch/>
        </p:blipFill>
        <p:spPr>
          <a:xfrm>
            <a:off x="-9150" y="0"/>
            <a:ext cx="45944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Text is parsed into circuits.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 QNLP model using IOPAnsatz.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Trained for 100 epochs with batch size 30 with SPSA optimizer.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- contd.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sentences are taken from original dataset and made into </a:t>
            </a:r>
            <a:r>
              <a:rPr lang="en"/>
              <a:t>separate</a:t>
            </a:r>
            <a:r>
              <a:rPr lang="en"/>
              <a:t> train,evaluation and test dataset with each sentence being manually labelled as food and IT (food as 0 and IT as 1).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passing both the sentences to the model we train the model to classify whether the given sentence can belong to food or IT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 the sentences in test set are also being passed </a:t>
            </a:r>
            <a:r>
              <a:rPr lang="en"/>
              <a:t>separately</a:t>
            </a:r>
            <a:r>
              <a:rPr lang="en"/>
              <a:t> and classified as food or IT. Now for each pair of classification results, if both are same they belong to same class else they are different.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1760100"/>
            <a:ext cx="5187550" cy="323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5829300" y="2003825"/>
            <a:ext cx="232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Train Acc: 0.9833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Eval Acc: 0.9500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Test Acc: 0.95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Implementation &amp; Scaling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	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DiscoCat algorithm the sentences and the grammatical relations are represented using graphical structures.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structures are converted to quantum circuits and encoded into Qubits.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automatically establishes meanings to phrase and sentences.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</a:t>
            </a:r>
            <a:r>
              <a:rPr lang="en"/>
              <a:t>representation of sentence meanings that would be independent of the grammatical structure.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