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70" r:id="rId6"/>
    <p:sldId id="271" r:id="rId7"/>
    <p:sldId id="272" r:id="rId8"/>
    <p:sldId id="273" r:id="rId9"/>
    <p:sldId id="275" r:id="rId10"/>
    <p:sldId id="279" r:id="rId11"/>
    <p:sldId id="280" r:id="rId12"/>
    <p:sldId id="276" r:id="rId13"/>
    <p:sldId id="268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05C38-943E-4644-BF71-28850BA6B838}" v="599" dt="2021-04-10T01:01:39.063"/>
    <p1510:client id="{16B20BF4-C46D-4F60-93F0-AA6C730176B8}" v="2" dt="2021-04-10T03:40:38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68028" autoAdjust="0"/>
  </p:normalViewPr>
  <p:slideViewPr>
    <p:cSldViewPr snapToGrid="0">
      <p:cViewPr varScale="1">
        <p:scale>
          <a:sx n="77" d="100"/>
          <a:sy n="7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Mvula" userId="0622928a-2818-430c-8836-f2eb7607274a" providerId="ADAL" clId="{01705C38-943E-4644-BF71-28850BA6B838}"/>
    <pc:docChg chg="undo custSel addSld delSld modSld sldOrd">
      <pc:chgData name="Paul Mvula" userId="0622928a-2818-430c-8836-f2eb7607274a" providerId="ADAL" clId="{01705C38-943E-4644-BF71-28850BA6B838}" dt="2021-04-10T01:01:45.963" v="5636" actId="20577"/>
      <pc:docMkLst>
        <pc:docMk/>
      </pc:docMkLst>
      <pc:sldChg chg="modSp mod">
        <pc:chgData name="Paul Mvula" userId="0622928a-2818-430c-8836-f2eb7607274a" providerId="ADAL" clId="{01705C38-943E-4644-BF71-28850BA6B838}" dt="2021-04-09T21:25:40.396" v="79" actId="313"/>
        <pc:sldMkLst>
          <pc:docMk/>
          <pc:sldMk cId="2345082289" sldId="256"/>
        </pc:sldMkLst>
        <pc:spChg chg="mod">
          <ac:chgData name="Paul Mvula" userId="0622928a-2818-430c-8836-f2eb7607274a" providerId="ADAL" clId="{01705C38-943E-4644-BF71-28850BA6B838}" dt="2021-04-09T21:25:40.396" v="79" actId="313"/>
          <ac:spMkLst>
            <pc:docMk/>
            <pc:sldMk cId="2345082289" sldId="256"/>
            <ac:spMk id="2" creationId="{4525BFA0-6553-4BDF-893B-CD2D33C3D26D}"/>
          </ac:spMkLst>
        </pc:spChg>
        <pc:spChg chg="mod">
          <ac:chgData name="Paul Mvula" userId="0622928a-2818-430c-8836-f2eb7607274a" providerId="ADAL" clId="{01705C38-943E-4644-BF71-28850BA6B838}" dt="2021-04-09T21:25:37.064" v="78" actId="14100"/>
          <ac:spMkLst>
            <pc:docMk/>
            <pc:sldMk cId="2345082289" sldId="256"/>
            <ac:spMk id="193" creationId="{CB892A66-6EDB-47F5-8AF3-89B036FF7800}"/>
          </ac:spMkLst>
        </pc:spChg>
      </pc:sldChg>
      <pc:sldChg chg="del">
        <pc:chgData name="Paul Mvula" userId="0622928a-2818-430c-8836-f2eb7607274a" providerId="ADAL" clId="{01705C38-943E-4644-BF71-28850BA6B838}" dt="2021-04-10T00:44:01.002" v="5269" actId="2696"/>
        <pc:sldMkLst>
          <pc:docMk/>
          <pc:sldMk cId="4103997418" sldId="258"/>
        </pc:sldMkLst>
      </pc:sldChg>
      <pc:sldChg chg="del">
        <pc:chgData name="Paul Mvula" userId="0622928a-2818-430c-8836-f2eb7607274a" providerId="ADAL" clId="{01705C38-943E-4644-BF71-28850BA6B838}" dt="2021-04-10T00:44:24.071" v="5270" actId="2696"/>
        <pc:sldMkLst>
          <pc:docMk/>
          <pc:sldMk cId="3369719871" sldId="259"/>
        </pc:sldMkLst>
      </pc:sldChg>
      <pc:sldChg chg="del">
        <pc:chgData name="Paul Mvula" userId="0622928a-2818-430c-8836-f2eb7607274a" providerId="ADAL" clId="{01705C38-943E-4644-BF71-28850BA6B838}" dt="2021-04-10T00:44:24.071" v="5270" actId="2696"/>
        <pc:sldMkLst>
          <pc:docMk/>
          <pc:sldMk cId="2605519731" sldId="260"/>
        </pc:sldMkLst>
      </pc:sldChg>
      <pc:sldChg chg="del">
        <pc:chgData name="Paul Mvula" userId="0622928a-2818-430c-8836-f2eb7607274a" providerId="ADAL" clId="{01705C38-943E-4644-BF71-28850BA6B838}" dt="2021-04-09T22:48:56.764" v="2242" actId="2696"/>
        <pc:sldMkLst>
          <pc:docMk/>
          <pc:sldMk cId="140191375" sldId="261"/>
        </pc:sldMkLst>
      </pc:sldChg>
      <pc:sldChg chg="delSp modSp add mod setBg delDesignElem">
        <pc:chgData name="Paul Mvula" userId="0622928a-2818-430c-8836-f2eb7607274a" providerId="ADAL" clId="{01705C38-943E-4644-BF71-28850BA6B838}" dt="2021-04-10T01:00:33.214" v="5605" actId="27636"/>
        <pc:sldMkLst>
          <pc:docMk/>
          <pc:sldMk cId="1944962331" sldId="261"/>
        </pc:sldMkLst>
        <pc:spChg chg="mod">
          <ac:chgData name="Paul Mvula" userId="0622928a-2818-430c-8836-f2eb7607274a" providerId="ADAL" clId="{01705C38-943E-4644-BF71-28850BA6B838}" dt="2021-04-10T01:00:33.214" v="5605" actId="27636"/>
          <ac:spMkLst>
            <pc:docMk/>
            <pc:sldMk cId="1944962331" sldId="261"/>
            <ac:spMk id="3" creationId="{E33073A0-8E14-4587-8EFD-0164F290FD61}"/>
          </ac:spMkLst>
        </pc:spChg>
        <pc:spChg chg="del">
          <ac:chgData name="Paul Mvula" userId="0622928a-2818-430c-8836-f2eb7607274a" providerId="ADAL" clId="{01705C38-943E-4644-BF71-28850BA6B838}" dt="2021-04-09T22:49:02.207" v="2244"/>
          <ac:spMkLst>
            <pc:docMk/>
            <pc:sldMk cId="1944962331" sldId="261"/>
            <ac:spMk id="9" creationId="{50E53EDA-3B94-4F6B-9E86-D3BB9EBB9616}"/>
          </ac:spMkLst>
        </pc:spChg>
        <pc:cxnChg chg="del">
          <ac:chgData name="Paul Mvula" userId="0622928a-2818-430c-8836-f2eb7607274a" providerId="ADAL" clId="{01705C38-943E-4644-BF71-28850BA6B838}" dt="2021-04-09T22:49:02.207" v="2244"/>
          <ac:cxnSpMkLst>
            <pc:docMk/>
            <pc:sldMk cId="1944962331" sldId="261"/>
            <ac:cxnSpMk id="11" creationId="{30EFD79F-7790-479B-B7DB-BD0D8C101DDD}"/>
          </ac:cxnSpMkLst>
        </pc:cxnChg>
      </pc:sldChg>
      <pc:sldChg chg="del">
        <pc:chgData name="Paul Mvula" userId="0622928a-2818-430c-8836-f2eb7607274a" providerId="ADAL" clId="{01705C38-943E-4644-BF71-28850BA6B838}" dt="2021-04-10T00:44:24.071" v="5270" actId="2696"/>
        <pc:sldMkLst>
          <pc:docMk/>
          <pc:sldMk cId="1191177877" sldId="262"/>
        </pc:sldMkLst>
      </pc:sldChg>
      <pc:sldChg chg="del">
        <pc:chgData name="Paul Mvula" userId="0622928a-2818-430c-8836-f2eb7607274a" providerId="ADAL" clId="{01705C38-943E-4644-BF71-28850BA6B838}" dt="2021-04-10T00:44:24.071" v="5270" actId="2696"/>
        <pc:sldMkLst>
          <pc:docMk/>
          <pc:sldMk cId="3541128435" sldId="263"/>
        </pc:sldMkLst>
      </pc:sldChg>
      <pc:sldChg chg="del">
        <pc:chgData name="Paul Mvula" userId="0622928a-2818-430c-8836-f2eb7607274a" providerId="ADAL" clId="{01705C38-943E-4644-BF71-28850BA6B838}" dt="2021-04-10T00:44:24.071" v="5270" actId="2696"/>
        <pc:sldMkLst>
          <pc:docMk/>
          <pc:sldMk cId="1455832188" sldId="264"/>
        </pc:sldMkLst>
      </pc:sldChg>
      <pc:sldChg chg="del">
        <pc:chgData name="Paul Mvula" userId="0622928a-2818-430c-8836-f2eb7607274a" providerId="ADAL" clId="{01705C38-943E-4644-BF71-28850BA6B838}" dt="2021-04-10T00:44:24.071" v="5270" actId="2696"/>
        <pc:sldMkLst>
          <pc:docMk/>
          <pc:sldMk cId="430987068" sldId="265"/>
        </pc:sldMkLst>
      </pc:sldChg>
      <pc:sldChg chg="del">
        <pc:chgData name="Paul Mvula" userId="0622928a-2818-430c-8836-f2eb7607274a" providerId="ADAL" clId="{01705C38-943E-4644-BF71-28850BA6B838}" dt="2021-04-10T00:44:24.071" v="5270" actId="2696"/>
        <pc:sldMkLst>
          <pc:docMk/>
          <pc:sldMk cId="1593153101" sldId="267"/>
        </pc:sldMkLst>
      </pc:sldChg>
      <pc:sldChg chg="modSp mod ord modNotesTx">
        <pc:chgData name="Paul Mvula" userId="0622928a-2818-430c-8836-f2eb7607274a" providerId="ADAL" clId="{01705C38-943E-4644-BF71-28850BA6B838}" dt="2021-04-10T00:45:31.312" v="5394" actId="2711"/>
        <pc:sldMkLst>
          <pc:docMk/>
          <pc:sldMk cId="879266584" sldId="268"/>
        </pc:sldMkLst>
        <pc:spChg chg="mod">
          <ac:chgData name="Paul Mvula" userId="0622928a-2818-430c-8836-f2eb7607274a" providerId="ADAL" clId="{01705C38-943E-4644-BF71-28850BA6B838}" dt="2021-04-10T00:42:29.492" v="5021" actId="122"/>
          <ac:spMkLst>
            <pc:docMk/>
            <pc:sldMk cId="879266584" sldId="268"/>
            <ac:spMk id="2" creationId="{2D6FB615-84A5-4D86-A1C1-3CFF932921FC}"/>
          </ac:spMkLst>
        </pc:spChg>
        <pc:graphicFrameChg chg="mod">
          <ac:chgData name="Paul Mvula" userId="0622928a-2818-430c-8836-f2eb7607274a" providerId="ADAL" clId="{01705C38-943E-4644-BF71-28850BA6B838}" dt="2021-04-10T00:45:31.312" v="5394" actId="2711"/>
          <ac:graphicFrameMkLst>
            <pc:docMk/>
            <pc:sldMk cId="879266584" sldId="268"/>
            <ac:graphicFrameMk id="8" creationId="{B5EBA2CB-4440-44F5-A498-2168090BCC6F}"/>
          </ac:graphicFrameMkLst>
        </pc:graphicFrameChg>
      </pc:sldChg>
      <pc:sldChg chg="modSp mod ord">
        <pc:chgData name="Paul Mvula" userId="0622928a-2818-430c-8836-f2eb7607274a" providerId="ADAL" clId="{01705C38-943E-4644-BF71-28850BA6B838}" dt="2021-04-10T00:51:41.830" v="5465" actId="27636"/>
        <pc:sldMkLst>
          <pc:docMk/>
          <pc:sldMk cId="1240635297" sldId="269"/>
        </pc:sldMkLst>
        <pc:spChg chg="mod">
          <ac:chgData name="Paul Mvula" userId="0622928a-2818-430c-8836-f2eb7607274a" providerId="ADAL" clId="{01705C38-943E-4644-BF71-28850BA6B838}" dt="2021-04-10T00:51:41.830" v="5465" actId="27636"/>
          <ac:spMkLst>
            <pc:docMk/>
            <pc:sldMk cId="1240635297" sldId="269"/>
            <ac:spMk id="4" creationId="{253A8C56-AE43-4398-B3AC-93749868BB7F}"/>
          </ac:spMkLst>
        </pc:spChg>
      </pc:sldChg>
      <pc:sldChg chg="addSp delSp modSp new mod setBg modNotesTx">
        <pc:chgData name="Paul Mvula" userId="0622928a-2818-430c-8836-f2eb7607274a" providerId="ADAL" clId="{01705C38-943E-4644-BF71-28850BA6B838}" dt="2021-04-10T00:46:37.565" v="5408" actId="1076"/>
        <pc:sldMkLst>
          <pc:docMk/>
          <pc:sldMk cId="2130484381" sldId="270"/>
        </pc:sldMkLst>
        <pc:spChg chg="mod">
          <ac:chgData name="Paul Mvula" userId="0622928a-2818-430c-8836-f2eb7607274a" providerId="ADAL" clId="{01705C38-943E-4644-BF71-28850BA6B838}" dt="2021-04-09T22:00:15.714" v="408" actId="122"/>
          <ac:spMkLst>
            <pc:docMk/>
            <pc:sldMk cId="2130484381" sldId="270"/>
            <ac:spMk id="2" creationId="{BCE3F6AE-FBC3-8843-8503-F9D9D6E9319D}"/>
          </ac:spMkLst>
        </pc:spChg>
        <pc:spChg chg="del mod">
          <ac:chgData name="Paul Mvula" userId="0622928a-2818-430c-8836-f2eb7607274a" providerId="ADAL" clId="{01705C38-943E-4644-BF71-28850BA6B838}" dt="2021-04-09T22:00:05.894" v="402" actId="931"/>
          <ac:spMkLst>
            <pc:docMk/>
            <pc:sldMk cId="2130484381" sldId="270"/>
            <ac:spMk id="3" creationId="{CC7AB8F5-7F48-A840-9951-859D8698B85C}"/>
          </ac:spMkLst>
        </pc:spChg>
        <pc:spChg chg="add mod">
          <ac:chgData name="Paul Mvula" userId="0622928a-2818-430c-8836-f2eb7607274a" providerId="ADAL" clId="{01705C38-943E-4644-BF71-28850BA6B838}" dt="2021-04-10T00:46:33.081" v="5407" actId="1076"/>
          <ac:spMkLst>
            <pc:docMk/>
            <pc:sldMk cId="2130484381" sldId="270"/>
            <ac:spMk id="6" creationId="{72A75F6C-2A8D-5B49-BFBD-52A2C6C242C0}"/>
          </ac:spMkLst>
        </pc:spChg>
        <pc:spChg chg="add mod">
          <ac:chgData name="Paul Mvula" userId="0622928a-2818-430c-8836-f2eb7607274a" providerId="ADAL" clId="{01705C38-943E-4644-BF71-28850BA6B838}" dt="2021-04-09T22:50:48.730" v="2364" actId="20577"/>
          <ac:spMkLst>
            <pc:docMk/>
            <pc:sldMk cId="2130484381" sldId="270"/>
            <ac:spMk id="9" creationId="{DA8AE173-2D4B-4F35-8391-8FBD4C0116AF}"/>
          </ac:spMkLst>
        </pc:spChg>
        <pc:picChg chg="add mod">
          <ac:chgData name="Paul Mvula" userId="0622928a-2818-430c-8836-f2eb7607274a" providerId="ADAL" clId="{01705C38-943E-4644-BF71-28850BA6B838}" dt="2021-04-10T00:46:37.565" v="5408" actId="1076"/>
          <ac:picMkLst>
            <pc:docMk/>
            <pc:sldMk cId="2130484381" sldId="270"/>
            <ac:picMk id="5" creationId="{32A762A8-5E56-484F-B162-E544B201C6DC}"/>
          </ac:picMkLst>
        </pc:picChg>
        <pc:picChg chg="add mod">
          <ac:chgData name="Paul Mvula" userId="0622928a-2818-430c-8836-f2eb7607274a" providerId="ADAL" clId="{01705C38-943E-4644-BF71-28850BA6B838}" dt="2021-04-10T00:46:15.919" v="5402"/>
          <ac:picMkLst>
            <pc:docMk/>
            <pc:sldMk cId="2130484381" sldId="270"/>
            <ac:picMk id="8" creationId="{06725F84-4913-9B4D-A4CE-26D93688A9AD}"/>
          </ac:picMkLst>
        </pc:picChg>
      </pc:sldChg>
      <pc:sldChg chg="addSp modSp new mod setBg modNotesTx">
        <pc:chgData name="Paul Mvula" userId="0622928a-2818-430c-8836-f2eb7607274a" providerId="ADAL" clId="{01705C38-943E-4644-BF71-28850BA6B838}" dt="2021-04-10T00:49:55.054" v="5433" actId="20577"/>
        <pc:sldMkLst>
          <pc:docMk/>
          <pc:sldMk cId="1465342781" sldId="271"/>
        </pc:sldMkLst>
        <pc:spChg chg="mod">
          <ac:chgData name="Paul Mvula" userId="0622928a-2818-430c-8836-f2eb7607274a" providerId="ADAL" clId="{01705C38-943E-4644-BF71-28850BA6B838}" dt="2021-04-09T22:30:09.704" v="1442" actId="122"/>
          <ac:spMkLst>
            <pc:docMk/>
            <pc:sldMk cId="1465342781" sldId="271"/>
            <ac:spMk id="2" creationId="{9CFCE5B0-4FD4-8E4C-BC98-7A20150358B8}"/>
          </ac:spMkLst>
        </pc:spChg>
        <pc:spChg chg="mod">
          <ac:chgData name="Paul Mvula" userId="0622928a-2818-430c-8836-f2eb7607274a" providerId="ADAL" clId="{01705C38-943E-4644-BF71-28850BA6B838}" dt="2021-04-10T00:49:55.054" v="5433" actId="20577"/>
          <ac:spMkLst>
            <pc:docMk/>
            <pc:sldMk cId="1465342781" sldId="271"/>
            <ac:spMk id="3" creationId="{5077550F-6FD4-9345-B34B-113472F0EB80}"/>
          </ac:spMkLst>
        </pc:spChg>
        <pc:picChg chg="add mod">
          <ac:chgData name="Paul Mvula" userId="0622928a-2818-430c-8836-f2eb7607274a" providerId="ADAL" clId="{01705C38-943E-4644-BF71-28850BA6B838}" dt="2021-04-10T00:46:14.993" v="5401"/>
          <ac:picMkLst>
            <pc:docMk/>
            <pc:sldMk cId="1465342781" sldId="271"/>
            <ac:picMk id="5" creationId="{1C4E947D-6128-D64F-B6E5-A231368162C9}"/>
          </ac:picMkLst>
        </pc:picChg>
        <pc:picChg chg="add mod">
          <ac:chgData name="Paul Mvula" userId="0622928a-2818-430c-8836-f2eb7607274a" providerId="ADAL" clId="{01705C38-943E-4644-BF71-28850BA6B838}" dt="2021-04-09T22:30:00.570" v="1440" actId="1076"/>
          <ac:picMkLst>
            <pc:docMk/>
            <pc:sldMk cId="1465342781" sldId="271"/>
            <ac:picMk id="2050" creationId="{FFD1EECB-4E4E-9F42-B633-CC06FE3C3C48}"/>
          </ac:picMkLst>
        </pc:picChg>
      </pc:sldChg>
      <pc:sldChg chg="addSp delSp modSp new mod setBg modNotesTx">
        <pc:chgData name="Paul Mvula" userId="0622928a-2818-430c-8836-f2eb7607274a" providerId="ADAL" clId="{01705C38-943E-4644-BF71-28850BA6B838}" dt="2021-04-10T00:46:11.391" v="5399"/>
        <pc:sldMkLst>
          <pc:docMk/>
          <pc:sldMk cId="449946776" sldId="272"/>
        </pc:sldMkLst>
        <pc:spChg chg="mod">
          <ac:chgData name="Paul Mvula" userId="0622928a-2818-430c-8836-f2eb7607274a" providerId="ADAL" clId="{01705C38-943E-4644-BF71-28850BA6B838}" dt="2021-04-09T22:44:56.657" v="2208" actId="122"/>
          <ac:spMkLst>
            <pc:docMk/>
            <pc:sldMk cId="449946776" sldId="272"/>
            <ac:spMk id="2" creationId="{4699F8A5-F56D-4141-BA09-CAC4F207D879}"/>
          </ac:spMkLst>
        </pc:spChg>
        <pc:spChg chg="del">
          <ac:chgData name="Paul Mvula" userId="0622928a-2818-430c-8836-f2eb7607274a" providerId="ADAL" clId="{01705C38-943E-4644-BF71-28850BA6B838}" dt="2021-04-09T21:43:01.603" v="332"/>
          <ac:spMkLst>
            <pc:docMk/>
            <pc:sldMk cId="449946776" sldId="272"/>
            <ac:spMk id="3" creationId="{8FEB2910-C216-1442-969F-38C1B4011E56}"/>
          </ac:spMkLst>
        </pc:spChg>
        <pc:spChg chg="add del mod">
          <ac:chgData name="Paul Mvula" userId="0622928a-2818-430c-8836-f2eb7607274a" providerId="ADAL" clId="{01705C38-943E-4644-BF71-28850BA6B838}" dt="2021-04-09T22:43:42.363" v="2193" actId="931"/>
          <ac:spMkLst>
            <pc:docMk/>
            <pc:sldMk cId="449946776" sldId="272"/>
            <ac:spMk id="1030" creationId="{DEA2162D-D8B3-45C8-ADEE-54D215CFFDAC}"/>
          </ac:spMkLst>
        </pc:spChg>
        <pc:spChg chg="add mod">
          <ac:chgData name="Paul Mvula" userId="0622928a-2818-430c-8836-f2eb7607274a" providerId="ADAL" clId="{01705C38-943E-4644-BF71-28850BA6B838}" dt="2021-04-09T23:54:53.617" v="2782" actId="2711"/>
          <ac:spMkLst>
            <pc:docMk/>
            <pc:sldMk cId="449946776" sldId="272"/>
            <ac:spMk id="1032" creationId="{680EFBBB-6E6D-452F-BE22-CDF00A6245C1}"/>
          </ac:spMkLst>
        </pc:spChg>
        <pc:picChg chg="add mod">
          <ac:chgData name="Paul Mvula" userId="0622928a-2818-430c-8836-f2eb7607274a" providerId="ADAL" clId="{01705C38-943E-4644-BF71-28850BA6B838}" dt="2021-04-09T22:44:53.575" v="2207" actId="1076"/>
          <ac:picMkLst>
            <pc:docMk/>
            <pc:sldMk cId="449946776" sldId="272"/>
            <ac:picMk id="5" creationId="{0D58A82E-A3BF-714E-A393-074E7360A64A}"/>
          </ac:picMkLst>
        </pc:picChg>
        <pc:picChg chg="add mod">
          <ac:chgData name="Paul Mvula" userId="0622928a-2818-430c-8836-f2eb7607274a" providerId="ADAL" clId="{01705C38-943E-4644-BF71-28850BA6B838}" dt="2021-04-10T00:46:11.391" v="5399"/>
          <ac:picMkLst>
            <pc:docMk/>
            <pc:sldMk cId="449946776" sldId="272"/>
            <ac:picMk id="10" creationId="{88C64951-79E2-7442-A04B-D409959B9252}"/>
          </ac:picMkLst>
        </pc:picChg>
        <pc:picChg chg="add del mod">
          <ac:chgData name="Paul Mvula" userId="0622928a-2818-430c-8836-f2eb7607274a" providerId="ADAL" clId="{01705C38-943E-4644-BF71-28850BA6B838}" dt="2021-04-09T21:44:38.947" v="334" actId="478"/>
          <ac:picMkLst>
            <pc:docMk/>
            <pc:sldMk cId="449946776" sldId="272"/>
            <ac:picMk id="1026" creationId="{59B1A5A0-E131-054D-B380-CB214A11107F}"/>
          </ac:picMkLst>
        </pc:picChg>
        <pc:picChg chg="add mod">
          <ac:chgData name="Paul Mvula" userId="0622928a-2818-430c-8836-f2eb7607274a" providerId="ADAL" clId="{01705C38-943E-4644-BF71-28850BA6B838}" dt="2021-04-09T22:44:42.149" v="2204" actId="14100"/>
          <ac:picMkLst>
            <pc:docMk/>
            <pc:sldMk cId="449946776" sldId="272"/>
            <ac:picMk id="1028" creationId="{F49D2197-045E-754C-8904-E7535E5A3208}"/>
          </ac:picMkLst>
        </pc:picChg>
      </pc:sldChg>
      <pc:sldChg chg="addSp delSp modSp new mod setBg setClrOvrMap modNotesTx">
        <pc:chgData name="Paul Mvula" userId="0622928a-2818-430c-8836-f2eb7607274a" providerId="ADAL" clId="{01705C38-943E-4644-BF71-28850BA6B838}" dt="2021-04-10T00:48:02.020" v="5429" actId="20577"/>
        <pc:sldMkLst>
          <pc:docMk/>
          <pc:sldMk cId="457491161" sldId="273"/>
        </pc:sldMkLst>
        <pc:spChg chg="mod">
          <ac:chgData name="Paul Mvula" userId="0622928a-2818-430c-8836-f2eb7607274a" providerId="ADAL" clId="{01705C38-943E-4644-BF71-28850BA6B838}" dt="2021-04-10T00:03:57.236" v="2792" actId="26606"/>
          <ac:spMkLst>
            <pc:docMk/>
            <pc:sldMk cId="457491161" sldId="273"/>
            <ac:spMk id="2" creationId="{2C32667D-3C12-5C4D-8D84-0139E0EAA1BA}"/>
          </ac:spMkLst>
        </pc:spChg>
        <pc:spChg chg="del">
          <ac:chgData name="Paul Mvula" userId="0622928a-2818-430c-8836-f2eb7607274a" providerId="ADAL" clId="{01705C38-943E-4644-BF71-28850BA6B838}" dt="2021-04-10T00:03:49.330" v="2791"/>
          <ac:spMkLst>
            <pc:docMk/>
            <pc:sldMk cId="457491161" sldId="273"/>
            <ac:spMk id="3" creationId="{ADBBDD4B-4D9D-B54A-8F79-7065AFE6A153}"/>
          </ac:spMkLst>
        </pc:spChg>
        <pc:spChg chg="add">
          <ac:chgData name="Paul Mvula" userId="0622928a-2818-430c-8836-f2eb7607274a" providerId="ADAL" clId="{01705C38-943E-4644-BF71-28850BA6B838}" dt="2021-04-10T00:03:57.236" v="2792" actId="26606"/>
          <ac:spMkLst>
            <pc:docMk/>
            <pc:sldMk cId="457491161" sldId="273"/>
            <ac:spMk id="9" creationId="{CFF5BED3-4EE4-425F-A016-C272586B88E5}"/>
          </ac:spMkLst>
        </pc:spChg>
        <pc:spChg chg="add">
          <ac:chgData name="Paul Mvula" userId="0622928a-2818-430c-8836-f2eb7607274a" providerId="ADAL" clId="{01705C38-943E-4644-BF71-28850BA6B838}" dt="2021-04-10T00:03:57.236" v="2792" actId="26606"/>
          <ac:spMkLst>
            <pc:docMk/>
            <pc:sldMk cId="457491161" sldId="273"/>
            <ac:spMk id="11" creationId="{D856B4CA-4519-432C-ABFD-F2AE5D70E09C}"/>
          </ac:spMkLst>
        </pc:spChg>
        <pc:spChg chg="add">
          <ac:chgData name="Paul Mvula" userId="0622928a-2818-430c-8836-f2eb7607274a" providerId="ADAL" clId="{01705C38-943E-4644-BF71-28850BA6B838}" dt="2021-04-10T00:03:57.236" v="2792" actId="26606"/>
          <ac:spMkLst>
            <pc:docMk/>
            <pc:sldMk cId="457491161" sldId="273"/>
            <ac:spMk id="13" creationId="{61D03B64-A2F8-4473-8457-9A6A36B67B89}"/>
          </ac:spMkLst>
        </pc:spChg>
        <pc:graphicFrameChg chg="add mod modGraphic">
          <ac:chgData name="Paul Mvula" userId="0622928a-2818-430c-8836-f2eb7607274a" providerId="ADAL" clId="{01705C38-943E-4644-BF71-28850BA6B838}" dt="2021-04-10T00:48:02.020" v="5429" actId="20577"/>
          <ac:graphicFrameMkLst>
            <pc:docMk/>
            <pc:sldMk cId="457491161" sldId="273"/>
            <ac:graphicFrameMk id="4" creationId="{8B548A65-8F4E-7744-9937-5F2D573F5D84}"/>
          </ac:graphicFrameMkLst>
        </pc:graphicFrameChg>
        <pc:picChg chg="add mod">
          <ac:chgData name="Paul Mvula" userId="0622928a-2818-430c-8836-f2eb7607274a" providerId="ADAL" clId="{01705C38-943E-4644-BF71-28850BA6B838}" dt="2021-04-10T00:46:13.282" v="5400"/>
          <ac:picMkLst>
            <pc:docMk/>
            <pc:sldMk cId="457491161" sldId="273"/>
            <ac:picMk id="10" creationId="{B0078975-982F-6043-A65C-CE98DC7EF8DF}"/>
          </ac:picMkLst>
        </pc:picChg>
        <pc:picChg chg="add">
          <ac:chgData name="Paul Mvula" userId="0622928a-2818-430c-8836-f2eb7607274a" providerId="ADAL" clId="{01705C38-943E-4644-BF71-28850BA6B838}" dt="2021-04-10T00:03:57.236" v="2792" actId="26606"/>
          <ac:picMkLst>
            <pc:docMk/>
            <pc:sldMk cId="457491161" sldId="273"/>
            <ac:picMk id="15" creationId="{01C3CE7E-C09F-4DAB-A9B8-00CB40334B33}"/>
          </ac:picMkLst>
        </pc:picChg>
      </pc:sldChg>
      <pc:sldChg chg="modSp new del mod">
        <pc:chgData name="Paul Mvula" userId="0622928a-2818-430c-8836-f2eb7607274a" providerId="ADAL" clId="{01705C38-943E-4644-BF71-28850BA6B838}" dt="2021-04-10T00:38:41.664" v="4614" actId="2696"/>
        <pc:sldMkLst>
          <pc:docMk/>
          <pc:sldMk cId="3888747939" sldId="274"/>
        </pc:sldMkLst>
        <pc:spChg chg="mod">
          <ac:chgData name="Paul Mvula" userId="0622928a-2818-430c-8836-f2eb7607274a" providerId="ADAL" clId="{01705C38-943E-4644-BF71-28850BA6B838}" dt="2021-04-09T22:13:53.083" v="1130" actId="122"/>
          <ac:spMkLst>
            <pc:docMk/>
            <pc:sldMk cId="3888747939" sldId="274"/>
            <ac:spMk id="2" creationId="{E24916AC-87BA-A04E-9C94-64F897E0A8CA}"/>
          </ac:spMkLst>
        </pc:spChg>
      </pc:sldChg>
      <pc:sldChg chg="addSp delSp modSp new mod ord setBg modNotesTx">
        <pc:chgData name="Paul Mvula" userId="0622928a-2818-430c-8836-f2eb7607274a" providerId="ADAL" clId="{01705C38-943E-4644-BF71-28850BA6B838}" dt="2021-04-10T00:46:09.602" v="5398"/>
        <pc:sldMkLst>
          <pc:docMk/>
          <pc:sldMk cId="3274222460" sldId="275"/>
        </pc:sldMkLst>
        <pc:spChg chg="mod">
          <ac:chgData name="Paul Mvula" userId="0622928a-2818-430c-8836-f2eb7607274a" providerId="ADAL" clId="{01705C38-943E-4644-BF71-28850BA6B838}" dt="2021-04-10T00:33:39.243" v="4484" actId="122"/>
          <ac:spMkLst>
            <pc:docMk/>
            <pc:sldMk cId="3274222460" sldId="275"/>
            <ac:spMk id="2" creationId="{45410312-4C04-614E-9377-9894F0DB566C}"/>
          </ac:spMkLst>
        </pc:spChg>
        <pc:spChg chg="del mod">
          <ac:chgData name="Paul Mvula" userId="0622928a-2818-430c-8836-f2eb7607274a" providerId="ADAL" clId="{01705C38-943E-4644-BF71-28850BA6B838}" dt="2021-04-10T00:32:49.370" v="4460" actId="26606"/>
          <ac:spMkLst>
            <pc:docMk/>
            <pc:sldMk cId="3274222460" sldId="275"/>
            <ac:spMk id="3" creationId="{D56208D7-E09B-3E4C-B280-16FEA2D5F3D8}"/>
          </ac:spMkLst>
        </pc:spChg>
        <pc:graphicFrameChg chg="add mod">
          <ac:chgData name="Paul Mvula" userId="0622928a-2818-430c-8836-f2eb7607274a" providerId="ADAL" clId="{01705C38-943E-4644-BF71-28850BA6B838}" dt="2021-04-10T00:33:25.764" v="4483" actId="20577"/>
          <ac:graphicFrameMkLst>
            <pc:docMk/>
            <pc:sldMk cId="3274222460" sldId="275"/>
            <ac:graphicFrameMk id="5" creationId="{F8735FDB-5CF8-4BD7-9D1A-694882628428}"/>
          </ac:graphicFrameMkLst>
        </pc:graphicFrameChg>
        <pc:picChg chg="add mod">
          <ac:chgData name="Paul Mvula" userId="0622928a-2818-430c-8836-f2eb7607274a" providerId="ADAL" clId="{01705C38-943E-4644-BF71-28850BA6B838}" dt="2021-04-10T00:46:09.602" v="5398"/>
          <ac:picMkLst>
            <pc:docMk/>
            <pc:sldMk cId="3274222460" sldId="275"/>
            <ac:picMk id="6" creationId="{8EC94585-8633-0F46-99BD-CDCB04AA7B1C}"/>
          </ac:picMkLst>
        </pc:picChg>
      </pc:sldChg>
      <pc:sldChg chg="addSp modSp new mod ord modNotesTx">
        <pc:chgData name="Paul Mvula" userId="0622928a-2818-430c-8836-f2eb7607274a" providerId="ADAL" clId="{01705C38-943E-4644-BF71-28850BA6B838}" dt="2021-04-10T00:59:58.228" v="5589" actId="20577"/>
        <pc:sldMkLst>
          <pc:docMk/>
          <pc:sldMk cId="234189380" sldId="276"/>
        </pc:sldMkLst>
        <pc:spChg chg="mod">
          <ac:chgData name="Paul Mvula" userId="0622928a-2818-430c-8836-f2eb7607274a" providerId="ADAL" clId="{01705C38-943E-4644-BF71-28850BA6B838}" dt="2021-04-10T00:27:19.293" v="4420" actId="2711"/>
          <ac:spMkLst>
            <pc:docMk/>
            <pc:sldMk cId="234189380" sldId="276"/>
            <ac:spMk id="2" creationId="{2CB2F4B6-4240-B344-9F20-90557440BCA9}"/>
          </ac:spMkLst>
        </pc:spChg>
        <pc:spChg chg="mod">
          <ac:chgData name="Paul Mvula" userId="0622928a-2818-430c-8836-f2eb7607274a" providerId="ADAL" clId="{01705C38-943E-4644-BF71-28850BA6B838}" dt="2021-04-10T00:59:58.228" v="5589" actId="20577"/>
          <ac:spMkLst>
            <pc:docMk/>
            <pc:sldMk cId="234189380" sldId="276"/>
            <ac:spMk id="3" creationId="{8F78F678-3FCE-AD46-9DC4-21FD28AFCD71}"/>
          </ac:spMkLst>
        </pc:spChg>
        <pc:picChg chg="add mod">
          <ac:chgData name="Paul Mvula" userId="0622928a-2818-430c-8836-f2eb7607274a" providerId="ADAL" clId="{01705C38-943E-4644-BF71-28850BA6B838}" dt="2021-04-10T00:46:05.491" v="5395"/>
          <ac:picMkLst>
            <pc:docMk/>
            <pc:sldMk cId="234189380" sldId="276"/>
            <ac:picMk id="4" creationId="{192138A6-9265-4047-8E86-7C19D59B2F18}"/>
          </ac:picMkLst>
        </pc:picChg>
      </pc:sldChg>
      <pc:sldChg chg="modSp new del mod">
        <pc:chgData name="Paul Mvula" userId="0622928a-2818-430c-8836-f2eb7607274a" providerId="ADAL" clId="{01705C38-943E-4644-BF71-28850BA6B838}" dt="2021-04-10T00:39:46.453" v="4647" actId="2696"/>
        <pc:sldMkLst>
          <pc:docMk/>
          <pc:sldMk cId="2951764161" sldId="277"/>
        </pc:sldMkLst>
        <pc:spChg chg="mod">
          <ac:chgData name="Paul Mvula" userId="0622928a-2818-430c-8836-f2eb7607274a" providerId="ADAL" clId="{01705C38-943E-4644-BF71-28850BA6B838}" dt="2021-04-10T00:39:24.851" v="4643" actId="122"/>
          <ac:spMkLst>
            <pc:docMk/>
            <pc:sldMk cId="2951764161" sldId="277"/>
            <ac:spMk id="2" creationId="{C7D36307-16F1-1749-9F26-2CA3653C38A1}"/>
          </ac:spMkLst>
        </pc:spChg>
        <pc:spChg chg="mod">
          <ac:chgData name="Paul Mvula" userId="0622928a-2818-430c-8836-f2eb7607274a" providerId="ADAL" clId="{01705C38-943E-4644-BF71-28850BA6B838}" dt="2021-04-10T00:39:23.443" v="4642" actId="2711"/>
          <ac:spMkLst>
            <pc:docMk/>
            <pc:sldMk cId="2951764161" sldId="277"/>
            <ac:spMk id="3" creationId="{6669B04E-05E3-F64C-BBBA-D55FA856F6AF}"/>
          </ac:spMkLst>
        </pc:spChg>
      </pc:sldChg>
      <pc:sldChg chg="modSp add del mod">
        <pc:chgData name="Paul Mvula" userId="0622928a-2818-430c-8836-f2eb7607274a" providerId="ADAL" clId="{01705C38-943E-4644-BF71-28850BA6B838}" dt="2021-04-09T22:49:08.356" v="2245" actId="2696"/>
        <pc:sldMkLst>
          <pc:docMk/>
          <pc:sldMk cId="557300436" sldId="278"/>
        </pc:sldMkLst>
        <pc:spChg chg="mod">
          <ac:chgData name="Paul Mvula" userId="0622928a-2818-430c-8836-f2eb7607274a" providerId="ADAL" clId="{01705C38-943E-4644-BF71-28850BA6B838}" dt="2021-04-09T22:48:50.180" v="2241" actId="20577"/>
          <ac:spMkLst>
            <pc:docMk/>
            <pc:sldMk cId="557300436" sldId="278"/>
            <ac:spMk id="2" creationId="{C7D36307-16F1-1749-9F26-2CA3653C38A1}"/>
          </ac:spMkLst>
        </pc:spChg>
      </pc:sldChg>
      <pc:sldChg chg="addSp delSp modSp new mod modNotesTx">
        <pc:chgData name="Paul Mvula" userId="0622928a-2818-430c-8836-f2eb7607274a" providerId="ADAL" clId="{01705C38-943E-4644-BF71-28850BA6B838}" dt="2021-04-10T01:01:45.963" v="5636" actId="20577"/>
        <pc:sldMkLst>
          <pc:docMk/>
          <pc:sldMk cId="2420334539" sldId="279"/>
        </pc:sldMkLst>
        <pc:spChg chg="mod">
          <ac:chgData name="Paul Mvula" userId="0622928a-2818-430c-8836-f2eb7607274a" providerId="ADAL" clId="{01705C38-943E-4644-BF71-28850BA6B838}" dt="2021-04-10T00:37:42.177" v="4574" actId="2711"/>
          <ac:spMkLst>
            <pc:docMk/>
            <pc:sldMk cId="2420334539" sldId="279"/>
            <ac:spMk id="2" creationId="{F354029E-11F1-0343-8D57-B457CC6CF4B2}"/>
          </ac:spMkLst>
        </pc:spChg>
        <pc:spChg chg="del">
          <ac:chgData name="Paul Mvula" userId="0622928a-2818-430c-8836-f2eb7607274a" providerId="ADAL" clId="{01705C38-943E-4644-BF71-28850BA6B838}" dt="2021-04-10T00:34:59.156" v="4485" actId="3680"/>
          <ac:spMkLst>
            <pc:docMk/>
            <pc:sldMk cId="2420334539" sldId="279"/>
            <ac:spMk id="3" creationId="{76E4555D-DA8F-2846-BB38-1CBA508D3389}"/>
          </ac:spMkLst>
        </pc:spChg>
        <pc:graphicFrameChg chg="add mod ord modGraphic">
          <ac:chgData name="Paul Mvula" userId="0622928a-2818-430c-8836-f2eb7607274a" providerId="ADAL" clId="{01705C38-943E-4644-BF71-28850BA6B838}" dt="2021-04-10T01:01:45.963" v="5636" actId="20577"/>
          <ac:graphicFrameMkLst>
            <pc:docMk/>
            <pc:sldMk cId="2420334539" sldId="279"/>
            <ac:graphicFrameMk id="4" creationId="{4598720E-4D88-4042-8A85-676F42CB242E}"/>
          </ac:graphicFrameMkLst>
        </pc:graphicFrameChg>
        <pc:picChg chg="add mod">
          <ac:chgData name="Paul Mvula" userId="0622928a-2818-430c-8836-f2eb7607274a" providerId="ADAL" clId="{01705C38-943E-4644-BF71-28850BA6B838}" dt="2021-04-10T00:46:08.851" v="5397"/>
          <ac:picMkLst>
            <pc:docMk/>
            <pc:sldMk cId="2420334539" sldId="279"/>
            <ac:picMk id="5" creationId="{5E8F1D7C-18A5-8143-968E-23B3042F266B}"/>
          </ac:picMkLst>
        </pc:picChg>
      </pc:sldChg>
      <pc:sldChg chg="addSp delSp modSp new mod">
        <pc:chgData name="Paul Mvula" userId="0622928a-2818-430c-8836-f2eb7607274a" providerId="ADAL" clId="{01705C38-943E-4644-BF71-28850BA6B838}" dt="2021-04-10T00:46:07.547" v="5396"/>
        <pc:sldMkLst>
          <pc:docMk/>
          <pc:sldMk cId="1311201223" sldId="280"/>
        </pc:sldMkLst>
        <pc:spChg chg="mod">
          <ac:chgData name="Paul Mvula" userId="0622928a-2818-430c-8836-f2eb7607274a" providerId="ADAL" clId="{01705C38-943E-4644-BF71-28850BA6B838}" dt="2021-04-10T00:31:51.260" v="4459" actId="14100"/>
          <ac:spMkLst>
            <pc:docMk/>
            <pc:sldMk cId="1311201223" sldId="280"/>
            <ac:spMk id="2" creationId="{5252E551-2BF6-A24F-B35F-8DA8D2C3206B}"/>
          </ac:spMkLst>
        </pc:spChg>
        <pc:spChg chg="del">
          <ac:chgData name="Paul Mvula" userId="0622928a-2818-430c-8836-f2eb7607274a" providerId="ADAL" clId="{01705C38-943E-4644-BF71-28850BA6B838}" dt="2021-04-10T00:31:39.014" v="4454" actId="931"/>
          <ac:spMkLst>
            <pc:docMk/>
            <pc:sldMk cId="1311201223" sldId="280"/>
            <ac:spMk id="3" creationId="{68AF48E3-C383-7441-BE20-4BC150376A0F}"/>
          </ac:spMkLst>
        </pc:spChg>
        <pc:picChg chg="add mod">
          <ac:chgData name="Paul Mvula" userId="0622928a-2818-430c-8836-f2eb7607274a" providerId="ADAL" clId="{01705C38-943E-4644-BF71-28850BA6B838}" dt="2021-04-10T00:31:48.627" v="4458" actId="14100"/>
          <ac:picMkLst>
            <pc:docMk/>
            <pc:sldMk cId="1311201223" sldId="280"/>
            <ac:picMk id="5" creationId="{3321E755-0CF8-254D-9867-8676D4DC7C80}"/>
          </ac:picMkLst>
        </pc:picChg>
        <pc:picChg chg="add mod">
          <ac:chgData name="Paul Mvula" userId="0622928a-2818-430c-8836-f2eb7607274a" providerId="ADAL" clId="{01705C38-943E-4644-BF71-28850BA6B838}" dt="2021-04-10T00:46:07.547" v="5396"/>
          <ac:picMkLst>
            <pc:docMk/>
            <pc:sldMk cId="1311201223" sldId="280"/>
            <ac:picMk id="6" creationId="{50E5BE68-1247-484F-A5B5-60941E204D77}"/>
          </ac:picMkLst>
        </pc:picChg>
      </pc:sldChg>
    </pc:docChg>
  </pc:docChgLst>
  <pc:docChgLst>
    <pc:chgData name="Paul Mvula" userId="0622928a-2818-430c-8836-f2eb7607274a" providerId="ADAL" clId="{16B20BF4-C46D-4F60-93F0-AA6C730176B8}"/>
    <pc:docChg chg="modSld">
      <pc:chgData name="Paul Mvula" userId="0622928a-2818-430c-8836-f2eb7607274a" providerId="ADAL" clId="{16B20BF4-C46D-4F60-93F0-AA6C730176B8}" dt="2021-04-10T03:40:38.205" v="1" actId="20577"/>
      <pc:docMkLst>
        <pc:docMk/>
      </pc:docMkLst>
      <pc:sldChg chg="modSp mod">
        <pc:chgData name="Paul Mvula" userId="0622928a-2818-430c-8836-f2eb7607274a" providerId="ADAL" clId="{16B20BF4-C46D-4F60-93F0-AA6C730176B8}" dt="2021-04-10T03:40:38.205" v="1" actId="20577"/>
        <pc:sldMkLst>
          <pc:docMk/>
          <pc:sldMk cId="234189380" sldId="276"/>
        </pc:sldMkLst>
        <pc:spChg chg="mod">
          <ac:chgData name="Paul Mvula" userId="0622928a-2818-430c-8836-f2eb7607274a" providerId="ADAL" clId="{16B20BF4-C46D-4F60-93F0-AA6C730176B8}" dt="2021-04-10T03:40:38.205" v="1" actId="20577"/>
          <ac:spMkLst>
            <pc:docMk/>
            <pc:sldMk cId="234189380" sldId="276"/>
            <ac:spMk id="3" creationId="{8F78F678-3FCE-AD46-9DC4-21FD28AFCD7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749D92-AF83-4E66-AAE0-84693B441FD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6CFD78-697D-4B75-969E-1C46AB6D1DF3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Not enough training data, imbalanced classes</a:t>
          </a:r>
        </a:p>
      </dgm:t>
    </dgm:pt>
    <dgm:pt modelId="{A5B933D6-1914-407E-94B8-CD4B3A17FFEF}" type="parTrans" cxnId="{B86B64EF-0E20-4BA1-BDF6-4EFB9868E4CF}">
      <dgm:prSet/>
      <dgm:spPr/>
      <dgm:t>
        <a:bodyPr/>
        <a:lstStyle/>
        <a:p>
          <a:endParaRPr lang="en-US"/>
        </a:p>
      </dgm:t>
    </dgm:pt>
    <dgm:pt modelId="{905B9BDA-513C-4002-9FAA-AE056F5CFE9F}" type="sibTrans" cxnId="{B86B64EF-0E20-4BA1-BDF6-4EFB9868E4CF}">
      <dgm:prSet/>
      <dgm:spPr/>
      <dgm:t>
        <a:bodyPr/>
        <a:lstStyle/>
        <a:p>
          <a:endParaRPr lang="en-US"/>
        </a:p>
      </dgm:t>
    </dgm:pt>
    <dgm:pt modelId="{2489BB41-0CFC-4D0C-A61A-A353C4330D7F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Not enough computational resources =&gt; Not enough time</a:t>
          </a:r>
        </a:p>
      </dgm:t>
    </dgm:pt>
    <dgm:pt modelId="{F0D4069A-5643-4C6D-86EB-FB71A79A7F8A}" type="parTrans" cxnId="{D0965F2E-E5C3-4225-933E-F853CA1422CD}">
      <dgm:prSet/>
      <dgm:spPr/>
      <dgm:t>
        <a:bodyPr/>
        <a:lstStyle/>
        <a:p>
          <a:endParaRPr lang="en-US"/>
        </a:p>
      </dgm:t>
    </dgm:pt>
    <dgm:pt modelId="{B1B43CFC-743F-47B3-B22C-0CE32D0E9D71}" type="sibTrans" cxnId="{D0965F2E-E5C3-4225-933E-F853CA1422CD}">
      <dgm:prSet/>
      <dgm:spPr/>
      <dgm:t>
        <a:bodyPr/>
        <a:lstStyle/>
        <a:p>
          <a:endParaRPr lang="en-US"/>
        </a:p>
      </dgm:t>
    </dgm:pt>
    <dgm:pt modelId="{83DB80CF-8725-42E1-BEA2-5D67188748CA}" type="pres">
      <dgm:prSet presAssocID="{5B749D92-AF83-4E66-AAE0-84693B441FDF}" presName="root" presStyleCnt="0">
        <dgm:presLayoutVars>
          <dgm:dir/>
          <dgm:resizeHandles val="exact"/>
        </dgm:presLayoutVars>
      </dgm:prSet>
      <dgm:spPr/>
    </dgm:pt>
    <dgm:pt modelId="{36C78BD6-990E-479B-86A7-922ADB5861DE}" type="pres">
      <dgm:prSet presAssocID="{676CFD78-697D-4B75-969E-1C46AB6D1DF3}" presName="compNode" presStyleCnt="0"/>
      <dgm:spPr/>
    </dgm:pt>
    <dgm:pt modelId="{9E7F44C6-FD78-48E9-8718-089E43BA4A40}" type="pres">
      <dgm:prSet presAssocID="{676CFD78-697D-4B75-969E-1C46AB6D1D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07E18F-E095-4C35-8F1C-80EBF65A8A22}" type="pres">
      <dgm:prSet presAssocID="{676CFD78-697D-4B75-969E-1C46AB6D1DF3}" presName="spaceRect" presStyleCnt="0"/>
      <dgm:spPr/>
    </dgm:pt>
    <dgm:pt modelId="{F0F7304C-603B-4482-AF11-0B11B51ECE2E}" type="pres">
      <dgm:prSet presAssocID="{676CFD78-697D-4B75-969E-1C46AB6D1DF3}" presName="textRect" presStyleLbl="revTx" presStyleIdx="0" presStyleCnt="2">
        <dgm:presLayoutVars>
          <dgm:chMax val="1"/>
          <dgm:chPref val="1"/>
        </dgm:presLayoutVars>
      </dgm:prSet>
      <dgm:spPr/>
    </dgm:pt>
    <dgm:pt modelId="{1A8CB28F-EFE4-443A-B5CA-B9D23777EA04}" type="pres">
      <dgm:prSet presAssocID="{905B9BDA-513C-4002-9FAA-AE056F5CFE9F}" presName="sibTrans" presStyleCnt="0"/>
      <dgm:spPr/>
    </dgm:pt>
    <dgm:pt modelId="{0B35877E-E38E-4B95-9546-9E56555DED76}" type="pres">
      <dgm:prSet presAssocID="{2489BB41-0CFC-4D0C-A61A-A353C4330D7F}" presName="compNode" presStyleCnt="0"/>
      <dgm:spPr/>
    </dgm:pt>
    <dgm:pt modelId="{0BE5C23C-68F0-4CD5-B64F-CBAD643B165D}" type="pres">
      <dgm:prSet presAssocID="{2489BB41-0CFC-4D0C-A61A-A353C4330D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A4182E7-D998-40E3-8705-3C8EA86645F5}" type="pres">
      <dgm:prSet presAssocID="{2489BB41-0CFC-4D0C-A61A-A353C4330D7F}" presName="spaceRect" presStyleCnt="0"/>
      <dgm:spPr/>
    </dgm:pt>
    <dgm:pt modelId="{EBEB5A54-55F7-4B80-A09F-D913233C85D5}" type="pres">
      <dgm:prSet presAssocID="{2489BB41-0CFC-4D0C-A61A-A353C4330D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F1BC00-8B83-457C-A552-E190150D343E}" type="presOf" srcId="{5B749D92-AF83-4E66-AAE0-84693B441FDF}" destId="{83DB80CF-8725-42E1-BEA2-5D67188748CA}" srcOrd="0" destOrd="0" presId="urn:microsoft.com/office/officeart/2018/2/layout/IconLabelList"/>
    <dgm:cxn modelId="{D0965F2E-E5C3-4225-933E-F853CA1422CD}" srcId="{5B749D92-AF83-4E66-AAE0-84693B441FDF}" destId="{2489BB41-0CFC-4D0C-A61A-A353C4330D7F}" srcOrd="1" destOrd="0" parTransId="{F0D4069A-5643-4C6D-86EB-FB71A79A7F8A}" sibTransId="{B1B43CFC-743F-47B3-B22C-0CE32D0E9D71}"/>
    <dgm:cxn modelId="{943ED56C-2A46-4A93-804D-5A0FD0B06C44}" type="presOf" srcId="{2489BB41-0CFC-4D0C-A61A-A353C4330D7F}" destId="{EBEB5A54-55F7-4B80-A09F-D913233C85D5}" srcOrd="0" destOrd="0" presId="urn:microsoft.com/office/officeart/2018/2/layout/IconLabelList"/>
    <dgm:cxn modelId="{9463C6C1-B202-4461-8788-37473ECE9EDE}" type="presOf" srcId="{676CFD78-697D-4B75-969E-1C46AB6D1DF3}" destId="{F0F7304C-603B-4482-AF11-0B11B51ECE2E}" srcOrd="0" destOrd="0" presId="urn:microsoft.com/office/officeart/2018/2/layout/IconLabelList"/>
    <dgm:cxn modelId="{B86B64EF-0E20-4BA1-BDF6-4EFB9868E4CF}" srcId="{5B749D92-AF83-4E66-AAE0-84693B441FDF}" destId="{676CFD78-697D-4B75-969E-1C46AB6D1DF3}" srcOrd="0" destOrd="0" parTransId="{A5B933D6-1914-407E-94B8-CD4B3A17FFEF}" sibTransId="{905B9BDA-513C-4002-9FAA-AE056F5CFE9F}"/>
    <dgm:cxn modelId="{ACF39661-D033-4B5F-937E-62B189D358D8}" type="presParOf" srcId="{83DB80CF-8725-42E1-BEA2-5D67188748CA}" destId="{36C78BD6-990E-479B-86A7-922ADB5861DE}" srcOrd="0" destOrd="0" presId="urn:microsoft.com/office/officeart/2018/2/layout/IconLabelList"/>
    <dgm:cxn modelId="{41CEEE56-E2EA-4D2E-9A19-F67564EED0A8}" type="presParOf" srcId="{36C78BD6-990E-479B-86A7-922ADB5861DE}" destId="{9E7F44C6-FD78-48E9-8718-089E43BA4A40}" srcOrd="0" destOrd="0" presId="urn:microsoft.com/office/officeart/2018/2/layout/IconLabelList"/>
    <dgm:cxn modelId="{DB7B186B-177F-42E7-B439-86E76F306C12}" type="presParOf" srcId="{36C78BD6-990E-479B-86A7-922ADB5861DE}" destId="{9007E18F-E095-4C35-8F1C-80EBF65A8A22}" srcOrd="1" destOrd="0" presId="urn:microsoft.com/office/officeart/2018/2/layout/IconLabelList"/>
    <dgm:cxn modelId="{FA3AA575-C95D-41D7-A760-5EEC6A2FBA57}" type="presParOf" srcId="{36C78BD6-990E-479B-86A7-922ADB5861DE}" destId="{F0F7304C-603B-4482-AF11-0B11B51ECE2E}" srcOrd="2" destOrd="0" presId="urn:microsoft.com/office/officeart/2018/2/layout/IconLabelList"/>
    <dgm:cxn modelId="{636940F6-C5C0-449F-8502-63C29E3C900C}" type="presParOf" srcId="{83DB80CF-8725-42E1-BEA2-5D67188748CA}" destId="{1A8CB28F-EFE4-443A-B5CA-B9D23777EA04}" srcOrd="1" destOrd="0" presId="urn:microsoft.com/office/officeart/2018/2/layout/IconLabelList"/>
    <dgm:cxn modelId="{EB516782-07C3-49E1-9F05-593EEA4C7FFF}" type="presParOf" srcId="{83DB80CF-8725-42E1-BEA2-5D67188748CA}" destId="{0B35877E-E38E-4B95-9546-9E56555DED76}" srcOrd="2" destOrd="0" presId="urn:microsoft.com/office/officeart/2018/2/layout/IconLabelList"/>
    <dgm:cxn modelId="{96F2A861-90A6-448D-A336-02C5D5C81D6B}" type="presParOf" srcId="{0B35877E-E38E-4B95-9546-9E56555DED76}" destId="{0BE5C23C-68F0-4CD5-B64F-CBAD643B165D}" srcOrd="0" destOrd="0" presId="urn:microsoft.com/office/officeart/2018/2/layout/IconLabelList"/>
    <dgm:cxn modelId="{83599DD3-A285-437D-97B0-4FEDD4283463}" type="presParOf" srcId="{0B35877E-E38E-4B95-9546-9E56555DED76}" destId="{1A4182E7-D998-40E3-8705-3C8EA86645F5}" srcOrd="1" destOrd="0" presId="urn:microsoft.com/office/officeart/2018/2/layout/IconLabelList"/>
    <dgm:cxn modelId="{6DD31C20-6BDA-4541-BA8D-2BEF6ABD852C}" type="presParOf" srcId="{0B35877E-E38E-4B95-9546-9E56555DED76}" destId="{EBEB5A54-55F7-4B80-A09F-D913233C85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AE954-CE99-4B2E-BBA9-F299E7B2EDA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31F119-CE2B-4C89-9A3C-F576CB7CE9B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Try attention Masks for the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ChatBot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AskUbuntu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Data sets and observe the results;</a:t>
          </a:r>
        </a:p>
      </dgm:t>
    </dgm:pt>
    <dgm:pt modelId="{2E659F2A-FC6D-4EC5-8B0F-7C9D62314800}" type="parTrans" cxnId="{9EB2AFD9-5C73-4E6C-826F-067F21618DC2}">
      <dgm:prSet/>
      <dgm:spPr/>
      <dgm:t>
        <a:bodyPr/>
        <a:lstStyle/>
        <a:p>
          <a:endParaRPr lang="en-US"/>
        </a:p>
      </dgm:t>
    </dgm:pt>
    <dgm:pt modelId="{962A3F97-FFF0-4FEE-8634-7D296BA0E1A9}" type="sibTrans" cxnId="{9EB2AFD9-5C73-4E6C-826F-067F21618DC2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FCE1FD2D-3DF3-4327-8663-95BDB92505D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Experiment with FastText embeddings as in [1] and compare the performance to BERT embeddings.</a:t>
          </a:r>
        </a:p>
      </dgm:t>
    </dgm:pt>
    <dgm:pt modelId="{988F21CB-A889-430B-838B-8B256085C7E1}" type="parTrans" cxnId="{8D4DD634-2F6D-4B3E-925A-B41C143D99F0}">
      <dgm:prSet/>
      <dgm:spPr/>
      <dgm:t>
        <a:bodyPr/>
        <a:lstStyle/>
        <a:p>
          <a:endParaRPr lang="en-US"/>
        </a:p>
      </dgm:t>
    </dgm:pt>
    <dgm:pt modelId="{F1BF56DF-8365-45B0-8792-FFDBDD540A8D}" type="sibTrans" cxnId="{8D4DD634-2F6D-4B3E-925A-B41C143D99F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EE4E612-0915-4503-84B9-2B997B36BDA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Hyperas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fast hyperparameter optimization and attempt to develop better models for better accuracy. </a:t>
          </a:r>
        </a:p>
      </dgm:t>
    </dgm:pt>
    <dgm:pt modelId="{805B0239-895E-4A7C-9AD4-2B52B6CC2CB3}" type="parTrans" cxnId="{3823A840-93AB-4A19-907E-E93F498C0DFB}">
      <dgm:prSet/>
      <dgm:spPr/>
      <dgm:t>
        <a:bodyPr/>
        <a:lstStyle/>
        <a:p>
          <a:endParaRPr lang="en-US"/>
        </a:p>
      </dgm:t>
    </dgm:pt>
    <dgm:pt modelId="{6A489FFC-5D41-46F3-BEAF-3B8B78CEE64C}" type="sibTrans" cxnId="{3823A840-93AB-4A19-907E-E93F498C0DFB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87B9BBE1-1959-2441-9C76-67BDA4339BBB}">
      <dgm:prSet/>
      <dgm:spPr/>
      <dgm:t>
        <a:bodyPr/>
        <a:lstStyle/>
        <a:p>
          <a:r>
            <a:rPr lang="en-US" dirty="0">
              <a:latin typeface="Times" pitchFamily="2" charset="0"/>
            </a:rPr>
            <a:t>Test with different ML algorithms (SVM, DTC, XGB, ...) and observe the performance</a:t>
          </a:r>
        </a:p>
      </dgm:t>
    </dgm:pt>
    <dgm:pt modelId="{C5D2B607-FC6A-5341-AD07-40B8EAB13CB8}" type="parTrans" cxnId="{ECACD7AE-21EE-0346-9FED-1945E67C2D9D}">
      <dgm:prSet/>
      <dgm:spPr/>
      <dgm:t>
        <a:bodyPr/>
        <a:lstStyle/>
        <a:p>
          <a:endParaRPr lang="en-US"/>
        </a:p>
      </dgm:t>
    </dgm:pt>
    <dgm:pt modelId="{85387931-82BF-6D42-A9C0-96DB983505F7}" type="sibTrans" cxnId="{ECACD7AE-21EE-0346-9FED-1945E67C2D9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F55E3F8-E855-424C-98ED-0EE28C1E0B3B}" type="pres">
      <dgm:prSet presAssocID="{6B7AE954-CE99-4B2E-BBA9-F299E7B2EDAE}" presName="Name0" presStyleCnt="0">
        <dgm:presLayoutVars>
          <dgm:animLvl val="lvl"/>
          <dgm:resizeHandles val="exact"/>
        </dgm:presLayoutVars>
      </dgm:prSet>
      <dgm:spPr/>
    </dgm:pt>
    <dgm:pt modelId="{20F89B28-224D-44A9-8978-161BCB2F9085}" type="pres">
      <dgm:prSet presAssocID="{7731F119-CE2B-4C89-9A3C-F576CB7CE9BB}" presName="compositeNode" presStyleCnt="0">
        <dgm:presLayoutVars>
          <dgm:bulletEnabled val="1"/>
        </dgm:presLayoutVars>
      </dgm:prSet>
      <dgm:spPr/>
    </dgm:pt>
    <dgm:pt modelId="{17984FE6-7436-4127-9B15-987D8B287CA4}" type="pres">
      <dgm:prSet presAssocID="{7731F119-CE2B-4C89-9A3C-F576CB7CE9BB}" presName="bgRect" presStyleLbl="alignNode1" presStyleIdx="0" presStyleCnt="4"/>
      <dgm:spPr/>
    </dgm:pt>
    <dgm:pt modelId="{81C506B8-58C8-4DFA-B052-84800EAB9B75}" type="pres">
      <dgm:prSet presAssocID="{962A3F97-FFF0-4FEE-8634-7D296BA0E1A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40ECD04-4482-436D-BA60-210E70FD8760}" type="pres">
      <dgm:prSet presAssocID="{7731F119-CE2B-4C89-9A3C-F576CB7CE9BB}" presName="nodeRect" presStyleLbl="alignNode1" presStyleIdx="0" presStyleCnt="4">
        <dgm:presLayoutVars>
          <dgm:bulletEnabled val="1"/>
        </dgm:presLayoutVars>
      </dgm:prSet>
      <dgm:spPr/>
    </dgm:pt>
    <dgm:pt modelId="{3A498160-7E02-4454-9272-7F07B4E5F29C}" type="pres">
      <dgm:prSet presAssocID="{962A3F97-FFF0-4FEE-8634-7D296BA0E1A9}" presName="sibTrans" presStyleCnt="0"/>
      <dgm:spPr/>
    </dgm:pt>
    <dgm:pt modelId="{9E5013F0-EE96-4970-B49A-F072EE03B644}" type="pres">
      <dgm:prSet presAssocID="{FCE1FD2D-3DF3-4327-8663-95BDB92505D3}" presName="compositeNode" presStyleCnt="0">
        <dgm:presLayoutVars>
          <dgm:bulletEnabled val="1"/>
        </dgm:presLayoutVars>
      </dgm:prSet>
      <dgm:spPr/>
    </dgm:pt>
    <dgm:pt modelId="{CAAE3FBE-50B9-4F19-B6AC-3B02F9946DB4}" type="pres">
      <dgm:prSet presAssocID="{FCE1FD2D-3DF3-4327-8663-95BDB92505D3}" presName="bgRect" presStyleLbl="alignNode1" presStyleIdx="1" presStyleCnt="4"/>
      <dgm:spPr/>
    </dgm:pt>
    <dgm:pt modelId="{F700C4D1-00C7-4744-99CA-C6D5916FBF17}" type="pres">
      <dgm:prSet presAssocID="{F1BF56DF-8365-45B0-8792-FFDBDD540A8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0093059-2475-4159-B7B5-5EDAC9B944F3}" type="pres">
      <dgm:prSet presAssocID="{FCE1FD2D-3DF3-4327-8663-95BDB92505D3}" presName="nodeRect" presStyleLbl="alignNode1" presStyleIdx="1" presStyleCnt="4">
        <dgm:presLayoutVars>
          <dgm:bulletEnabled val="1"/>
        </dgm:presLayoutVars>
      </dgm:prSet>
      <dgm:spPr/>
    </dgm:pt>
    <dgm:pt modelId="{CAC32071-1130-4189-85EF-52817F034C68}" type="pres">
      <dgm:prSet presAssocID="{F1BF56DF-8365-45B0-8792-FFDBDD540A8D}" presName="sibTrans" presStyleCnt="0"/>
      <dgm:spPr/>
    </dgm:pt>
    <dgm:pt modelId="{B7BF536E-C065-4FD4-AA68-E0A1CA298DB6}" type="pres">
      <dgm:prSet presAssocID="{0EE4E612-0915-4503-84B9-2B997B36BDAB}" presName="compositeNode" presStyleCnt="0">
        <dgm:presLayoutVars>
          <dgm:bulletEnabled val="1"/>
        </dgm:presLayoutVars>
      </dgm:prSet>
      <dgm:spPr/>
    </dgm:pt>
    <dgm:pt modelId="{F4C79949-E915-430F-9DF1-F128EC0D413B}" type="pres">
      <dgm:prSet presAssocID="{0EE4E612-0915-4503-84B9-2B997B36BDAB}" presName="bgRect" presStyleLbl="alignNode1" presStyleIdx="2" presStyleCnt="4"/>
      <dgm:spPr/>
    </dgm:pt>
    <dgm:pt modelId="{FC790DB2-644F-4DB8-809E-568ABC603965}" type="pres">
      <dgm:prSet presAssocID="{6A489FFC-5D41-46F3-BEAF-3B8B78CEE64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75095EF-4C38-495C-81B8-29F80BDE3716}" type="pres">
      <dgm:prSet presAssocID="{0EE4E612-0915-4503-84B9-2B997B36BDAB}" presName="nodeRect" presStyleLbl="alignNode1" presStyleIdx="2" presStyleCnt="4">
        <dgm:presLayoutVars>
          <dgm:bulletEnabled val="1"/>
        </dgm:presLayoutVars>
      </dgm:prSet>
      <dgm:spPr/>
    </dgm:pt>
    <dgm:pt modelId="{4670A00B-3D44-0045-9DB7-C30DFD56E4A8}" type="pres">
      <dgm:prSet presAssocID="{6A489FFC-5D41-46F3-BEAF-3B8B78CEE64C}" presName="sibTrans" presStyleCnt="0"/>
      <dgm:spPr/>
    </dgm:pt>
    <dgm:pt modelId="{5BA914F9-92E3-5849-B599-15593F710F90}" type="pres">
      <dgm:prSet presAssocID="{87B9BBE1-1959-2441-9C76-67BDA4339BBB}" presName="compositeNode" presStyleCnt="0">
        <dgm:presLayoutVars>
          <dgm:bulletEnabled val="1"/>
        </dgm:presLayoutVars>
      </dgm:prSet>
      <dgm:spPr/>
    </dgm:pt>
    <dgm:pt modelId="{59D697B0-C7AE-1E4E-B859-1CA698031EBF}" type="pres">
      <dgm:prSet presAssocID="{87B9BBE1-1959-2441-9C76-67BDA4339BBB}" presName="bgRect" presStyleLbl="alignNode1" presStyleIdx="3" presStyleCnt="4"/>
      <dgm:spPr/>
    </dgm:pt>
    <dgm:pt modelId="{AAC7C531-FE86-7741-8108-1D00472F9B24}" type="pres">
      <dgm:prSet presAssocID="{85387931-82BF-6D42-A9C0-96DB983505F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7E73D8D-8FF5-5C40-A4F2-CC8AA3DEC431}" type="pres">
      <dgm:prSet presAssocID="{87B9BBE1-1959-2441-9C76-67BDA4339BB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102EA19-4A85-4DF3-85C0-1274D13E25EC}" type="presOf" srcId="{0EE4E612-0915-4503-84B9-2B997B36BDAB}" destId="{075095EF-4C38-495C-81B8-29F80BDE3716}" srcOrd="1" destOrd="0" presId="urn:microsoft.com/office/officeart/2016/7/layout/LinearBlockProcessNumbered"/>
    <dgm:cxn modelId="{B0D38823-F7EE-4576-A37F-96CAEE97072A}" type="presOf" srcId="{6B7AE954-CE99-4B2E-BBA9-F299E7B2EDAE}" destId="{0F55E3F8-E855-424C-98ED-0EE28C1E0B3B}" srcOrd="0" destOrd="0" presId="urn:microsoft.com/office/officeart/2016/7/layout/LinearBlockProcessNumbered"/>
    <dgm:cxn modelId="{0D51812A-DC99-45F7-940E-A26D1888A769}" type="presOf" srcId="{F1BF56DF-8365-45B0-8792-FFDBDD540A8D}" destId="{F700C4D1-00C7-4744-99CA-C6D5916FBF17}" srcOrd="0" destOrd="0" presId="urn:microsoft.com/office/officeart/2016/7/layout/LinearBlockProcessNumbered"/>
    <dgm:cxn modelId="{8D4DD634-2F6D-4B3E-925A-B41C143D99F0}" srcId="{6B7AE954-CE99-4B2E-BBA9-F299E7B2EDAE}" destId="{FCE1FD2D-3DF3-4327-8663-95BDB92505D3}" srcOrd="1" destOrd="0" parTransId="{988F21CB-A889-430B-838B-8B256085C7E1}" sibTransId="{F1BF56DF-8365-45B0-8792-FFDBDD540A8D}"/>
    <dgm:cxn modelId="{3823A840-93AB-4A19-907E-E93F498C0DFB}" srcId="{6B7AE954-CE99-4B2E-BBA9-F299E7B2EDAE}" destId="{0EE4E612-0915-4503-84B9-2B997B36BDAB}" srcOrd="2" destOrd="0" parTransId="{805B0239-895E-4A7C-9AD4-2B52B6CC2CB3}" sibTransId="{6A489FFC-5D41-46F3-BEAF-3B8B78CEE64C}"/>
    <dgm:cxn modelId="{F267B943-7604-C642-96AC-289C2CD591C1}" type="presOf" srcId="{87B9BBE1-1959-2441-9C76-67BDA4339BBB}" destId="{07E73D8D-8FF5-5C40-A4F2-CC8AA3DEC431}" srcOrd="1" destOrd="0" presId="urn:microsoft.com/office/officeart/2016/7/layout/LinearBlockProcessNumbered"/>
    <dgm:cxn modelId="{883AD565-7E72-4F0C-A3C9-AA778C5EB236}" type="presOf" srcId="{6A489FFC-5D41-46F3-BEAF-3B8B78CEE64C}" destId="{FC790DB2-644F-4DB8-809E-568ABC603965}" srcOrd="0" destOrd="0" presId="urn:microsoft.com/office/officeart/2016/7/layout/LinearBlockProcessNumbered"/>
    <dgm:cxn modelId="{5A4CE57F-7CB2-4CBA-A5E6-3B13C9228F18}" type="presOf" srcId="{962A3F97-FFF0-4FEE-8634-7D296BA0E1A9}" destId="{81C506B8-58C8-4DFA-B052-84800EAB9B75}" srcOrd="0" destOrd="0" presId="urn:microsoft.com/office/officeart/2016/7/layout/LinearBlockProcessNumbered"/>
    <dgm:cxn modelId="{FEEF4D8D-8DB6-40FF-8559-D5DB45EF92E0}" type="presOf" srcId="{7731F119-CE2B-4C89-9A3C-F576CB7CE9BB}" destId="{E40ECD04-4482-436D-BA60-210E70FD8760}" srcOrd="1" destOrd="0" presId="urn:microsoft.com/office/officeart/2016/7/layout/LinearBlockProcessNumbered"/>
    <dgm:cxn modelId="{9C696B95-2387-F84A-B904-A1A8C5D52533}" type="presOf" srcId="{87B9BBE1-1959-2441-9C76-67BDA4339BBB}" destId="{59D697B0-C7AE-1E4E-B859-1CA698031EBF}" srcOrd="0" destOrd="0" presId="urn:microsoft.com/office/officeart/2016/7/layout/LinearBlockProcessNumbered"/>
    <dgm:cxn modelId="{ECACD7AE-21EE-0346-9FED-1945E67C2D9D}" srcId="{6B7AE954-CE99-4B2E-BBA9-F299E7B2EDAE}" destId="{87B9BBE1-1959-2441-9C76-67BDA4339BBB}" srcOrd="3" destOrd="0" parTransId="{C5D2B607-FC6A-5341-AD07-40B8EAB13CB8}" sibTransId="{85387931-82BF-6D42-A9C0-96DB983505F7}"/>
    <dgm:cxn modelId="{06A0BBCA-A05E-4567-9956-44D332B9F1E9}" type="presOf" srcId="{7731F119-CE2B-4C89-9A3C-F576CB7CE9BB}" destId="{17984FE6-7436-4127-9B15-987D8B287CA4}" srcOrd="0" destOrd="0" presId="urn:microsoft.com/office/officeart/2016/7/layout/LinearBlockProcessNumbered"/>
    <dgm:cxn modelId="{C9E11DD0-A55D-4301-898F-0AABA8847DBB}" type="presOf" srcId="{FCE1FD2D-3DF3-4327-8663-95BDB92505D3}" destId="{60093059-2475-4159-B7B5-5EDAC9B944F3}" srcOrd="1" destOrd="0" presId="urn:microsoft.com/office/officeart/2016/7/layout/LinearBlockProcessNumbered"/>
    <dgm:cxn modelId="{9EB2AFD9-5C73-4E6C-826F-067F21618DC2}" srcId="{6B7AE954-CE99-4B2E-BBA9-F299E7B2EDAE}" destId="{7731F119-CE2B-4C89-9A3C-F576CB7CE9BB}" srcOrd="0" destOrd="0" parTransId="{2E659F2A-FC6D-4EC5-8B0F-7C9D62314800}" sibTransId="{962A3F97-FFF0-4FEE-8634-7D296BA0E1A9}"/>
    <dgm:cxn modelId="{BB3957EF-E482-404D-843A-C2161EF34864}" type="presOf" srcId="{85387931-82BF-6D42-A9C0-96DB983505F7}" destId="{AAC7C531-FE86-7741-8108-1D00472F9B24}" srcOrd="0" destOrd="0" presId="urn:microsoft.com/office/officeart/2016/7/layout/LinearBlockProcessNumbered"/>
    <dgm:cxn modelId="{49A2B7F6-EE93-4BDB-87BE-BD492691734C}" type="presOf" srcId="{FCE1FD2D-3DF3-4327-8663-95BDB92505D3}" destId="{CAAE3FBE-50B9-4F19-B6AC-3B02F9946DB4}" srcOrd="0" destOrd="0" presId="urn:microsoft.com/office/officeart/2016/7/layout/LinearBlockProcessNumbered"/>
    <dgm:cxn modelId="{3DF775F7-941D-4678-8F12-2346E9A0806B}" type="presOf" srcId="{0EE4E612-0915-4503-84B9-2B997B36BDAB}" destId="{F4C79949-E915-430F-9DF1-F128EC0D413B}" srcOrd="0" destOrd="0" presId="urn:microsoft.com/office/officeart/2016/7/layout/LinearBlockProcessNumbered"/>
    <dgm:cxn modelId="{A3B09656-C623-4C57-9A1C-C85FA972CFCA}" type="presParOf" srcId="{0F55E3F8-E855-424C-98ED-0EE28C1E0B3B}" destId="{20F89B28-224D-44A9-8978-161BCB2F9085}" srcOrd="0" destOrd="0" presId="urn:microsoft.com/office/officeart/2016/7/layout/LinearBlockProcessNumbered"/>
    <dgm:cxn modelId="{A06FF2F9-2CC0-4D7A-892E-8DC3D09C05C0}" type="presParOf" srcId="{20F89B28-224D-44A9-8978-161BCB2F9085}" destId="{17984FE6-7436-4127-9B15-987D8B287CA4}" srcOrd="0" destOrd="0" presId="urn:microsoft.com/office/officeart/2016/7/layout/LinearBlockProcessNumbered"/>
    <dgm:cxn modelId="{2ECD555D-9798-494F-B65D-D20265C0CA8A}" type="presParOf" srcId="{20F89B28-224D-44A9-8978-161BCB2F9085}" destId="{81C506B8-58C8-4DFA-B052-84800EAB9B75}" srcOrd="1" destOrd="0" presId="urn:microsoft.com/office/officeart/2016/7/layout/LinearBlockProcessNumbered"/>
    <dgm:cxn modelId="{15D8EEF1-05EA-4148-83DE-F1A281F862EB}" type="presParOf" srcId="{20F89B28-224D-44A9-8978-161BCB2F9085}" destId="{E40ECD04-4482-436D-BA60-210E70FD8760}" srcOrd="2" destOrd="0" presId="urn:microsoft.com/office/officeart/2016/7/layout/LinearBlockProcessNumbered"/>
    <dgm:cxn modelId="{6F4F4535-A24A-4CE8-872F-D5C9116FF2C8}" type="presParOf" srcId="{0F55E3F8-E855-424C-98ED-0EE28C1E0B3B}" destId="{3A498160-7E02-4454-9272-7F07B4E5F29C}" srcOrd="1" destOrd="0" presId="urn:microsoft.com/office/officeart/2016/7/layout/LinearBlockProcessNumbered"/>
    <dgm:cxn modelId="{C00E8201-6933-4AF9-9003-098F12339A48}" type="presParOf" srcId="{0F55E3F8-E855-424C-98ED-0EE28C1E0B3B}" destId="{9E5013F0-EE96-4970-B49A-F072EE03B644}" srcOrd="2" destOrd="0" presId="urn:microsoft.com/office/officeart/2016/7/layout/LinearBlockProcessNumbered"/>
    <dgm:cxn modelId="{2F834B8E-4A7B-4AA2-9056-32DCBECC07A2}" type="presParOf" srcId="{9E5013F0-EE96-4970-B49A-F072EE03B644}" destId="{CAAE3FBE-50B9-4F19-B6AC-3B02F9946DB4}" srcOrd="0" destOrd="0" presId="urn:microsoft.com/office/officeart/2016/7/layout/LinearBlockProcessNumbered"/>
    <dgm:cxn modelId="{3E730C22-94E4-4CE2-A970-94C1CE6D1E78}" type="presParOf" srcId="{9E5013F0-EE96-4970-B49A-F072EE03B644}" destId="{F700C4D1-00C7-4744-99CA-C6D5916FBF17}" srcOrd="1" destOrd="0" presId="urn:microsoft.com/office/officeart/2016/7/layout/LinearBlockProcessNumbered"/>
    <dgm:cxn modelId="{70BD4207-1EA8-4384-B80D-894E43636DE9}" type="presParOf" srcId="{9E5013F0-EE96-4970-B49A-F072EE03B644}" destId="{60093059-2475-4159-B7B5-5EDAC9B944F3}" srcOrd="2" destOrd="0" presId="urn:microsoft.com/office/officeart/2016/7/layout/LinearBlockProcessNumbered"/>
    <dgm:cxn modelId="{053D05DE-A770-4AAA-8D09-DF2A7E164B9D}" type="presParOf" srcId="{0F55E3F8-E855-424C-98ED-0EE28C1E0B3B}" destId="{CAC32071-1130-4189-85EF-52817F034C68}" srcOrd="3" destOrd="0" presId="urn:microsoft.com/office/officeart/2016/7/layout/LinearBlockProcessNumbered"/>
    <dgm:cxn modelId="{2EE7598F-5917-40BB-9D9B-DA75F2051DE2}" type="presParOf" srcId="{0F55E3F8-E855-424C-98ED-0EE28C1E0B3B}" destId="{B7BF536E-C065-4FD4-AA68-E0A1CA298DB6}" srcOrd="4" destOrd="0" presId="urn:microsoft.com/office/officeart/2016/7/layout/LinearBlockProcessNumbered"/>
    <dgm:cxn modelId="{7DBFEE08-744A-477B-8931-F83C62FBEFA0}" type="presParOf" srcId="{B7BF536E-C065-4FD4-AA68-E0A1CA298DB6}" destId="{F4C79949-E915-430F-9DF1-F128EC0D413B}" srcOrd="0" destOrd="0" presId="urn:microsoft.com/office/officeart/2016/7/layout/LinearBlockProcessNumbered"/>
    <dgm:cxn modelId="{B37B7F9A-E2FE-43EC-B391-5DF3CA254147}" type="presParOf" srcId="{B7BF536E-C065-4FD4-AA68-E0A1CA298DB6}" destId="{FC790DB2-644F-4DB8-809E-568ABC603965}" srcOrd="1" destOrd="0" presId="urn:microsoft.com/office/officeart/2016/7/layout/LinearBlockProcessNumbered"/>
    <dgm:cxn modelId="{F28389FC-2FCB-4DBE-B0F8-4B22FC401D64}" type="presParOf" srcId="{B7BF536E-C065-4FD4-AA68-E0A1CA298DB6}" destId="{075095EF-4C38-495C-81B8-29F80BDE3716}" srcOrd="2" destOrd="0" presId="urn:microsoft.com/office/officeart/2016/7/layout/LinearBlockProcessNumbered"/>
    <dgm:cxn modelId="{952ACB61-F737-FD4B-9A57-D8EAE3805440}" type="presParOf" srcId="{0F55E3F8-E855-424C-98ED-0EE28C1E0B3B}" destId="{4670A00B-3D44-0045-9DB7-C30DFD56E4A8}" srcOrd="5" destOrd="0" presId="urn:microsoft.com/office/officeart/2016/7/layout/LinearBlockProcessNumbered"/>
    <dgm:cxn modelId="{144EA577-A615-0444-A76E-A1E96A257107}" type="presParOf" srcId="{0F55E3F8-E855-424C-98ED-0EE28C1E0B3B}" destId="{5BA914F9-92E3-5849-B599-15593F710F90}" srcOrd="6" destOrd="0" presId="urn:microsoft.com/office/officeart/2016/7/layout/LinearBlockProcessNumbered"/>
    <dgm:cxn modelId="{9706C468-9607-194B-9B86-76584740CD39}" type="presParOf" srcId="{5BA914F9-92E3-5849-B599-15593F710F90}" destId="{59D697B0-C7AE-1E4E-B859-1CA698031EBF}" srcOrd="0" destOrd="0" presId="urn:microsoft.com/office/officeart/2016/7/layout/LinearBlockProcessNumbered"/>
    <dgm:cxn modelId="{0F538CB3-FCDA-0747-B9CC-122756343ADB}" type="presParOf" srcId="{5BA914F9-92E3-5849-B599-15593F710F90}" destId="{AAC7C531-FE86-7741-8108-1D00472F9B24}" srcOrd="1" destOrd="0" presId="urn:microsoft.com/office/officeart/2016/7/layout/LinearBlockProcessNumbered"/>
    <dgm:cxn modelId="{166B50A6-2943-8D44-B89B-F67D6806D03F}" type="presParOf" srcId="{5BA914F9-92E3-5849-B599-15593F710F90}" destId="{07E73D8D-8FF5-5C40-A4F2-CC8AA3DEC43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F44C6-FD78-48E9-8718-089E43BA4A40}">
      <dsp:nvSpPr>
        <dsp:cNvPr id="0" name=""/>
        <dsp:cNvSpPr/>
      </dsp:nvSpPr>
      <dsp:spPr>
        <a:xfrm>
          <a:off x="1555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7304C-603B-4482-AF11-0B11B51ECE2E}">
      <dsp:nvSpPr>
        <dsp:cNvPr id="0" name=""/>
        <dsp:cNvSpPr/>
      </dsp:nvSpPr>
      <dsp:spPr>
        <a:xfrm>
          <a:off x="367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" pitchFamily="2" charset="0"/>
            </a:rPr>
            <a:t>Not enough training data, imbalanced classes</a:t>
          </a:r>
        </a:p>
      </dsp:txBody>
      <dsp:txXfrm>
        <a:off x="367712" y="2539616"/>
        <a:ext cx="4320000" cy="720000"/>
      </dsp:txXfrm>
    </dsp:sp>
    <dsp:sp modelId="{0BE5C23C-68F0-4CD5-B64F-CBAD643B165D}">
      <dsp:nvSpPr>
        <dsp:cNvPr id="0" name=""/>
        <dsp:cNvSpPr/>
      </dsp:nvSpPr>
      <dsp:spPr>
        <a:xfrm>
          <a:off x="6631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B5A54-55F7-4B80-A09F-D913233C85D5}">
      <dsp:nvSpPr>
        <dsp:cNvPr id="0" name=""/>
        <dsp:cNvSpPr/>
      </dsp:nvSpPr>
      <dsp:spPr>
        <a:xfrm>
          <a:off x="5443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" pitchFamily="2" charset="0"/>
            </a:rPr>
            <a:t>Not enough computational resources =&gt; Not enough time</a:t>
          </a:r>
        </a:p>
      </dsp:txBody>
      <dsp:txXfrm>
        <a:off x="5443712" y="25396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84FE6-7436-4127-9B15-987D8B287CA4}">
      <dsp:nvSpPr>
        <dsp:cNvPr id="0" name=""/>
        <dsp:cNvSpPr/>
      </dsp:nvSpPr>
      <dsp:spPr>
        <a:xfrm>
          <a:off x="197" y="258763"/>
          <a:ext cx="2389393" cy="2867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19" tIns="0" rIns="23601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Try attention Masks for the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ChatBot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AskUbuntu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Data sets and observe the results;</a:t>
          </a:r>
        </a:p>
      </dsp:txBody>
      <dsp:txXfrm>
        <a:off x="197" y="1405672"/>
        <a:ext cx="2389393" cy="1720363"/>
      </dsp:txXfrm>
    </dsp:sp>
    <dsp:sp modelId="{81C506B8-58C8-4DFA-B052-84800EAB9B75}">
      <dsp:nvSpPr>
        <dsp:cNvPr id="0" name=""/>
        <dsp:cNvSpPr/>
      </dsp:nvSpPr>
      <dsp:spPr>
        <a:xfrm>
          <a:off x="197" y="258763"/>
          <a:ext cx="2389393" cy="1146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19" tIns="165100" rIns="236019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  <a:endParaRPr lang="en-US" sz="5800" kern="1200" dirty="0"/>
        </a:p>
      </dsp:txBody>
      <dsp:txXfrm>
        <a:off x="197" y="258763"/>
        <a:ext cx="2389393" cy="1146908"/>
      </dsp:txXfrm>
    </dsp:sp>
    <dsp:sp modelId="{CAAE3FBE-50B9-4F19-B6AC-3B02F9946DB4}">
      <dsp:nvSpPr>
        <dsp:cNvPr id="0" name=""/>
        <dsp:cNvSpPr/>
      </dsp:nvSpPr>
      <dsp:spPr>
        <a:xfrm>
          <a:off x="2580743" y="258763"/>
          <a:ext cx="2389393" cy="28672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19" tIns="0" rIns="23601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Experiment with FastText embeddings as in [1] and compare the performance to BERT embeddings.</a:t>
          </a:r>
        </a:p>
      </dsp:txBody>
      <dsp:txXfrm>
        <a:off x="2580743" y="1405672"/>
        <a:ext cx="2389393" cy="1720363"/>
      </dsp:txXfrm>
    </dsp:sp>
    <dsp:sp modelId="{F700C4D1-00C7-4744-99CA-C6D5916FBF17}">
      <dsp:nvSpPr>
        <dsp:cNvPr id="0" name=""/>
        <dsp:cNvSpPr/>
      </dsp:nvSpPr>
      <dsp:spPr>
        <a:xfrm>
          <a:off x="2580743" y="258763"/>
          <a:ext cx="2389393" cy="1146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19" tIns="165100" rIns="236019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80743" y="258763"/>
        <a:ext cx="2389393" cy="1146908"/>
      </dsp:txXfrm>
    </dsp:sp>
    <dsp:sp modelId="{F4C79949-E915-430F-9DF1-F128EC0D413B}">
      <dsp:nvSpPr>
        <dsp:cNvPr id="0" name=""/>
        <dsp:cNvSpPr/>
      </dsp:nvSpPr>
      <dsp:spPr>
        <a:xfrm>
          <a:off x="5161288" y="258763"/>
          <a:ext cx="2389393" cy="28672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19" tIns="0" rIns="23601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Hyperas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fast hyperparameter optimization and attempt to develop better models for better accuracy. </a:t>
          </a:r>
        </a:p>
      </dsp:txBody>
      <dsp:txXfrm>
        <a:off x="5161288" y="1405672"/>
        <a:ext cx="2389393" cy="1720363"/>
      </dsp:txXfrm>
    </dsp:sp>
    <dsp:sp modelId="{FC790DB2-644F-4DB8-809E-568ABC603965}">
      <dsp:nvSpPr>
        <dsp:cNvPr id="0" name=""/>
        <dsp:cNvSpPr/>
      </dsp:nvSpPr>
      <dsp:spPr>
        <a:xfrm>
          <a:off x="5161288" y="258763"/>
          <a:ext cx="2389393" cy="1146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19" tIns="165100" rIns="236019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  <a:endParaRPr lang="en-US" sz="5800" kern="1200" dirty="0"/>
        </a:p>
      </dsp:txBody>
      <dsp:txXfrm>
        <a:off x="5161288" y="258763"/>
        <a:ext cx="2389393" cy="1146908"/>
      </dsp:txXfrm>
    </dsp:sp>
    <dsp:sp modelId="{59D697B0-C7AE-1E4E-B859-1CA698031EBF}">
      <dsp:nvSpPr>
        <dsp:cNvPr id="0" name=""/>
        <dsp:cNvSpPr/>
      </dsp:nvSpPr>
      <dsp:spPr>
        <a:xfrm>
          <a:off x="7741833" y="258763"/>
          <a:ext cx="2389393" cy="28672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19" tIns="0" rIns="23601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" pitchFamily="2" charset="0"/>
            </a:rPr>
            <a:t>Test with different ML algorithms (SVM, DTC, XGB, ...) and observe the performance</a:t>
          </a:r>
        </a:p>
      </dsp:txBody>
      <dsp:txXfrm>
        <a:off x="7741833" y="1405672"/>
        <a:ext cx="2389393" cy="1720363"/>
      </dsp:txXfrm>
    </dsp:sp>
    <dsp:sp modelId="{AAC7C531-FE86-7741-8108-1D00472F9B24}">
      <dsp:nvSpPr>
        <dsp:cNvPr id="0" name=""/>
        <dsp:cNvSpPr/>
      </dsp:nvSpPr>
      <dsp:spPr>
        <a:xfrm>
          <a:off x="7741833" y="258763"/>
          <a:ext cx="2389393" cy="1146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19" tIns="165100" rIns="236019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41833" y="258763"/>
        <a:ext cx="2389393" cy="1146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0E9CF-752B-4ADF-9A64-CCB8EEB8B0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29A32-EB93-4EDD-87FA-92C98936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kyshidigital/topic-and-intent-classifier-from-scratch-83278fb8cf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 we focus on intent detection (classification), which as you can see on the right, is the step coming after the STT conversion,</a:t>
            </a:r>
          </a:p>
          <a:p>
            <a:r>
              <a:rPr lang="en-US" dirty="0"/>
              <a:t>So here we assume that the speech has been correctly transcribed to text and is ready for intent classification.</a:t>
            </a:r>
          </a:p>
          <a:p>
            <a:endParaRPr lang="en-US" dirty="0"/>
          </a:p>
          <a:p>
            <a:r>
              <a:rPr lang="en-US" dirty="0"/>
              <a:t>Once the intent has been correctly classified, the next operations can then take place.</a:t>
            </a:r>
          </a:p>
          <a:p>
            <a:endParaRPr lang="en-US" dirty="0"/>
          </a:p>
          <a:p>
            <a:r>
              <a:rPr lang="en-US" dirty="0"/>
              <a:t>We used three data sets, therefore built three models, in addition to a written report detailing the experiments are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2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6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" pitchFamily="2" charset="0"/>
              </a:rPr>
              <a:t>In this project, we have used BERT embeddings for classifying intents in the three data sets: chatbot, </a:t>
            </a:r>
            <a:r>
              <a:rPr lang="en-US" dirty="0" err="1">
                <a:latin typeface="Times" pitchFamily="2" charset="0"/>
              </a:rPr>
              <a:t>askubuntu</a:t>
            </a:r>
            <a:r>
              <a:rPr lang="en-US" dirty="0">
                <a:latin typeface="Times" pitchFamily="2" charset="0"/>
              </a:rPr>
              <a:t> and webapps.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2" charset="0"/>
                <a:ea typeface="+mn-ea"/>
                <a:cs typeface="+mn-cs"/>
              </a:rPr>
              <a:t>The chatbot corpus consists of questions gathered by a Telegram chatbot answering questions about public transport connections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2" charset="0"/>
                <a:ea typeface="+mn-ea"/>
                <a:cs typeface="+mn-cs"/>
              </a:rPr>
              <a:t>the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Times" pitchFamily="2" charset="0"/>
                <a:ea typeface="+mn-ea"/>
                <a:cs typeface="+mn-cs"/>
              </a:rPr>
              <a:t>StackExchange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2" charset="0"/>
                <a:ea typeface="+mn-ea"/>
                <a:cs typeface="+mn-cs"/>
              </a:rPr>
              <a:t> Corpus consists of data from the ask ubuntu platform and Web Ap-plications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Times" pitchFamily="2" charset="0"/>
                <a:ea typeface="+mn-ea"/>
                <a:cs typeface="+mn-cs"/>
              </a:rPr>
              <a:t>BERT (bidirectional encoder representations from transformers) introduced by Google AI.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We used BERT to extract features 768 features from the samples in data sets before doing the classification. BERT is a pre-trained Transformer Encoder stack, that was trained on Wikipedia and the Book Corpus data set, a data set containing +10,000 books of different genres.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2" charset="0"/>
                <a:ea typeface="+mn-ea"/>
                <a:cs typeface="+mn-cs"/>
              </a:rPr>
              <a:t>This neural-based technique demonstrates state-of-the-art performance on a wide range of NLP tasks, including chatbot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Times" pitchFamily="2" charset="0"/>
                <a:ea typeface="+mn-ea"/>
                <a:cs typeface="+mn-cs"/>
              </a:rPr>
              <a:t>technology. BERT embeddings are robust to disambiguation problems as homonyms are represented by different word vectors based on their context.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" pitchFamily="2" charset="0"/>
              </a:rPr>
              <a:t> </a:t>
            </a:r>
            <a:r>
              <a:rPr lang="en-US" b="1" dirty="0">
                <a:latin typeface="Times" pitchFamily="2" charset="0"/>
              </a:rPr>
              <a:t>For this project, we used the base (smaller) and uncased (only lower case letters) version. It is a model that contains 12 layers, 768 hidden units (number of features), 12 heads and 110 million parameters that was trained on lower-cased English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Word embeddings are useful when there is less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3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Topic and Intent Classifier from Scratch | by Himang Sharatun | SkyshiDigital | Medium</a:t>
            </a:r>
            <a:endParaRPr lang="en-CA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Here is are the steps that were taken for training, except that the ML step here are NN layers.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For example, after tuning the model for the </a:t>
            </a:r>
            <a:r>
              <a:rPr lang="en-CA" dirty="0" err="1"/>
              <a:t>AskUbuntu</a:t>
            </a:r>
            <a:r>
              <a:rPr lang="en-CA" dirty="0"/>
              <a:t> data set, here are the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took on average 30 hours but was split on different days because we also have other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6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shown in the submitted report, these three data sets do not contain enough training data for good generalization:</a:t>
            </a:r>
          </a:p>
          <a:p>
            <a:r>
              <a:rPr lang="en-US" dirty="0"/>
              <a:t>Chatbot- 100 for 2 intents</a:t>
            </a:r>
          </a:p>
          <a:p>
            <a:r>
              <a:rPr lang="en-US" dirty="0"/>
              <a:t>Webapps: 30 for 8 intents</a:t>
            </a:r>
          </a:p>
          <a:p>
            <a:r>
              <a:rPr lang="en-US" dirty="0" err="1"/>
              <a:t>AskUbuntu</a:t>
            </a:r>
            <a:r>
              <a:rPr lang="en-US" dirty="0"/>
              <a:t>: 53 for 5 intents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testing the hypothesis on the other data sets (chatbot and </a:t>
            </a:r>
            <a:r>
              <a:rPr lang="en-US" dirty="0" err="1"/>
              <a:t>askubuntu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is an attempt to implement the idea in [1], we have learned to use BERT embeddings and the BERT model for sequence classification for the intent detection problem that is the step after the ASR in 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29A32-EB93-4EDD-87FA-92C98936C3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mvul089@uottawa.ca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pp1021742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arxiv.org/abs/1706.03762" TargetMode="External"/><Relationship Id="rId4" Type="http://schemas.openxmlformats.org/officeDocument/2006/relationships/hyperlink" Target="http://arxiv.org/abs/1810.0480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mvul089@uottawa.c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98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200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5BFA0-6553-4BDF-893B-CD2D33C3D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160" y="474372"/>
            <a:ext cx="4513792" cy="34670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detection using deep learning techniques</a:t>
            </a:r>
          </a:p>
        </p:txBody>
      </p:sp>
      <p:sp useBgFill="1">
        <p:nvSpPr>
          <p:cNvPr id="1048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4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0" name="Group 206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University of Ottawa | Future Further">
            <a:extLst>
              <a:ext uri="{FF2B5EF4-FFF2-40B4-BE49-F238E27FC236}">
                <a16:creationId xmlns:a16="http://schemas.microsoft.com/office/drawing/2014/main" id="{A5A19910-0FEC-4162-8218-0791294DF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t="21327" r="2935" b="20981"/>
          <a:stretch/>
        </p:blipFill>
        <p:spPr bwMode="auto">
          <a:xfrm>
            <a:off x="6664679" y="3138355"/>
            <a:ext cx="5124328" cy="18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Subtitle 2">
            <a:extLst>
              <a:ext uri="{FF2B5EF4-FFF2-40B4-BE49-F238E27FC236}">
                <a16:creationId xmlns:a16="http://schemas.microsoft.com/office/drawing/2014/main" id="{CB892A66-6EDB-47F5-8AF3-89B036FF7800}"/>
              </a:ext>
            </a:extLst>
          </p:cNvPr>
          <p:cNvSpPr txBox="1">
            <a:spLocks/>
          </p:cNvSpPr>
          <p:nvPr/>
        </p:nvSpPr>
        <p:spPr>
          <a:xfrm>
            <a:off x="756431" y="4415774"/>
            <a:ext cx="4513792" cy="188548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Paul Kiyambu mvula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pmvul089@uottawa.ca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300169684</a:t>
            </a:r>
          </a:p>
        </p:txBody>
      </p:sp>
    </p:spTree>
    <p:extLst>
      <p:ext uri="{BB962C8B-B14F-4D97-AF65-F5344CB8AC3E}">
        <p14:creationId xmlns:p14="http://schemas.microsoft.com/office/powerpoint/2010/main" val="234508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B615-84A5-4D86-A1C1-3CFF9329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Current/Future works</a:t>
            </a:r>
          </a:p>
        </p:txBody>
      </p:sp>
      <p:pic>
        <p:nvPicPr>
          <p:cNvPr id="6" name="Picture 2" descr="University of Ottawa | Future Further">
            <a:extLst>
              <a:ext uri="{FF2B5EF4-FFF2-40B4-BE49-F238E27FC236}">
                <a16:creationId xmlns:a16="http://schemas.microsoft.com/office/drawing/2014/main" id="{E2E8F921-1992-4D20-8107-E6BA4270C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5EBA2CB-4440-44F5-A498-2168090BC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959792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7926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933D-E37C-442C-980A-073ED5B9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73A0-8E14-4587-8EFD-0164F290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 err="1">
                <a:latin typeface="Times" pitchFamily="2" charset="0"/>
              </a:rPr>
              <a:t>J</a:t>
            </a:r>
            <a:r>
              <a:rPr lang="lt-LT" dirty="0">
                <a:latin typeface="Times" pitchFamily="2" charset="0"/>
              </a:rPr>
              <a:t>. Kapočiūtė-</a:t>
            </a:r>
            <a:r>
              <a:rPr lang="lt-LT" dirty="0" err="1">
                <a:latin typeface="Times" pitchFamily="2" charset="0"/>
              </a:rPr>
              <a:t>Dzikienė</a:t>
            </a:r>
            <a:r>
              <a:rPr lang="lt-LT" dirty="0">
                <a:latin typeface="Times" pitchFamily="2" charset="0"/>
              </a:rPr>
              <a:t>, </a:t>
            </a:r>
            <a:r>
              <a:rPr lang="lt-LT" dirty="0" err="1">
                <a:latin typeface="Times" pitchFamily="2" charset="0"/>
              </a:rPr>
              <a:t>K</a:t>
            </a:r>
            <a:r>
              <a:rPr lang="lt-LT" dirty="0">
                <a:latin typeface="Times" pitchFamily="2" charset="0"/>
              </a:rPr>
              <a:t>. </a:t>
            </a:r>
            <a:r>
              <a:rPr lang="lt-LT" dirty="0" err="1">
                <a:latin typeface="Times" pitchFamily="2" charset="0"/>
              </a:rPr>
              <a:t>Balodis</a:t>
            </a:r>
            <a:r>
              <a:rPr lang="lt-LT" dirty="0">
                <a:latin typeface="Times" pitchFamily="2" charset="0"/>
              </a:rPr>
              <a:t>, </a:t>
            </a:r>
            <a:r>
              <a:rPr lang="lt-LT" dirty="0" err="1">
                <a:latin typeface="Times" pitchFamily="2" charset="0"/>
              </a:rPr>
              <a:t>and</a:t>
            </a:r>
            <a:r>
              <a:rPr lang="lt-LT" dirty="0">
                <a:latin typeface="Times" pitchFamily="2" charset="0"/>
              </a:rPr>
              <a:t> </a:t>
            </a:r>
            <a:r>
              <a:rPr lang="lt-LT" dirty="0" err="1">
                <a:latin typeface="Times" pitchFamily="2" charset="0"/>
              </a:rPr>
              <a:t>R</a:t>
            </a:r>
            <a:r>
              <a:rPr lang="lt-LT" dirty="0">
                <a:latin typeface="Times" pitchFamily="2" charset="0"/>
              </a:rPr>
              <a:t>. </a:t>
            </a:r>
            <a:r>
              <a:rPr lang="lt-LT" dirty="0" err="1">
                <a:latin typeface="Times" pitchFamily="2" charset="0"/>
              </a:rPr>
              <a:t>Skadiņš</a:t>
            </a:r>
            <a:r>
              <a:rPr lang="lt-LT" dirty="0">
                <a:latin typeface="Times" pitchFamily="2" charset="0"/>
              </a:rPr>
              <a:t>, “</a:t>
            </a:r>
            <a:r>
              <a:rPr lang="lt-LT" dirty="0" err="1">
                <a:latin typeface="Times" pitchFamily="2" charset="0"/>
              </a:rPr>
              <a:t>Intent</a:t>
            </a:r>
            <a:r>
              <a:rPr lang="lt-LT" dirty="0">
                <a:latin typeface="Times" pitchFamily="2" charset="0"/>
              </a:rPr>
              <a:t> </a:t>
            </a:r>
            <a:r>
              <a:rPr lang="lt-LT" dirty="0" err="1">
                <a:latin typeface="Times" pitchFamily="2" charset="0"/>
              </a:rPr>
              <a:t>Detection</a:t>
            </a:r>
            <a:r>
              <a:rPr lang="lt-LT" dirty="0">
                <a:latin typeface="Times" pitchFamily="2" charset="0"/>
              </a:rPr>
              <a:t> </a:t>
            </a:r>
            <a:r>
              <a:rPr lang="lt-LT" dirty="0" err="1">
                <a:latin typeface="Times" pitchFamily="2" charset="0"/>
              </a:rPr>
              <a:t>Problem</a:t>
            </a:r>
            <a:r>
              <a:rPr lang="lt-LT" dirty="0">
                <a:latin typeface="Times" pitchFamily="2" charset="0"/>
              </a:rPr>
              <a:t> </a:t>
            </a:r>
            <a:r>
              <a:rPr lang="lt-LT" dirty="0" err="1">
                <a:latin typeface="Times" pitchFamily="2" charset="0"/>
              </a:rPr>
              <a:t>Solving</a:t>
            </a:r>
            <a:r>
              <a:rPr lang="lt-LT" dirty="0">
                <a:latin typeface="Times" pitchFamily="2" charset="0"/>
              </a:rPr>
              <a:t> via </a:t>
            </a:r>
            <a:r>
              <a:rPr lang="lt-LT" dirty="0" err="1">
                <a:latin typeface="Times" pitchFamily="2" charset="0"/>
              </a:rPr>
              <a:t>Automatic</a:t>
            </a:r>
            <a:r>
              <a:rPr lang="lt-LT" dirty="0">
                <a:latin typeface="Times" pitchFamily="2" charset="0"/>
              </a:rPr>
              <a:t> DNN </a:t>
            </a:r>
            <a:r>
              <a:rPr lang="lt-LT" dirty="0" err="1">
                <a:latin typeface="Times" pitchFamily="2" charset="0"/>
              </a:rPr>
              <a:t>Hyperparameter</a:t>
            </a:r>
            <a:r>
              <a:rPr lang="lt-LT" dirty="0">
                <a:latin typeface="Times" pitchFamily="2" charset="0"/>
              </a:rPr>
              <a:t> </a:t>
            </a:r>
            <a:r>
              <a:rPr lang="lt-LT" dirty="0" err="1">
                <a:latin typeface="Times" pitchFamily="2" charset="0"/>
              </a:rPr>
              <a:t>Optimization</a:t>
            </a:r>
            <a:r>
              <a:rPr lang="lt-LT" dirty="0">
                <a:latin typeface="Times" pitchFamily="2" charset="0"/>
              </a:rPr>
              <a:t>,” </a:t>
            </a:r>
            <a:r>
              <a:rPr lang="lt-LT" i="1" dirty="0" err="1">
                <a:latin typeface="Times" pitchFamily="2" charset="0"/>
              </a:rPr>
              <a:t>Applied</a:t>
            </a:r>
            <a:r>
              <a:rPr lang="lt-LT" i="1" dirty="0">
                <a:latin typeface="Times" pitchFamily="2" charset="0"/>
              </a:rPr>
              <a:t> </a:t>
            </a:r>
            <a:r>
              <a:rPr lang="lt-LT" i="1" dirty="0" err="1">
                <a:latin typeface="Times" pitchFamily="2" charset="0"/>
              </a:rPr>
              <a:t>Sciences</a:t>
            </a:r>
            <a:r>
              <a:rPr lang="lt-LT" dirty="0">
                <a:latin typeface="Times" pitchFamily="2" charset="0"/>
              </a:rPr>
              <a:t>, </a:t>
            </a:r>
            <a:r>
              <a:rPr lang="lt-LT" dirty="0" err="1">
                <a:latin typeface="Times" pitchFamily="2" charset="0"/>
              </a:rPr>
              <a:t>vol</a:t>
            </a:r>
            <a:r>
              <a:rPr lang="lt-LT" dirty="0">
                <a:latin typeface="Times" pitchFamily="2" charset="0"/>
              </a:rPr>
              <a:t>. 10, </a:t>
            </a:r>
            <a:r>
              <a:rPr lang="lt-LT" dirty="0" err="1">
                <a:latin typeface="Times" pitchFamily="2" charset="0"/>
              </a:rPr>
              <a:t>no</a:t>
            </a:r>
            <a:r>
              <a:rPr lang="lt-LT" dirty="0">
                <a:latin typeface="Times" pitchFamily="2" charset="0"/>
              </a:rPr>
              <a:t>. 21, </a:t>
            </a:r>
            <a:r>
              <a:rPr lang="lt-LT" dirty="0" err="1">
                <a:latin typeface="Times" pitchFamily="2" charset="0"/>
              </a:rPr>
              <a:t>Art</a:t>
            </a:r>
            <a:r>
              <a:rPr lang="lt-LT" dirty="0">
                <a:latin typeface="Times" pitchFamily="2" charset="0"/>
              </a:rPr>
              <a:t>. </a:t>
            </a:r>
            <a:r>
              <a:rPr lang="lt-LT" dirty="0" err="1">
                <a:latin typeface="Times" pitchFamily="2" charset="0"/>
              </a:rPr>
              <a:t>no</a:t>
            </a:r>
            <a:r>
              <a:rPr lang="lt-LT" dirty="0">
                <a:latin typeface="Times" pitchFamily="2" charset="0"/>
              </a:rPr>
              <a:t>. 21, </a:t>
            </a:r>
            <a:r>
              <a:rPr lang="lt-LT" dirty="0" err="1">
                <a:latin typeface="Times" pitchFamily="2" charset="0"/>
              </a:rPr>
              <a:t>Jan</a:t>
            </a:r>
            <a:r>
              <a:rPr lang="lt-LT" dirty="0">
                <a:latin typeface="Times" pitchFamily="2" charset="0"/>
              </a:rPr>
              <a:t>. 2020, </a:t>
            </a:r>
            <a:r>
              <a:rPr lang="lt-LT" dirty="0" err="1">
                <a:latin typeface="Times" pitchFamily="2" charset="0"/>
              </a:rPr>
              <a:t>doi</a:t>
            </a:r>
            <a:r>
              <a:rPr lang="lt-LT" dirty="0">
                <a:latin typeface="Times" pitchFamily="2" charset="0"/>
              </a:rPr>
              <a:t>: </a:t>
            </a:r>
            <a:r>
              <a:rPr lang="lt-LT" dirty="0">
                <a:latin typeface="Times" pitchFamily="2" charset="0"/>
                <a:hlinkClick r:id="rId3"/>
              </a:rPr>
              <a:t>10.3390/app10217426</a:t>
            </a:r>
            <a:r>
              <a:rPr lang="lt-LT" dirty="0">
                <a:latin typeface="Times" pitchFamily="2" charset="0"/>
              </a:rPr>
              <a:t>.</a:t>
            </a:r>
            <a:endParaRPr lang="en-US" dirty="0">
              <a:latin typeface="Times" pitchFamily="2" charset="0"/>
              <a:ea typeface="MS Mincho" panose="020B0400000000000000" pitchFamily="49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J. Devlin, M.-W. Chang, K. Lee, and K. Toutanova, “BERT: Pre-training of Deep Bidirectional Transformers for Language Understanding,” arXiv:1810.04805 [cs], May 2019, Accessed: Apr. 03, 2021. [Online]. Available: 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  <a:hlinkClick r:id="rId4"/>
              </a:rPr>
              <a:t>http://arxiv.org/abs/1810.04805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A. Vaswani et al., “Attention Is All You Need,” arXiv:1706.03762 [cs], Dec. 2017, Accessed: Apr. 03, 2021. [Online]. Available: 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  <a:hlinkClick r:id="rId5"/>
              </a:rPr>
              <a:t>http://arxiv.org/abs/1706.03762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K.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Balodis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 and D.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Deksne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, “FastText-Based Intent Detection for Inflected Languages,” Information, vol. 10, no. 5, Art. no. 5, May 2019,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doi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: 10.3390/info10050161.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P. Mvula,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womega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/CSI5180_Project. 2021.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D. Braun, A. Hernandez Mendez, F.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Matthes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, and M.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Langen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, “Evaluating Natural Language Understanding Services for Conversational Question Answering Systems,” in Proceedings of the 18th Annual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SIGdial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 Meeting on Discourse and Dialogue,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Saarbrücken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, Germany, Aug. 2017, pp. 174–185,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doi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: 10.18653/v1/W17-5522.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M.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Pumperla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, 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maxpumperla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/</a:t>
            </a:r>
            <a:r>
              <a:rPr lang="en-US" dirty="0" err="1">
                <a:latin typeface="Times" pitchFamily="2" charset="0"/>
                <a:ea typeface="MS Mincho" panose="020B0400000000000000" pitchFamily="49" charset="-128"/>
              </a:rPr>
              <a:t>hyperas</a:t>
            </a:r>
            <a:r>
              <a:rPr lang="en-US" dirty="0">
                <a:latin typeface="Times" pitchFamily="2" charset="0"/>
                <a:ea typeface="MS Mincho" panose="020B0400000000000000" pitchFamily="49" charset="-128"/>
              </a:rPr>
              <a:t>. 2021.</a:t>
            </a:r>
          </a:p>
        </p:txBody>
      </p:sp>
      <p:pic>
        <p:nvPicPr>
          <p:cNvPr id="4" name="Picture 2" descr="University of Ottawa | Future Further">
            <a:extLst>
              <a:ext uri="{FF2B5EF4-FFF2-40B4-BE49-F238E27FC236}">
                <a16:creationId xmlns:a16="http://schemas.microsoft.com/office/drawing/2014/main" id="{F48D80D1-4520-4203-88CD-0DBD7FB26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EE80-6280-44B4-8FD2-B6E44671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470993"/>
            <a:ext cx="10131425" cy="107645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53F3AD-66E6-4EAE-8F02-AFF7633ED6F8}"/>
              </a:ext>
            </a:extLst>
          </p:cNvPr>
          <p:cNvSpPr txBox="1">
            <a:spLocks/>
          </p:cNvSpPr>
          <p:nvPr/>
        </p:nvSpPr>
        <p:spPr>
          <a:xfrm>
            <a:off x="1030286" y="270086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3A8C56-AE43-4398-B3AC-93749868BB7F}"/>
              </a:ext>
            </a:extLst>
          </p:cNvPr>
          <p:cNvSpPr txBox="1">
            <a:spLocks/>
          </p:cNvSpPr>
          <p:nvPr/>
        </p:nvSpPr>
        <p:spPr>
          <a:xfrm>
            <a:off x="3839102" y="4987637"/>
            <a:ext cx="4513792" cy="1580944"/>
          </a:xfrm>
          <a:prstGeom prst="rect">
            <a:avLst/>
          </a:prstGeom>
        </p:spPr>
        <p:txBody>
          <a:bodyPr anchor="b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Paul Kiyambu mvula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pmvul089@uottawa.ca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300169684</a:t>
            </a:r>
          </a:p>
        </p:txBody>
      </p:sp>
      <p:pic>
        <p:nvPicPr>
          <p:cNvPr id="8" name="Picture 2" descr="University of Ottawa | Future Further">
            <a:extLst>
              <a:ext uri="{FF2B5EF4-FFF2-40B4-BE49-F238E27FC236}">
                <a16:creationId xmlns:a16="http://schemas.microsoft.com/office/drawing/2014/main" id="{6B7CCD03-9B2F-410F-8EDE-217FD2319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3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6AE-FBC3-8843-8503-F9D9D6E9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90000"/>
              </a:lnSpc>
            </a:pPr>
            <a:br>
              <a:rPr lang="el-GR" sz="3300" dirty="0">
                <a:latin typeface="Times" pitchFamily="2" charset="0"/>
              </a:rPr>
            </a:br>
            <a:r>
              <a:rPr lang="en-US" sz="3300" dirty="0">
                <a:latin typeface="Times" pitchFamily="2" charset="0"/>
              </a:rPr>
              <a:t>INTENT DETECTION</a:t>
            </a:r>
            <a:br>
              <a:rPr lang="en-US" sz="3300" dirty="0">
                <a:latin typeface="Times" pitchFamily="2" charset="0"/>
              </a:rPr>
            </a:br>
            <a:endParaRPr lang="en-US" sz="3300" dirty="0">
              <a:latin typeface="Times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8AE173-2D4B-4F35-8391-8FBD4C01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</a:rPr>
              <a:t>In IPAs, it is the step after the Speech has been converted to Text (ASR)</a:t>
            </a:r>
          </a:p>
          <a:p>
            <a:r>
              <a:rPr lang="en-US" dirty="0">
                <a:latin typeface="Times" pitchFamily="2" charset="0"/>
              </a:rPr>
              <a:t>An important step determining what the user “</a:t>
            </a:r>
            <a:r>
              <a:rPr lang="en-US" b="1" dirty="0">
                <a:latin typeface="Times" pitchFamily="2" charset="0"/>
              </a:rPr>
              <a:t>intends</a:t>
            </a:r>
            <a:r>
              <a:rPr lang="en-US" dirty="0">
                <a:latin typeface="Times" pitchFamily="2" charset="0"/>
              </a:rPr>
              <a:t>” to do after initiating the command.</a:t>
            </a:r>
          </a:p>
          <a:p>
            <a:r>
              <a:rPr lang="en-US" dirty="0">
                <a:latin typeface="Times" pitchFamily="2" charset="0"/>
              </a:rPr>
              <a:t>Three data sets, three models, attempting to reproduce [1].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75F6C-2A8D-5B49-BFBD-52A2C6C242C0}"/>
              </a:ext>
            </a:extLst>
          </p:cNvPr>
          <p:cNvSpPr txBox="1"/>
          <p:nvPr/>
        </p:nvSpPr>
        <p:spPr>
          <a:xfrm>
            <a:off x="6791229" y="6352170"/>
            <a:ext cx="40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Basic architecture of VA</a:t>
            </a:r>
          </a:p>
        </p:txBody>
      </p:sp>
      <p:pic>
        <p:nvPicPr>
          <p:cNvPr id="8" name="Picture 2" descr="University of Ottawa | Future Further">
            <a:extLst>
              <a:ext uri="{FF2B5EF4-FFF2-40B4-BE49-F238E27FC236}">
                <a16:creationId xmlns:a16="http://schemas.microsoft.com/office/drawing/2014/main" id="{06725F84-4913-9B4D-A4CE-26D93688A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2A762A8-5E56-484F-B162-E544B201C6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559" b="-1"/>
          <a:stretch/>
        </p:blipFill>
        <p:spPr>
          <a:xfrm>
            <a:off x="6096000" y="973894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48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E5B0-4FD4-8E4C-BC98-7A201503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10563913" cy="14533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550F-6FD4-9345-B34B-113472F0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</a:rPr>
              <a:t>Three data sets: </a:t>
            </a:r>
            <a:r>
              <a:rPr lang="en-US" dirty="0" err="1">
                <a:latin typeface="Times" pitchFamily="2" charset="0"/>
              </a:rPr>
              <a:t>ChatBot</a:t>
            </a:r>
            <a:r>
              <a:rPr lang="en-US" dirty="0">
                <a:latin typeface="Times" pitchFamily="2" charset="0"/>
              </a:rPr>
              <a:t>, </a:t>
            </a:r>
            <a:r>
              <a:rPr lang="en-US" dirty="0" err="1">
                <a:latin typeface="Times" pitchFamily="2" charset="0"/>
              </a:rPr>
              <a:t>AskUbuntu</a:t>
            </a:r>
            <a:r>
              <a:rPr lang="en-US" dirty="0">
                <a:latin typeface="Times" pitchFamily="2" charset="0"/>
              </a:rPr>
              <a:t> and WebApp (2, 5, 8 intents) [6].</a:t>
            </a:r>
          </a:p>
          <a:p>
            <a:r>
              <a:rPr lang="en-US" dirty="0">
                <a:latin typeface="Times" pitchFamily="2" charset="0"/>
              </a:rPr>
              <a:t>BERT [2] – Bidirectional Encoder Representations from Transformers – to extract features (embeddings) for the sentences in our data sets.</a:t>
            </a:r>
          </a:p>
          <a:p>
            <a:r>
              <a:rPr lang="en-US" dirty="0">
                <a:latin typeface="Times" pitchFamily="2" charset="0"/>
              </a:rPr>
              <a:t>Deep Learning layers to classify the features vectors to corresponding intents.</a:t>
            </a:r>
          </a:p>
          <a:p>
            <a:endParaRPr lang="en-US" dirty="0">
              <a:latin typeface="Times" pitchFamily="2" charset="0"/>
            </a:endParaRPr>
          </a:p>
        </p:txBody>
      </p:sp>
      <p:pic>
        <p:nvPicPr>
          <p:cNvPr id="2050" name="Picture 2" descr="BERT for dummies — Step by Step Tutorial | by Michel Kana, Ph.D | Towards  Data Science">
            <a:extLst>
              <a:ext uri="{FF2B5EF4-FFF2-40B4-BE49-F238E27FC236}">
                <a16:creationId xmlns:a16="http://schemas.microsoft.com/office/drawing/2014/main" id="{FFD1EECB-4E4E-9F42-B633-CC06FE3C3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229" y="2800312"/>
            <a:ext cx="6095593" cy="256014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versity of Ottawa | Future Further">
            <a:extLst>
              <a:ext uri="{FF2B5EF4-FFF2-40B4-BE49-F238E27FC236}">
                <a16:creationId xmlns:a16="http://schemas.microsoft.com/office/drawing/2014/main" id="{1C4E947D-6128-D64F-B6E5-A23136816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4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F8A5-F56D-4141-BA09-CAC4F207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latin typeface="Times" pitchFamily="2" charset="0"/>
              </a:rPr>
              <a:t>Methodology</a:t>
            </a:r>
            <a:br>
              <a:rPr lang="en-US" sz="3300" dirty="0">
                <a:latin typeface="Times" pitchFamily="2" charset="0"/>
              </a:rPr>
            </a:br>
            <a:r>
              <a:rPr lang="en-US" sz="3300" dirty="0">
                <a:latin typeface="Times" pitchFamily="2" charset="0"/>
              </a:rPr>
              <a:t>Cont’d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680EFBBB-6E6D-452F-BE22-CDF00A62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</a:rPr>
              <a:t>Python –  </a:t>
            </a:r>
            <a:r>
              <a:rPr lang="en-US" dirty="0" err="1">
                <a:latin typeface="Times" pitchFamily="2" charset="0"/>
              </a:rPr>
              <a:t>PyTorch</a:t>
            </a:r>
            <a:r>
              <a:rPr lang="en-US" dirty="0">
                <a:latin typeface="Times" pitchFamily="2" charset="0"/>
              </a:rPr>
              <a:t>, TensorFlow and </a:t>
            </a:r>
            <a:r>
              <a:rPr lang="en-US" dirty="0" err="1">
                <a:latin typeface="Times" pitchFamily="2" charset="0"/>
              </a:rPr>
              <a:t>Keras</a:t>
            </a:r>
            <a:r>
              <a:rPr lang="en-US" dirty="0">
                <a:latin typeface="Times" pitchFamily="2" charset="0"/>
              </a:rPr>
              <a:t> – classes and functions to preprocess the raw data.</a:t>
            </a:r>
          </a:p>
          <a:p>
            <a:r>
              <a:rPr lang="en-US" dirty="0">
                <a:latin typeface="Times" pitchFamily="2" charset="0"/>
              </a:rPr>
              <a:t>1</a:t>
            </a:r>
            <a:r>
              <a:rPr lang="en-US" baseline="30000" dirty="0">
                <a:latin typeface="Times" pitchFamily="2" charset="0"/>
              </a:rPr>
              <a:t>st</a:t>
            </a:r>
            <a:r>
              <a:rPr lang="en-US" dirty="0">
                <a:latin typeface="Times" pitchFamily="2" charset="0"/>
              </a:rPr>
              <a:t> fine-tuning on the three data sets.</a:t>
            </a:r>
          </a:p>
          <a:p>
            <a:r>
              <a:rPr lang="en-US" dirty="0">
                <a:latin typeface="Times" pitchFamily="2" charset="0"/>
              </a:rPr>
              <a:t>2</a:t>
            </a:r>
            <a:r>
              <a:rPr lang="en-US" baseline="30000" dirty="0">
                <a:latin typeface="Times" pitchFamily="2" charset="0"/>
              </a:rPr>
              <a:t>nd</a:t>
            </a:r>
            <a:r>
              <a:rPr lang="en-US" dirty="0">
                <a:latin typeface="Times" pitchFamily="2" charset="0"/>
              </a:rPr>
              <a:t> fine-tuning on the </a:t>
            </a:r>
            <a:r>
              <a:rPr lang="en-US" dirty="0" err="1">
                <a:latin typeface="Times" pitchFamily="2" charset="0"/>
              </a:rPr>
              <a:t>WebApps</a:t>
            </a:r>
            <a:r>
              <a:rPr lang="en-US" dirty="0">
                <a:latin typeface="Times" pitchFamily="2" charset="0"/>
              </a:rPr>
              <a:t> data set (8 intents).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58A82E-A3BF-714E-A393-074E7360A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562" y="2932522"/>
            <a:ext cx="3557858" cy="343832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9D2197-045E-754C-8904-E7535E5A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5287" y="934488"/>
            <a:ext cx="5752408" cy="1492827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niversity of Ottawa | Future Further">
            <a:extLst>
              <a:ext uri="{FF2B5EF4-FFF2-40B4-BE49-F238E27FC236}">
                <a16:creationId xmlns:a16="http://schemas.microsoft.com/office/drawing/2014/main" id="{88C64951-79E2-7442-A04B-D409959B9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4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2667D-3C12-5C4D-8D84-0139E0EA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  <a:latin typeface="Times" pitchFamily="2" charset="0"/>
              </a:rPr>
              <a:t>Activity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548A65-8F4E-7744-9937-5F2D573F5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463482"/>
              </p:ext>
            </p:extLst>
          </p:nvPr>
        </p:nvGraphicFramePr>
        <p:xfrm>
          <a:off x="-6350" y="2284215"/>
          <a:ext cx="12192001" cy="4573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821">
                  <a:extLst>
                    <a:ext uri="{9D8B030D-6E8A-4147-A177-3AD203B41FA5}">
                      <a16:colId xmlns:a16="http://schemas.microsoft.com/office/drawing/2014/main" val="1619197389"/>
                    </a:ext>
                  </a:extLst>
                </a:gridCol>
                <a:gridCol w="4296406">
                  <a:extLst>
                    <a:ext uri="{9D8B030D-6E8A-4147-A177-3AD203B41FA5}">
                      <a16:colId xmlns:a16="http://schemas.microsoft.com/office/drawing/2014/main" val="462367706"/>
                    </a:ext>
                  </a:extLst>
                </a:gridCol>
                <a:gridCol w="630368">
                  <a:extLst>
                    <a:ext uri="{9D8B030D-6E8A-4147-A177-3AD203B41FA5}">
                      <a16:colId xmlns:a16="http://schemas.microsoft.com/office/drawing/2014/main" val="3449261879"/>
                    </a:ext>
                  </a:extLst>
                </a:gridCol>
                <a:gridCol w="4296406">
                  <a:extLst>
                    <a:ext uri="{9D8B030D-6E8A-4147-A177-3AD203B41FA5}">
                      <a16:colId xmlns:a16="http://schemas.microsoft.com/office/drawing/2014/main" val="2479911020"/>
                    </a:ext>
                  </a:extLst>
                </a:gridCol>
              </a:tblGrid>
              <a:tr h="478751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Activity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Why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Time Taken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Deliverable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3469616958"/>
                  </a:ext>
                </a:extLst>
              </a:tr>
              <a:tr h="26502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Read  and summarize[1]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Get understanding of the problem to be solved.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3h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-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11164679"/>
                  </a:ext>
                </a:extLst>
              </a:tr>
              <a:tr h="26502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Explore the three data sets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To get a better understanding of the contents and distribution of each data set.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1h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-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3118021370"/>
                  </a:ext>
                </a:extLst>
              </a:tr>
              <a:tr h="478751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Preprocess and extract features from the data sets with BERT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Before extracting features with BERT, the data sets were preprocessed, and features were extracted from the data with BERT.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5h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Uploaded the preprocessed data sets and extracted features uploaded to GitHub (CSV) [5]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1445225438"/>
                  </a:ext>
                </a:extLst>
              </a:tr>
              <a:tr h="26502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Develop baseline models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The models we compared to and improved for better results (i.e., accuracy)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3h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Uploaded notebook on GitHub (.IPYNB)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1012919822"/>
                  </a:ext>
                </a:extLst>
              </a:tr>
              <a:tr h="478751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Fine tune algorithms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We fined tuned the baseline model with different hyperparameters combinations and layers to get the best accuracies on the tasks.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4h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Uploaded on GitHub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825880951"/>
                  </a:ext>
                </a:extLst>
              </a:tr>
              <a:tr h="906207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Perform feature selection and explore literature.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To improve the classification accuracy on the </a:t>
                      </a:r>
                      <a:r>
                        <a:rPr lang="en-US" sz="900" kern="100" dirty="0" err="1">
                          <a:effectLst/>
                          <a:latin typeface="Times" pitchFamily="2" charset="0"/>
                        </a:rPr>
                        <a:t>WebApps</a:t>
                      </a:r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 data set, we found, in the literature, that attention masks  as input for the BERT model has a good impact on the classification accuracy.  [3]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3h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Uploaded notebook on GitHub (.IPYNB)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2363436771"/>
                  </a:ext>
                </a:extLst>
              </a:tr>
              <a:tr h="478751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Retrain with the new feature set and compare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In order to see how the new model with the new feature set will compare to the baseline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4h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-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2034384287"/>
                  </a:ext>
                </a:extLst>
              </a:tr>
              <a:tr h="478751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Prepare a presentation to demonstrate the work and progress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To demonstrate the implementation and experiments carried out.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3h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Video (.mp4 or .mkv) accompanied by the PowerPoint file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2313050796"/>
                  </a:ext>
                </a:extLst>
              </a:tr>
              <a:tr h="478751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Times" pitchFamily="2" charset="0"/>
                        </a:rPr>
                        <a:t>Write a final report</a:t>
                      </a:r>
                      <a:endParaRPr lang="en-CA" sz="900" kern="10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To explain and give further details about the work briefly shown in the presentation.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5h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Uploaded on Brightspace and </a:t>
                      </a:r>
                      <a:r>
                        <a:rPr lang="en-US" sz="900" kern="100" dirty="0" err="1">
                          <a:effectLst/>
                          <a:latin typeface="Times" pitchFamily="2" charset="0"/>
                        </a:rPr>
                        <a:t>Github</a:t>
                      </a:r>
                      <a:r>
                        <a:rPr lang="en-US" sz="900" kern="100" dirty="0">
                          <a:effectLst/>
                          <a:latin typeface="Times" pitchFamily="2" charset="0"/>
                        </a:rPr>
                        <a:t> in the form of a research article in a portable document format (PDF).</a:t>
                      </a:r>
                      <a:endParaRPr lang="en-CA" sz="900" kern="100" dirty="0">
                        <a:effectLst/>
                        <a:latin typeface="Times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771" marR="21771" marT="0" marB="0" anchor="ctr"/>
                </a:tc>
                <a:extLst>
                  <a:ext uri="{0D108BD9-81ED-4DB2-BD59-A6C34878D82A}">
                    <a16:rowId xmlns:a16="http://schemas.microsoft.com/office/drawing/2014/main" val="3849838743"/>
                  </a:ext>
                </a:extLst>
              </a:tr>
            </a:tbl>
          </a:graphicData>
        </a:graphic>
      </p:graphicFrame>
      <p:pic>
        <p:nvPicPr>
          <p:cNvPr id="10" name="Picture 2" descr="University of Ottawa | Future Further">
            <a:extLst>
              <a:ext uri="{FF2B5EF4-FFF2-40B4-BE49-F238E27FC236}">
                <a16:creationId xmlns:a16="http://schemas.microsoft.com/office/drawing/2014/main" id="{B0078975-982F-6043-A65C-CE98DC7EF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49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0312-4C04-614E-9377-9894F0DB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35FDB-5CF8-4BD7-9D1A-694882628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669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 descr="University of Ottawa | Future Further">
            <a:extLst>
              <a:ext uri="{FF2B5EF4-FFF2-40B4-BE49-F238E27FC236}">
                <a16:creationId xmlns:a16="http://schemas.microsoft.com/office/drawing/2014/main" id="{8EC94585-8633-0F46-99BD-CDCB04AA7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2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029E-11F1-0343-8D57-B457CC6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98720E-4D88-4042-8A85-676F42CB2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661982"/>
              </p:ext>
            </p:extLst>
          </p:nvPr>
        </p:nvGraphicFramePr>
        <p:xfrm>
          <a:off x="685801" y="2687320"/>
          <a:ext cx="10131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46797114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004607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1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" pitchFamily="2" charset="0"/>
                        </a:rPr>
                        <a:t>Askubuntu</a:t>
                      </a:r>
                      <a:r>
                        <a:rPr lang="en-US" dirty="0">
                          <a:latin typeface="Times" pitchFamily="2" charset="0"/>
                        </a:rPr>
                        <a:t> (5 intents) – 1</a:t>
                      </a:r>
                      <a:r>
                        <a:rPr lang="en-US" baseline="30000" dirty="0">
                          <a:latin typeface="Times" pitchFamily="2" charset="0"/>
                        </a:rPr>
                        <a:t>st</a:t>
                      </a:r>
                      <a:r>
                        <a:rPr lang="en-US" dirty="0">
                          <a:latin typeface="Times" pitchFamily="2" charset="0"/>
                        </a:rPr>
                        <a:t>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89.91%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" pitchFamily="2" charset="0"/>
                        </a:rPr>
                        <a:t>ChatBot</a:t>
                      </a:r>
                      <a:r>
                        <a:rPr lang="en-US" dirty="0">
                          <a:latin typeface="Times" pitchFamily="2" charset="0"/>
                        </a:rPr>
                        <a:t> (2 intents) – 1</a:t>
                      </a:r>
                      <a:r>
                        <a:rPr lang="en-US" baseline="30000" dirty="0">
                          <a:latin typeface="Times" pitchFamily="2" charset="0"/>
                        </a:rPr>
                        <a:t>st</a:t>
                      </a:r>
                      <a:r>
                        <a:rPr lang="en-US" dirty="0">
                          <a:latin typeface="Times" pitchFamily="2" charset="0"/>
                        </a:rPr>
                        <a:t>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98.11%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3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" pitchFamily="2" charset="0"/>
                        </a:rPr>
                        <a:t>WebApps</a:t>
                      </a:r>
                      <a:r>
                        <a:rPr lang="en-US" dirty="0">
                          <a:latin typeface="Times" pitchFamily="2" charset="0"/>
                        </a:rPr>
                        <a:t> (8 intents) – 2</a:t>
                      </a:r>
                      <a:r>
                        <a:rPr lang="en-US" baseline="30000" dirty="0">
                          <a:latin typeface="Times" pitchFamily="2" charset="0"/>
                        </a:rPr>
                        <a:t>nd</a:t>
                      </a:r>
                      <a:r>
                        <a:rPr lang="en-US" dirty="0">
                          <a:latin typeface="Times" pitchFamily="2" charset="0"/>
                        </a:rPr>
                        <a:t>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67.79%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00926"/>
                  </a:ext>
                </a:extLst>
              </a:tr>
            </a:tbl>
          </a:graphicData>
        </a:graphic>
      </p:graphicFrame>
      <p:pic>
        <p:nvPicPr>
          <p:cNvPr id="5" name="Picture 2" descr="University of Ottawa | Future Further">
            <a:extLst>
              <a:ext uri="{FF2B5EF4-FFF2-40B4-BE49-F238E27FC236}">
                <a16:creationId xmlns:a16="http://schemas.microsoft.com/office/drawing/2014/main" id="{5E8F1D7C-18A5-8143-968E-23B3042F2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3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E551-2BF6-A24F-B35F-8DA8D2C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35639" cy="1456267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preprocessing Outputs</a:t>
            </a:r>
          </a:p>
        </p:txBody>
      </p: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3321E755-0CF8-254D-9867-8676D4DC7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602127"/>
            <a:ext cx="10835640" cy="3646273"/>
          </a:xfrm>
        </p:spPr>
      </p:pic>
      <p:pic>
        <p:nvPicPr>
          <p:cNvPr id="6" name="Picture 2" descr="University of Ottawa | Future Further">
            <a:extLst>
              <a:ext uri="{FF2B5EF4-FFF2-40B4-BE49-F238E27FC236}">
                <a16:creationId xmlns:a16="http://schemas.microsoft.com/office/drawing/2014/main" id="{50E5BE68-1247-484F-A5B5-60941E204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0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F4B6-4240-B344-9F20-9055744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F678-3FCE-AD46-9DC4-21FD28AF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How to use BERT for feature extraction and Sequence classification =&gt; intent detection (classification)</a:t>
            </a:r>
          </a:p>
          <a:p>
            <a:r>
              <a:rPr lang="en-US" dirty="0">
                <a:latin typeface="Times" pitchFamily="2" charset="0"/>
              </a:rPr>
              <a:t>Preprocessing the raw sentences and attention masks are useful in case vocabulary indices are not </a:t>
            </a:r>
            <a:r>
              <a:rPr lang="en-US">
                <a:latin typeface="Times" pitchFamily="2" charset="0"/>
              </a:rPr>
              <a:t>sufficient</a:t>
            </a:r>
            <a:r>
              <a:rPr lang="en-US" dirty="0">
                <a:latin typeface="Times" pitchFamily="2" charset="0"/>
              </a:rPr>
              <a:t> for good generalization.</a:t>
            </a:r>
          </a:p>
          <a:p>
            <a:r>
              <a:rPr lang="en-US" dirty="0">
                <a:latin typeface="Times" pitchFamily="2" charset="0"/>
              </a:rPr>
              <a:t>FastText embeddings [4] and </a:t>
            </a:r>
            <a:r>
              <a:rPr lang="en-US" dirty="0" err="1">
                <a:latin typeface="Times" pitchFamily="2" charset="0"/>
              </a:rPr>
              <a:t>Hyperas</a:t>
            </a:r>
            <a:r>
              <a:rPr lang="en-US" dirty="0">
                <a:latin typeface="Times" pitchFamily="2" charset="0"/>
              </a:rPr>
              <a:t> [7] for fast hyperparameter optimization.</a:t>
            </a:r>
          </a:p>
        </p:txBody>
      </p:sp>
      <p:pic>
        <p:nvPicPr>
          <p:cNvPr id="4" name="Picture 2" descr="University of Ottawa | Future Further">
            <a:extLst>
              <a:ext uri="{FF2B5EF4-FFF2-40B4-BE49-F238E27FC236}">
                <a16:creationId xmlns:a16="http://schemas.microsoft.com/office/drawing/2014/main" id="{192138A6-9265-4047-8E86-7C19D59B2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1246" r="4102" b="19240"/>
          <a:stretch/>
        </p:blipFill>
        <p:spPr bwMode="auto">
          <a:xfrm>
            <a:off x="9950444" y="15047"/>
            <a:ext cx="224155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9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478DF1B165445B797528AE487D5F0" ma:contentTypeVersion="12" ma:contentTypeDescription="Create a new document." ma:contentTypeScope="" ma:versionID="6a16ee901f857cc9c06cae209b32d50a">
  <xsd:schema xmlns:xsd="http://www.w3.org/2001/XMLSchema" xmlns:xs="http://www.w3.org/2001/XMLSchema" xmlns:p="http://schemas.microsoft.com/office/2006/metadata/properties" xmlns:ns3="72da41b2-7232-4b9f-bca1-01241bc33071" xmlns:ns4="9387e342-1601-46d9-a5ce-362cc25c143f" targetNamespace="http://schemas.microsoft.com/office/2006/metadata/properties" ma:root="true" ma:fieldsID="83f6cdc02fedd8ff71bd991a3e0bb635" ns3:_="" ns4:_="">
    <xsd:import namespace="72da41b2-7232-4b9f-bca1-01241bc33071"/>
    <xsd:import namespace="9387e342-1601-46d9-a5ce-362cc25c1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a41b2-7232-4b9f-bca1-01241bc33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7e342-1601-46d9-a5ce-362cc25c1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68AC81-D021-4ADA-B6A6-8BF99F748E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ECAE33-EB9B-4C8A-925E-2855845ACD7E}">
  <ds:schemaRefs>
    <ds:schemaRef ds:uri="72da41b2-7232-4b9f-bca1-01241bc33071"/>
    <ds:schemaRef ds:uri="9387e342-1601-46d9-a5ce-362cc25c14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24B119-989A-4C59-8C2F-78EDE065D6A7}">
  <ds:schemaRefs>
    <ds:schemaRef ds:uri="72da41b2-7232-4b9f-bca1-01241bc33071"/>
    <ds:schemaRef ds:uri="9387e342-1601-46d9-a5ce-362cc25c14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1439</Words>
  <Application>Microsoft Macintosh PowerPoint</Application>
  <PresentationFormat>Widescreen</PresentationFormat>
  <Paragraphs>137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Celestial</vt:lpstr>
      <vt:lpstr>Intent detection using deep learning techniques</vt:lpstr>
      <vt:lpstr> INTENT DETECTION </vt:lpstr>
      <vt:lpstr>Methodology</vt:lpstr>
      <vt:lpstr>Methodology Cont’d</vt:lpstr>
      <vt:lpstr>Activity table</vt:lpstr>
      <vt:lpstr>Challenges</vt:lpstr>
      <vt:lpstr>Results</vt:lpstr>
      <vt:lpstr>preprocessing Outputs</vt:lpstr>
      <vt:lpstr>Lessons learned</vt:lpstr>
      <vt:lpstr>Conclusion - Current/Future works</vt:lpstr>
      <vt:lpstr>references</vt:lpstr>
      <vt:lpstr>INTERESTING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covid-19 phishing domains detection</dc:title>
  <dc:creator>Paul Mvula</dc:creator>
  <cp:lastModifiedBy>Paul Mvula</cp:lastModifiedBy>
  <cp:revision>2</cp:revision>
  <dcterms:created xsi:type="dcterms:W3CDTF">2020-12-04T14:21:36Z</dcterms:created>
  <dcterms:modified xsi:type="dcterms:W3CDTF">2021-04-10T03:41:44Z</dcterms:modified>
</cp:coreProperties>
</file>