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258" r:id="rId6"/>
    <p:sldId id="260" r:id="rId7"/>
    <p:sldId id="259" r:id="rId8"/>
    <p:sldId id="262" r:id="rId9"/>
    <p:sldId id="263" r:id="rId10"/>
    <p:sldId id="264" r:id="rId11"/>
    <p:sldId id="265" r:id="rId12"/>
    <p:sldId id="267" r:id="rId13"/>
    <p:sldId id="268" r:id="rId14"/>
    <p:sldId id="269"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C6B327-5B4A-41F6-97CD-4583E7389DD2}" v="24" dt="2020-12-04T15:00:46.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993" autoAdjust="0"/>
  </p:normalViewPr>
  <p:slideViewPr>
    <p:cSldViewPr snapToGrid="0">
      <p:cViewPr varScale="1">
        <p:scale>
          <a:sx n="52" d="100"/>
          <a:sy n="52" d="100"/>
        </p:scale>
        <p:origin x="13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Mvula" userId="0622928a-2818-430c-8836-f2eb7607274a" providerId="ADAL" clId="{66C6B327-5B4A-41F6-97CD-4583E7389DD2}"/>
    <pc:docChg chg="modSld">
      <pc:chgData name="Paul Mvula" userId="0622928a-2818-430c-8836-f2eb7607274a" providerId="ADAL" clId="{66C6B327-5B4A-41F6-97CD-4583E7389DD2}" dt="2020-12-06T18:49:29.330" v="27" actId="113"/>
      <pc:docMkLst>
        <pc:docMk/>
      </pc:docMkLst>
      <pc:sldChg chg="modNotesTx">
        <pc:chgData name="Paul Mvula" userId="0622928a-2818-430c-8836-f2eb7607274a" providerId="ADAL" clId="{66C6B327-5B4A-41F6-97CD-4583E7389DD2}" dt="2020-12-06T18:43:10.566" v="25" actId="20577"/>
        <pc:sldMkLst>
          <pc:docMk/>
          <pc:sldMk cId="1455832188" sldId="264"/>
        </pc:sldMkLst>
      </pc:sldChg>
      <pc:sldChg chg="modSp mod">
        <pc:chgData name="Paul Mvula" userId="0622928a-2818-430c-8836-f2eb7607274a" providerId="ADAL" clId="{66C6B327-5B4A-41F6-97CD-4583E7389DD2}" dt="2020-12-06T18:49:29.330" v="27" actId="113"/>
        <pc:sldMkLst>
          <pc:docMk/>
          <pc:sldMk cId="1593153101" sldId="267"/>
        </pc:sldMkLst>
        <pc:graphicFrameChg chg="modGraphic">
          <ac:chgData name="Paul Mvula" userId="0622928a-2818-430c-8836-f2eb7607274a" providerId="ADAL" clId="{66C6B327-5B4A-41F6-97CD-4583E7389DD2}" dt="2020-12-06T18:49:29.330" v="27" actId="113"/>
          <ac:graphicFrameMkLst>
            <pc:docMk/>
            <pc:sldMk cId="1593153101" sldId="267"/>
            <ac:graphicFrameMk id="4" creationId="{9F412445-806D-41A1-A867-61624C6E7B67}"/>
          </ac:graphicFrameMkLst>
        </pc:graphicFrameChg>
      </pc:sldChg>
      <pc:sldChg chg="modSp">
        <pc:chgData name="Paul Mvula" userId="0622928a-2818-430c-8836-f2eb7607274a" providerId="ADAL" clId="{66C6B327-5B4A-41F6-97CD-4583E7389DD2}" dt="2020-12-04T15:00:46.924" v="23" actId="20577"/>
        <pc:sldMkLst>
          <pc:docMk/>
          <pc:sldMk cId="879266584" sldId="268"/>
        </pc:sldMkLst>
        <pc:graphicFrameChg chg="mod">
          <ac:chgData name="Paul Mvula" userId="0622928a-2818-430c-8836-f2eb7607274a" providerId="ADAL" clId="{66C6B327-5B4A-41F6-97CD-4583E7389DD2}" dt="2020-12-04T15:00:46.924" v="23" actId="20577"/>
          <ac:graphicFrameMkLst>
            <pc:docMk/>
            <pc:sldMk cId="879266584" sldId="268"/>
            <ac:graphicFrameMk id="8" creationId="{B5EBA2CB-4440-44F5-A498-2168090BCC6F}"/>
          </ac:graphicFrameMkLst>
        </pc:graphicFrameChg>
      </pc:sldChg>
    </pc:docChg>
  </pc:docChgLst>
  <pc:docChgLst>
    <pc:chgData name="Paul Mvula" userId="0622928a-2818-430c-8836-f2eb7607274a" providerId="ADAL" clId="{5B1E7DCE-3D10-467E-86C1-A241B24B98C3}"/>
    <pc:docChg chg="undo redo custSel mod addSld delSld modSld sldOrd">
      <pc:chgData name="Paul Mvula" userId="0622928a-2818-430c-8836-f2eb7607274a" providerId="ADAL" clId="{5B1E7DCE-3D10-467E-86C1-A241B24B98C3}" dt="2020-12-04T14:21:48.603" v="7291" actId="27636"/>
      <pc:docMkLst>
        <pc:docMk/>
      </pc:docMkLst>
      <pc:sldChg chg="addSp delSp modSp mod modTransition">
        <pc:chgData name="Paul Mvula" userId="0622928a-2818-430c-8836-f2eb7607274a" providerId="ADAL" clId="{5B1E7DCE-3D10-467E-86C1-A241B24B98C3}" dt="2020-12-04T14:09:51.915" v="7197" actId="403"/>
        <pc:sldMkLst>
          <pc:docMk/>
          <pc:sldMk cId="2345082289" sldId="256"/>
        </pc:sldMkLst>
        <pc:spChg chg="mod">
          <ac:chgData name="Paul Mvula" userId="0622928a-2818-430c-8836-f2eb7607274a" providerId="ADAL" clId="{5B1E7DCE-3D10-467E-86C1-A241B24B98C3}" dt="2020-12-04T14:09:05.778" v="7190" actId="404"/>
          <ac:spMkLst>
            <pc:docMk/>
            <pc:sldMk cId="2345082289" sldId="256"/>
            <ac:spMk id="2" creationId="{4525BFA0-6553-4BDF-893B-CD2D33C3D26D}"/>
          </ac:spMkLst>
        </pc:spChg>
        <pc:spChg chg="del mod">
          <ac:chgData name="Paul Mvula" userId="0622928a-2818-430c-8836-f2eb7607274a" providerId="ADAL" clId="{5B1E7DCE-3D10-467E-86C1-A241B24B98C3}" dt="2020-12-04T14:09:11.800" v="7191" actId="478"/>
          <ac:spMkLst>
            <pc:docMk/>
            <pc:sldMk cId="2345082289" sldId="256"/>
            <ac:spMk id="3" creationId="{375761FC-6774-40C6-A507-9416923F344C}"/>
          </ac:spMkLst>
        </pc:spChg>
        <pc:spChg chg="add del mod">
          <ac:chgData name="Paul Mvula" userId="0622928a-2818-430c-8836-f2eb7607274a" providerId="ADAL" clId="{5B1E7DCE-3D10-467E-86C1-A241B24B98C3}" dt="2020-12-04T14:09:13.771" v="7192" actId="478"/>
          <ac:spMkLst>
            <pc:docMk/>
            <pc:sldMk cId="2345082289" sldId="256"/>
            <ac:spMk id="5" creationId="{4C738C71-AAD8-4C59-952E-2AB95558ABC3}"/>
          </ac:spMkLst>
        </pc:spChg>
        <pc:spChg chg="add del">
          <ac:chgData name="Paul Mvula" userId="0622928a-2818-430c-8836-f2eb7607274a" providerId="ADAL" clId="{5B1E7DCE-3D10-467E-86C1-A241B24B98C3}" dt="2020-12-04T14:08:50.270" v="7182" actId="26606"/>
          <ac:spMkLst>
            <pc:docMk/>
            <pc:sldMk cId="2345082289" sldId="256"/>
            <ac:spMk id="71" creationId="{09C946AC-2072-4946-A2B8-39F09D0944EE}"/>
          </ac:spMkLst>
        </pc:spChg>
        <pc:spChg chg="add del">
          <ac:chgData name="Paul Mvula" userId="0622928a-2818-430c-8836-f2eb7607274a" providerId="ADAL" clId="{5B1E7DCE-3D10-467E-86C1-A241B24B98C3}" dt="2020-12-04T14:08:50.270" v="7182" actId="26606"/>
          <ac:spMkLst>
            <pc:docMk/>
            <pc:sldMk cId="2345082289" sldId="256"/>
            <ac:spMk id="75" creationId="{559FD8B5-8CC4-4CFE-BD2A-1216B1F2C3DB}"/>
          </ac:spMkLst>
        </pc:spChg>
        <pc:spChg chg="add del">
          <ac:chgData name="Paul Mvula" userId="0622928a-2818-430c-8836-f2eb7607274a" providerId="ADAL" clId="{5B1E7DCE-3D10-467E-86C1-A241B24B98C3}" dt="2020-12-04T14:08:50.270" v="7182" actId="26606"/>
          <ac:spMkLst>
            <pc:docMk/>
            <pc:sldMk cId="2345082289" sldId="256"/>
            <ac:spMk id="77" creationId="{9ECF13F4-3D2A-4F2E-9BBD-3038670D21ED}"/>
          </ac:spMkLst>
        </pc:spChg>
        <pc:spChg chg="add mod">
          <ac:chgData name="Paul Mvula" userId="0622928a-2818-430c-8836-f2eb7607274a" providerId="ADAL" clId="{5B1E7DCE-3D10-467E-86C1-A241B24B98C3}" dt="2020-12-04T14:09:51.915" v="7197" actId="403"/>
          <ac:spMkLst>
            <pc:docMk/>
            <pc:sldMk cId="2345082289" sldId="256"/>
            <ac:spMk id="193" creationId="{CB892A66-6EDB-47F5-8AF3-89B036FF7800}"/>
          </ac:spMkLst>
        </pc:spChg>
        <pc:spChg chg="add del">
          <ac:chgData name="Paul Mvula" userId="0622928a-2818-430c-8836-f2eb7607274a" providerId="ADAL" clId="{5B1E7DCE-3D10-467E-86C1-A241B24B98C3}" dt="2020-12-04T14:08:46.172" v="7175" actId="26606"/>
          <ac:spMkLst>
            <pc:docMk/>
            <pc:sldMk cId="2345082289" sldId="256"/>
            <ac:spMk id="199" creationId="{1F94DC1C-47D1-41D7-8B1B-9A036D614027}"/>
          </ac:spMkLst>
        </pc:spChg>
        <pc:spChg chg="add del">
          <ac:chgData name="Paul Mvula" userId="0622928a-2818-430c-8836-f2eb7607274a" providerId="ADAL" clId="{5B1E7DCE-3D10-467E-86C1-A241B24B98C3}" dt="2020-12-04T14:08:46.172" v="7175" actId="26606"/>
          <ac:spMkLst>
            <pc:docMk/>
            <pc:sldMk cId="2345082289" sldId="256"/>
            <ac:spMk id="203" creationId="{AC12A592-C02D-46EF-8E1F-9335DB8D71DF}"/>
          </ac:spMkLst>
        </pc:spChg>
        <pc:spChg chg="add del">
          <ac:chgData name="Paul Mvula" userId="0622928a-2818-430c-8836-f2eb7607274a" providerId="ADAL" clId="{5B1E7DCE-3D10-467E-86C1-A241B24B98C3}" dt="2020-12-04T14:08:46.172" v="7175" actId="26606"/>
          <ac:spMkLst>
            <pc:docMk/>
            <pc:sldMk cId="2345082289" sldId="256"/>
            <ac:spMk id="205" creationId="{24005816-5BCA-4665-8A58-5580F8E9C84A}"/>
          </ac:spMkLst>
        </pc:spChg>
        <pc:spChg chg="add del">
          <ac:chgData name="Paul Mvula" userId="0622928a-2818-430c-8836-f2eb7607274a" providerId="ADAL" clId="{5B1E7DCE-3D10-467E-86C1-A241B24B98C3}" dt="2020-12-04T14:08:47.341" v="7177" actId="26606"/>
          <ac:spMkLst>
            <pc:docMk/>
            <pc:sldMk cId="2345082289" sldId="256"/>
            <ac:spMk id="1028" creationId="{09C946AC-2072-4946-A2B8-39F09D0944EE}"/>
          </ac:spMkLst>
        </pc:spChg>
        <pc:spChg chg="add del">
          <ac:chgData name="Paul Mvula" userId="0622928a-2818-430c-8836-f2eb7607274a" providerId="ADAL" clId="{5B1E7DCE-3D10-467E-86C1-A241B24B98C3}" dt="2020-12-04T14:08:47.341" v="7177" actId="26606"/>
          <ac:spMkLst>
            <pc:docMk/>
            <pc:sldMk cId="2345082289" sldId="256"/>
            <ac:spMk id="1030" creationId="{559FD8B5-8CC4-4CFE-BD2A-1216B1F2C3DB}"/>
          </ac:spMkLst>
        </pc:spChg>
        <pc:spChg chg="add del">
          <ac:chgData name="Paul Mvula" userId="0622928a-2818-430c-8836-f2eb7607274a" providerId="ADAL" clId="{5B1E7DCE-3D10-467E-86C1-A241B24B98C3}" dt="2020-12-04T14:08:47.341" v="7177" actId="26606"/>
          <ac:spMkLst>
            <pc:docMk/>
            <pc:sldMk cId="2345082289" sldId="256"/>
            <ac:spMk id="1031" creationId="{9ECF13F4-3D2A-4F2E-9BBD-3038670D21ED}"/>
          </ac:spMkLst>
        </pc:spChg>
        <pc:spChg chg="add del">
          <ac:chgData name="Paul Mvula" userId="0622928a-2818-430c-8836-f2eb7607274a" providerId="ADAL" clId="{5B1E7DCE-3D10-467E-86C1-A241B24B98C3}" dt="2020-12-04T14:08:48.747" v="7179" actId="26606"/>
          <ac:spMkLst>
            <pc:docMk/>
            <pc:sldMk cId="2345082289" sldId="256"/>
            <ac:spMk id="1034" creationId="{1F94DC1C-47D1-41D7-8B1B-9A036D614027}"/>
          </ac:spMkLst>
        </pc:spChg>
        <pc:spChg chg="add del">
          <ac:chgData name="Paul Mvula" userId="0622928a-2818-430c-8836-f2eb7607274a" providerId="ADAL" clId="{5B1E7DCE-3D10-467E-86C1-A241B24B98C3}" dt="2020-12-04T14:08:48.747" v="7179" actId="26606"/>
          <ac:spMkLst>
            <pc:docMk/>
            <pc:sldMk cId="2345082289" sldId="256"/>
            <ac:spMk id="1036" creationId="{AC12A592-C02D-46EF-8E1F-9335DB8D71DF}"/>
          </ac:spMkLst>
        </pc:spChg>
        <pc:spChg chg="add del">
          <ac:chgData name="Paul Mvula" userId="0622928a-2818-430c-8836-f2eb7607274a" providerId="ADAL" clId="{5B1E7DCE-3D10-467E-86C1-A241B24B98C3}" dt="2020-12-04T14:08:48.747" v="7179" actId="26606"/>
          <ac:spMkLst>
            <pc:docMk/>
            <pc:sldMk cId="2345082289" sldId="256"/>
            <ac:spMk id="1037" creationId="{24005816-5BCA-4665-8A58-5580F8E9C84A}"/>
          </ac:spMkLst>
        </pc:spChg>
        <pc:spChg chg="add del">
          <ac:chgData name="Paul Mvula" userId="0622928a-2818-430c-8836-f2eb7607274a" providerId="ADAL" clId="{5B1E7DCE-3D10-467E-86C1-A241B24B98C3}" dt="2020-12-04T14:08:50.209" v="7181" actId="26606"/>
          <ac:spMkLst>
            <pc:docMk/>
            <pc:sldMk cId="2345082289" sldId="256"/>
            <ac:spMk id="1040" creationId="{09C946AC-2072-4946-A2B8-39F09D0944EE}"/>
          </ac:spMkLst>
        </pc:spChg>
        <pc:spChg chg="add del">
          <ac:chgData name="Paul Mvula" userId="0622928a-2818-430c-8836-f2eb7607274a" providerId="ADAL" clId="{5B1E7DCE-3D10-467E-86C1-A241B24B98C3}" dt="2020-12-04T14:08:50.209" v="7181" actId="26606"/>
          <ac:spMkLst>
            <pc:docMk/>
            <pc:sldMk cId="2345082289" sldId="256"/>
            <ac:spMk id="1042" creationId="{559FD8B5-8CC4-4CFE-BD2A-1216B1F2C3DB}"/>
          </ac:spMkLst>
        </pc:spChg>
        <pc:spChg chg="add del">
          <ac:chgData name="Paul Mvula" userId="0622928a-2818-430c-8836-f2eb7607274a" providerId="ADAL" clId="{5B1E7DCE-3D10-467E-86C1-A241B24B98C3}" dt="2020-12-04T14:08:50.209" v="7181" actId="26606"/>
          <ac:spMkLst>
            <pc:docMk/>
            <pc:sldMk cId="2345082289" sldId="256"/>
            <ac:spMk id="1043" creationId="{9ECF13F4-3D2A-4F2E-9BBD-3038670D21ED}"/>
          </ac:spMkLst>
        </pc:spChg>
        <pc:spChg chg="add">
          <ac:chgData name="Paul Mvula" userId="0622928a-2818-430c-8836-f2eb7607274a" providerId="ADAL" clId="{5B1E7DCE-3D10-467E-86C1-A241B24B98C3}" dt="2020-12-04T14:08:50.270" v="7182" actId="26606"/>
          <ac:spMkLst>
            <pc:docMk/>
            <pc:sldMk cId="2345082289" sldId="256"/>
            <ac:spMk id="1046" creationId="{1F94DC1C-47D1-41D7-8B1B-9A036D614027}"/>
          </ac:spMkLst>
        </pc:spChg>
        <pc:spChg chg="add">
          <ac:chgData name="Paul Mvula" userId="0622928a-2818-430c-8836-f2eb7607274a" providerId="ADAL" clId="{5B1E7DCE-3D10-467E-86C1-A241B24B98C3}" dt="2020-12-04T14:08:50.270" v="7182" actId="26606"/>
          <ac:spMkLst>
            <pc:docMk/>
            <pc:sldMk cId="2345082289" sldId="256"/>
            <ac:spMk id="1048" creationId="{AC12A592-C02D-46EF-8E1F-9335DB8D71DF}"/>
          </ac:spMkLst>
        </pc:spChg>
        <pc:spChg chg="add">
          <ac:chgData name="Paul Mvula" userId="0622928a-2818-430c-8836-f2eb7607274a" providerId="ADAL" clId="{5B1E7DCE-3D10-467E-86C1-A241B24B98C3}" dt="2020-12-04T14:08:50.270" v="7182" actId="26606"/>
          <ac:spMkLst>
            <pc:docMk/>
            <pc:sldMk cId="2345082289" sldId="256"/>
            <ac:spMk id="1049" creationId="{24005816-5BCA-4665-8A58-5580F8E9C84A}"/>
          </ac:spMkLst>
        </pc:spChg>
        <pc:grpChg chg="add del">
          <ac:chgData name="Paul Mvula" userId="0622928a-2818-430c-8836-f2eb7607274a" providerId="ADAL" clId="{5B1E7DCE-3D10-467E-86C1-A241B24B98C3}" dt="2020-12-04T14:08:50.270" v="7182" actId="26606"/>
          <ac:grpSpMkLst>
            <pc:docMk/>
            <pc:sldMk cId="2345082289" sldId="256"/>
            <ac:grpSpMk id="79" creationId="{19660E16-DCC0-4B6C-8E84-4C292580059F}"/>
          </ac:grpSpMkLst>
        </pc:grpChg>
        <pc:grpChg chg="add del">
          <ac:chgData name="Paul Mvula" userId="0622928a-2818-430c-8836-f2eb7607274a" providerId="ADAL" clId="{5B1E7DCE-3D10-467E-86C1-A241B24B98C3}" dt="2020-12-04T14:08:46.172" v="7175" actId="26606"/>
          <ac:grpSpMkLst>
            <pc:docMk/>
            <pc:sldMk cId="2345082289" sldId="256"/>
            <ac:grpSpMk id="207" creationId="{BF07F359-8CA3-4854-91E7-EE6004020511}"/>
          </ac:grpSpMkLst>
        </pc:grpChg>
        <pc:grpChg chg="add del">
          <ac:chgData name="Paul Mvula" userId="0622928a-2818-430c-8836-f2eb7607274a" providerId="ADAL" clId="{5B1E7DCE-3D10-467E-86C1-A241B24B98C3}" dt="2020-12-04T14:08:47.341" v="7177" actId="26606"/>
          <ac:grpSpMkLst>
            <pc:docMk/>
            <pc:sldMk cId="2345082289" sldId="256"/>
            <ac:grpSpMk id="1032" creationId="{19660E16-DCC0-4B6C-8E84-4C292580059F}"/>
          </ac:grpSpMkLst>
        </pc:grpChg>
        <pc:grpChg chg="add del">
          <ac:chgData name="Paul Mvula" userId="0622928a-2818-430c-8836-f2eb7607274a" providerId="ADAL" clId="{5B1E7DCE-3D10-467E-86C1-A241B24B98C3}" dt="2020-12-04T14:08:48.747" v="7179" actId="26606"/>
          <ac:grpSpMkLst>
            <pc:docMk/>
            <pc:sldMk cId="2345082289" sldId="256"/>
            <ac:grpSpMk id="1038" creationId="{BF07F359-8CA3-4854-91E7-EE6004020511}"/>
          </ac:grpSpMkLst>
        </pc:grpChg>
        <pc:grpChg chg="add del">
          <ac:chgData name="Paul Mvula" userId="0622928a-2818-430c-8836-f2eb7607274a" providerId="ADAL" clId="{5B1E7DCE-3D10-467E-86C1-A241B24B98C3}" dt="2020-12-04T14:08:50.209" v="7181" actId="26606"/>
          <ac:grpSpMkLst>
            <pc:docMk/>
            <pc:sldMk cId="2345082289" sldId="256"/>
            <ac:grpSpMk id="1044" creationId="{19660E16-DCC0-4B6C-8E84-4C292580059F}"/>
          </ac:grpSpMkLst>
        </pc:grpChg>
        <pc:grpChg chg="add">
          <ac:chgData name="Paul Mvula" userId="0622928a-2818-430c-8836-f2eb7607274a" providerId="ADAL" clId="{5B1E7DCE-3D10-467E-86C1-A241B24B98C3}" dt="2020-12-04T14:08:50.270" v="7182" actId="26606"/>
          <ac:grpSpMkLst>
            <pc:docMk/>
            <pc:sldMk cId="2345082289" sldId="256"/>
            <ac:grpSpMk id="1050" creationId="{BF07F359-8CA3-4854-91E7-EE6004020511}"/>
          </ac:grpSpMkLst>
        </pc:grpChg>
        <pc:picChg chg="add del">
          <ac:chgData name="Paul Mvula" userId="0622928a-2818-430c-8836-f2eb7607274a" providerId="ADAL" clId="{5B1E7DCE-3D10-467E-86C1-A241B24B98C3}" dt="2020-12-04T14:08:50.270" v="7182" actId="26606"/>
          <ac:picMkLst>
            <pc:docMk/>
            <pc:sldMk cId="2345082289" sldId="256"/>
            <ac:picMk id="73" creationId="{A748C8C8-F348-4D00-852A-26DD9EBCC24C}"/>
          </ac:picMkLst>
        </pc:picChg>
        <pc:picChg chg="add del">
          <ac:chgData name="Paul Mvula" userId="0622928a-2818-430c-8836-f2eb7607274a" providerId="ADAL" clId="{5B1E7DCE-3D10-467E-86C1-A241B24B98C3}" dt="2020-12-04T14:08:46.172" v="7175" actId="26606"/>
          <ac:picMkLst>
            <pc:docMk/>
            <pc:sldMk cId="2345082289" sldId="256"/>
            <ac:picMk id="201" creationId="{811383CE-CE86-4E1C-B289-798EB9E6E0E5}"/>
          </ac:picMkLst>
        </pc:picChg>
        <pc:picChg chg="mod">
          <ac:chgData name="Paul Mvula" userId="0622928a-2818-430c-8836-f2eb7607274a" providerId="ADAL" clId="{5B1E7DCE-3D10-467E-86C1-A241B24B98C3}" dt="2020-12-04T14:08:50.270" v="7182" actId="26606"/>
          <ac:picMkLst>
            <pc:docMk/>
            <pc:sldMk cId="2345082289" sldId="256"/>
            <ac:picMk id="1026" creationId="{A5A19910-0FEC-4162-8218-0791294DF773}"/>
          </ac:picMkLst>
        </pc:picChg>
        <pc:picChg chg="add del">
          <ac:chgData name="Paul Mvula" userId="0622928a-2818-430c-8836-f2eb7607274a" providerId="ADAL" clId="{5B1E7DCE-3D10-467E-86C1-A241B24B98C3}" dt="2020-12-04T14:08:47.341" v="7177" actId="26606"/>
          <ac:picMkLst>
            <pc:docMk/>
            <pc:sldMk cId="2345082289" sldId="256"/>
            <ac:picMk id="1029" creationId="{A748C8C8-F348-4D00-852A-26DD9EBCC24C}"/>
          </ac:picMkLst>
        </pc:picChg>
        <pc:picChg chg="add del">
          <ac:chgData name="Paul Mvula" userId="0622928a-2818-430c-8836-f2eb7607274a" providerId="ADAL" clId="{5B1E7DCE-3D10-467E-86C1-A241B24B98C3}" dt="2020-12-04T14:08:48.747" v="7179" actId="26606"/>
          <ac:picMkLst>
            <pc:docMk/>
            <pc:sldMk cId="2345082289" sldId="256"/>
            <ac:picMk id="1035" creationId="{811383CE-CE86-4E1C-B289-798EB9E6E0E5}"/>
          </ac:picMkLst>
        </pc:picChg>
        <pc:picChg chg="add del">
          <ac:chgData name="Paul Mvula" userId="0622928a-2818-430c-8836-f2eb7607274a" providerId="ADAL" clId="{5B1E7DCE-3D10-467E-86C1-A241B24B98C3}" dt="2020-12-04T14:08:50.209" v="7181" actId="26606"/>
          <ac:picMkLst>
            <pc:docMk/>
            <pc:sldMk cId="2345082289" sldId="256"/>
            <ac:picMk id="1041" creationId="{A748C8C8-F348-4D00-852A-26DD9EBCC24C}"/>
          </ac:picMkLst>
        </pc:picChg>
        <pc:picChg chg="add">
          <ac:chgData name="Paul Mvula" userId="0622928a-2818-430c-8836-f2eb7607274a" providerId="ADAL" clId="{5B1E7DCE-3D10-467E-86C1-A241B24B98C3}" dt="2020-12-04T14:08:50.270" v="7182" actId="26606"/>
          <ac:picMkLst>
            <pc:docMk/>
            <pc:sldMk cId="2345082289" sldId="256"/>
            <ac:picMk id="1047" creationId="{811383CE-CE86-4E1C-B289-798EB9E6E0E5}"/>
          </ac:picMkLst>
        </pc:picChg>
      </pc:sldChg>
      <pc:sldChg chg="addSp delSp modSp new del mod setBg">
        <pc:chgData name="Paul Mvula" userId="0622928a-2818-430c-8836-f2eb7607274a" providerId="ADAL" clId="{5B1E7DCE-3D10-467E-86C1-A241B24B98C3}" dt="2020-12-04T02:43:48.734" v="135" actId="2696"/>
        <pc:sldMkLst>
          <pc:docMk/>
          <pc:sldMk cId="4206206114" sldId="257"/>
        </pc:sldMkLst>
        <pc:spChg chg="mod">
          <ac:chgData name="Paul Mvula" userId="0622928a-2818-430c-8836-f2eb7607274a" providerId="ADAL" clId="{5B1E7DCE-3D10-467E-86C1-A241B24B98C3}" dt="2020-12-04T02:43:08.795" v="129" actId="26606"/>
          <ac:spMkLst>
            <pc:docMk/>
            <pc:sldMk cId="4206206114" sldId="257"/>
            <ac:spMk id="2" creationId="{23803C29-DCA4-4A51-B17B-4FDBDD5F8F5B}"/>
          </ac:spMkLst>
        </pc:spChg>
        <pc:spChg chg="del">
          <ac:chgData name="Paul Mvula" userId="0622928a-2818-430c-8836-f2eb7607274a" providerId="ADAL" clId="{5B1E7DCE-3D10-467E-86C1-A241B24B98C3}" dt="2020-12-04T02:42:33.682" v="128"/>
          <ac:spMkLst>
            <pc:docMk/>
            <pc:sldMk cId="4206206114" sldId="257"/>
            <ac:spMk id="3" creationId="{0D42DBF5-F004-4C59-BE6B-2239164A6DE1}"/>
          </ac:spMkLst>
        </pc:spChg>
        <pc:spChg chg="add">
          <ac:chgData name="Paul Mvula" userId="0622928a-2818-430c-8836-f2eb7607274a" providerId="ADAL" clId="{5B1E7DCE-3D10-467E-86C1-A241B24B98C3}" dt="2020-12-04T02:43:08.795" v="129" actId="26606"/>
          <ac:spMkLst>
            <pc:docMk/>
            <pc:sldMk cId="4206206114" sldId="257"/>
            <ac:spMk id="2054" creationId="{54F748BA-17A2-4B24-B374-82D883E5DAD9}"/>
          </ac:spMkLst>
        </pc:spChg>
        <pc:picChg chg="add del mod">
          <ac:chgData name="Paul Mvula" userId="0622928a-2818-430c-8836-f2eb7607274a" providerId="ADAL" clId="{5B1E7DCE-3D10-467E-86C1-A241B24B98C3}" dt="2020-12-04T02:43:20.445" v="131" actId="21"/>
          <ac:picMkLst>
            <pc:docMk/>
            <pc:sldMk cId="4206206114" sldId="257"/>
            <ac:picMk id="2050" creationId="{0EA860E6-ABD7-493D-91B3-5CBD16F7C63E}"/>
          </ac:picMkLst>
        </pc:picChg>
      </pc:sldChg>
      <pc:sldChg chg="addSp delSp modSp new mod modTransition modNotesTx">
        <pc:chgData name="Paul Mvula" userId="0622928a-2818-430c-8836-f2eb7607274a" providerId="ADAL" clId="{5B1E7DCE-3D10-467E-86C1-A241B24B98C3}" dt="2020-12-04T14:18:26.727" v="7254"/>
        <pc:sldMkLst>
          <pc:docMk/>
          <pc:sldMk cId="4103997418" sldId="258"/>
        </pc:sldMkLst>
        <pc:spChg chg="mod">
          <ac:chgData name="Paul Mvula" userId="0622928a-2818-430c-8836-f2eb7607274a" providerId="ADAL" clId="{5B1E7DCE-3D10-467E-86C1-A241B24B98C3}" dt="2020-12-04T14:13:26.038" v="7218" actId="14100"/>
          <ac:spMkLst>
            <pc:docMk/>
            <pc:sldMk cId="4103997418" sldId="258"/>
            <ac:spMk id="2" creationId="{6C1487A6-7591-4FDE-8D73-96F7BA4EEB0B}"/>
          </ac:spMkLst>
        </pc:spChg>
        <pc:spChg chg="mod">
          <ac:chgData name="Paul Mvula" userId="0622928a-2818-430c-8836-f2eb7607274a" providerId="ADAL" clId="{5B1E7DCE-3D10-467E-86C1-A241B24B98C3}" dt="2020-12-04T14:13:07.305" v="7215" actId="14100"/>
          <ac:spMkLst>
            <pc:docMk/>
            <pc:sldMk cId="4103997418" sldId="258"/>
            <ac:spMk id="3" creationId="{2CE581A9-0C6F-4563-983C-FFF2C50447C8}"/>
          </ac:spMkLst>
        </pc:spChg>
        <pc:spChg chg="del">
          <ac:chgData name="Paul Mvula" userId="0622928a-2818-430c-8836-f2eb7607274a" providerId="ADAL" clId="{5B1E7DCE-3D10-467E-86C1-A241B24B98C3}" dt="2020-12-04T02:43:24.011" v="132"/>
          <ac:spMkLst>
            <pc:docMk/>
            <pc:sldMk cId="4103997418" sldId="258"/>
            <ac:spMk id="4" creationId="{AEE311AA-6087-47A7-93BC-48770B9EFC00}"/>
          </ac:spMkLst>
        </pc:spChg>
        <pc:picChg chg="add mod">
          <ac:chgData name="Paul Mvula" userId="0622928a-2818-430c-8836-f2eb7607274a" providerId="ADAL" clId="{5B1E7DCE-3D10-467E-86C1-A241B24B98C3}" dt="2020-12-04T14:13:20.599" v="7217" actId="14100"/>
          <ac:picMkLst>
            <pc:docMk/>
            <pc:sldMk cId="4103997418" sldId="258"/>
            <ac:picMk id="5" creationId="{211BC1F1-49BF-45B4-BA28-A8CEF72295F0}"/>
          </ac:picMkLst>
        </pc:picChg>
        <pc:picChg chg="add mod">
          <ac:chgData name="Paul Mvula" userId="0622928a-2818-430c-8836-f2eb7607274a" providerId="ADAL" clId="{5B1E7DCE-3D10-467E-86C1-A241B24B98C3}" dt="2020-12-04T14:18:26.727" v="7254"/>
          <ac:picMkLst>
            <pc:docMk/>
            <pc:sldMk cId="4103997418" sldId="258"/>
            <ac:picMk id="6" creationId="{773BBC35-538C-4AAA-AD05-B64650A5CF19}"/>
          </ac:picMkLst>
        </pc:picChg>
      </pc:sldChg>
      <pc:sldChg chg="addSp delSp modSp new mod modTransition setBg modNotesTx">
        <pc:chgData name="Paul Mvula" userId="0622928a-2818-430c-8836-f2eb7607274a" providerId="ADAL" clId="{5B1E7DCE-3D10-467E-86C1-A241B24B98C3}" dt="2020-12-04T14:18:06.085" v="7249"/>
        <pc:sldMkLst>
          <pc:docMk/>
          <pc:sldMk cId="3369719871" sldId="259"/>
        </pc:sldMkLst>
        <pc:spChg chg="mod">
          <ac:chgData name="Paul Mvula" userId="0622928a-2818-430c-8836-f2eb7607274a" providerId="ADAL" clId="{5B1E7DCE-3D10-467E-86C1-A241B24B98C3}" dt="2020-12-04T14:12:32.547" v="7208" actId="1076"/>
          <ac:spMkLst>
            <pc:docMk/>
            <pc:sldMk cId="3369719871" sldId="259"/>
            <ac:spMk id="2" creationId="{A4E4648D-95B2-4B68-883B-ADEF308D7C29}"/>
          </ac:spMkLst>
        </pc:spChg>
        <pc:spChg chg="mod">
          <ac:chgData name="Paul Mvula" userId="0622928a-2818-430c-8836-f2eb7607274a" providerId="ADAL" clId="{5B1E7DCE-3D10-467E-86C1-A241B24B98C3}" dt="2020-12-04T03:52:15.169" v="1523" actId="20577"/>
          <ac:spMkLst>
            <pc:docMk/>
            <pc:sldMk cId="3369719871" sldId="259"/>
            <ac:spMk id="3" creationId="{E81A56BE-6B73-46AE-B6D0-B1CEC1481952}"/>
          </ac:spMkLst>
        </pc:spChg>
        <pc:spChg chg="del">
          <ac:chgData name="Paul Mvula" userId="0622928a-2818-430c-8836-f2eb7607274a" providerId="ADAL" clId="{5B1E7DCE-3D10-467E-86C1-A241B24B98C3}" dt="2020-12-04T03:16:12.175" v="1052"/>
          <ac:spMkLst>
            <pc:docMk/>
            <pc:sldMk cId="3369719871" sldId="259"/>
            <ac:spMk id="4" creationId="{1E234794-D671-4767-9E90-AD8AFB598B77}"/>
          </ac:spMkLst>
        </pc:spChg>
        <pc:picChg chg="add mod">
          <ac:chgData name="Paul Mvula" userId="0622928a-2818-430c-8836-f2eb7607274a" providerId="ADAL" clId="{5B1E7DCE-3D10-467E-86C1-A241B24B98C3}" dt="2020-12-04T03:17:14.529" v="1083" actId="1076"/>
          <ac:picMkLst>
            <pc:docMk/>
            <pc:sldMk cId="3369719871" sldId="259"/>
            <ac:picMk id="5" creationId="{7C174E0E-F2A4-4A11-AEEF-9FFA77CDD459}"/>
          </ac:picMkLst>
        </pc:picChg>
        <pc:picChg chg="add mod">
          <ac:chgData name="Paul Mvula" userId="0622928a-2818-430c-8836-f2eb7607274a" providerId="ADAL" clId="{5B1E7DCE-3D10-467E-86C1-A241B24B98C3}" dt="2020-12-04T14:18:06.085" v="7249"/>
          <ac:picMkLst>
            <pc:docMk/>
            <pc:sldMk cId="3369719871" sldId="259"/>
            <ac:picMk id="6" creationId="{2F648382-3684-45E0-B8B2-1AA9C18C434A}"/>
          </ac:picMkLst>
        </pc:picChg>
        <pc:picChg chg="add">
          <ac:chgData name="Paul Mvula" userId="0622928a-2818-430c-8836-f2eb7607274a" providerId="ADAL" clId="{5B1E7DCE-3D10-467E-86C1-A241B24B98C3}" dt="2020-12-04T03:16:22.579" v="1054" actId="26606"/>
          <ac:picMkLst>
            <pc:docMk/>
            <pc:sldMk cId="3369719871" sldId="259"/>
            <ac:picMk id="10" creationId="{A53ED3FC-3BE8-4F1F-BEF1-74B1C721718A}"/>
          </ac:picMkLst>
        </pc:picChg>
      </pc:sldChg>
      <pc:sldChg chg="addSp delSp modSp new mod modTransition setBg modNotesTx">
        <pc:chgData name="Paul Mvula" userId="0622928a-2818-430c-8836-f2eb7607274a" providerId="ADAL" clId="{5B1E7DCE-3D10-467E-86C1-A241B24B98C3}" dt="2020-12-04T14:18:22.580" v="7253" actId="1076"/>
        <pc:sldMkLst>
          <pc:docMk/>
          <pc:sldMk cId="2605519731" sldId="260"/>
        </pc:sldMkLst>
        <pc:spChg chg="mod">
          <ac:chgData name="Paul Mvula" userId="0622928a-2818-430c-8836-f2eb7607274a" providerId="ADAL" clId="{5B1E7DCE-3D10-467E-86C1-A241B24B98C3}" dt="2020-12-04T14:18:22.580" v="7253" actId="1076"/>
          <ac:spMkLst>
            <pc:docMk/>
            <pc:sldMk cId="2605519731" sldId="260"/>
            <ac:spMk id="2" creationId="{6DCCB5E0-75F8-41D9-9CCF-B92A65FDE55D}"/>
          </ac:spMkLst>
        </pc:spChg>
        <pc:spChg chg="mod">
          <ac:chgData name="Paul Mvula" userId="0622928a-2818-430c-8836-f2eb7607274a" providerId="ADAL" clId="{5B1E7DCE-3D10-467E-86C1-A241B24B98C3}" dt="2020-12-04T14:12:56.122" v="7213" actId="403"/>
          <ac:spMkLst>
            <pc:docMk/>
            <pc:sldMk cId="2605519731" sldId="260"/>
            <ac:spMk id="3" creationId="{EB875CC8-F9AC-4543-A030-4695254A587D}"/>
          </ac:spMkLst>
        </pc:spChg>
        <pc:spChg chg="del mod">
          <ac:chgData name="Paul Mvula" userId="0622928a-2818-430c-8836-f2eb7607274a" providerId="ADAL" clId="{5B1E7DCE-3D10-467E-86C1-A241B24B98C3}" dt="2020-12-04T03:35:01.507" v="1383"/>
          <ac:spMkLst>
            <pc:docMk/>
            <pc:sldMk cId="2605519731" sldId="260"/>
            <ac:spMk id="4" creationId="{6911AC2A-AA84-4470-938D-B361ECBE8D47}"/>
          </ac:spMkLst>
        </pc:spChg>
        <pc:spChg chg="add mod">
          <ac:chgData name="Paul Mvula" userId="0622928a-2818-430c-8836-f2eb7607274a" providerId="ADAL" clId="{5B1E7DCE-3D10-467E-86C1-A241B24B98C3}" dt="2020-12-04T03:44:31.850" v="1466" actId="2711"/>
          <ac:spMkLst>
            <pc:docMk/>
            <pc:sldMk cId="2605519731" sldId="260"/>
            <ac:spMk id="6" creationId="{3688E1C0-30C3-436B-8FF5-C26585E2BE8B}"/>
          </ac:spMkLst>
        </pc:spChg>
        <pc:picChg chg="add mod">
          <ac:chgData name="Paul Mvula" userId="0622928a-2818-430c-8836-f2eb7607274a" providerId="ADAL" clId="{5B1E7DCE-3D10-467E-86C1-A241B24B98C3}" dt="2020-12-04T14:12:53.091" v="7212" actId="14100"/>
          <ac:picMkLst>
            <pc:docMk/>
            <pc:sldMk cId="2605519731" sldId="260"/>
            <ac:picMk id="5" creationId="{D94D750E-5476-4D1E-A404-3C02F704B79A}"/>
          </ac:picMkLst>
        </pc:picChg>
        <pc:picChg chg="add mod">
          <ac:chgData name="Paul Mvula" userId="0622928a-2818-430c-8836-f2eb7607274a" providerId="ADAL" clId="{5B1E7DCE-3D10-467E-86C1-A241B24B98C3}" dt="2020-12-04T14:18:14.138" v="7250"/>
          <ac:picMkLst>
            <pc:docMk/>
            <pc:sldMk cId="2605519731" sldId="260"/>
            <ac:picMk id="7" creationId="{E16BFE98-7E9A-42CD-8D59-B17E1561DF66}"/>
          </ac:picMkLst>
        </pc:picChg>
        <pc:picChg chg="add">
          <ac:chgData name="Paul Mvula" userId="0622928a-2818-430c-8836-f2eb7607274a" providerId="ADAL" clId="{5B1E7DCE-3D10-467E-86C1-A241B24B98C3}" dt="2020-12-04T03:35:10.059" v="1384" actId="26606"/>
          <ac:picMkLst>
            <pc:docMk/>
            <pc:sldMk cId="2605519731" sldId="260"/>
            <ac:picMk id="10" creationId="{A53ED3FC-3BE8-4F1F-BEF1-74B1C721718A}"/>
          </ac:picMkLst>
        </pc:picChg>
      </pc:sldChg>
      <pc:sldChg chg="addSp modSp new mod modTransition setBg">
        <pc:chgData name="Paul Mvula" userId="0622928a-2818-430c-8836-f2eb7607274a" providerId="ADAL" clId="{5B1E7DCE-3D10-467E-86C1-A241B24B98C3}" dt="2020-12-04T14:18:46.980" v="7256" actId="26606"/>
        <pc:sldMkLst>
          <pc:docMk/>
          <pc:sldMk cId="140191375" sldId="261"/>
        </pc:sldMkLst>
        <pc:spChg chg="mod">
          <ac:chgData name="Paul Mvula" userId="0622928a-2818-430c-8836-f2eb7607274a" providerId="ADAL" clId="{5B1E7DCE-3D10-467E-86C1-A241B24B98C3}" dt="2020-12-04T14:18:46.980" v="7256" actId="26606"/>
          <ac:spMkLst>
            <pc:docMk/>
            <pc:sldMk cId="140191375" sldId="261"/>
            <ac:spMk id="2" creationId="{97B3933D-E37C-442C-980A-073ED5B9C542}"/>
          </ac:spMkLst>
        </pc:spChg>
        <pc:spChg chg="mod">
          <ac:chgData name="Paul Mvula" userId="0622928a-2818-430c-8836-f2eb7607274a" providerId="ADAL" clId="{5B1E7DCE-3D10-467E-86C1-A241B24B98C3}" dt="2020-12-04T14:18:46.980" v="7256" actId="26606"/>
          <ac:spMkLst>
            <pc:docMk/>
            <pc:sldMk cId="140191375" sldId="261"/>
            <ac:spMk id="3" creationId="{E33073A0-8E14-4587-8EFD-0164F290FD61}"/>
          </ac:spMkLst>
        </pc:spChg>
        <pc:spChg chg="add">
          <ac:chgData name="Paul Mvula" userId="0622928a-2818-430c-8836-f2eb7607274a" providerId="ADAL" clId="{5B1E7DCE-3D10-467E-86C1-A241B24B98C3}" dt="2020-12-04T14:18:46.980" v="7256" actId="26606"/>
          <ac:spMkLst>
            <pc:docMk/>
            <pc:sldMk cId="140191375" sldId="261"/>
            <ac:spMk id="9" creationId="{50E53EDA-3B94-4F6B-9E86-D3BB9EBB9616}"/>
          </ac:spMkLst>
        </pc:spChg>
        <pc:picChg chg="add mod">
          <ac:chgData name="Paul Mvula" userId="0622928a-2818-430c-8836-f2eb7607274a" providerId="ADAL" clId="{5B1E7DCE-3D10-467E-86C1-A241B24B98C3}" dt="2020-12-04T14:18:43.193" v="7255"/>
          <ac:picMkLst>
            <pc:docMk/>
            <pc:sldMk cId="140191375" sldId="261"/>
            <ac:picMk id="4" creationId="{F48D80D1-4520-4203-88CD-0DBD7FB26205}"/>
          </ac:picMkLst>
        </pc:picChg>
        <pc:cxnChg chg="add">
          <ac:chgData name="Paul Mvula" userId="0622928a-2818-430c-8836-f2eb7607274a" providerId="ADAL" clId="{5B1E7DCE-3D10-467E-86C1-A241B24B98C3}" dt="2020-12-04T14:18:46.980" v="7256" actId="26606"/>
          <ac:cxnSpMkLst>
            <pc:docMk/>
            <pc:sldMk cId="140191375" sldId="261"/>
            <ac:cxnSpMk id="11" creationId="{30EFD79F-7790-479B-B7DB-BD0D8C101DDD}"/>
          </ac:cxnSpMkLst>
        </pc:cxnChg>
      </pc:sldChg>
      <pc:sldChg chg="addSp modSp new mod modTransition setBg modNotesTx">
        <pc:chgData name="Paul Mvula" userId="0622928a-2818-430c-8836-f2eb7607274a" providerId="ADAL" clId="{5B1E7DCE-3D10-467E-86C1-A241B24B98C3}" dt="2020-12-04T14:17:16.260" v="7243" actId="122"/>
        <pc:sldMkLst>
          <pc:docMk/>
          <pc:sldMk cId="1191177877" sldId="262"/>
        </pc:sldMkLst>
        <pc:spChg chg="mod">
          <ac:chgData name="Paul Mvula" userId="0622928a-2818-430c-8836-f2eb7607274a" providerId="ADAL" clId="{5B1E7DCE-3D10-467E-86C1-A241B24B98C3}" dt="2020-12-04T14:17:16.260" v="7243" actId="122"/>
          <ac:spMkLst>
            <pc:docMk/>
            <pc:sldMk cId="1191177877" sldId="262"/>
            <ac:spMk id="2" creationId="{158575A6-B692-4203-AFEC-967B73AA0383}"/>
          </ac:spMkLst>
        </pc:spChg>
        <pc:spChg chg="mod">
          <ac:chgData name="Paul Mvula" userId="0622928a-2818-430c-8836-f2eb7607274a" providerId="ADAL" clId="{5B1E7DCE-3D10-467E-86C1-A241B24B98C3}" dt="2020-12-04T14:17:11.073" v="7242" actId="403"/>
          <ac:spMkLst>
            <pc:docMk/>
            <pc:sldMk cId="1191177877" sldId="262"/>
            <ac:spMk id="3" creationId="{1E35CE11-259A-40B1-8C16-69A1F15A7E0A}"/>
          </ac:spMkLst>
        </pc:spChg>
        <pc:picChg chg="add mod">
          <ac:chgData name="Paul Mvula" userId="0622928a-2818-430c-8836-f2eb7607274a" providerId="ADAL" clId="{5B1E7DCE-3D10-467E-86C1-A241B24B98C3}" dt="2020-12-04T14:16:45.226" v="7237"/>
          <ac:picMkLst>
            <pc:docMk/>
            <pc:sldMk cId="1191177877" sldId="262"/>
            <ac:picMk id="4" creationId="{49C62A5C-45B3-458E-B1F5-A40EA7DAF873}"/>
          </ac:picMkLst>
        </pc:picChg>
        <pc:picChg chg="add">
          <ac:chgData name="Paul Mvula" userId="0622928a-2818-430c-8836-f2eb7607274a" providerId="ADAL" clId="{5B1E7DCE-3D10-467E-86C1-A241B24B98C3}" dt="2020-12-04T14:17:02.944" v="7238" actId="26606"/>
          <ac:picMkLst>
            <pc:docMk/>
            <pc:sldMk cId="1191177877" sldId="262"/>
            <ac:picMk id="8" creationId="{F7275D83-E0FF-44E4-AB39-A8904D949D8D}"/>
          </ac:picMkLst>
        </pc:picChg>
      </pc:sldChg>
      <pc:sldChg chg="addSp delSp modSp new mod modTransition setBg modClrScheme chgLayout modNotesTx">
        <pc:chgData name="Paul Mvula" userId="0622928a-2818-430c-8836-f2eb7607274a" providerId="ADAL" clId="{5B1E7DCE-3D10-467E-86C1-A241B24B98C3}" dt="2020-12-04T14:16:42.986" v="7236"/>
        <pc:sldMkLst>
          <pc:docMk/>
          <pc:sldMk cId="3541128435" sldId="263"/>
        </pc:sldMkLst>
        <pc:spChg chg="mod ord">
          <ac:chgData name="Paul Mvula" userId="0622928a-2818-430c-8836-f2eb7607274a" providerId="ADAL" clId="{5B1E7DCE-3D10-467E-86C1-A241B24B98C3}" dt="2020-12-04T04:56:24.812" v="2660" actId="403"/>
          <ac:spMkLst>
            <pc:docMk/>
            <pc:sldMk cId="3541128435" sldId="263"/>
            <ac:spMk id="2" creationId="{34446F6D-0377-49BB-A273-891F8098B768}"/>
          </ac:spMkLst>
        </pc:spChg>
        <pc:spChg chg="mod ord">
          <ac:chgData name="Paul Mvula" userId="0622928a-2818-430c-8836-f2eb7607274a" providerId="ADAL" clId="{5B1E7DCE-3D10-467E-86C1-A241B24B98C3}" dt="2020-12-04T14:04:13.412" v="7137" actId="20577"/>
          <ac:spMkLst>
            <pc:docMk/>
            <pc:sldMk cId="3541128435" sldId="263"/>
            <ac:spMk id="3" creationId="{91DA3816-F946-4743-ADA7-1AE245787A2B}"/>
          </ac:spMkLst>
        </pc:spChg>
        <pc:spChg chg="add del mod ord">
          <ac:chgData name="Paul Mvula" userId="0622928a-2818-430c-8836-f2eb7607274a" providerId="ADAL" clId="{5B1E7DCE-3D10-467E-86C1-A241B24B98C3}" dt="2020-12-04T04:55:53.421" v="2648"/>
          <ac:spMkLst>
            <pc:docMk/>
            <pc:sldMk cId="3541128435" sldId="263"/>
            <ac:spMk id="4" creationId="{5C8BE109-2AFF-40C7-B3AC-2E96DBE6640E}"/>
          </ac:spMkLst>
        </pc:spChg>
        <pc:spChg chg="add mod">
          <ac:chgData name="Paul Mvula" userId="0622928a-2818-430c-8836-f2eb7607274a" providerId="ADAL" clId="{5B1E7DCE-3D10-467E-86C1-A241B24B98C3}" dt="2020-12-04T04:58:09.212" v="2759" actId="2711"/>
          <ac:spMkLst>
            <pc:docMk/>
            <pc:sldMk cId="3541128435" sldId="263"/>
            <ac:spMk id="5" creationId="{BFA65BB4-E176-45FE-8772-B749AECC91C8}"/>
          </ac:spMkLst>
        </pc:spChg>
        <pc:picChg chg="add mod">
          <ac:chgData name="Paul Mvula" userId="0622928a-2818-430c-8836-f2eb7607274a" providerId="ADAL" clId="{5B1E7DCE-3D10-467E-86C1-A241B24B98C3}" dt="2020-12-04T14:16:42.986" v="7236"/>
          <ac:picMkLst>
            <pc:docMk/>
            <pc:sldMk cId="3541128435" sldId="263"/>
            <ac:picMk id="7" creationId="{9AE20840-F413-4F42-A533-EB53C66B61B3}"/>
          </ac:picMkLst>
        </pc:picChg>
        <pc:picChg chg="add">
          <ac:chgData name="Paul Mvula" userId="0622928a-2818-430c-8836-f2eb7607274a" providerId="ADAL" clId="{5B1E7DCE-3D10-467E-86C1-A241B24B98C3}" dt="2020-12-04T04:55:59.522" v="2649" actId="26606"/>
          <ac:picMkLst>
            <pc:docMk/>
            <pc:sldMk cId="3541128435" sldId="263"/>
            <ac:picMk id="71" creationId="{A53ED3FC-3BE8-4F1F-BEF1-74B1C721718A}"/>
          </ac:picMkLst>
        </pc:picChg>
        <pc:picChg chg="add mod">
          <ac:chgData name="Paul Mvula" userId="0622928a-2818-430c-8836-f2eb7607274a" providerId="ADAL" clId="{5B1E7DCE-3D10-467E-86C1-A241B24B98C3}" dt="2020-12-04T04:55:59.522" v="2649" actId="26606"/>
          <ac:picMkLst>
            <pc:docMk/>
            <pc:sldMk cId="3541128435" sldId="263"/>
            <ac:picMk id="3074" creationId="{58F28804-719E-4851-8B75-53B8DB78B1D7}"/>
          </ac:picMkLst>
        </pc:picChg>
      </pc:sldChg>
      <pc:sldChg chg="addSp delSp modSp new mod modTransition chgLayout modNotesTx">
        <pc:chgData name="Paul Mvula" userId="0622928a-2818-430c-8836-f2eb7607274a" providerId="ADAL" clId="{5B1E7DCE-3D10-467E-86C1-A241B24B98C3}" dt="2020-12-04T14:16:40.661" v="7235"/>
        <pc:sldMkLst>
          <pc:docMk/>
          <pc:sldMk cId="1455832188" sldId="264"/>
        </pc:sldMkLst>
        <pc:spChg chg="mod ord">
          <ac:chgData name="Paul Mvula" userId="0622928a-2818-430c-8836-f2eb7607274a" providerId="ADAL" clId="{5B1E7DCE-3D10-467E-86C1-A241B24B98C3}" dt="2020-12-04T14:12:06.633" v="7204" actId="14100"/>
          <ac:spMkLst>
            <pc:docMk/>
            <pc:sldMk cId="1455832188" sldId="264"/>
            <ac:spMk id="2" creationId="{5580239E-B6C0-4AF3-ABAA-AF9CA0045814}"/>
          </ac:spMkLst>
        </pc:spChg>
        <pc:spChg chg="del mod">
          <ac:chgData name="Paul Mvula" userId="0622928a-2818-430c-8836-f2eb7607274a" providerId="ADAL" clId="{5B1E7DCE-3D10-467E-86C1-A241B24B98C3}" dt="2020-12-04T06:40:29.243" v="3260" actId="700"/>
          <ac:spMkLst>
            <pc:docMk/>
            <pc:sldMk cId="1455832188" sldId="264"/>
            <ac:spMk id="3" creationId="{9A06B34B-677E-4715-BEB3-0ADA63FD44BE}"/>
          </ac:spMkLst>
        </pc:spChg>
        <pc:spChg chg="add mod ord">
          <ac:chgData name="Paul Mvula" userId="0622928a-2818-430c-8836-f2eb7607274a" providerId="ADAL" clId="{5B1E7DCE-3D10-467E-86C1-A241B24B98C3}" dt="2020-12-04T14:12:09.342" v="7205" actId="14100"/>
          <ac:spMkLst>
            <pc:docMk/>
            <pc:sldMk cId="1455832188" sldId="264"/>
            <ac:spMk id="4" creationId="{31A12E38-4C95-47A1-AE64-8879A8DE0114}"/>
          </ac:spMkLst>
        </pc:spChg>
        <pc:picChg chg="add mod">
          <ac:chgData name="Paul Mvula" userId="0622928a-2818-430c-8836-f2eb7607274a" providerId="ADAL" clId="{5B1E7DCE-3D10-467E-86C1-A241B24B98C3}" dt="2020-12-04T14:16:40.661" v="7235"/>
          <ac:picMkLst>
            <pc:docMk/>
            <pc:sldMk cId="1455832188" sldId="264"/>
            <ac:picMk id="5" creationId="{DBA02393-B9F5-41CE-BF91-0A0CC5E2B25E}"/>
          </ac:picMkLst>
        </pc:picChg>
      </pc:sldChg>
      <pc:sldChg chg="addSp delSp modSp new mod modTransition setBg modNotesTx">
        <pc:chgData name="Paul Mvula" userId="0622928a-2818-430c-8836-f2eb7607274a" providerId="ADAL" clId="{5B1E7DCE-3D10-467E-86C1-A241B24B98C3}" dt="2020-12-04T14:21:48.603" v="7291" actId="27636"/>
        <pc:sldMkLst>
          <pc:docMk/>
          <pc:sldMk cId="430987068" sldId="265"/>
        </pc:sldMkLst>
        <pc:spChg chg="mod">
          <ac:chgData name="Paul Mvula" userId="0622928a-2818-430c-8836-f2eb7607274a" providerId="ADAL" clId="{5B1E7DCE-3D10-467E-86C1-A241B24B98C3}" dt="2020-12-04T14:21:45.093" v="7289" actId="122"/>
          <ac:spMkLst>
            <pc:docMk/>
            <pc:sldMk cId="430987068" sldId="265"/>
            <ac:spMk id="2" creationId="{DE7DE11B-BB8B-47CF-8EB0-28D38251FCF2}"/>
          </ac:spMkLst>
        </pc:spChg>
        <pc:spChg chg="add del mod">
          <ac:chgData name="Paul Mvula" userId="0622928a-2818-430c-8836-f2eb7607274a" providerId="ADAL" clId="{5B1E7DCE-3D10-467E-86C1-A241B24B98C3}" dt="2020-12-04T14:21:36.834" v="7288" actId="26606"/>
          <ac:spMkLst>
            <pc:docMk/>
            <pc:sldMk cId="430987068" sldId="265"/>
            <ac:spMk id="3" creationId="{B1ADCF0E-97B0-4F48-9435-E881531908A4}"/>
          </ac:spMkLst>
        </pc:spChg>
        <pc:spChg chg="add del">
          <ac:chgData name="Paul Mvula" userId="0622928a-2818-430c-8836-f2eb7607274a" providerId="ADAL" clId="{5B1E7DCE-3D10-467E-86C1-A241B24B98C3}" dt="2020-12-04T14:21:36.827" v="7287" actId="26606"/>
          <ac:spMkLst>
            <pc:docMk/>
            <pc:sldMk cId="430987068" sldId="265"/>
            <ac:spMk id="12" creationId="{B1ADCF0E-97B0-4F48-9435-E881531908A4}"/>
          </ac:spMkLst>
        </pc:spChg>
        <pc:spChg chg="add mod">
          <ac:chgData name="Paul Mvula" userId="0622928a-2818-430c-8836-f2eb7607274a" providerId="ADAL" clId="{5B1E7DCE-3D10-467E-86C1-A241B24B98C3}" dt="2020-12-04T14:21:48.603" v="7291" actId="27636"/>
          <ac:spMkLst>
            <pc:docMk/>
            <pc:sldMk cId="430987068" sldId="265"/>
            <ac:spMk id="14" creationId="{B1ADCF0E-97B0-4F48-9435-E881531908A4}"/>
          </ac:spMkLst>
        </pc:spChg>
        <pc:graphicFrameChg chg="add del">
          <ac:chgData name="Paul Mvula" userId="0622928a-2818-430c-8836-f2eb7607274a" providerId="ADAL" clId="{5B1E7DCE-3D10-467E-86C1-A241B24B98C3}" dt="2020-12-04T14:21:35.719" v="7285" actId="26606"/>
          <ac:graphicFrameMkLst>
            <pc:docMk/>
            <pc:sldMk cId="430987068" sldId="265"/>
            <ac:graphicFrameMk id="10" creationId="{491BEB4B-549F-4B6B-AD87-50F15CB9A041}"/>
          </ac:graphicFrameMkLst>
        </pc:graphicFrameChg>
        <pc:picChg chg="add mod">
          <ac:chgData name="Paul Mvula" userId="0622928a-2818-430c-8836-f2eb7607274a" providerId="ADAL" clId="{5B1E7DCE-3D10-467E-86C1-A241B24B98C3}" dt="2020-12-04T14:16:38.116" v="7234"/>
          <ac:picMkLst>
            <pc:docMk/>
            <pc:sldMk cId="430987068" sldId="265"/>
            <ac:picMk id="4" creationId="{B2C215CD-F11C-4BD8-92F5-B7302D71A472}"/>
          </ac:picMkLst>
        </pc:picChg>
        <pc:picChg chg="add mod">
          <ac:chgData name="Paul Mvula" userId="0622928a-2818-430c-8836-f2eb7607274a" providerId="ADAL" clId="{5B1E7DCE-3D10-467E-86C1-A241B24B98C3}" dt="2020-12-04T14:21:36.834" v="7288" actId="26606"/>
          <ac:picMkLst>
            <pc:docMk/>
            <pc:sldMk cId="430987068" sldId="265"/>
            <ac:picMk id="8" creationId="{9FABE14C-0458-466A-AB0C-C7BFE1FF2F4B}"/>
          </ac:picMkLst>
        </pc:picChg>
      </pc:sldChg>
      <pc:sldChg chg="modSp new del mod">
        <pc:chgData name="Paul Mvula" userId="0622928a-2818-430c-8836-f2eb7607274a" providerId="ADAL" clId="{5B1E7DCE-3D10-467E-86C1-A241B24B98C3}" dt="2020-12-04T12:07:23.057" v="5484" actId="2696"/>
        <pc:sldMkLst>
          <pc:docMk/>
          <pc:sldMk cId="847477109" sldId="266"/>
        </pc:sldMkLst>
        <pc:spChg chg="mod">
          <ac:chgData name="Paul Mvula" userId="0622928a-2818-430c-8836-f2eb7607274a" providerId="ADAL" clId="{5B1E7DCE-3D10-467E-86C1-A241B24B98C3}" dt="2020-12-04T12:07:17.424" v="5482" actId="21"/>
          <ac:spMkLst>
            <pc:docMk/>
            <pc:sldMk cId="847477109" sldId="266"/>
            <ac:spMk id="2" creationId="{9CDF637E-B705-454F-86F0-3DAFC100184D}"/>
          </ac:spMkLst>
        </pc:spChg>
        <pc:spChg chg="mod">
          <ac:chgData name="Paul Mvula" userId="0622928a-2818-430c-8836-f2eb7607274a" providerId="ADAL" clId="{5B1E7DCE-3D10-467E-86C1-A241B24B98C3}" dt="2020-12-04T12:07:10.089" v="5480" actId="21"/>
          <ac:spMkLst>
            <pc:docMk/>
            <pc:sldMk cId="847477109" sldId="266"/>
            <ac:spMk id="3" creationId="{02871768-42F3-45BF-96FF-CE695393E79B}"/>
          </ac:spMkLst>
        </pc:spChg>
        <pc:spChg chg="mod">
          <ac:chgData name="Paul Mvula" userId="0622928a-2818-430c-8836-f2eb7607274a" providerId="ADAL" clId="{5B1E7DCE-3D10-467E-86C1-A241B24B98C3}" dt="2020-12-04T12:00:09.944" v="5199" actId="14100"/>
          <ac:spMkLst>
            <pc:docMk/>
            <pc:sldMk cId="847477109" sldId="266"/>
            <ac:spMk id="4" creationId="{00E83357-1718-4B37-8994-7F28AEA176BF}"/>
          </ac:spMkLst>
        </pc:spChg>
      </pc:sldChg>
      <pc:sldChg chg="addSp delSp modSp new mod modTransition modNotesTx">
        <pc:chgData name="Paul Mvula" userId="0622928a-2818-430c-8836-f2eb7607274a" providerId="ADAL" clId="{5B1E7DCE-3D10-467E-86C1-A241B24B98C3}" dt="2020-12-04T14:16:10.459" v="7227" actId="14100"/>
        <pc:sldMkLst>
          <pc:docMk/>
          <pc:sldMk cId="1593153101" sldId="267"/>
        </pc:sldMkLst>
        <pc:spChg chg="mod">
          <ac:chgData name="Paul Mvula" userId="0622928a-2818-430c-8836-f2eb7607274a" providerId="ADAL" clId="{5B1E7DCE-3D10-467E-86C1-A241B24B98C3}" dt="2020-12-04T13:52:59.124" v="6986" actId="14100"/>
          <ac:spMkLst>
            <pc:docMk/>
            <pc:sldMk cId="1593153101" sldId="267"/>
            <ac:spMk id="2" creationId="{873BFA82-CC7F-4AB9-8DD7-7B5B0E96B124}"/>
          </ac:spMkLst>
        </pc:spChg>
        <pc:spChg chg="del mod">
          <ac:chgData name="Paul Mvula" userId="0622928a-2818-430c-8836-f2eb7607274a" providerId="ADAL" clId="{5B1E7DCE-3D10-467E-86C1-A241B24B98C3}" dt="2020-12-04T12:08:02.511" v="5488" actId="3680"/>
          <ac:spMkLst>
            <pc:docMk/>
            <pc:sldMk cId="1593153101" sldId="267"/>
            <ac:spMk id="3" creationId="{A00FB181-CA62-420B-8E31-C05107819124}"/>
          </ac:spMkLst>
        </pc:spChg>
        <pc:spChg chg="add mod">
          <ac:chgData name="Paul Mvula" userId="0622928a-2818-430c-8836-f2eb7607274a" providerId="ADAL" clId="{5B1E7DCE-3D10-467E-86C1-A241B24B98C3}" dt="2020-12-04T13:52:29.517" v="6982" actId="20577"/>
          <ac:spMkLst>
            <pc:docMk/>
            <pc:sldMk cId="1593153101" sldId="267"/>
            <ac:spMk id="5" creationId="{D4C754A1-3D26-42C5-B62E-40ADF22D32F4}"/>
          </ac:spMkLst>
        </pc:spChg>
        <pc:graphicFrameChg chg="add mod ord modGraphic">
          <ac:chgData name="Paul Mvula" userId="0622928a-2818-430c-8836-f2eb7607274a" providerId="ADAL" clId="{5B1E7DCE-3D10-467E-86C1-A241B24B98C3}" dt="2020-12-04T13:16:06.594" v="6577" actId="1076"/>
          <ac:graphicFrameMkLst>
            <pc:docMk/>
            <pc:sldMk cId="1593153101" sldId="267"/>
            <ac:graphicFrameMk id="4" creationId="{9F412445-806D-41A1-A867-61624C6E7B67}"/>
          </ac:graphicFrameMkLst>
        </pc:graphicFrameChg>
        <pc:picChg chg="add del mod">
          <ac:chgData name="Paul Mvula" userId="0622928a-2818-430c-8836-f2eb7607274a" providerId="ADAL" clId="{5B1E7DCE-3D10-467E-86C1-A241B24B98C3}" dt="2020-12-04T14:15:57.814" v="7224" actId="478"/>
          <ac:picMkLst>
            <pc:docMk/>
            <pc:sldMk cId="1593153101" sldId="267"/>
            <ac:picMk id="6" creationId="{C7626864-7C0E-4F2D-B1EE-4CF733269F58}"/>
          </ac:picMkLst>
        </pc:picChg>
        <pc:picChg chg="add mod">
          <ac:chgData name="Paul Mvula" userId="0622928a-2818-430c-8836-f2eb7607274a" providerId="ADAL" clId="{5B1E7DCE-3D10-467E-86C1-A241B24B98C3}" dt="2020-12-04T14:16:10.459" v="7227" actId="14100"/>
          <ac:picMkLst>
            <pc:docMk/>
            <pc:sldMk cId="1593153101" sldId="267"/>
            <ac:picMk id="7" creationId="{3FEB38A4-E554-4645-BE1D-C0910F8A484F}"/>
          </ac:picMkLst>
        </pc:picChg>
      </pc:sldChg>
      <pc:sldChg chg="addSp delSp modSp new mod modTransition setBg setClrOvrMap">
        <pc:chgData name="Paul Mvula" userId="0622928a-2818-430c-8836-f2eb7607274a" providerId="ADAL" clId="{5B1E7DCE-3D10-467E-86C1-A241B24B98C3}" dt="2020-12-04T14:21:03.923" v="7283" actId="26606"/>
        <pc:sldMkLst>
          <pc:docMk/>
          <pc:sldMk cId="879266584" sldId="268"/>
        </pc:sldMkLst>
        <pc:spChg chg="mod">
          <ac:chgData name="Paul Mvula" userId="0622928a-2818-430c-8836-f2eb7607274a" providerId="ADAL" clId="{5B1E7DCE-3D10-467E-86C1-A241B24B98C3}" dt="2020-12-04T14:21:03.923" v="7283" actId="26606"/>
          <ac:spMkLst>
            <pc:docMk/>
            <pc:sldMk cId="879266584" sldId="268"/>
            <ac:spMk id="2" creationId="{2D6FB615-84A5-4D86-A1C1-3CFF932921FC}"/>
          </ac:spMkLst>
        </pc:spChg>
        <pc:spChg chg="del mod">
          <ac:chgData name="Paul Mvula" userId="0622928a-2818-430c-8836-f2eb7607274a" providerId="ADAL" clId="{5B1E7DCE-3D10-467E-86C1-A241B24B98C3}" dt="2020-12-04T14:19:02.492" v="7257" actId="26606"/>
          <ac:spMkLst>
            <pc:docMk/>
            <pc:sldMk cId="879266584" sldId="268"/>
            <ac:spMk id="3" creationId="{0CEDA0D5-1A49-4231-B223-01F1B0D83B16}"/>
          </ac:spMkLst>
        </pc:spChg>
        <pc:spChg chg="add del">
          <ac:chgData name="Paul Mvula" userId="0622928a-2818-430c-8836-f2eb7607274a" providerId="ADAL" clId="{5B1E7DCE-3D10-467E-86C1-A241B24B98C3}" dt="2020-12-04T14:21:03.923" v="7283" actId="26606"/>
          <ac:spMkLst>
            <pc:docMk/>
            <pc:sldMk cId="879266584" sldId="268"/>
            <ac:spMk id="13" creationId="{CFF5BED3-4EE4-425F-A016-C272586B88E5}"/>
          </ac:spMkLst>
        </pc:spChg>
        <pc:spChg chg="add del">
          <ac:chgData name="Paul Mvula" userId="0622928a-2818-430c-8836-f2eb7607274a" providerId="ADAL" clId="{5B1E7DCE-3D10-467E-86C1-A241B24B98C3}" dt="2020-12-04T14:21:03.923" v="7283" actId="26606"/>
          <ac:spMkLst>
            <pc:docMk/>
            <pc:sldMk cId="879266584" sldId="268"/>
            <ac:spMk id="15" creationId="{D856B4CA-4519-432C-ABFD-F2AE5D70E09C}"/>
          </ac:spMkLst>
        </pc:spChg>
        <pc:spChg chg="add del">
          <ac:chgData name="Paul Mvula" userId="0622928a-2818-430c-8836-f2eb7607274a" providerId="ADAL" clId="{5B1E7DCE-3D10-467E-86C1-A241B24B98C3}" dt="2020-12-04T14:21:03.923" v="7283" actId="26606"/>
          <ac:spMkLst>
            <pc:docMk/>
            <pc:sldMk cId="879266584" sldId="268"/>
            <ac:spMk id="17" creationId="{61D03B64-A2F8-4473-8457-9A6A36B67B89}"/>
          </ac:spMkLst>
        </pc:spChg>
        <pc:spChg chg="add del">
          <ac:chgData name="Paul Mvula" userId="0622928a-2818-430c-8836-f2eb7607274a" providerId="ADAL" clId="{5B1E7DCE-3D10-467E-86C1-A241B24B98C3}" dt="2020-12-04T14:20:58.949" v="7278" actId="26606"/>
          <ac:spMkLst>
            <pc:docMk/>
            <pc:sldMk cId="879266584" sldId="268"/>
            <ac:spMk id="21" creationId="{4117F0C1-BCBB-40C7-99D6-F703E7A4B5F3}"/>
          </ac:spMkLst>
        </pc:spChg>
        <pc:spChg chg="add del">
          <ac:chgData name="Paul Mvula" userId="0622928a-2818-430c-8836-f2eb7607274a" providerId="ADAL" clId="{5B1E7DCE-3D10-467E-86C1-A241B24B98C3}" dt="2020-12-04T14:20:58.949" v="7278" actId="26606"/>
          <ac:spMkLst>
            <pc:docMk/>
            <pc:sldMk cId="879266584" sldId="268"/>
            <ac:spMk id="22" creationId="{D1A5D8BC-B41A-4E96-91C4-D60F5162257E}"/>
          </ac:spMkLst>
        </pc:spChg>
        <pc:spChg chg="add del">
          <ac:chgData name="Paul Mvula" userId="0622928a-2818-430c-8836-f2eb7607274a" providerId="ADAL" clId="{5B1E7DCE-3D10-467E-86C1-A241B24B98C3}" dt="2020-12-04T14:20:47.061" v="7274" actId="26606"/>
          <ac:spMkLst>
            <pc:docMk/>
            <pc:sldMk cId="879266584" sldId="268"/>
            <ac:spMk id="24" creationId="{4117F0C1-BCBB-40C7-99D6-F703E7A4B5F3}"/>
          </ac:spMkLst>
        </pc:spChg>
        <pc:spChg chg="add del">
          <ac:chgData name="Paul Mvula" userId="0622928a-2818-430c-8836-f2eb7607274a" providerId="ADAL" clId="{5B1E7DCE-3D10-467E-86C1-A241B24B98C3}" dt="2020-12-04T14:20:58.949" v="7278" actId="26606"/>
          <ac:spMkLst>
            <pc:docMk/>
            <pc:sldMk cId="879266584" sldId="268"/>
            <ac:spMk id="25" creationId="{51287385-D3EA-47A8-A127-6061791ADBB6}"/>
          </ac:spMkLst>
        </pc:spChg>
        <pc:spChg chg="add del">
          <ac:chgData name="Paul Mvula" userId="0622928a-2818-430c-8836-f2eb7607274a" providerId="ADAL" clId="{5B1E7DCE-3D10-467E-86C1-A241B24B98C3}" dt="2020-12-04T14:20:47.061" v="7274" actId="26606"/>
          <ac:spMkLst>
            <pc:docMk/>
            <pc:sldMk cId="879266584" sldId="268"/>
            <ac:spMk id="26" creationId="{D1A5D8BC-B41A-4E96-91C4-D60F5162257E}"/>
          </ac:spMkLst>
        </pc:spChg>
        <pc:spChg chg="add del">
          <ac:chgData name="Paul Mvula" userId="0622928a-2818-430c-8836-f2eb7607274a" providerId="ADAL" clId="{5B1E7DCE-3D10-467E-86C1-A241B24B98C3}" dt="2020-12-04T14:21:03.879" v="7282" actId="26606"/>
          <ac:spMkLst>
            <pc:docMk/>
            <pc:sldMk cId="879266584" sldId="268"/>
            <ac:spMk id="27" creationId="{4117F0C1-BCBB-40C7-99D6-F703E7A4B5F3}"/>
          </ac:spMkLst>
        </pc:spChg>
        <pc:spChg chg="add del">
          <ac:chgData name="Paul Mvula" userId="0622928a-2818-430c-8836-f2eb7607274a" providerId="ADAL" clId="{5B1E7DCE-3D10-467E-86C1-A241B24B98C3}" dt="2020-12-04T14:21:03.879" v="7282" actId="26606"/>
          <ac:spMkLst>
            <pc:docMk/>
            <pc:sldMk cId="879266584" sldId="268"/>
            <ac:spMk id="29" creationId="{D1A5D8BC-B41A-4E96-91C4-D60F5162257E}"/>
          </ac:spMkLst>
        </pc:spChg>
        <pc:spChg chg="add del">
          <ac:chgData name="Paul Mvula" userId="0622928a-2818-430c-8836-f2eb7607274a" providerId="ADAL" clId="{5B1E7DCE-3D10-467E-86C1-A241B24B98C3}" dt="2020-12-04T14:20:47.061" v="7274" actId="26606"/>
          <ac:spMkLst>
            <pc:docMk/>
            <pc:sldMk cId="879266584" sldId="268"/>
            <ac:spMk id="30" creationId="{51287385-D3EA-47A8-A127-6061791ADBB6}"/>
          </ac:spMkLst>
        </pc:spChg>
        <pc:spChg chg="add del">
          <ac:chgData name="Paul Mvula" userId="0622928a-2818-430c-8836-f2eb7607274a" providerId="ADAL" clId="{5B1E7DCE-3D10-467E-86C1-A241B24B98C3}" dt="2020-12-04T14:21:03.879" v="7282" actId="26606"/>
          <ac:spMkLst>
            <pc:docMk/>
            <pc:sldMk cId="879266584" sldId="268"/>
            <ac:spMk id="32" creationId="{51287385-D3EA-47A8-A127-6061791ADBB6}"/>
          </ac:spMkLst>
        </pc:spChg>
        <pc:graphicFrameChg chg="add mod modGraphic">
          <ac:chgData name="Paul Mvula" userId="0622928a-2818-430c-8836-f2eb7607274a" providerId="ADAL" clId="{5B1E7DCE-3D10-467E-86C1-A241B24B98C3}" dt="2020-12-04T14:21:03.923" v="7283" actId="26606"/>
          <ac:graphicFrameMkLst>
            <pc:docMk/>
            <pc:sldMk cId="879266584" sldId="268"/>
            <ac:graphicFrameMk id="8" creationId="{B5EBA2CB-4440-44F5-A498-2168090BCC6F}"/>
          </ac:graphicFrameMkLst>
        </pc:graphicFrameChg>
        <pc:picChg chg="add del mod">
          <ac:chgData name="Paul Mvula" userId="0622928a-2818-430c-8836-f2eb7607274a" providerId="ADAL" clId="{5B1E7DCE-3D10-467E-86C1-A241B24B98C3}" dt="2020-12-04T14:07:56.124" v="7168" actId="21"/>
          <ac:picMkLst>
            <pc:docMk/>
            <pc:sldMk cId="879266584" sldId="268"/>
            <ac:picMk id="4" creationId="{EF4B4A83-0253-4CA9-9FFF-7074E15D9A54}"/>
          </ac:picMkLst>
        </pc:picChg>
        <pc:picChg chg="add del mod">
          <ac:chgData name="Paul Mvula" userId="0622928a-2818-430c-8836-f2eb7607274a" providerId="ADAL" clId="{5B1E7DCE-3D10-467E-86C1-A241B24B98C3}" dt="2020-12-04T14:16:20.889" v="7229" actId="478"/>
          <ac:picMkLst>
            <pc:docMk/>
            <pc:sldMk cId="879266584" sldId="268"/>
            <ac:picMk id="5" creationId="{234489A9-7F4D-4D28-8206-85DD0E90EA94}"/>
          </ac:picMkLst>
        </pc:picChg>
        <pc:picChg chg="add mod">
          <ac:chgData name="Paul Mvula" userId="0622928a-2818-430c-8836-f2eb7607274a" providerId="ADAL" clId="{5B1E7DCE-3D10-467E-86C1-A241B24B98C3}" dt="2020-12-04T14:16:13.538" v="7228"/>
          <ac:picMkLst>
            <pc:docMk/>
            <pc:sldMk cId="879266584" sldId="268"/>
            <ac:picMk id="6" creationId="{E2E8F921-1992-4D20-8107-E6BA4270CE18}"/>
          </ac:picMkLst>
        </pc:picChg>
        <pc:picChg chg="add del">
          <ac:chgData name="Paul Mvula" userId="0622928a-2818-430c-8836-f2eb7607274a" providerId="ADAL" clId="{5B1E7DCE-3D10-467E-86C1-A241B24B98C3}" dt="2020-12-04T14:21:03.923" v="7283" actId="26606"/>
          <ac:picMkLst>
            <pc:docMk/>
            <pc:sldMk cId="879266584" sldId="268"/>
            <ac:picMk id="19" creationId="{01C3CE7E-C09F-4DAB-A9B8-00CB40334B33}"/>
          </ac:picMkLst>
        </pc:picChg>
        <pc:picChg chg="add del">
          <ac:chgData name="Paul Mvula" userId="0622928a-2818-430c-8836-f2eb7607274a" providerId="ADAL" clId="{5B1E7DCE-3D10-467E-86C1-A241B24B98C3}" dt="2020-12-04T14:20:58.949" v="7278" actId="26606"/>
          <ac:picMkLst>
            <pc:docMk/>
            <pc:sldMk cId="879266584" sldId="268"/>
            <ac:picMk id="23" creationId="{0D321D5F-FA18-4271-9EAA-0BEA14116BB5}"/>
          </ac:picMkLst>
        </pc:picChg>
        <pc:picChg chg="add del">
          <ac:chgData name="Paul Mvula" userId="0622928a-2818-430c-8836-f2eb7607274a" providerId="ADAL" clId="{5B1E7DCE-3D10-467E-86C1-A241B24B98C3}" dt="2020-12-04T14:20:47.061" v="7274" actId="26606"/>
          <ac:picMkLst>
            <pc:docMk/>
            <pc:sldMk cId="879266584" sldId="268"/>
            <ac:picMk id="28" creationId="{0D321D5F-FA18-4271-9EAA-0BEA14116BB5}"/>
          </ac:picMkLst>
        </pc:picChg>
        <pc:picChg chg="add del">
          <ac:chgData name="Paul Mvula" userId="0622928a-2818-430c-8836-f2eb7607274a" providerId="ADAL" clId="{5B1E7DCE-3D10-467E-86C1-A241B24B98C3}" dt="2020-12-04T14:21:03.879" v="7282" actId="26606"/>
          <ac:picMkLst>
            <pc:docMk/>
            <pc:sldMk cId="879266584" sldId="268"/>
            <ac:picMk id="31" creationId="{0D321D5F-FA18-4271-9EAA-0BEA14116BB5}"/>
          </ac:picMkLst>
        </pc:picChg>
      </pc:sldChg>
      <pc:sldChg chg="addSp delSp modSp new mod ord modTransition">
        <pc:chgData name="Paul Mvula" userId="0622928a-2818-430c-8836-f2eb7607274a" providerId="ADAL" clId="{5B1E7DCE-3D10-467E-86C1-A241B24B98C3}" dt="2020-12-04T14:16:34.497" v="7233" actId="1076"/>
        <pc:sldMkLst>
          <pc:docMk/>
          <pc:sldMk cId="1240635297" sldId="269"/>
        </pc:sldMkLst>
        <pc:spChg chg="mod">
          <ac:chgData name="Paul Mvula" userId="0622928a-2818-430c-8836-f2eb7607274a" providerId="ADAL" clId="{5B1E7DCE-3D10-467E-86C1-A241B24B98C3}" dt="2020-12-04T14:14:00.991" v="7220" actId="14100"/>
          <ac:spMkLst>
            <pc:docMk/>
            <pc:sldMk cId="1240635297" sldId="269"/>
            <ac:spMk id="2" creationId="{EBEDEE80-6280-44B4-8FD2-B6E44671B5BA}"/>
          </ac:spMkLst>
        </pc:spChg>
        <pc:spChg chg="add mod">
          <ac:chgData name="Paul Mvula" userId="0622928a-2818-430c-8836-f2eb7607274a" providerId="ADAL" clId="{5B1E7DCE-3D10-467E-86C1-A241B24B98C3}" dt="2020-12-04T14:00:37.038" v="7035" actId="1076"/>
          <ac:spMkLst>
            <pc:docMk/>
            <pc:sldMk cId="1240635297" sldId="269"/>
            <ac:spMk id="3" creationId="{7653F3AD-66E6-4EAE-8F02-AFF7633ED6F8}"/>
          </ac:spMkLst>
        </pc:spChg>
        <pc:spChg chg="add mod">
          <ac:chgData name="Paul Mvula" userId="0622928a-2818-430c-8836-f2eb7607274a" providerId="ADAL" clId="{5B1E7DCE-3D10-467E-86C1-A241B24B98C3}" dt="2020-12-04T14:16:34.497" v="7233" actId="1076"/>
          <ac:spMkLst>
            <pc:docMk/>
            <pc:sldMk cId="1240635297" sldId="269"/>
            <ac:spMk id="4" creationId="{253A8C56-AE43-4398-B3AC-93749868BB7F}"/>
          </ac:spMkLst>
        </pc:spChg>
        <pc:picChg chg="add del mod">
          <ac:chgData name="Paul Mvula" userId="0622928a-2818-430c-8836-f2eb7607274a" providerId="ADAL" clId="{5B1E7DCE-3D10-467E-86C1-A241B24B98C3}" dt="2020-12-04T14:07:44.320" v="7164" actId="21"/>
          <ac:picMkLst>
            <pc:docMk/>
            <pc:sldMk cId="1240635297" sldId="269"/>
            <ac:picMk id="5" creationId="{597ABFC9-5973-4FED-AFC5-40E0C514C0E8}"/>
          </ac:picMkLst>
        </pc:picChg>
        <pc:picChg chg="add del mod">
          <ac:chgData name="Paul Mvula" userId="0622928a-2818-430c-8836-f2eb7607274a" providerId="ADAL" clId="{5B1E7DCE-3D10-467E-86C1-A241B24B98C3}" dt="2020-12-04T14:07:50.636" v="7166" actId="21"/>
          <ac:picMkLst>
            <pc:docMk/>
            <pc:sldMk cId="1240635297" sldId="269"/>
            <ac:picMk id="6" creationId="{5D01E174-C6C5-49EA-8D60-BAEE1FE0AD8F}"/>
          </ac:picMkLst>
        </pc:picChg>
        <pc:picChg chg="add del mod">
          <ac:chgData name="Paul Mvula" userId="0622928a-2818-430c-8836-f2eb7607274a" providerId="ADAL" clId="{5B1E7DCE-3D10-467E-86C1-A241B24B98C3}" dt="2020-12-04T14:16:24.886" v="7232" actId="478"/>
          <ac:picMkLst>
            <pc:docMk/>
            <pc:sldMk cId="1240635297" sldId="269"/>
            <ac:picMk id="7" creationId="{9CADAF4D-DDE3-4B60-A3FF-F39A002F4236}"/>
          </ac:picMkLst>
        </pc:picChg>
        <pc:picChg chg="add mod">
          <ac:chgData name="Paul Mvula" userId="0622928a-2818-430c-8836-f2eb7607274a" providerId="ADAL" clId="{5B1E7DCE-3D10-467E-86C1-A241B24B98C3}" dt="2020-12-04T14:16:23.506" v="7230"/>
          <ac:picMkLst>
            <pc:docMk/>
            <pc:sldMk cId="1240635297" sldId="269"/>
            <ac:picMk id="8" creationId="{6B7CCD03-9B2F-410F-8EDE-217FD231990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7AE954-CE99-4B2E-BBA9-F299E7B2EDAE}"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7731F119-CE2B-4C89-9A3C-F576CB7CE9BB}">
      <dgm:prSet/>
      <dgm:spPr/>
      <dgm:t>
        <a:bodyPr/>
        <a:lstStyle/>
        <a:p>
          <a:r>
            <a:rPr lang="en-US">
              <a:latin typeface="Times New Roman" panose="02020603050405020304" pitchFamily="18" charset="0"/>
              <a:cs typeface="Times New Roman" panose="02020603050405020304" pitchFamily="18" charset="0"/>
            </a:rPr>
            <a:t>Tune algorithms the algorithms in previous slide for best parameters;</a:t>
          </a:r>
        </a:p>
      </dgm:t>
    </dgm:pt>
    <dgm:pt modelId="{2E659F2A-FC6D-4EC5-8B0F-7C9D62314800}" type="parTrans" cxnId="{9EB2AFD9-5C73-4E6C-826F-067F21618DC2}">
      <dgm:prSet/>
      <dgm:spPr/>
      <dgm:t>
        <a:bodyPr/>
        <a:lstStyle/>
        <a:p>
          <a:endParaRPr lang="en-US"/>
        </a:p>
      </dgm:t>
    </dgm:pt>
    <dgm:pt modelId="{962A3F97-FFF0-4FEE-8634-7D296BA0E1A9}" type="sibTrans" cxnId="{9EB2AFD9-5C73-4E6C-826F-067F21618DC2}">
      <dgm:prSet phldrT="01" phldr="0"/>
      <dgm:spPr/>
      <dgm:t>
        <a:bodyPr/>
        <a:lstStyle/>
        <a:p>
          <a:r>
            <a:rPr lang="en-US"/>
            <a:t>01</a:t>
          </a:r>
          <a:endParaRPr lang="en-US" dirty="0"/>
        </a:p>
      </dgm:t>
    </dgm:pt>
    <dgm:pt modelId="{FCE1FD2D-3DF3-4327-8663-95BDB92505D3}">
      <dgm:prSet/>
      <dgm:spPr/>
      <dgm:t>
        <a:bodyPr/>
        <a:lstStyle/>
        <a:p>
          <a:r>
            <a:rPr lang="en-US" dirty="0">
              <a:latin typeface="Times New Roman" panose="02020603050405020304" pitchFamily="18" charset="0"/>
              <a:cs typeface="Times New Roman" panose="02020603050405020304" pitchFamily="18" charset="0"/>
            </a:rPr>
            <a:t>The best model could be deployed as a browser extension to predict unseen cases;</a:t>
          </a:r>
        </a:p>
      </dgm:t>
    </dgm:pt>
    <dgm:pt modelId="{988F21CB-A889-430B-838B-8B256085C7E1}" type="parTrans" cxnId="{8D4DD634-2F6D-4B3E-925A-B41C143D99F0}">
      <dgm:prSet/>
      <dgm:spPr/>
      <dgm:t>
        <a:bodyPr/>
        <a:lstStyle/>
        <a:p>
          <a:endParaRPr lang="en-US"/>
        </a:p>
      </dgm:t>
    </dgm:pt>
    <dgm:pt modelId="{F1BF56DF-8365-45B0-8792-FFDBDD540A8D}" type="sibTrans" cxnId="{8D4DD634-2F6D-4B3E-925A-B41C143D99F0}">
      <dgm:prSet phldrT="02" phldr="0"/>
      <dgm:spPr/>
      <dgm:t>
        <a:bodyPr/>
        <a:lstStyle/>
        <a:p>
          <a:r>
            <a:rPr lang="en-US"/>
            <a:t>02</a:t>
          </a:r>
        </a:p>
      </dgm:t>
    </dgm:pt>
    <dgm:pt modelId="{0EE4E612-0915-4503-84B9-2B997B36BDAB}">
      <dgm:prSet/>
      <dgm:spPr/>
      <dgm:t>
        <a:bodyPr/>
        <a:lstStyle/>
        <a:p>
          <a:r>
            <a:rPr lang="en-US" dirty="0">
              <a:latin typeface="Times New Roman" panose="02020603050405020304" pitchFamily="18" charset="0"/>
              <a:cs typeface="Times New Roman" panose="02020603050405020304" pitchFamily="18" charset="0"/>
            </a:rPr>
            <a:t>Develop an online learner that would constantly be updated as instances arrive, and more malicious / legitimate domains are created.</a:t>
          </a:r>
        </a:p>
      </dgm:t>
    </dgm:pt>
    <dgm:pt modelId="{805B0239-895E-4A7C-9AD4-2B52B6CC2CB3}" type="parTrans" cxnId="{3823A840-93AB-4A19-907E-E93F498C0DFB}">
      <dgm:prSet/>
      <dgm:spPr/>
      <dgm:t>
        <a:bodyPr/>
        <a:lstStyle/>
        <a:p>
          <a:endParaRPr lang="en-US"/>
        </a:p>
      </dgm:t>
    </dgm:pt>
    <dgm:pt modelId="{6A489FFC-5D41-46F3-BEAF-3B8B78CEE64C}" type="sibTrans" cxnId="{3823A840-93AB-4A19-907E-E93F498C0DFB}">
      <dgm:prSet phldrT="03" phldr="0"/>
      <dgm:spPr/>
      <dgm:t>
        <a:bodyPr/>
        <a:lstStyle/>
        <a:p>
          <a:r>
            <a:rPr lang="en-US"/>
            <a:t>03</a:t>
          </a:r>
          <a:endParaRPr lang="en-US" dirty="0"/>
        </a:p>
      </dgm:t>
    </dgm:pt>
    <dgm:pt modelId="{0F55E3F8-E855-424C-98ED-0EE28C1E0B3B}" type="pres">
      <dgm:prSet presAssocID="{6B7AE954-CE99-4B2E-BBA9-F299E7B2EDAE}" presName="Name0" presStyleCnt="0">
        <dgm:presLayoutVars>
          <dgm:animLvl val="lvl"/>
          <dgm:resizeHandles val="exact"/>
        </dgm:presLayoutVars>
      </dgm:prSet>
      <dgm:spPr/>
    </dgm:pt>
    <dgm:pt modelId="{20F89B28-224D-44A9-8978-161BCB2F9085}" type="pres">
      <dgm:prSet presAssocID="{7731F119-CE2B-4C89-9A3C-F576CB7CE9BB}" presName="compositeNode" presStyleCnt="0">
        <dgm:presLayoutVars>
          <dgm:bulletEnabled val="1"/>
        </dgm:presLayoutVars>
      </dgm:prSet>
      <dgm:spPr/>
    </dgm:pt>
    <dgm:pt modelId="{17984FE6-7436-4127-9B15-987D8B287CA4}" type="pres">
      <dgm:prSet presAssocID="{7731F119-CE2B-4C89-9A3C-F576CB7CE9BB}" presName="bgRect" presStyleLbl="alignNode1" presStyleIdx="0" presStyleCnt="3"/>
      <dgm:spPr/>
    </dgm:pt>
    <dgm:pt modelId="{81C506B8-58C8-4DFA-B052-84800EAB9B75}" type="pres">
      <dgm:prSet presAssocID="{962A3F97-FFF0-4FEE-8634-7D296BA0E1A9}" presName="sibTransNodeRect" presStyleLbl="alignNode1" presStyleIdx="0" presStyleCnt="3">
        <dgm:presLayoutVars>
          <dgm:chMax val="0"/>
          <dgm:bulletEnabled val="1"/>
        </dgm:presLayoutVars>
      </dgm:prSet>
      <dgm:spPr/>
    </dgm:pt>
    <dgm:pt modelId="{E40ECD04-4482-436D-BA60-210E70FD8760}" type="pres">
      <dgm:prSet presAssocID="{7731F119-CE2B-4C89-9A3C-F576CB7CE9BB}" presName="nodeRect" presStyleLbl="alignNode1" presStyleIdx="0" presStyleCnt="3">
        <dgm:presLayoutVars>
          <dgm:bulletEnabled val="1"/>
        </dgm:presLayoutVars>
      </dgm:prSet>
      <dgm:spPr/>
    </dgm:pt>
    <dgm:pt modelId="{3A498160-7E02-4454-9272-7F07B4E5F29C}" type="pres">
      <dgm:prSet presAssocID="{962A3F97-FFF0-4FEE-8634-7D296BA0E1A9}" presName="sibTrans" presStyleCnt="0"/>
      <dgm:spPr/>
    </dgm:pt>
    <dgm:pt modelId="{9E5013F0-EE96-4970-B49A-F072EE03B644}" type="pres">
      <dgm:prSet presAssocID="{FCE1FD2D-3DF3-4327-8663-95BDB92505D3}" presName="compositeNode" presStyleCnt="0">
        <dgm:presLayoutVars>
          <dgm:bulletEnabled val="1"/>
        </dgm:presLayoutVars>
      </dgm:prSet>
      <dgm:spPr/>
    </dgm:pt>
    <dgm:pt modelId="{CAAE3FBE-50B9-4F19-B6AC-3B02F9946DB4}" type="pres">
      <dgm:prSet presAssocID="{FCE1FD2D-3DF3-4327-8663-95BDB92505D3}" presName="bgRect" presStyleLbl="alignNode1" presStyleIdx="1" presStyleCnt="3"/>
      <dgm:spPr/>
    </dgm:pt>
    <dgm:pt modelId="{F700C4D1-00C7-4744-99CA-C6D5916FBF17}" type="pres">
      <dgm:prSet presAssocID="{F1BF56DF-8365-45B0-8792-FFDBDD540A8D}" presName="sibTransNodeRect" presStyleLbl="alignNode1" presStyleIdx="1" presStyleCnt="3">
        <dgm:presLayoutVars>
          <dgm:chMax val="0"/>
          <dgm:bulletEnabled val="1"/>
        </dgm:presLayoutVars>
      </dgm:prSet>
      <dgm:spPr/>
    </dgm:pt>
    <dgm:pt modelId="{60093059-2475-4159-B7B5-5EDAC9B944F3}" type="pres">
      <dgm:prSet presAssocID="{FCE1FD2D-3DF3-4327-8663-95BDB92505D3}" presName="nodeRect" presStyleLbl="alignNode1" presStyleIdx="1" presStyleCnt="3">
        <dgm:presLayoutVars>
          <dgm:bulletEnabled val="1"/>
        </dgm:presLayoutVars>
      </dgm:prSet>
      <dgm:spPr/>
    </dgm:pt>
    <dgm:pt modelId="{CAC32071-1130-4189-85EF-52817F034C68}" type="pres">
      <dgm:prSet presAssocID="{F1BF56DF-8365-45B0-8792-FFDBDD540A8D}" presName="sibTrans" presStyleCnt="0"/>
      <dgm:spPr/>
    </dgm:pt>
    <dgm:pt modelId="{B7BF536E-C065-4FD4-AA68-E0A1CA298DB6}" type="pres">
      <dgm:prSet presAssocID="{0EE4E612-0915-4503-84B9-2B997B36BDAB}" presName="compositeNode" presStyleCnt="0">
        <dgm:presLayoutVars>
          <dgm:bulletEnabled val="1"/>
        </dgm:presLayoutVars>
      </dgm:prSet>
      <dgm:spPr/>
    </dgm:pt>
    <dgm:pt modelId="{F4C79949-E915-430F-9DF1-F128EC0D413B}" type="pres">
      <dgm:prSet presAssocID="{0EE4E612-0915-4503-84B9-2B997B36BDAB}" presName="bgRect" presStyleLbl="alignNode1" presStyleIdx="2" presStyleCnt="3"/>
      <dgm:spPr/>
    </dgm:pt>
    <dgm:pt modelId="{FC790DB2-644F-4DB8-809E-568ABC603965}" type="pres">
      <dgm:prSet presAssocID="{6A489FFC-5D41-46F3-BEAF-3B8B78CEE64C}" presName="sibTransNodeRect" presStyleLbl="alignNode1" presStyleIdx="2" presStyleCnt="3">
        <dgm:presLayoutVars>
          <dgm:chMax val="0"/>
          <dgm:bulletEnabled val="1"/>
        </dgm:presLayoutVars>
      </dgm:prSet>
      <dgm:spPr/>
    </dgm:pt>
    <dgm:pt modelId="{075095EF-4C38-495C-81B8-29F80BDE3716}" type="pres">
      <dgm:prSet presAssocID="{0EE4E612-0915-4503-84B9-2B997B36BDAB}" presName="nodeRect" presStyleLbl="alignNode1" presStyleIdx="2" presStyleCnt="3">
        <dgm:presLayoutVars>
          <dgm:bulletEnabled val="1"/>
        </dgm:presLayoutVars>
      </dgm:prSet>
      <dgm:spPr/>
    </dgm:pt>
  </dgm:ptLst>
  <dgm:cxnLst>
    <dgm:cxn modelId="{0102EA19-4A85-4DF3-85C0-1274D13E25EC}" type="presOf" srcId="{0EE4E612-0915-4503-84B9-2B997B36BDAB}" destId="{075095EF-4C38-495C-81B8-29F80BDE3716}" srcOrd="1" destOrd="0" presId="urn:microsoft.com/office/officeart/2016/7/layout/LinearBlockProcessNumbered"/>
    <dgm:cxn modelId="{B0D38823-F7EE-4576-A37F-96CAEE97072A}" type="presOf" srcId="{6B7AE954-CE99-4B2E-BBA9-F299E7B2EDAE}" destId="{0F55E3F8-E855-424C-98ED-0EE28C1E0B3B}" srcOrd="0" destOrd="0" presId="urn:microsoft.com/office/officeart/2016/7/layout/LinearBlockProcessNumbered"/>
    <dgm:cxn modelId="{0D51812A-DC99-45F7-940E-A26D1888A769}" type="presOf" srcId="{F1BF56DF-8365-45B0-8792-FFDBDD540A8D}" destId="{F700C4D1-00C7-4744-99CA-C6D5916FBF17}" srcOrd="0" destOrd="0" presId="urn:microsoft.com/office/officeart/2016/7/layout/LinearBlockProcessNumbered"/>
    <dgm:cxn modelId="{8D4DD634-2F6D-4B3E-925A-B41C143D99F0}" srcId="{6B7AE954-CE99-4B2E-BBA9-F299E7B2EDAE}" destId="{FCE1FD2D-3DF3-4327-8663-95BDB92505D3}" srcOrd="1" destOrd="0" parTransId="{988F21CB-A889-430B-838B-8B256085C7E1}" sibTransId="{F1BF56DF-8365-45B0-8792-FFDBDD540A8D}"/>
    <dgm:cxn modelId="{3823A840-93AB-4A19-907E-E93F498C0DFB}" srcId="{6B7AE954-CE99-4B2E-BBA9-F299E7B2EDAE}" destId="{0EE4E612-0915-4503-84B9-2B997B36BDAB}" srcOrd="2" destOrd="0" parTransId="{805B0239-895E-4A7C-9AD4-2B52B6CC2CB3}" sibTransId="{6A489FFC-5D41-46F3-BEAF-3B8B78CEE64C}"/>
    <dgm:cxn modelId="{883AD565-7E72-4F0C-A3C9-AA778C5EB236}" type="presOf" srcId="{6A489FFC-5D41-46F3-BEAF-3B8B78CEE64C}" destId="{FC790DB2-644F-4DB8-809E-568ABC603965}" srcOrd="0" destOrd="0" presId="urn:microsoft.com/office/officeart/2016/7/layout/LinearBlockProcessNumbered"/>
    <dgm:cxn modelId="{5A4CE57F-7CB2-4CBA-A5E6-3B13C9228F18}" type="presOf" srcId="{962A3F97-FFF0-4FEE-8634-7D296BA0E1A9}" destId="{81C506B8-58C8-4DFA-B052-84800EAB9B75}" srcOrd="0" destOrd="0" presId="urn:microsoft.com/office/officeart/2016/7/layout/LinearBlockProcessNumbered"/>
    <dgm:cxn modelId="{FEEF4D8D-8DB6-40FF-8559-D5DB45EF92E0}" type="presOf" srcId="{7731F119-CE2B-4C89-9A3C-F576CB7CE9BB}" destId="{E40ECD04-4482-436D-BA60-210E70FD8760}" srcOrd="1" destOrd="0" presId="urn:microsoft.com/office/officeart/2016/7/layout/LinearBlockProcessNumbered"/>
    <dgm:cxn modelId="{06A0BBCA-A05E-4567-9956-44D332B9F1E9}" type="presOf" srcId="{7731F119-CE2B-4C89-9A3C-F576CB7CE9BB}" destId="{17984FE6-7436-4127-9B15-987D8B287CA4}" srcOrd="0" destOrd="0" presId="urn:microsoft.com/office/officeart/2016/7/layout/LinearBlockProcessNumbered"/>
    <dgm:cxn modelId="{C9E11DD0-A55D-4301-898F-0AABA8847DBB}" type="presOf" srcId="{FCE1FD2D-3DF3-4327-8663-95BDB92505D3}" destId="{60093059-2475-4159-B7B5-5EDAC9B944F3}" srcOrd="1" destOrd="0" presId="urn:microsoft.com/office/officeart/2016/7/layout/LinearBlockProcessNumbered"/>
    <dgm:cxn modelId="{9EB2AFD9-5C73-4E6C-826F-067F21618DC2}" srcId="{6B7AE954-CE99-4B2E-BBA9-F299E7B2EDAE}" destId="{7731F119-CE2B-4C89-9A3C-F576CB7CE9BB}" srcOrd="0" destOrd="0" parTransId="{2E659F2A-FC6D-4EC5-8B0F-7C9D62314800}" sibTransId="{962A3F97-FFF0-4FEE-8634-7D296BA0E1A9}"/>
    <dgm:cxn modelId="{49A2B7F6-EE93-4BDB-87BE-BD492691734C}" type="presOf" srcId="{FCE1FD2D-3DF3-4327-8663-95BDB92505D3}" destId="{CAAE3FBE-50B9-4F19-B6AC-3B02F9946DB4}" srcOrd="0" destOrd="0" presId="urn:microsoft.com/office/officeart/2016/7/layout/LinearBlockProcessNumbered"/>
    <dgm:cxn modelId="{3DF775F7-941D-4678-8F12-2346E9A0806B}" type="presOf" srcId="{0EE4E612-0915-4503-84B9-2B997B36BDAB}" destId="{F4C79949-E915-430F-9DF1-F128EC0D413B}" srcOrd="0" destOrd="0" presId="urn:microsoft.com/office/officeart/2016/7/layout/LinearBlockProcessNumbered"/>
    <dgm:cxn modelId="{A3B09656-C623-4C57-9A1C-C85FA972CFCA}" type="presParOf" srcId="{0F55E3F8-E855-424C-98ED-0EE28C1E0B3B}" destId="{20F89B28-224D-44A9-8978-161BCB2F9085}" srcOrd="0" destOrd="0" presId="urn:microsoft.com/office/officeart/2016/7/layout/LinearBlockProcessNumbered"/>
    <dgm:cxn modelId="{A06FF2F9-2CC0-4D7A-892E-8DC3D09C05C0}" type="presParOf" srcId="{20F89B28-224D-44A9-8978-161BCB2F9085}" destId="{17984FE6-7436-4127-9B15-987D8B287CA4}" srcOrd="0" destOrd="0" presId="urn:microsoft.com/office/officeart/2016/7/layout/LinearBlockProcessNumbered"/>
    <dgm:cxn modelId="{2ECD555D-9798-494F-B65D-D20265C0CA8A}" type="presParOf" srcId="{20F89B28-224D-44A9-8978-161BCB2F9085}" destId="{81C506B8-58C8-4DFA-B052-84800EAB9B75}" srcOrd="1" destOrd="0" presId="urn:microsoft.com/office/officeart/2016/7/layout/LinearBlockProcessNumbered"/>
    <dgm:cxn modelId="{15D8EEF1-05EA-4148-83DE-F1A281F862EB}" type="presParOf" srcId="{20F89B28-224D-44A9-8978-161BCB2F9085}" destId="{E40ECD04-4482-436D-BA60-210E70FD8760}" srcOrd="2" destOrd="0" presId="urn:microsoft.com/office/officeart/2016/7/layout/LinearBlockProcessNumbered"/>
    <dgm:cxn modelId="{6F4F4535-A24A-4CE8-872F-D5C9116FF2C8}" type="presParOf" srcId="{0F55E3F8-E855-424C-98ED-0EE28C1E0B3B}" destId="{3A498160-7E02-4454-9272-7F07B4E5F29C}" srcOrd="1" destOrd="0" presId="urn:microsoft.com/office/officeart/2016/7/layout/LinearBlockProcessNumbered"/>
    <dgm:cxn modelId="{C00E8201-6933-4AF9-9003-098F12339A48}" type="presParOf" srcId="{0F55E3F8-E855-424C-98ED-0EE28C1E0B3B}" destId="{9E5013F0-EE96-4970-B49A-F072EE03B644}" srcOrd="2" destOrd="0" presId="urn:microsoft.com/office/officeart/2016/7/layout/LinearBlockProcessNumbered"/>
    <dgm:cxn modelId="{2F834B8E-4A7B-4AA2-9056-32DCBECC07A2}" type="presParOf" srcId="{9E5013F0-EE96-4970-B49A-F072EE03B644}" destId="{CAAE3FBE-50B9-4F19-B6AC-3B02F9946DB4}" srcOrd="0" destOrd="0" presId="urn:microsoft.com/office/officeart/2016/7/layout/LinearBlockProcessNumbered"/>
    <dgm:cxn modelId="{3E730C22-94E4-4CE2-A970-94C1CE6D1E78}" type="presParOf" srcId="{9E5013F0-EE96-4970-B49A-F072EE03B644}" destId="{F700C4D1-00C7-4744-99CA-C6D5916FBF17}" srcOrd="1" destOrd="0" presId="urn:microsoft.com/office/officeart/2016/7/layout/LinearBlockProcessNumbered"/>
    <dgm:cxn modelId="{70BD4207-1EA8-4384-B80D-894E43636DE9}" type="presParOf" srcId="{9E5013F0-EE96-4970-B49A-F072EE03B644}" destId="{60093059-2475-4159-B7B5-5EDAC9B944F3}" srcOrd="2" destOrd="0" presId="urn:microsoft.com/office/officeart/2016/7/layout/LinearBlockProcessNumbered"/>
    <dgm:cxn modelId="{053D05DE-A770-4AAA-8D09-DF2A7E164B9D}" type="presParOf" srcId="{0F55E3F8-E855-424C-98ED-0EE28C1E0B3B}" destId="{CAC32071-1130-4189-85EF-52817F034C68}" srcOrd="3" destOrd="0" presId="urn:microsoft.com/office/officeart/2016/7/layout/LinearBlockProcessNumbered"/>
    <dgm:cxn modelId="{2EE7598F-5917-40BB-9D9B-DA75F2051DE2}" type="presParOf" srcId="{0F55E3F8-E855-424C-98ED-0EE28C1E0B3B}" destId="{B7BF536E-C065-4FD4-AA68-E0A1CA298DB6}" srcOrd="4" destOrd="0" presId="urn:microsoft.com/office/officeart/2016/7/layout/LinearBlockProcessNumbered"/>
    <dgm:cxn modelId="{7DBFEE08-744A-477B-8931-F83C62FBEFA0}" type="presParOf" srcId="{B7BF536E-C065-4FD4-AA68-E0A1CA298DB6}" destId="{F4C79949-E915-430F-9DF1-F128EC0D413B}" srcOrd="0" destOrd="0" presId="urn:microsoft.com/office/officeart/2016/7/layout/LinearBlockProcessNumbered"/>
    <dgm:cxn modelId="{B37B7F9A-E2FE-43EC-B391-5DF3CA254147}" type="presParOf" srcId="{B7BF536E-C065-4FD4-AA68-E0A1CA298DB6}" destId="{FC790DB2-644F-4DB8-809E-568ABC603965}" srcOrd="1" destOrd="0" presId="urn:microsoft.com/office/officeart/2016/7/layout/LinearBlockProcessNumbered"/>
    <dgm:cxn modelId="{F28389FC-2FCB-4DBE-B0F8-4B22FC401D64}" type="presParOf" srcId="{B7BF536E-C065-4FD4-AA68-E0A1CA298DB6}" destId="{075095EF-4C38-495C-81B8-29F80BDE3716}"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84FE6-7436-4127-9B15-987D8B287CA4}">
      <dsp:nvSpPr>
        <dsp:cNvPr id="0" name=""/>
        <dsp:cNvSpPr/>
      </dsp:nvSpPr>
      <dsp:spPr>
        <a:xfrm>
          <a:off x="791" y="0"/>
          <a:ext cx="3205646" cy="3384799"/>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647" tIns="0" rIns="316647" bIns="330200" numCol="1" spcCol="1270" anchor="t" anchorCtr="0">
          <a:noAutofit/>
        </a:bodyPr>
        <a:lstStyle/>
        <a:p>
          <a:pPr marL="0" lvl="0" indent="0" algn="l" defTabSz="844550">
            <a:lnSpc>
              <a:spcPct val="9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Tune algorithms the algorithms in previous slide for best parameters;</a:t>
          </a:r>
        </a:p>
      </dsp:txBody>
      <dsp:txXfrm>
        <a:off x="791" y="1353919"/>
        <a:ext cx="3205646" cy="2030879"/>
      </dsp:txXfrm>
    </dsp:sp>
    <dsp:sp modelId="{81C506B8-58C8-4DFA-B052-84800EAB9B75}">
      <dsp:nvSpPr>
        <dsp:cNvPr id="0" name=""/>
        <dsp:cNvSpPr/>
      </dsp:nvSpPr>
      <dsp:spPr>
        <a:xfrm>
          <a:off x="791" y="0"/>
          <a:ext cx="3205646" cy="135391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647" tIns="165100" rIns="31664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91" y="0"/>
        <a:ext cx="3205646" cy="1353919"/>
      </dsp:txXfrm>
    </dsp:sp>
    <dsp:sp modelId="{CAAE3FBE-50B9-4F19-B6AC-3B02F9946DB4}">
      <dsp:nvSpPr>
        <dsp:cNvPr id="0" name=""/>
        <dsp:cNvSpPr/>
      </dsp:nvSpPr>
      <dsp:spPr>
        <a:xfrm>
          <a:off x="3462889" y="0"/>
          <a:ext cx="3205646" cy="3384799"/>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647" tIns="0" rIns="316647" bIns="33020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The best model could be deployed as a browser extension to predict unseen cases;</a:t>
          </a:r>
        </a:p>
      </dsp:txBody>
      <dsp:txXfrm>
        <a:off x="3462889" y="1353919"/>
        <a:ext cx="3205646" cy="2030879"/>
      </dsp:txXfrm>
    </dsp:sp>
    <dsp:sp modelId="{F700C4D1-00C7-4744-99CA-C6D5916FBF17}">
      <dsp:nvSpPr>
        <dsp:cNvPr id="0" name=""/>
        <dsp:cNvSpPr/>
      </dsp:nvSpPr>
      <dsp:spPr>
        <a:xfrm>
          <a:off x="3462889" y="0"/>
          <a:ext cx="3205646" cy="135391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647" tIns="165100" rIns="31664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62889" y="0"/>
        <a:ext cx="3205646" cy="1353919"/>
      </dsp:txXfrm>
    </dsp:sp>
    <dsp:sp modelId="{F4C79949-E915-430F-9DF1-F128EC0D413B}">
      <dsp:nvSpPr>
        <dsp:cNvPr id="0" name=""/>
        <dsp:cNvSpPr/>
      </dsp:nvSpPr>
      <dsp:spPr>
        <a:xfrm>
          <a:off x="6924987" y="0"/>
          <a:ext cx="3205646" cy="3384799"/>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6647" tIns="0" rIns="316647" bIns="33020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Develop an online learner that would constantly be updated as instances arrive, and more malicious / legitimate domains are created.</a:t>
          </a:r>
        </a:p>
      </dsp:txBody>
      <dsp:txXfrm>
        <a:off x="6924987" y="1353919"/>
        <a:ext cx="3205646" cy="2030879"/>
      </dsp:txXfrm>
    </dsp:sp>
    <dsp:sp modelId="{FC790DB2-644F-4DB8-809E-568ABC603965}">
      <dsp:nvSpPr>
        <dsp:cNvPr id="0" name=""/>
        <dsp:cNvSpPr/>
      </dsp:nvSpPr>
      <dsp:spPr>
        <a:xfrm>
          <a:off x="6924987" y="0"/>
          <a:ext cx="3205646" cy="1353919"/>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647" tIns="165100" rIns="31664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924987" y="0"/>
        <a:ext cx="3205646" cy="135391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0E9CF-752B-4ADF-9A64-CCB8EEB8B075}"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29A32-EB93-4EDD-87FA-92C98936C387}" type="slidenum">
              <a:rPr lang="en-US" smtClean="0"/>
              <a:t>‹#›</a:t>
            </a:fld>
            <a:endParaRPr lang="en-US"/>
          </a:p>
        </p:txBody>
      </p:sp>
    </p:spTree>
    <p:extLst>
      <p:ext uri="{BB962C8B-B14F-4D97-AF65-F5344CB8AC3E}">
        <p14:creationId xmlns:p14="http://schemas.microsoft.com/office/powerpoint/2010/main" val="3918591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02122"/>
                </a:solidFill>
                <a:effectLst/>
                <a:latin typeface="Arial" panose="020B0604020202020204" pitchFamily="34" charset="0"/>
              </a:rPr>
              <a:t>Spear phishing: Phishing attempts directed at specific individuals or companies is known as </a:t>
            </a:r>
            <a:r>
              <a:rPr lang="en-US" b="0" i="1" dirty="0">
                <a:solidFill>
                  <a:srgbClr val="202122"/>
                </a:solidFill>
                <a:effectLst/>
                <a:latin typeface="Arial" panose="020B0604020202020204" pitchFamily="34" charset="0"/>
              </a:rPr>
              <a:t>spear phishing (focus on credibility)</a:t>
            </a:r>
          </a:p>
          <a:p>
            <a:pPr marL="171450" indent="-171450">
              <a:buFont typeface="Arial" panose="020B0604020202020204" pitchFamily="34" charset="0"/>
              <a:buChar char="•"/>
            </a:pPr>
            <a:r>
              <a:rPr lang="en-US" b="0" i="1" dirty="0">
                <a:solidFill>
                  <a:srgbClr val="202122"/>
                </a:solidFill>
                <a:effectLst/>
                <a:latin typeface="Arial" panose="020B0604020202020204" pitchFamily="34" charset="0"/>
              </a:rPr>
              <a:t>Generalized: no specific target, to increase their probability of success, reach, attackers use the same phishing attack on many users (focuses on increasing reach)</a:t>
            </a:r>
          </a:p>
        </p:txBody>
      </p:sp>
      <p:sp>
        <p:nvSpPr>
          <p:cNvPr id="4" name="Slide Number Placeholder 3"/>
          <p:cNvSpPr>
            <a:spLocks noGrp="1"/>
          </p:cNvSpPr>
          <p:nvPr>
            <p:ph type="sldNum" sz="quarter" idx="5"/>
          </p:nvPr>
        </p:nvSpPr>
        <p:spPr/>
        <p:txBody>
          <a:bodyPr/>
          <a:lstStyle/>
          <a:p>
            <a:fld id="{06F29A32-EB93-4EDD-87FA-92C98936C387}" type="slidenum">
              <a:rPr lang="en-US" smtClean="0"/>
              <a:t>2</a:t>
            </a:fld>
            <a:endParaRPr lang="en-US"/>
          </a:p>
        </p:txBody>
      </p:sp>
    </p:spTree>
    <p:extLst>
      <p:ext uri="{BB962C8B-B14F-4D97-AF65-F5344CB8AC3E}">
        <p14:creationId xmlns:p14="http://schemas.microsoft.com/office/powerpoint/2010/main" val="40391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dirty="0">
                <a:effectLst/>
                <a:latin typeface="Times New Roman" panose="02020603050405020304" pitchFamily="18" charset="0"/>
                <a:ea typeface="SimSun" panose="02010600030101010101" pitchFamily="2" charset="-122"/>
              </a:rPr>
              <a:t>The novel corona virus disease or COVID-19 in short, is a contagious respiratory and vascular disease caused by being infected with the Severe Acute Respiratory Syndrome coronavirus 2 (SARS-Cov-2). </a:t>
            </a:r>
            <a:r>
              <a:rPr lang="en-US" sz="1800" dirty="0">
                <a:effectLst/>
                <a:latin typeface="Times New Roman" panose="02020603050405020304" pitchFamily="18" charset="0"/>
                <a:ea typeface="SimSun" panose="02010600030101010101" pitchFamily="2" charset="-122"/>
              </a:rPr>
              <a:t>The earliest onset of symptoms has been reported by WHO officials on December 8</a:t>
            </a:r>
            <a:r>
              <a:rPr lang="en-US" sz="1800" baseline="30000" dirty="0">
                <a:effectLst/>
                <a:latin typeface="Times New Roman" panose="02020603050405020304" pitchFamily="18" charset="0"/>
                <a:ea typeface="SimSun" panose="02010600030101010101" pitchFamily="2" charset="-122"/>
              </a:rPr>
              <a:t>th</a:t>
            </a:r>
            <a:r>
              <a:rPr lang="en-US" sz="1800" dirty="0">
                <a:effectLst/>
                <a:latin typeface="Times New Roman" panose="02020603050405020304" pitchFamily="18" charset="0"/>
                <a:ea typeface="SimSun" panose="02010600030101010101" pitchFamily="2" charset="-122"/>
              </a:rPr>
              <a:t>, 2019 and the outbreak has been declared a pandemic on Mach 11.</a:t>
            </a:r>
            <a:endParaRPr lang="en-US" sz="1400"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800" b="0" i="0" u="none" strike="noStrike" baseline="0" dirty="0">
                <a:latin typeface="PalatinoLinotype-Roman"/>
              </a:rPr>
              <a:t>APWG’s contributing members report phishing URLs into APWG and study the ever-evolving nature and techniques of cybercrime.</a:t>
            </a:r>
          </a:p>
          <a:p>
            <a:pPr marL="285750" indent="-28575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Indicates that cybercriminals have become highly active by taking advantage of the massive increase of online activity caused by the pandemic. </a:t>
            </a:r>
            <a:endParaRPr lang="en-US" sz="1050" dirty="0"/>
          </a:p>
        </p:txBody>
      </p:sp>
      <p:sp>
        <p:nvSpPr>
          <p:cNvPr id="4" name="Slide Number Placeholder 3"/>
          <p:cNvSpPr>
            <a:spLocks noGrp="1"/>
          </p:cNvSpPr>
          <p:nvPr>
            <p:ph type="sldNum" sz="quarter" idx="5"/>
          </p:nvPr>
        </p:nvSpPr>
        <p:spPr/>
        <p:txBody>
          <a:bodyPr/>
          <a:lstStyle/>
          <a:p>
            <a:fld id="{06F29A32-EB93-4EDD-87FA-92C98936C387}" type="slidenum">
              <a:rPr lang="en-US" smtClean="0"/>
              <a:t>3</a:t>
            </a:fld>
            <a:endParaRPr lang="en-US"/>
          </a:p>
        </p:txBody>
      </p:sp>
    </p:spTree>
    <p:extLst>
      <p:ext uri="{BB962C8B-B14F-4D97-AF65-F5344CB8AC3E}">
        <p14:creationId xmlns:p14="http://schemas.microsoft.com/office/powerpoint/2010/main" val="7245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Prevent: prevention directions </a:t>
            </a:r>
            <a:r>
              <a:rPr lang="en-US" sz="1800" b="0" i="0" u="none" strike="noStrike" baseline="0" dirty="0">
                <a:latin typeface="CMR12"/>
              </a:rPr>
              <a:t>include case studies of phishing attacks within organizations and universities. They also include investigations into technical security measures as phishing attacks also exploit weakness in current web security.</a:t>
            </a:r>
            <a:endParaRPr lang="en-US" sz="1800" b="0" i="0" u="none" strike="noStrike" baseline="0" dirty="0">
              <a:effectLst/>
              <a:latin typeface="Times New Roman" panose="02020603050405020304" pitchFamily="18" charset="0"/>
              <a:ea typeface="SimSun" panose="02010600030101010101" pitchFamily="2" charset="-122"/>
            </a:endParaRPr>
          </a:p>
          <a:p>
            <a:pPr marL="285750" indent="-285750" algn="l">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Educate: education include </a:t>
            </a:r>
            <a:r>
              <a:rPr lang="en-US" sz="1800" b="0" i="0" u="none" strike="noStrike" baseline="0" dirty="0">
                <a:latin typeface="CMR12"/>
              </a:rPr>
              <a:t>legislation, user training, and public awareness. Where users are trained to recognize and report phishing attack</a:t>
            </a:r>
          </a:p>
          <a:p>
            <a:pPr marL="285750" indent="-285750" algn="l">
              <a:buFont typeface="Arial" panose="020B0604020202020204" pitchFamily="34" charset="0"/>
              <a:buChar char="•"/>
            </a:pPr>
            <a:r>
              <a:rPr lang="en-US" sz="1800" b="0" i="0" u="none" strike="noStrike" baseline="0" dirty="0">
                <a:effectLst/>
                <a:latin typeface="CMR12"/>
                <a:ea typeface="SimSun" panose="02010600030101010101" pitchFamily="2" charset="-122"/>
              </a:rPr>
              <a:t>Detection: can be divided in three categories </a:t>
            </a:r>
            <a:r>
              <a:rPr lang="en-US" sz="1800" dirty="0">
                <a:effectLst/>
                <a:latin typeface="Times New Roman" panose="02020603050405020304" pitchFamily="18" charset="0"/>
                <a:ea typeface="SimSun" panose="02010600030101010101" pitchFamily="2" charset="-122"/>
              </a:rPr>
              <a:t>visual similarity-based detection systems, list-based detection systems and Machine Learning based detection systems</a:t>
            </a:r>
          </a:p>
          <a:p>
            <a:pPr marL="285750" indent="-285750" algn="l">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Although user education and prevention are crucial, end-users are always vulnerable to attacks as attackers can use new techniques and exploit those vulnerabilities to trick them into opening links and releasing their personal information. </a:t>
            </a:r>
            <a:endParaRPr lang="en-US" dirty="0"/>
          </a:p>
        </p:txBody>
      </p:sp>
      <p:sp>
        <p:nvSpPr>
          <p:cNvPr id="4" name="Slide Number Placeholder 3"/>
          <p:cNvSpPr>
            <a:spLocks noGrp="1"/>
          </p:cNvSpPr>
          <p:nvPr>
            <p:ph type="sldNum" sz="quarter" idx="5"/>
          </p:nvPr>
        </p:nvSpPr>
        <p:spPr/>
        <p:txBody>
          <a:bodyPr/>
          <a:lstStyle/>
          <a:p>
            <a:fld id="{06F29A32-EB93-4EDD-87FA-92C98936C387}" type="slidenum">
              <a:rPr lang="en-US" smtClean="0"/>
              <a:t>4</a:t>
            </a:fld>
            <a:endParaRPr lang="en-US"/>
          </a:p>
        </p:txBody>
      </p:sp>
    </p:spTree>
    <p:extLst>
      <p:ext uri="{BB962C8B-B14F-4D97-AF65-F5344CB8AC3E}">
        <p14:creationId xmlns:p14="http://schemas.microsoft.com/office/powerpoint/2010/main" val="438000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Times New Roman" panose="02020603050405020304" pitchFamily="18" charset="0"/>
                <a:ea typeface="MinionPro-Regular"/>
              </a:rPr>
              <a:t>Visual similarity: as the name states, they visually compare a suspected phishing page with a legitimate one; their weaknesses are that they are very complex in nature and they have high processing costs because prior knowledge about the websites or large databases of images need to be stored.</a:t>
            </a: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List-based: In these systems, there are two types of lists: a list containing malicious domains, the blacklist and another one containing legitimate domains, the whitelist</a:t>
            </a: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ML build a model  where the phishing detection is simply a classification task classifying phishing domains from legitimate ones with weights generated from the features and data set (garbage in, garbage out)</a:t>
            </a:r>
          </a:p>
          <a:p>
            <a:endParaRPr lang="en-U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In a real-time environment, the detection of a phishing attack should be effective and very fast. List-based approaches are fast, but they are not able to detect zero-hour (</a:t>
            </a:r>
            <a:r>
              <a:rPr lang="en-US" sz="1800" dirty="0">
                <a:effectLst/>
                <a:latin typeface="Times New Roman" panose="02020603050405020304" pitchFamily="18" charset="0"/>
                <a:ea typeface="MinionPro-Regular"/>
              </a:rPr>
              <a:t>new</a:t>
            </a:r>
            <a:r>
              <a:rPr lang="en-US" sz="1800" dirty="0">
                <a:effectLst/>
                <a:latin typeface="Times New Roman" panose="02020603050405020304" pitchFamily="18" charset="0"/>
                <a:ea typeface="SimSun" panose="02010600030101010101" pitchFamily="2" charset="-122"/>
              </a:rPr>
              <a:t>) phishing attacks. On the other hand, visual similarity-based approaches are time consuming, require a lot of memory, and fail to detect zero-hour attacks.; therefore ML has been proven to be the most effective of these systems.</a:t>
            </a:r>
            <a:endParaRPr lang="en-US" dirty="0"/>
          </a:p>
        </p:txBody>
      </p:sp>
      <p:sp>
        <p:nvSpPr>
          <p:cNvPr id="4" name="Slide Number Placeholder 3"/>
          <p:cNvSpPr>
            <a:spLocks noGrp="1"/>
          </p:cNvSpPr>
          <p:nvPr>
            <p:ph type="sldNum" sz="quarter" idx="5"/>
          </p:nvPr>
        </p:nvSpPr>
        <p:spPr/>
        <p:txBody>
          <a:bodyPr/>
          <a:lstStyle/>
          <a:p>
            <a:fld id="{06F29A32-EB93-4EDD-87FA-92C98936C387}" type="slidenum">
              <a:rPr lang="en-US" smtClean="0"/>
              <a:t>5</a:t>
            </a:fld>
            <a:endParaRPr lang="en-US"/>
          </a:p>
        </p:txBody>
      </p:sp>
    </p:spTree>
    <p:extLst>
      <p:ext uri="{BB962C8B-B14F-4D97-AF65-F5344CB8AC3E}">
        <p14:creationId xmlns:p14="http://schemas.microsoft.com/office/powerpoint/2010/main" val="740011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effectLst/>
                <a:latin typeface="Times New Roman" panose="02020603050405020304" pitchFamily="18" charset="0"/>
                <a:ea typeface="SimSun" panose="02010600030101010101" pitchFamily="2" charset="-122"/>
              </a:rPr>
              <a:t>One thing we should pay attention to is that we are classifying from </a:t>
            </a:r>
            <a:r>
              <a:rPr lang="en-US" sz="1200" b="1" spc="-5" dirty="0">
                <a:effectLst/>
                <a:latin typeface="Times New Roman" panose="02020603050405020304" pitchFamily="18" charset="0"/>
                <a:ea typeface="SimSun" panose="02010600030101010101" pitchFamily="2" charset="-122"/>
              </a:rPr>
              <a:t>DOMAIN NAME (sub-domain, domain name and suffix) </a:t>
            </a:r>
            <a:r>
              <a:rPr lang="en-US" sz="1200" b="0" spc="-5" dirty="0">
                <a:effectLst/>
                <a:latin typeface="Times New Roman" panose="02020603050405020304" pitchFamily="18" charset="0"/>
                <a:ea typeface="SimSun" panose="02010600030101010101" pitchFamily="2" charset="-122"/>
              </a:rPr>
              <a:t>and not from the entire URL.</a:t>
            </a:r>
            <a:endParaRPr lang="en-US" sz="1200" b="1" spc="-5" dirty="0">
              <a:effectLst/>
              <a:latin typeface="Times New Roman" panose="02020603050405020304" pitchFamily="18" charset="0"/>
              <a:ea typeface="SimSun" panose="02010600030101010101" pitchFamily="2" charset="-122"/>
            </a:endParaRPr>
          </a:p>
        </p:txBody>
      </p:sp>
      <p:sp>
        <p:nvSpPr>
          <p:cNvPr id="4" name="Slide Number Placeholder 3"/>
          <p:cNvSpPr>
            <a:spLocks noGrp="1"/>
          </p:cNvSpPr>
          <p:nvPr>
            <p:ph type="sldNum" sz="quarter" idx="5"/>
          </p:nvPr>
        </p:nvSpPr>
        <p:spPr/>
        <p:txBody>
          <a:bodyPr/>
          <a:lstStyle/>
          <a:p>
            <a:fld id="{06F29A32-EB93-4EDD-87FA-92C98936C387}" type="slidenum">
              <a:rPr lang="en-US" smtClean="0"/>
              <a:t>6</a:t>
            </a:fld>
            <a:endParaRPr lang="en-US"/>
          </a:p>
        </p:txBody>
      </p:sp>
    </p:spTree>
    <p:extLst>
      <p:ext uri="{BB962C8B-B14F-4D97-AF65-F5344CB8AC3E}">
        <p14:creationId xmlns:p14="http://schemas.microsoft.com/office/powerpoint/2010/main" val="2235833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5" dirty="0">
                <a:effectLst/>
                <a:latin typeface="Times New Roman" panose="02020603050405020304" pitchFamily="18" charset="0"/>
                <a:ea typeface="SimSun" panose="02010600030101010101" pitchFamily="2" charset="-122"/>
              </a:rPr>
              <a:t>keywords = ['</a:t>
            </a:r>
            <a:r>
              <a:rPr lang="en-US" sz="1200" spc="-5" dirty="0" err="1">
                <a:effectLst/>
                <a:latin typeface="Times New Roman" panose="02020603050405020304" pitchFamily="18" charset="0"/>
                <a:ea typeface="SimSun" panose="02010600030101010101" pitchFamily="2" charset="-122"/>
              </a:rPr>
              <a:t>covid</a:t>
            </a:r>
            <a:r>
              <a:rPr lang="en-US" sz="1200" spc="-5" dirty="0">
                <a:effectLst/>
                <a:latin typeface="Times New Roman" panose="02020603050405020304" pitchFamily="18" charset="0"/>
                <a:ea typeface="SimSun" panose="02010600030101010101" pitchFamily="2" charset="-122"/>
              </a:rPr>
              <a:t>' , '</a:t>
            </a:r>
            <a:r>
              <a:rPr lang="en-US" sz="1200" spc="-5" dirty="0" err="1">
                <a:effectLst/>
                <a:latin typeface="Times New Roman" panose="02020603050405020304" pitchFamily="18" charset="0"/>
                <a:ea typeface="SimSun" panose="02010600030101010101" pitchFamily="2" charset="-122"/>
              </a:rPr>
              <a:t>ncov</a:t>
            </a:r>
            <a:r>
              <a:rPr lang="en-US" sz="1200" spc="-5" dirty="0">
                <a:effectLst/>
                <a:latin typeface="Times New Roman" panose="02020603050405020304" pitchFamily="18" charset="0"/>
                <a:ea typeface="SimSun" panose="02010600030101010101" pitchFamily="2" charset="-122"/>
              </a:rPr>
              <a:t>', '</a:t>
            </a:r>
            <a:r>
              <a:rPr lang="en-US" sz="1200" spc="-5" dirty="0" err="1">
                <a:effectLst/>
                <a:latin typeface="Times New Roman" panose="02020603050405020304" pitchFamily="18" charset="0"/>
                <a:ea typeface="SimSun" panose="02010600030101010101" pitchFamily="2" charset="-122"/>
              </a:rPr>
              <a:t>wuhan</a:t>
            </a:r>
            <a:r>
              <a:rPr lang="en-US" sz="1200" spc="-5" dirty="0">
                <a:effectLst/>
                <a:latin typeface="Times New Roman" panose="02020603050405020304" pitchFamily="18" charset="0"/>
                <a:ea typeface="SimSun" panose="02010600030101010101" pitchFamily="2" charset="-122"/>
              </a:rPr>
              <a:t>', '</a:t>
            </a:r>
            <a:r>
              <a:rPr lang="en-US" sz="1200" spc="-5" dirty="0" err="1">
                <a:effectLst/>
                <a:latin typeface="Times New Roman" panose="02020603050405020304" pitchFamily="18" charset="0"/>
                <a:ea typeface="SimSun" panose="02010600030101010101" pitchFamily="2" charset="-122"/>
              </a:rPr>
              <a:t>chinavirus</a:t>
            </a:r>
            <a:r>
              <a:rPr lang="en-US" sz="1200" spc="-5" dirty="0">
                <a:effectLst/>
                <a:latin typeface="Times New Roman" panose="02020603050405020304" pitchFamily="18" charset="0"/>
                <a:ea typeface="SimSun" panose="02010600030101010101" pitchFamily="2" charset="-122"/>
              </a:rPr>
              <a:t>', 'ncov-19', 'virus', 'covid-19', 'covid19', '</a:t>
            </a:r>
            <a:r>
              <a:rPr lang="en-US" sz="1200" spc="-5" dirty="0" err="1">
                <a:effectLst/>
                <a:latin typeface="Times New Roman" panose="02020603050405020304" pitchFamily="18" charset="0"/>
                <a:ea typeface="SimSun" panose="02010600030101010101" pitchFamily="2" charset="-122"/>
              </a:rPr>
              <a:t>sars</a:t>
            </a:r>
            <a:r>
              <a:rPr lang="en-US" sz="1200" spc="-5" dirty="0">
                <a:effectLst/>
                <a:latin typeface="Times New Roman" panose="02020603050405020304" pitchFamily="18" charset="0"/>
                <a:ea typeface="SimSun" panose="02010600030101010101" pitchFamily="2" charset="-122"/>
              </a:rPr>
              <a:t>', '</a:t>
            </a:r>
            <a:r>
              <a:rPr lang="en-US" sz="1200" spc="-5" dirty="0" err="1">
                <a:effectLst/>
                <a:latin typeface="Times New Roman" panose="02020603050405020304" pitchFamily="18" charset="0"/>
                <a:ea typeface="SimSun" panose="02010600030101010101" pitchFamily="2" charset="-122"/>
              </a:rPr>
              <a:t>wuhanvirus</a:t>
            </a:r>
            <a:r>
              <a:rPr lang="en-US" sz="1200" spc="-5" dirty="0">
                <a:effectLst/>
                <a:latin typeface="Times New Roman" panose="02020603050405020304" pitchFamily="18" charset="0"/>
                <a:ea typeface="SimSun" panose="02010600030101010101" pitchFamily="2" charset="-122"/>
              </a:rPr>
              <a:t>', '</a:t>
            </a:r>
            <a:r>
              <a:rPr lang="en-US" sz="1200" spc="-5" dirty="0" err="1">
                <a:effectLst/>
                <a:latin typeface="Times New Roman" panose="02020603050405020304" pitchFamily="18" charset="0"/>
                <a:ea typeface="SimSun" panose="02010600030101010101" pitchFamily="2" charset="-122"/>
              </a:rPr>
              <a:t>novelvirus</a:t>
            </a:r>
            <a:r>
              <a:rPr lang="en-US" sz="1200" spc="-5" dirty="0">
                <a:effectLst/>
                <a:latin typeface="Times New Roman" panose="02020603050405020304" pitchFamily="18" charset="0"/>
                <a:ea typeface="SimSun" panose="02010600030101010101" pitchFamily="2" charset="-122"/>
              </a:rPr>
              <a:t>’]</a:t>
            </a:r>
          </a:p>
          <a:p>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0" dirty="0">
                <a:effectLst/>
                <a:latin typeface="+mn-lt"/>
                <a:ea typeface="+mn-ea"/>
              </a:rPr>
              <a:t>Whitelist: </a:t>
            </a:r>
            <a:r>
              <a:rPr lang="en-US" sz="1200" spc="-5" dirty="0">
                <a:effectLst/>
                <a:latin typeface="Times New Roman" panose="02020603050405020304" pitchFamily="18" charset="0"/>
                <a:ea typeface="SimSun" panose="02010600030101010101" pitchFamily="2" charset="-122"/>
              </a:rPr>
              <a:t> we obtained more than 5000 domains this way.</a:t>
            </a:r>
          </a:p>
          <a:p>
            <a:r>
              <a:rPr lang="en-US" sz="1200" spc="0" dirty="0">
                <a:effectLst/>
                <a:latin typeface="+mn-lt"/>
                <a:ea typeface="+mn-ea"/>
              </a:rPr>
              <a:t>Malicious: </a:t>
            </a:r>
            <a:r>
              <a:rPr lang="en-US" sz="1200" spc="-5" dirty="0">
                <a:latin typeface="Times New Roman" panose="02020603050405020304" pitchFamily="18" charset="0"/>
                <a:ea typeface="SimSun" panose="02010600030101010101" pitchFamily="2" charset="-122"/>
              </a:rPr>
              <a:t>More than 60000 domains were collected.</a:t>
            </a:r>
          </a:p>
          <a:p>
            <a:endParaRPr lang="en-US" sz="1200" spc="0" dirty="0">
              <a:effectLst/>
              <a:latin typeface="+mn-lt"/>
              <a:ea typeface="+mn-ea"/>
            </a:endParaRPr>
          </a:p>
          <a:p>
            <a:r>
              <a:rPr lang="en-US" sz="1200" spc="-5" dirty="0">
                <a:effectLst/>
                <a:latin typeface="Times New Roman" panose="02020603050405020304" pitchFamily="18" charset="0"/>
                <a:ea typeface="SimSun" panose="02010600030101010101" pitchFamily="2" charset="-122"/>
              </a:rPr>
              <a:t>After that, we extract useful features from the generated data set and then move on to the model construction and algorithm tuning</a:t>
            </a:r>
            <a:endParaRPr lang="en-US" dirty="0"/>
          </a:p>
        </p:txBody>
      </p:sp>
      <p:sp>
        <p:nvSpPr>
          <p:cNvPr id="4" name="Slide Number Placeholder 3"/>
          <p:cNvSpPr>
            <a:spLocks noGrp="1"/>
          </p:cNvSpPr>
          <p:nvPr>
            <p:ph type="sldNum" sz="quarter" idx="5"/>
          </p:nvPr>
        </p:nvSpPr>
        <p:spPr/>
        <p:txBody>
          <a:bodyPr/>
          <a:lstStyle/>
          <a:p>
            <a:fld id="{06F29A32-EB93-4EDD-87FA-92C98936C387}" type="slidenum">
              <a:rPr lang="en-US" smtClean="0"/>
              <a:t>7</a:t>
            </a:fld>
            <a:endParaRPr lang="en-US"/>
          </a:p>
        </p:txBody>
      </p:sp>
    </p:spTree>
    <p:extLst>
      <p:ext uri="{BB962C8B-B14F-4D97-AF65-F5344CB8AC3E}">
        <p14:creationId xmlns:p14="http://schemas.microsoft.com/office/powerpoint/2010/main" val="1660752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As mentioned earlier, we need to be able to be fast while extracting features and classifying domains, that is the reason why we have extracted a set of lexical features successfully used in literature and not time consuming to extract.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Entropy: </a:t>
            </a:r>
            <a:r>
              <a:rPr lang="en-US" sz="2800" b="1" i="0" dirty="0">
                <a:solidFill>
                  <a:srgbClr val="202124"/>
                </a:solidFill>
                <a:effectLst/>
                <a:latin typeface="arial" panose="020B0604020202020204" pitchFamily="34" charset="0"/>
              </a:rPr>
              <a:t>Shannon entropy</a:t>
            </a:r>
            <a:r>
              <a:rPr lang="en-US" sz="2800" b="0" i="0" dirty="0">
                <a:solidFill>
                  <a:srgbClr val="202124"/>
                </a:solidFill>
                <a:effectLst/>
                <a:latin typeface="arial" panose="020B0604020202020204" pitchFamily="34" charset="0"/>
              </a:rPr>
              <a:t> allows to estimate the average minimum number of bits needed to encode a </a:t>
            </a:r>
            <a:r>
              <a:rPr lang="en-US" sz="2800" b="1" i="0" dirty="0">
                <a:solidFill>
                  <a:srgbClr val="202124"/>
                </a:solidFill>
                <a:effectLst/>
                <a:latin typeface="arial" panose="020B0604020202020204" pitchFamily="34" charset="0"/>
              </a:rPr>
              <a:t>string</a:t>
            </a:r>
            <a:r>
              <a:rPr lang="en-US" sz="2800" b="0" i="0" dirty="0">
                <a:solidFill>
                  <a:srgbClr val="202124"/>
                </a:solidFill>
                <a:effectLst/>
                <a:latin typeface="arial" panose="020B0604020202020204" pitchFamily="34" charset="0"/>
              </a:rPr>
              <a:t> of symbols based on the alphabet size and the frequency of the symbols, we notice we need less bits to encode legitimate domains than malicious domains on average.</a:t>
            </a:r>
            <a:endParaRPr lang="en-US" sz="1800" b="1" dirty="0"/>
          </a:p>
          <a:p>
            <a:pPr algn="l"/>
            <a:r>
              <a:rPr lang="en-US" sz="1800" b="1" i="0" u="none" strike="noStrike" baseline="0" dirty="0" err="1">
                <a:solidFill>
                  <a:srgbClr val="000000"/>
                </a:solidFill>
                <a:latin typeface="CMR12"/>
              </a:rPr>
              <a:t>Tranco</a:t>
            </a:r>
            <a:r>
              <a:rPr lang="en-US" sz="1800" b="1" i="0" u="none" strike="noStrike" baseline="0" dirty="0">
                <a:solidFill>
                  <a:srgbClr val="000000"/>
                </a:solidFill>
                <a:latin typeface="CMR12"/>
              </a:rPr>
              <a:t> rank: </a:t>
            </a:r>
            <a:r>
              <a:rPr lang="en-US" sz="1800" b="0" i="0" u="none" strike="noStrike" baseline="0" dirty="0">
                <a:solidFill>
                  <a:srgbClr val="000000"/>
                </a:solidFill>
                <a:latin typeface="CMR12"/>
              </a:rPr>
              <a:t>like Alexa Rank, checks whether the domain is on the 1m most visited website list</a:t>
            </a:r>
            <a:endParaRPr lang="en-US" sz="1800" b="1" i="0" u="none" strike="noStrike" baseline="0" dirty="0">
              <a:solidFill>
                <a:srgbClr val="000000"/>
              </a:solidFill>
              <a:latin typeface="CMR12"/>
            </a:endParaRPr>
          </a:p>
          <a:p>
            <a:pPr algn="l"/>
            <a:r>
              <a:rPr lang="en-US" sz="1800" b="1" i="0" u="none" strike="noStrike" baseline="0" dirty="0" err="1">
                <a:solidFill>
                  <a:srgbClr val="000000"/>
                </a:solidFill>
                <a:latin typeface="CMR12"/>
              </a:rPr>
              <a:t>Freenom</a:t>
            </a:r>
            <a:r>
              <a:rPr lang="en-US" sz="1800" b="1" i="0" u="none" strike="noStrike" baseline="0" dirty="0">
                <a:solidFill>
                  <a:srgbClr val="000000"/>
                </a:solidFill>
                <a:latin typeface="CMR12"/>
              </a:rPr>
              <a:t>: </a:t>
            </a:r>
            <a:r>
              <a:rPr lang="en-US" sz="1800" b="0" i="0" u="none" strike="noStrike" baseline="0" dirty="0">
                <a:solidFill>
                  <a:srgbClr val="000000"/>
                </a:solidFill>
                <a:latin typeface="CMR12"/>
              </a:rPr>
              <a:t>This feature checks whether the TLD belongs to Freenom</a:t>
            </a:r>
            <a:r>
              <a:rPr lang="en-US" sz="1800" b="0" i="0" u="none" strike="noStrike" baseline="0" dirty="0">
                <a:solidFill>
                  <a:srgbClr val="0000FF"/>
                </a:solidFill>
                <a:latin typeface="CMR8"/>
              </a:rPr>
              <a:t>2</a:t>
            </a:r>
            <a:r>
              <a:rPr lang="en-US" sz="1800" b="0" i="0" u="none" strike="noStrike" baseline="0" dirty="0">
                <a:solidFill>
                  <a:srgbClr val="000000"/>
                </a:solidFill>
                <a:latin typeface="CMR12"/>
              </a:rPr>
              <a:t>. </a:t>
            </a:r>
            <a:r>
              <a:rPr lang="en-US" sz="1800" b="0" i="0" u="none" strike="noStrike" baseline="0" dirty="0" err="1">
                <a:solidFill>
                  <a:srgbClr val="000000"/>
                </a:solidFill>
                <a:latin typeface="CMR12"/>
              </a:rPr>
              <a:t>Freenom</a:t>
            </a:r>
            <a:r>
              <a:rPr lang="en-US" sz="1800" b="0" i="0" u="none" strike="noStrike" baseline="0" dirty="0">
                <a:solidFill>
                  <a:srgbClr val="000000"/>
                </a:solidFill>
                <a:latin typeface="CMR12"/>
              </a:rPr>
              <a:t> provides free domain names on \.</a:t>
            </a:r>
            <a:r>
              <a:rPr lang="en-US" sz="1800" b="0" i="0" u="none" strike="noStrike" baseline="0" dirty="0" err="1">
                <a:solidFill>
                  <a:srgbClr val="000000"/>
                </a:solidFill>
                <a:latin typeface="CMR12"/>
              </a:rPr>
              <a:t>cf</a:t>
            </a:r>
            <a:r>
              <a:rPr lang="en-US" sz="1800" b="0" i="0" u="none" strike="noStrike" baseline="0" dirty="0">
                <a:solidFill>
                  <a:srgbClr val="000000"/>
                </a:solidFill>
                <a:latin typeface="CMR12"/>
              </a:rPr>
              <a:t>", \.</a:t>
            </a:r>
            <a:r>
              <a:rPr lang="en-US" sz="1800" b="0" i="0" u="none" strike="noStrike" baseline="0" dirty="0" err="1">
                <a:solidFill>
                  <a:srgbClr val="000000"/>
                </a:solidFill>
                <a:latin typeface="CMR12"/>
              </a:rPr>
              <a:t>gq</a:t>
            </a:r>
            <a:r>
              <a:rPr lang="en-US" sz="1800" b="0" i="0" u="none" strike="noStrike" baseline="0" dirty="0">
                <a:solidFill>
                  <a:srgbClr val="000000"/>
                </a:solidFill>
                <a:latin typeface="CMR12"/>
              </a:rPr>
              <a:t>",\.ml", \.</a:t>
            </a:r>
            <a:r>
              <a:rPr lang="en-US" sz="1800" b="0" i="0" u="none" strike="noStrike" baseline="0" dirty="0" err="1">
                <a:solidFill>
                  <a:srgbClr val="000000"/>
                </a:solidFill>
                <a:latin typeface="CMR12"/>
              </a:rPr>
              <a:t>tk</a:t>
            </a:r>
            <a:r>
              <a:rPr lang="en-US" sz="1800" b="0" i="0" u="none" strike="noStrike" baseline="0" dirty="0">
                <a:solidFill>
                  <a:srgbClr val="000000"/>
                </a:solidFill>
                <a:latin typeface="CMR12"/>
              </a:rPr>
              <a:t>" and \.</a:t>
            </a:r>
            <a:r>
              <a:rPr lang="en-US" sz="1800" b="0" i="0" u="none" strike="noStrike" baseline="0" dirty="0" err="1">
                <a:solidFill>
                  <a:srgbClr val="000000"/>
                </a:solidFill>
                <a:latin typeface="CMR12"/>
              </a:rPr>
              <a:t>ga</a:t>
            </a:r>
            <a:r>
              <a:rPr lang="en-US" sz="1800" b="0" i="0" u="none" strike="noStrike" baseline="0" dirty="0">
                <a:solidFill>
                  <a:srgbClr val="000000"/>
                </a:solidFill>
                <a:latin typeface="CMR12"/>
              </a:rPr>
              <a:t>" TLD</a:t>
            </a:r>
          </a:p>
          <a:p>
            <a:pPr algn="l"/>
            <a:r>
              <a:rPr lang="en-US" sz="1800" b="1" i="0" u="none" strike="noStrike" baseline="0" dirty="0" err="1">
                <a:solidFill>
                  <a:srgbClr val="000000"/>
                </a:solidFill>
                <a:latin typeface="CMR12"/>
              </a:rPr>
              <a:t>Subdoms</a:t>
            </a:r>
            <a:r>
              <a:rPr lang="en-US" sz="1800" b="1" i="0" u="none" strike="noStrike" baseline="0" dirty="0">
                <a:solidFill>
                  <a:srgbClr val="000000"/>
                </a:solidFill>
                <a:latin typeface="CMR12"/>
              </a:rPr>
              <a:t>:</a:t>
            </a:r>
            <a:r>
              <a:rPr lang="en-US" sz="1800" b="0" i="0" u="none" strike="noStrike" baseline="0" dirty="0">
                <a:solidFill>
                  <a:srgbClr val="000000"/>
                </a:solidFill>
                <a:latin typeface="CMR12"/>
              </a:rPr>
              <a:t> The last feature is a benchmark because most of the domains in the legitimate list have more than one subdomains, we have decided not to use it to avoid biasing our model.</a:t>
            </a:r>
          </a:p>
          <a:p>
            <a:pPr algn="l"/>
            <a:endParaRPr lang="en-US" dirty="0"/>
          </a:p>
        </p:txBody>
      </p:sp>
      <p:sp>
        <p:nvSpPr>
          <p:cNvPr id="4" name="Slide Number Placeholder 3"/>
          <p:cNvSpPr>
            <a:spLocks noGrp="1"/>
          </p:cNvSpPr>
          <p:nvPr>
            <p:ph type="sldNum" sz="quarter" idx="5"/>
          </p:nvPr>
        </p:nvSpPr>
        <p:spPr/>
        <p:txBody>
          <a:bodyPr/>
          <a:lstStyle/>
          <a:p>
            <a:fld id="{06F29A32-EB93-4EDD-87FA-92C98936C387}" type="slidenum">
              <a:rPr lang="en-US" smtClean="0"/>
              <a:t>8</a:t>
            </a:fld>
            <a:endParaRPr lang="en-US"/>
          </a:p>
        </p:txBody>
      </p:sp>
    </p:spTree>
    <p:extLst>
      <p:ext uri="{BB962C8B-B14F-4D97-AF65-F5344CB8AC3E}">
        <p14:creationId xmlns:p14="http://schemas.microsoft.com/office/powerpoint/2010/main" val="165319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tabLst>
                <a:tab pos="576263" algn="l"/>
              </a:tabLst>
            </a:pPr>
            <a:r>
              <a:rPr lang="en-US" sz="1200" dirty="0">
                <a:latin typeface="Times New Roman" panose="02020603050405020304" pitchFamily="18" charset="0"/>
                <a:cs typeface="Times New Roman" panose="02020603050405020304" pitchFamily="18" charset="0"/>
              </a:rPr>
              <a:t>The algorithms used in this project are:</a:t>
            </a:r>
          </a:p>
          <a:p>
            <a:pPr marL="277813" indent="-277813" algn="just">
              <a:tabLst>
                <a:tab pos="576263" algn="l"/>
              </a:tabLst>
            </a:pPr>
            <a:r>
              <a:rPr lang="en-US" sz="1200" dirty="0">
                <a:latin typeface="Times New Roman" panose="02020603050405020304" pitchFamily="18" charset="0"/>
                <a:cs typeface="Times New Roman" panose="02020603050405020304" pitchFamily="18" charset="0"/>
              </a:rPr>
              <a:t>Decision Tree (DT)</a:t>
            </a:r>
          </a:p>
          <a:p>
            <a:pPr marL="277813" indent="-277813" algn="just">
              <a:tabLst>
                <a:tab pos="576263" algn="l"/>
              </a:tabLst>
            </a:pPr>
            <a:r>
              <a:rPr lang="en-US" sz="1200" dirty="0">
                <a:latin typeface="Times New Roman" panose="02020603050405020304" pitchFamily="18" charset="0"/>
                <a:cs typeface="Times New Roman" panose="02020603050405020304" pitchFamily="18" charset="0"/>
              </a:rPr>
              <a:t>Random Forests (RF)</a:t>
            </a:r>
          </a:p>
          <a:p>
            <a:pPr marL="277813" indent="-277813" algn="just">
              <a:tabLst>
                <a:tab pos="576263" algn="l"/>
              </a:tabLst>
            </a:pPr>
            <a:r>
              <a:rPr lang="en-US" sz="1200" dirty="0">
                <a:latin typeface="Times New Roman" panose="02020603050405020304" pitchFamily="18" charset="0"/>
                <a:cs typeface="Times New Roman" panose="02020603050405020304" pitchFamily="18" charset="0"/>
              </a:rPr>
              <a:t>Extreme Gradient Boosting (XGBoost)</a:t>
            </a:r>
          </a:p>
          <a:p>
            <a:pPr marL="277813" indent="-277813" algn="just">
              <a:tabLst>
                <a:tab pos="576263" algn="l"/>
              </a:tabLst>
            </a:pPr>
            <a:r>
              <a:rPr lang="en-US" sz="1200" dirty="0">
                <a:latin typeface="Times New Roman" panose="02020603050405020304" pitchFamily="18" charset="0"/>
                <a:cs typeface="Times New Roman" panose="02020603050405020304" pitchFamily="18" charset="0"/>
              </a:rPr>
              <a:t>Gradient Boosting (GBC)</a:t>
            </a:r>
          </a:p>
          <a:p>
            <a:pPr marL="277813" indent="-277813" algn="just">
              <a:tabLst>
                <a:tab pos="576263" algn="l"/>
              </a:tabLst>
            </a:pPr>
            <a:r>
              <a:rPr lang="en-US" sz="1200" dirty="0">
                <a:latin typeface="Times New Roman" panose="02020603050405020304" pitchFamily="18" charset="0"/>
                <a:cs typeface="Times New Roman" panose="02020603050405020304" pitchFamily="18" charset="0"/>
              </a:rPr>
              <a:t>Multilayer </a:t>
            </a:r>
            <a:r>
              <a:rPr lang="en-US" sz="1200" dirty="0" err="1">
                <a:latin typeface="Times New Roman" panose="02020603050405020304" pitchFamily="18" charset="0"/>
                <a:cs typeface="Times New Roman" panose="02020603050405020304" pitchFamily="18" charset="0"/>
              </a:rPr>
              <a:t>Perceptrons</a:t>
            </a:r>
            <a:r>
              <a:rPr lang="en-US" sz="1200" dirty="0">
                <a:latin typeface="Times New Roman" panose="02020603050405020304" pitchFamily="18" charset="0"/>
                <a:cs typeface="Times New Roman" panose="02020603050405020304" pitchFamily="18" charset="0"/>
              </a:rPr>
              <a:t> (MLP) </a:t>
            </a:r>
          </a:p>
          <a:p>
            <a:pPr marL="277813" indent="-277813" algn="just">
              <a:tabLst>
                <a:tab pos="576263" algn="l"/>
              </a:tabLst>
            </a:pPr>
            <a:r>
              <a:rPr lang="en-US" sz="1200" dirty="0">
                <a:latin typeface="Times New Roman" panose="02020603050405020304" pitchFamily="18" charset="0"/>
                <a:cs typeface="Times New Roman" panose="02020603050405020304" pitchFamily="18" charset="0"/>
              </a:rPr>
              <a:t>Support Vector Machine (SVM)</a:t>
            </a:r>
          </a:p>
          <a:p>
            <a:pPr marL="277813" indent="-277813" algn="just">
              <a:tabLst>
                <a:tab pos="576263" algn="l"/>
              </a:tabLst>
            </a:pPr>
            <a:endParaRPr lang="en-US" sz="1200" dirty="0">
              <a:latin typeface="Times New Roman" panose="02020603050405020304" pitchFamily="18" charset="0"/>
              <a:cs typeface="Times New Roman" panose="02020603050405020304" pitchFamily="18" charset="0"/>
            </a:endParaRPr>
          </a:p>
          <a:p>
            <a:pPr marL="277813" indent="-277813" algn="just">
              <a:tabLst>
                <a:tab pos="576263" algn="l"/>
              </a:tabLst>
            </a:pPr>
            <a:r>
              <a:rPr lang="en-US" sz="1200" dirty="0">
                <a:latin typeface="Times New Roman" panose="02020603050405020304" pitchFamily="18" charset="0"/>
                <a:cs typeface="Times New Roman" panose="02020603050405020304" pitchFamily="18" charset="0"/>
              </a:rPr>
              <a:t>Here are the average scores under 10-fold cross-validation with legitimate domains making ¼ of the malicious domains (</a:t>
            </a:r>
            <a:r>
              <a:rPr lang="en-US" sz="1200" dirty="0" err="1">
                <a:latin typeface="Times New Roman" panose="02020603050405020304" pitchFamily="18" charset="0"/>
                <a:cs typeface="Times New Roman" panose="02020603050405020304" pitchFamily="18" charset="0"/>
              </a:rPr>
              <a:t>undersampled</a:t>
            </a:r>
            <a:r>
              <a:rPr lang="en-US" sz="1200" dirty="0">
                <a:latin typeface="Times New Roman" panose="02020603050405020304" pitchFamily="18" charset="0"/>
                <a:cs typeface="Times New Roman" panose="02020603050405020304" pitchFamily="18" charset="0"/>
              </a:rPr>
              <a:t>), untuned algorithms.</a:t>
            </a:r>
          </a:p>
        </p:txBody>
      </p:sp>
      <p:sp>
        <p:nvSpPr>
          <p:cNvPr id="4" name="Slide Number Placeholder 3"/>
          <p:cNvSpPr>
            <a:spLocks noGrp="1"/>
          </p:cNvSpPr>
          <p:nvPr>
            <p:ph type="sldNum" sz="quarter" idx="5"/>
          </p:nvPr>
        </p:nvSpPr>
        <p:spPr/>
        <p:txBody>
          <a:bodyPr/>
          <a:lstStyle/>
          <a:p>
            <a:fld id="{06F29A32-EB93-4EDD-87FA-92C98936C387}" type="slidenum">
              <a:rPr lang="en-US" smtClean="0"/>
              <a:t>9</a:t>
            </a:fld>
            <a:endParaRPr lang="en-US"/>
          </a:p>
        </p:txBody>
      </p:sp>
    </p:spTree>
    <p:extLst>
      <p:ext uri="{BB962C8B-B14F-4D97-AF65-F5344CB8AC3E}">
        <p14:creationId xmlns:p14="http://schemas.microsoft.com/office/powerpoint/2010/main" val="594695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12/4/2020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docs.apwg.org/reports/apwg_trends_report_q2_2020.pdf" TargetMode="External"/><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phishlabs.com/covid-19-threat-intelligence/" TargetMode="External"/><Relationship Id="rId5" Type="http://schemas.openxmlformats.org/officeDocument/2006/relationships/hyperlink" Target="https://www.domaintools.com/resources/blog/free-covid-19-threat-list-domain-risk-assessments-for-coronavirus-threats" TargetMode="External"/><Relationship Id="rId4" Type="http://schemas.openxmlformats.org/officeDocument/2006/relationships/hyperlink" Target="https://www.verisign.com/en_US/website-presence/online/what-is-a-url/index.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6.tm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7.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Rectangle 198">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047" name="Picture 200">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4525BFA0-6553-4BDF-893B-CD2D33C3D26D}"/>
              </a:ext>
            </a:extLst>
          </p:cNvPr>
          <p:cNvSpPr>
            <a:spLocks noGrp="1"/>
          </p:cNvSpPr>
          <p:nvPr>
            <p:ph type="ctrTitle"/>
          </p:nvPr>
        </p:nvSpPr>
        <p:spPr>
          <a:xfrm>
            <a:off x="486876" y="331504"/>
            <a:ext cx="4513792" cy="4519894"/>
          </a:xfrm>
        </p:spPr>
        <p:txBody>
          <a:bodyPr>
            <a:noAutofit/>
          </a:bodyPr>
          <a:lstStyle/>
          <a:p>
            <a:pPr>
              <a:lnSpc>
                <a:spcPct val="90000"/>
              </a:lnSpc>
            </a:pPr>
            <a:r>
              <a:rPr lang="en-US" dirty="0">
                <a:solidFill>
                  <a:srgbClr val="FFFFFF"/>
                </a:solidFill>
                <a:latin typeface="Times New Roman" panose="02020603050405020304" pitchFamily="18" charset="0"/>
                <a:cs typeface="Times New Roman" panose="02020603050405020304" pitchFamily="18" charset="0"/>
              </a:rPr>
              <a:t>Machine Learning based covid-19 phishing domains detection</a:t>
            </a:r>
          </a:p>
        </p:txBody>
      </p:sp>
      <p:sp useBgFill="1">
        <p:nvSpPr>
          <p:cNvPr id="1048"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49"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0" name="Group 206">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8" name="Straight Connector 207">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University of Ottawa | Future Further">
            <a:extLst>
              <a:ext uri="{FF2B5EF4-FFF2-40B4-BE49-F238E27FC236}">
                <a16:creationId xmlns:a16="http://schemas.microsoft.com/office/drawing/2014/main" id="{A5A19910-0FEC-4162-8218-0791294DF7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20" t="21327" r="2935" b="20981"/>
          <a:stretch/>
        </p:blipFill>
        <p:spPr bwMode="auto">
          <a:xfrm>
            <a:off x="6664679" y="3138355"/>
            <a:ext cx="5124328" cy="1802287"/>
          </a:xfrm>
          <a:prstGeom prst="rect">
            <a:avLst/>
          </a:prstGeom>
          <a:noFill/>
          <a:extLst>
            <a:ext uri="{909E8E84-426E-40DD-AFC4-6F175D3DCCD1}">
              <a14:hiddenFill xmlns:a14="http://schemas.microsoft.com/office/drawing/2010/main">
                <a:solidFill>
                  <a:srgbClr val="FFFFFF"/>
                </a:solidFill>
              </a14:hiddenFill>
            </a:ext>
          </a:extLst>
        </p:spPr>
      </p:pic>
      <p:sp>
        <p:nvSpPr>
          <p:cNvPr id="193" name="Subtitle 2">
            <a:extLst>
              <a:ext uri="{FF2B5EF4-FFF2-40B4-BE49-F238E27FC236}">
                <a16:creationId xmlns:a16="http://schemas.microsoft.com/office/drawing/2014/main" id="{CB892A66-6EDB-47F5-8AF3-89B036FF7800}"/>
              </a:ext>
            </a:extLst>
          </p:cNvPr>
          <p:cNvSpPr txBox="1">
            <a:spLocks/>
          </p:cNvSpPr>
          <p:nvPr/>
        </p:nvSpPr>
        <p:spPr>
          <a:xfrm>
            <a:off x="756431" y="5043228"/>
            <a:ext cx="4513792" cy="1258027"/>
          </a:xfrm>
          <a:prstGeom prst="rect">
            <a:avLst/>
          </a:prstGeom>
        </p:spPr>
        <p:txBody>
          <a:bodyPr anchor="b"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3200" dirty="0">
                <a:solidFill>
                  <a:schemeClr val="accent2">
                    <a:lumMod val="40000"/>
                    <a:lumOff val="60000"/>
                  </a:schemeClr>
                </a:solidFill>
                <a:effectLst>
                  <a:glow rad="139700">
                    <a:schemeClr val="accent3">
                      <a:satMod val="175000"/>
                      <a:alpha val="40000"/>
                    </a:schemeClr>
                  </a:glow>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Paul Kiyambu mvula</a:t>
            </a:r>
          </a:p>
          <a:p>
            <a:pPr marL="0" indent="0" algn="ctr">
              <a:buNone/>
            </a:pPr>
            <a:r>
              <a:rPr lang="en-US" sz="3200" dirty="0">
                <a:solidFill>
                  <a:schemeClr val="accent2">
                    <a:lumMod val="40000"/>
                    <a:lumOff val="60000"/>
                  </a:schemeClr>
                </a:solidFill>
                <a:effectLst>
                  <a:glow rad="139700">
                    <a:schemeClr val="accent3">
                      <a:satMod val="175000"/>
                      <a:alpha val="40000"/>
                    </a:schemeClr>
                  </a:glow>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pmvul089@uottawa.ca</a:t>
            </a:r>
          </a:p>
        </p:txBody>
      </p:sp>
    </p:spTree>
    <p:extLst>
      <p:ext uri="{BB962C8B-B14F-4D97-AF65-F5344CB8AC3E}">
        <p14:creationId xmlns:p14="http://schemas.microsoft.com/office/powerpoint/2010/main" val="23450822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B615-84A5-4D86-A1C1-3CFF932921FC}"/>
              </a:ext>
            </a:extLst>
          </p:cNvPr>
          <p:cNvSpPr>
            <a:spLocks noGrp="1"/>
          </p:cNvSpPr>
          <p:nvPr>
            <p:ph type="title"/>
          </p:nvPr>
        </p:nvSpPr>
        <p:spPr>
          <a:xfrm>
            <a:off x="685801" y="609600"/>
            <a:ext cx="10131425" cy="1456267"/>
          </a:xfrm>
        </p:spPr>
        <p:txBody>
          <a:bodyPr>
            <a:normAutofit/>
          </a:bodyPr>
          <a:lstStyle/>
          <a:p>
            <a:r>
              <a:rPr lang="en-US">
                <a:latin typeface="Times New Roman" panose="02020603050405020304" pitchFamily="18" charset="0"/>
                <a:cs typeface="Times New Roman" panose="02020603050405020304" pitchFamily="18" charset="0"/>
              </a:rPr>
              <a:t>Current/Future works</a:t>
            </a:r>
          </a:p>
        </p:txBody>
      </p:sp>
      <p:pic>
        <p:nvPicPr>
          <p:cNvPr id="6" name="Picture 2" descr="University of Ottawa | Future Further">
            <a:extLst>
              <a:ext uri="{FF2B5EF4-FFF2-40B4-BE49-F238E27FC236}">
                <a16:creationId xmlns:a16="http://schemas.microsoft.com/office/drawing/2014/main" id="{E2E8F921-1992-4D20-8107-E6BA4270CE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7" t="21246" r="4102" b="19240"/>
          <a:stretch/>
        </p:blipFill>
        <p:spPr bwMode="auto">
          <a:xfrm>
            <a:off x="9950444" y="15047"/>
            <a:ext cx="2241556" cy="8309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2">
            <a:extLst>
              <a:ext uri="{FF2B5EF4-FFF2-40B4-BE49-F238E27FC236}">
                <a16:creationId xmlns:a16="http://schemas.microsoft.com/office/drawing/2014/main" id="{B5EBA2CB-4440-44F5-A498-2168090BCC6F}"/>
              </a:ext>
            </a:extLst>
          </p:cNvPr>
          <p:cNvGraphicFramePr>
            <a:graphicFrameLocks noGrp="1"/>
          </p:cNvGraphicFramePr>
          <p:nvPr>
            <p:ph idx="1"/>
            <p:extLst>
              <p:ext uri="{D42A27DB-BD31-4B8C-83A1-F6EECF244321}">
                <p14:modId xmlns:p14="http://schemas.microsoft.com/office/powerpoint/2010/main" val="294014261"/>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792665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EE80-6280-44B4-8FD2-B6E44671B5BA}"/>
              </a:ext>
            </a:extLst>
          </p:cNvPr>
          <p:cNvSpPr>
            <a:spLocks noGrp="1"/>
          </p:cNvSpPr>
          <p:nvPr>
            <p:ph type="title"/>
          </p:nvPr>
        </p:nvSpPr>
        <p:spPr>
          <a:xfrm>
            <a:off x="1030286" y="470993"/>
            <a:ext cx="10131425" cy="1076453"/>
          </a:xfrm>
        </p:spPr>
        <p:txBody>
          <a:bodyPr>
            <a:normAutofit/>
          </a:bodyPr>
          <a:lstStyle/>
          <a:p>
            <a:pPr algn="ctr"/>
            <a:r>
              <a:rPr lang="en-US" sz="4800" dirty="0">
                <a:latin typeface="Times New Roman" panose="02020603050405020304" pitchFamily="18" charset="0"/>
                <a:cs typeface="Times New Roman" panose="02020603050405020304" pitchFamily="18" charset="0"/>
              </a:rPr>
              <a:t>INTERESTING ?</a:t>
            </a:r>
          </a:p>
        </p:txBody>
      </p:sp>
      <p:sp>
        <p:nvSpPr>
          <p:cNvPr id="3" name="Title 1">
            <a:extLst>
              <a:ext uri="{FF2B5EF4-FFF2-40B4-BE49-F238E27FC236}">
                <a16:creationId xmlns:a16="http://schemas.microsoft.com/office/drawing/2014/main" id="{7653F3AD-66E6-4EAE-8F02-AFF7633ED6F8}"/>
              </a:ext>
            </a:extLst>
          </p:cNvPr>
          <p:cNvSpPr txBox="1">
            <a:spLocks/>
          </p:cNvSpPr>
          <p:nvPr/>
        </p:nvSpPr>
        <p:spPr>
          <a:xfrm>
            <a:off x="1030286" y="2700866"/>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dirty="0">
                <a:effectLst>
                  <a:glow rad="139700">
                    <a:schemeClr val="accent1">
                      <a:satMod val="175000"/>
                      <a:alpha val="40000"/>
                    </a:schemeClr>
                  </a:glow>
                  <a:reflection blurRad="6350" stA="55000" endA="300" endPos="45500" dir="5400000" sy="-100000" algn="bl" rotWithShape="0"/>
                </a:effectLst>
                <a:latin typeface="Times New Roman" panose="02020603050405020304" pitchFamily="18" charset="0"/>
                <a:cs typeface="Times New Roman" panose="02020603050405020304" pitchFamily="18" charset="0"/>
              </a:rPr>
              <a:t>THANK YOU …</a:t>
            </a:r>
          </a:p>
        </p:txBody>
      </p:sp>
      <p:sp>
        <p:nvSpPr>
          <p:cNvPr id="4" name="Subtitle 2">
            <a:extLst>
              <a:ext uri="{FF2B5EF4-FFF2-40B4-BE49-F238E27FC236}">
                <a16:creationId xmlns:a16="http://schemas.microsoft.com/office/drawing/2014/main" id="{253A8C56-AE43-4398-B3AC-93749868BB7F}"/>
              </a:ext>
            </a:extLst>
          </p:cNvPr>
          <p:cNvSpPr txBox="1">
            <a:spLocks/>
          </p:cNvSpPr>
          <p:nvPr/>
        </p:nvSpPr>
        <p:spPr>
          <a:xfrm>
            <a:off x="3839102" y="5310553"/>
            <a:ext cx="4513792" cy="1258027"/>
          </a:xfrm>
          <a:prstGeom prst="rect">
            <a:avLst/>
          </a:prstGeom>
        </p:spPr>
        <p:txBody>
          <a:bodyPr anchor="b"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3200" dirty="0">
                <a:solidFill>
                  <a:schemeClr val="accent2">
                    <a:lumMod val="40000"/>
                    <a:lumOff val="60000"/>
                  </a:schemeClr>
                </a:solidFill>
                <a:effectLst>
                  <a:glow rad="139700">
                    <a:schemeClr val="accent3">
                      <a:satMod val="175000"/>
                      <a:alpha val="40000"/>
                    </a:schemeClr>
                  </a:glow>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Paul Kiyambu mvula</a:t>
            </a:r>
          </a:p>
          <a:p>
            <a:pPr marL="0" indent="0" algn="ctr">
              <a:buNone/>
            </a:pPr>
            <a:r>
              <a:rPr lang="en-US" sz="3200" dirty="0">
                <a:solidFill>
                  <a:schemeClr val="accent2">
                    <a:lumMod val="40000"/>
                    <a:lumOff val="60000"/>
                  </a:schemeClr>
                </a:solidFill>
                <a:effectLst>
                  <a:glow rad="139700">
                    <a:schemeClr val="accent3">
                      <a:satMod val="175000"/>
                      <a:alpha val="40000"/>
                    </a:schemeClr>
                  </a:glow>
                  <a:reflection blurRad="6350" stA="50000" endA="300" endPos="50000" dist="29997" dir="5400000" sy="-100000" algn="bl" rotWithShape="0"/>
                </a:effectLst>
                <a:latin typeface="Times New Roman" panose="02020603050405020304" pitchFamily="18" charset="0"/>
                <a:cs typeface="Times New Roman" panose="02020603050405020304" pitchFamily="18" charset="0"/>
              </a:rPr>
              <a:t>pmvul089@uottawa.ca</a:t>
            </a:r>
          </a:p>
        </p:txBody>
      </p:sp>
      <p:pic>
        <p:nvPicPr>
          <p:cNvPr id="8" name="Picture 2" descr="University of Ottawa | Future Further">
            <a:extLst>
              <a:ext uri="{FF2B5EF4-FFF2-40B4-BE49-F238E27FC236}">
                <a16:creationId xmlns:a16="http://schemas.microsoft.com/office/drawing/2014/main" id="{6B7CCD03-9B2F-410F-8EDE-217FD23199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57" t="21246" r="4102" b="19240"/>
          <a:stretch/>
        </p:blipFill>
        <p:spPr bwMode="auto">
          <a:xfrm>
            <a:off x="9950444" y="15047"/>
            <a:ext cx="224155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635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3933D-E37C-442C-980A-073ED5B9C542}"/>
              </a:ext>
            </a:extLst>
          </p:cNvPr>
          <p:cNvSpPr>
            <a:spLocks noGrp="1"/>
          </p:cNvSpPr>
          <p:nvPr>
            <p:ph type="title"/>
          </p:nvPr>
        </p:nvSpPr>
        <p:spPr>
          <a:xfrm>
            <a:off x="685799" y="1150076"/>
            <a:ext cx="3659389" cy="4557849"/>
          </a:xfrm>
        </p:spPr>
        <p:txBody>
          <a:bodyPr>
            <a:normAutofit/>
          </a:bodyPr>
          <a:lstStyle/>
          <a:p>
            <a:pPr algn="r"/>
            <a:r>
              <a:rPr lang="en-US" dirty="0">
                <a:latin typeface="Times New Roman" panose="02020603050405020304" pitchFamily="18" charset="0"/>
                <a:cs typeface="Times New Roman" panose="02020603050405020304" pitchFamily="18" charset="0"/>
              </a:rPr>
              <a:t>references</a:t>
            </a:r>
            <a:endParaRPr lang="en-US">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3073A0-8E14-4587-8EFD-0164F290FD61}"/>
              </a:ext>
            </a:extLst>
          </p:cNvPr>
          <p:cNvSpPr>
            <a:spLocks noGrp="1"/>
          </p:cNvSpPr>
          <p:nvPr>
            <p:ph idx="1"/>
          </p:nvPr>
        </p:nvSpPr>
        <p:spPr>
          <a:xfrm>
            <a:off x="4988658" y="1150076"/>
            <a:ext cx="6517543" cy="4557849"/>
          </a:xfrm>
        </p:spPr>
        <p:txBody>
          <a:bodyPr>
            <a:normAutofit/>
          </a:bodyPr>
          <a:lstStyle/>
          <a:p>
            <a:endParaRPr lang="en-US" b="0" i="0" u="none" strike="noStrike" baseline="0">
              <a:latin typeface="Times New Roman" panose="02020603050405020304" pitchFamily="18" charset="0"/>
            </a:endParaRPr>
          </a:p>
          <a:p>
            <a:pPr marL="342900" indent="-342900">
              <a:buFont typeface="+mj-lt"/>
              <a:buAutoNum type="arabicPeriod"/>
            </a:pPr>
            <a:r>
              <a:rPr lang="en-US" b="0" i="0" u="none" strike="noStrike" baseline="0">
                <a:latin typeface="Times New Roman" panose="02020603050405020304" pitchFamily="18" charset="0"/>
              </a:rPr>
              <a:t>Verma, R., Crane, D., &amp; </a:t>
            </a:r>
            <a:r>
              <a:rPr lang="en-US" b="0" i="0" u="none" strike="noStrike" baseline="0" err="1">
                <a:latin typeface="Times New Roman" panose="02020603050405020304" pitchFamily="18" charset="0"/>
              </a:rPr>
              <a:t>Gnawali</a:t>
            </a:r>
            <a:r>
              <a:rPr lang="en-US" b="0" i="0" u="none" strike="noStrike" baseline="0">
                <a:latin typeface="Times New Roman" panose="02020603050405020304" pitchFamily="18" charset="0"/>
              </a:rPr>
              <a:t>, O. (2018). Phishing During and After Disaster: Hurricane Harvey. </a:t>
            </a:r>
            <a:r>
              <a:rPr lang="en-US" b="0" i="1" u="none" strike="noStrike" baseline="0">
                <a:latin typeface="Times New Roman" panose="02020603050405020304" pitchFamily="18" charset="0"/>
              </a:rPr>
              <a:t>2018 Resilience Week (RWS) </a:t>
            </a:r>
            <a:r>
              <a:rPr lang="en-US" b="0" i="0" u="none" strike="noStrike" baseline="0">
                <a:latin typeface="Times New Roman" panose="02020603050405020304" pitchFamily="18" charset="0"/>
              </a:rPr>
              <a:t>(pp. 88-94). IEEE. </a:t>
            </a:r>
          </a:p>
          <a:p>
            <a:pPr marL="342900" indent="-342900">
              <a:buFont typeface="+mj-lt"/>
              <a:buAutoNum type="arabicPeriod"/>
            </a:pPr>
            <a:r>
              <a:rPr lang="en-US">
                <a:effectLst/>
                <a:latin typeface="Times New Roman" panose="02020603050405020304" pitchFamily="18" charset="0"/>
                <a:ea typeface="MS Mincho" panose="020B0400000000000000" pitchFamily="49" charset="-128"/>
              </a:rPr>
              <a:t>Anti-Phishing Working Group (APWG), Phishing Activity Trend Report Second Quarter, 2020 </a:t>
            </a:r>
            <a:r>
              <a:rPr lang="en-US" u="sng">
                <a:effectLst/>
                <a:latin typeface="Times New Roman" panose="02020603050405020304" pitchFamily="18" charset="0"/>
                <a:ea typeface="MS Mincho" panose="020B0400000000000000" pitchFamily="49" charset="-128"/>
                <a:hlinkClick r:id="rId3"/>
              </a:rPr>
              <a:t>http://docs.apwg.org/reports/apwg_trends_report_q2_2020.pdf</a:t>
            </a:r>
            <a:r>
              <a:rPr lang="en-US">
                <a:effectLst/>
                <a:latin typeface="Times New Roman" panose="02020603050405020304" pitchFamily="18" charset="0"/>
                <a:ea typeface="MS Mincho" panose="020B0400000000000000" pitchFamily="49" charset="-128"/>
              </a:rPr>
              <a:t> </a:t>
            </a:r>
          </a:p>
          <a:p>
            <a:pPr marL="342900" indent="-342900">
              <a:buFont typeface="+mj-lt"/>
              <a:buAutoNum type="arabicPeriod"/>
            </a:pPr>
            <a:r>
              <a:rPr lang="en-US">
                <a:effectLst/>
                <a:latin typeface="Times New Roman" panose="02020603050405020304" pitchFamily="18" charset="0"/>
                <a:ea typeface="MS Mincho" panose="020B0400000000000000" pitchFamily="49" charset="-128"/>
              </a:rPr>
              <a:t>VER</a:t>
            </a:r>
            <a:r>
              <a:rPr lang="en-US" dirty="0">
                <a:latin typeface="Times New Roman" panose="02020603050405020304" pitchFamily="18" charset="0"/>
                <a:ea typeface="MS Mincho" panose="020B0400000000000000" pitchFamily="49" charset="-128"/>
              </a:rPr>
              <a:t>ISIGN: </a:t>
            </a:r>
            <a:r>
              <a:rPr lang="en-US" dirty="0">
                <a:hlinkClick r:id="rId4"/>
              </a:rPr>
              <a:t>What Is A URL? Find Out What A URL Stands For and Its Meaning – Verisign</a:t>
            </a:r>
            <a:endParaRPr lang="en-US" dirty="0"/>
          </a:p>
          <a:p>
            <a:pPr marL="342900" indent="-342900">
              <a:buFont typeface="+mj-lt"/>
              <a:buAutoNum type="arabicPeriod"/>
            </a:pPr>
            <a:r>
              <a:rPr lang="en-US" dirty="0">
                <a:hlinkClick r:id="rId5"/>
              </a:rPr>
              <a:t>Free COVID-19 Threat List - Domain Risk Assessments for Coronavirus Threats (domaintools.com)</a:t>
            </a:r>
            <a:endParaRPr lang="en-US" dirty="0"/>
          </a:p>
          <a:p>
            <a:pPr marL="342900" indent="-342900">
              <a:buFont typeface="+mj-lt"/>
              <a:buAutoNum type="arabicPeriod"/>
            </a:pPr>
            <a:r>
              <a:rPr lang="en-US" dirty="0">
                <a:hlinkClick r:id="rId6"/>
              </a:rPr>
              <a:t>COVID-19 Threat Intelligence | </a:t>
            </a:r>
            <a:r>
              <a:rPr lang="en-US" dirty="0" err="1">
                <a:hlinkClick r:id="rId6"/>
              </a:rPr>
              <a:t>PhishLabs</a:t>
            </a:r>
            <a:endParaRPr lang="en-US">
              <a:effectLst/>
              <a:latin typeface="Times New Roman" panose="02020603050405020304" pitchFamily="18" charset="0"/>
              <a:ea typeface="MS Mincho" panose="020B0400000000000000" pitchFamily="49" charset="-128"/>
            </a:endParaRPr>
          </a:p>
          <a:p>
            <a:pPr marL="342900" indent="-342900">
              <a:buFont typeface="+mj-lt"/>
              <a:buAutoNum type="arabicPeriod"/>
            </a:pPr>
            <a:endParaRPr lang="en-US" dirty="0"/>
          </a:p>
        </p:txBody>
      </p:sp>
      <p:pic>
        <p:nvPicPr>
          <p:cNvPr id="4" name="Picture 2" descr="University of Ottawa | Future Further">
            <a:extLst>
              <a:ext uri="{FF2B5EF4-FFF2-40B4-BE49-F238E27FC236}">
                <a16:creationId xmlns:a16="http://schemas.microsoft.com/office/drawing/2014/main" id="{F48D80D1-4520-4203-88CD-0DBD7FB2620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57" t="21246" r="4102" b="19240"/>
          <a:stretch/>
        </p:blipFill>
        <p:spPr bwMode="auto">
          <a:xfrm>
            <a:off x="9950444" y="15047"/>
            <a:ext cx="224155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913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87A6-7591-4FDE-8D73-96F7BA4EEB0B}"/>
              </a:ext>
            </a:extLst>
          </p:cNvPr>
          <p:cNvSpPr>
            <a:spLocks noGrp="1"/>
          </p:cNvSpPr>
          <p:nvPr>
            <p:ph type="title"/>
          </p:nvPr>
        </p:nvSpPr>
        <p:spPr>
          <a:xfrm>
            <a:off x="755650" y="338665"/>
            <a:ext cx="10750547" cy="1456267"/>
          </a:xfrm>
        </p:spPr>
        <p:txBody>
          <a:bodyPr/>
          <a:lstStyle/>
          <a:p>
            <a:pPr algn="ctr"/>
            <a:r>
              <a:rPr lang="en-US" dirty="0">
                <a:latin typeface="Times New Roman" panose="02020603050405020304" pitchFamily="18" charset="0"/>
                <a:cs typeface="Times New Roman" panose="02020603050405020304" pitchFamily="18" charset="0"/>
              </a:rPr>
              <a:t>What is phishing ?</a:t>
            </a:r>
          </a:p>
        </p:txBody>
      </p:sp>
      <p:sp>
        <p:nvSpPr>
          <p:cNvPr id="3" name="Content Placeholder 2">
            <a:extLst>
              <a:ext uri="{FF2B5EF4-FFF2-40B4-BE49-F238E27FC236}">
                <a16:creationId xmlns:a16="http://schemas.microsoft.com/office/drawing/2014/main" id="{2CE581A9-0C6F-4563-983C-FFF2C50447C8}"/>
              </a:ext>
            </a:extLst>
          </p:cNvPr>
          <p:cNvSpPr>
            <a:spLocks noGrp="1"/>
          </p:cNvSpPr>
          <p:nvPr>
            <p:ph sz="half" idx="1"/>
          </p:nvPr>
        </p:nvSpPr>
        <p:spPr>
          <a:xfrm>
            <a:off x="685802" y="1794932"/>
            <a:ext cx="4995334" cy="3996269"/>
          </a:xfrm>
        </p:spPr>
        <p:txBody>
          <a:bodyPr/>
          <a:lstStyle/>
          <a:p>
            <a:r>
              <a:rPr lang="en-US" dirty="0">
                <a:latin typeface="Times New Roman" panose="02020603050405020304" pitchFamily="18" charset="0"/>
                <a:cs typeface="Times New Roman" panose="02020603050405020304" pitchFamily="18" charset="0"/>
              </a:rPr>
              <a:t>Phishing is a fraudulent attempt to trick users into revealing sensitive information (personal information, banking/credit card details, …)</a:t>
            </a:r>
          </a:p>
          <a:p>
            <a:r>
              <a:rPr lang="en-US" dirty="0">
                <a:latin typeface="Times New Roman" panose="02020603050405020304" pitchFamily="18" charset="0"/>
                <a:cs typeface="Times New Roman" panose="02020603050405020304" pitchFamily="18" charset="0"/>
              </a:rPr>
              <a:t>Typically carried out through URLs sent via emails/social media</a:t>
            </a:r>
          </a:p>
          <a:p>
            <a:r>
              <a:rPr lang="en-US" dirty="0">
                <a:latin typeface="Times New Roman" panose="02020603050405020304" pitchFamily="18" charset="0"/>
                <a:cs typeface="Times New Roman" panose="02020603050405020304" pitchFamily="18" charset="0"/>
              </a:rPr>
              <a:t>It is the most used social engineering and cyber attack.</a:t>
            </a:r>
          </a:p>
          <a:p>
            <a:r>
              <a:rPr lang="en-US" dirty="0">
                <a:latin typeface="Times New Roman" panose="02020603050405020304" pitchFamily="18" charset="0"/>
                <a:cs typeface="Times New Roman" panose="02020603050405020304" pitchFamily="18" charset="0"/>
              </a:rPr>
              <a:t>Two main categories:</a:t>
            </a:r>
          </a:p>
          <a:p>
            <a:pPr lvl="1"/>
            <a:r>
              <a:rPr lang="en-US" dirty="0">
                <a:latin typeface="Times New Roman" panose="02020603050405020304" pitchFamily="18" charset="0"/>
                <a:cs typeface="Times New Roman" panose="02020603050405020304" pitchFamily="18" charset="0"/>
              </a:rPr>
              <a:t>Spear phishing (targeted)</a:t>
            </a:r>
          </a:p>
          <a:p>
            <a:pPr lvl="1"/>
            <a:r>
              <a:rPr lang="en-US" dirty="0">
                <a:latin typeface="Times New Roman" panose="02020603050405020304" pitchFamily="18" charset="0"/>
                <a:cs typeface="Times New Roman" panose="02020603050405020304" pitchFamily="18" charset="0"/>
              </a:rPr>
              <a:t>Clone phishing (generalized)</a:t>
            </a:r>
          </a:p>
        </p:txBody>
      </p:sp>
      <p:pic>
        <p:nvPicPr>
          <p:cNvPr id="5" name="Picture 2" descr="1: Typical phishing attack steps [1] | Download Scientific Diagram">
            <a:extLst>
              <a:ext uri="{FF2B5EF4-FFF2-40B4-BE49-F238E27FC236}">
                <a16:creationId xmlns:a16="http://schemas.microsoft.com/office/drawing/2014/main" id="{211BC1F1-49BF-45B4-BA28-A8CEF72295F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821362" y="1794932"/>
            <a:ext cx="5684835" cy="4373738"/>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2" descr="University of Ottawa | Future Further">
            <a:extLst>
              <a:ext uri="{FF2B5EF4-FFF2-40B4-BE49-F238E27FC236}">
                <a16:creationId xmlns:a16="http://schemas.microsoft.com/office/drawing/2014/main" id="{773BBC35-538C-4AAA-AD05-B64650A5CF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57" t="21246" r="4102" b="19240"/>
          <a:stretch/>
        </p:blipFill>
        <p:spPr bwMode="auto">
          <a:xfrm>
            <a:off x="9950444" y="15047"/>
            <a:ext cx="224155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9974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DCCB5E0-75F8-41D9-9CCF-B92A65FDE55D}"/>
              </a:ext>
            </a:extLst>
          </p:cNvPr>
          <p:cNvSpPr>
            <a:spLocks noGrp="1"/>
          </p:cNvSpPr>
          <p:nvPr>
            <p:ph type="title"/>
          </p:nvPr>
        </p:nvSpPr>
        <p:spPr>
          <a:xfrm>
            <a:off x="647234" y="620068"/>
            <a:ext cx="10897532" cy="1157368"/>
          </a:xfrm>
        </p:spPr>
        <p:txBody>
          <a:bodyPr vert="horz" lIns="91440" tIns="45720" rIns="91440" bIns="45720" rtlCol="0" anchor="ctr">
            <a:normAutofit/>
          </a:bodyPr>
          <a:lstStyle/>
          <a:p>
            <a:pPr algn="ctr">
              <a:lnSpc>
                <a:spcPct val="90000"/>
              </a:lnSpc>
            </a:pPr>
            <a:r>
              <a:rPr lang="en-US" sz="3300" dirty="0">
                <a:latin typeface="Times New Roman" panose="02020603050405020304" pitchFamily="18" charset="0"/>
                <a:cs typeface="Times New Roman" panose="02020603050405020304" pitchFamily="18" charset="0"/>
              </a:rPr>
              <a:t>Phishing during the covid-19 pandemic</a:t>
            </a:r>
          </a:p>
        </p:txBody>
      </p:sp>
      <p:sp>
        <p:nvSpPr>
          <p:cNvPr id="3" name="Content Placeholder 2">
            <a:extLst>
              <a:ext uri="{FF2B5EF4-FFF2-40B4-BE49-F238E27FC236}">
                <a16:creationId xmlns:a16="http://schemas.microsoft.com/office/drawing/2014/main" id="{EB875CC8-F9AC-4543-A030-4695254A587D}"/>
              </a:ext>
            </a:extLst>
          </p:cNvPr>
          <p:cNvSpPr>
            <a:spLocks noGrp="1"/>
          </p:cNvSpPr>
          <p:nvPr>
            <p:ph sz="half" idx="1"/>
          </p:nvPr>
        </p:nvSpPr>
        <p:spPr>
          <a:xfrm>
            <a:off x="647234" y="1917290"/>
            <a:ext cx="4557812" cy="3982066"/>
          </a:xfrm>
        </p:spPr>
        <p:txBody>
          <a:bodyPr vert="horz" lIns="91440" tIns="45720" rIns="91440" bIns="45720" rtlCol="0" anchor="ctr">
            <a:normAutofit/>
          </a:bodyPr>
          <a:lstStyle/>
          <a:p>
            <a:r>
              <a:rPr lang="en-US" sz="2000" dirty="0">
                <a:latin typeface="Times New Roman" panose="02020603050405020304" pitchFamily="18" charset="0"/>
                <a:cs typeface="Times New Roman" panose="02020603050405020304" pitchFamily="18" charset="0"/>
              </a:rPr>
              <a:t>What is COVID-19 ?</a:t>
            </a:r>
          </a:p>
          <a:p>
            <a:r>
              <a:rPr lang="en-US" sz="2000" dirty="0">
                <a:latin typeface="Times New Roman" panose="02020603050405020304" pitchFamily="18" charset="0"/>
                <a:cs typeface="Times New Roman" panose="02020603050405020304" pitchFamily="18" charset="0"/>
              </a:rPr>
              <a:t>Cybercriminals use natural disasters, health crisis, …, as basis to launch phishing campaigns</a:t>
            </a:r>
            <a:r>
              <a:rPr lang="en-US" sz="2000" baseline="30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APWG reported over 60000 </a:t>
            </a:r>
            <a:r>
              <a:rPr lang="en-US" sz="2000" dirty="0">
                <a:effectLst/>
                <a:latin typeface="Times New Roman" panose="02020603050405020304" pitchFamily="18" charset="0"/>
                <a:ea typeface="SimSun" panose="02010600030101010101" pitchFamily="2" charset="-122"/>
              </a:rPr>
              <a:t>unique phishing website detected in March, from 40 thousand in February.</a:t>
            </a:r>
            <a:endParaRPr lang="en-US" sz="2000" dirty="0">
              <a:latin typeface="Times New Roman" panose="02020603050405020304" pitchFamily="18" charset="0"/>
              <a:cs typeface="Times New Roman" panose="02020603050405020304" pitchFamily="18" charset="0"/>
            </a:endParaRPr>
          </a:p>
        </p:txBody>
      </p:sp>
      <p:pic>
        <p:nvPicPr>
          <p:cNvPr id="5" name="Content Placeholder 4" descr="Chart, bar chart&#10;&#10;Description automatically generated">
            <a:extLst>
              <a:ext uri="{FF2B5EF4-FFF2-40B4-BE49-F238E27FC236}">
                <a16:creationId xmlns:a16="http://schemas.microsoft.com/office/drawing/2014/main" id="{D94D750E-5476-4D1E-A404-3C02F704B79A}"/>
              </a:ext>
            </a:extLst>
          </p:cNvPr>
          <p:cNvPicPr>
            <a:picLocks noGrp="1"/>
          </p:cNvPicPr>
          <p:nvPr>
            <p:ph sz="half" idx="2"/>
          </p:nvPr>
        </p:nvPicPr>
        <p:blipFill>
          <a:blip r:embed="rId5">
            <a:extLst>
              <a:ext uri="{28A0092B-C50C-407E-A947-70E740481C1C}">
                <a14:useLocalDpi xmlns:a14="http://schemas.microsoft.com/office/drawing/2010/main" val="0"/>
              </a:ext>
            </a:extLst>
          </a:blip>
          <a:stretch>
            <a:fillRect/>
          </a:stretch>
        </p:blipFill>
        <p:spPr>
          <a:xfrm>
            <a:off x="5449173" y="2012902"/>
            <a:ext cx="6095593" cy="398206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3688E1C0-30C3-436B-8FF5-C26585E2BE8B}"/>
              </a:ext>
            </a:extLst>
          </p:cNvPr>
          <p:cNvSpPr txBox="1"/>
          <p:nvPr/>
        </p:nvSpPr>
        <p:spPr>
          <a:xfrm>
            <a:off x="5449174" y="6134822"/>
            <a:ext cx="609559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APWG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Phishing Activity Trend Report Second Quarter, 2020 </a:t>
            </a:r>
            <a:endParaRPr lang="en-US" dirty="0">
              <a:latin typeface="Times New Roman" panose="02020603050405020304" pitchFamily="18" charset="0"/>
              <a:cs typeface="Times New Roman" panose="02020603050405020304" pitchFamily="18" charset="0"/>
            </a:endParaRPr>
          </a:p>
        </p:txBody>
      </p:sp>
      <p:pic>
        <p:nvPicPr>
          <p:cNvPr id="7" name="Picture 2" descr="University of Ottawa | Future Further">
            <a:extLst>
              <a:ext uri="{FF2B5EF4-FFF2-40B4-BE49-F238E27FC236}">
                <a16:creationId xmlns:a16="http://schemas.microsoft.com/office/drawing/2014/main" id="{E16BFE98-7E9A-42CD-8D59-B17E1561DF6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857" t="21246" r="4102" b="19240"/>
          <a:stretch/>
        </p:blipFill>
        <p:spPr bwMode="auto">
          <a:xfrm>
            <a:off x="9950444" y="15047"/>
            <a:ext cx="224155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5197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4E4648D-95B2-4B68-883B-ADEF308D7C29}"/>
              </a:ext>
            </a:extLst>
          </p:cNvPr>
          <p:cNvSpPr>
            <a:spLocks noGrp="1"/>
          </p:cNvSpPr>
          <p:nvPr>
            <p:ph type="title"/>
          </p:nvPr>
        </p:nvSpPr>
        <p:spPr>
          <a:xfrm>
            <a:off x="262603" y="404027"/>
            <a:ext cx="11666795" cy="1453363"/>
          </a:xfrm>
        </p:spPr>
        <p:txBody>
          <a:bodyPr vert="horz" lIns="91440" tIns="45720" rIns="91440" bIns="45720" rtlCol="0" anchor="ctr">
            <a:normAutofit/>
          </a:bodyPr>
          <a:lstStyle/>
          <a:p>
            <a:pPr algn="ctr"/>
            <a:r>
              <a:rPr lang="en-US" dirty="0">
                <a:latin typeface="Times New Roman" panose="02020603050405020304" pitchFamily="18" charset="0"/>
                <a:cs typeface="Times New Roman" panose="02020603050405020304" pitchFamily="18" charset="0"/>
              </a:rPr>
              <a:t>What can we do ?</a:t>
            </a:r>
          </a:p>
        </p:txBody>
      </p:sp>
      <p:sp>
        <p:nvSpPr>
          <p:cNvPr id="3" name="Content Placeholder 2">
            <a:extLst>
              <a:ext uri="{FF2B5EF4-FFF2-40B4-BE49-F238E27FC236}">
                <a16:creationId xmlns:a16="http://schemas.microsoft.com/office/drawing/2014/main" id="{E81A56BE-6B73-46AE-B6D0-B1CEC1481952}"/>
              </a:ext>
            </a:extLst>
          </p:cNvPr>
          <p:cNvSpPr>
            <a:spLocks noGrp="1"/>
          </p:cNvSpPr>
          <p:nvPr>
            <p:ph sz="half" idx="1"/>
          </p:nvPr>
        </p:nvSpPr>
        <p:spPr>
          <a:xfrm>
            <a:off x="262602" y="2261420"/>
            <a:ext cx="4868990" cy="3637935"/>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We can:</a:t>
            </a:r>
          </a:p>
          <a:p>
            <a:pPr lvl="1"/>
            <a:r>
              <a:rPr lang="en-US" sz="3600" dirty="0">
                <a:latin typeface="Times New Roman" panose="02020603050405020304" pitchFamily="18" charset="0"/>
                <a:cs typeface="Times New Roman" panose="02020603050405020304" pitchFamily="18" charset="0"/>
              </a:rPr>
              <a:t>Prevent</a:t>
            </a:r>
          </a:p>
          <a:p>
            <a:pPr lvl="1"/>
            <a:r>
              <a:rPr lang="en-US" sz="3600" dirty="0">
                <a:latin typeface="Times New Roman" panose="02020603050405020304" pitchFamily="18" charset="0"/>
                <a:cs typeface="Times New Roman" panose="02020603050405020304" pitchFamily="18" charset="0"/>
              </a:rPr>
              <a:t>Educate users</a:t>
            </a:r>
          </a:p>
          <a:p>
            <a:pPr lvl="1"/>
            <a:r>
              <a:rPr lang="en-US" sz="3600" dirty="0">
                <a:latin typeface="Times New Roman" panose="02020603050405020304" pitchFamily="18" charset="0"/>
                <a:cs typeface="Times New Roman" panose="02020603050405020304" pitchFamily="18" charset="0"/>
              </a:rPr>
              <a:t>Detect</a:t>
            </a:r>
          </a:p>
        </p:txBody>
      </p:sp>
      <p:pic>
        <p:nvPicPr>
          <p:cNvPr id="5" name="Content Placeholder 4">
            <a:extLst>
              <a:ext uri="{FF2B5EF4-FFF2-40B4-BE49-F238E27FC236}">
                <a16:creationId xmlns:a16="http://schemas.microsoft.com/office/drawing/2014/main" id="{7C174E0E-F2A4-4A11-AEEF-9FFA77CDD459}"/>
              </a:ext>
            </a:extLst>
          </p:cNvPr>
          <p:cNvPicPr>
            <a:picLocks noGrp="1"/>
          </p:cNvPicPr>
          <p:nvPr>
            <p:ph sz="half" idx="2"/>
          </p:nvPr>
        </p:nvPicPr>
        <p:blipFill rotWithShape="1">
          <a:blip r:embed="rId5">
            <a:extLst>
              <a:ext uri="{28A0092B-C50C-407E-A947-70E740481C1C}">
                <a14:useLocalDpi xmlns:a14="http://schemas.microsoft.com/office/drawing/2010/main" val="0"/>
              </a:ext>
            </a:extLst>
          </a:blip>
          <a:srcRect b="12945"/>
          <a:stretch/>
        </p:blipFill>
        <p:spPr bwMode="auto">
          <a:xfrm>
            <a:off x="5414751" y="2261418"/>
            <a:ext cx="6514647" cy="363793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53640926-AAD7-44D8-BBD7-CCE9431645EC}">
              <a14:shadowObscured xmlns:a14="http://schemas.microsoft.com/office/drawing/2010/main"/>
            </a:ext>
          </a:extLst>
        </p:spPr>
      </p:pic>
      <p:pic>
        <p:nvPicPr>
          <p:cNvPr id="6" name="Picture 2" descr="University of Ottawa | Future Further">
            <a:extLst>
              <a:ext uri="{FF2B5EF4-FFF2-40B4-BE49-F238E27FC236}">
                <a16:creationId xmlns:a16="http://schemas.microsoft.com/office/drawing/2014/main" id="{2F648382-3684-45E0-B8B2-1AA9C18C434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857" t="21246" r="4102" b="19240"/>
          <a:stretch/>
        </p:blipFill>
        <p:spPr bwMode="auto">
          <a:xfrm>
            <a:off x="9950444" y="15047"/>
            <a:ext cx="224155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7198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75A6-B692-4203-AFEC-967B73AA0383}"/>
              </a:ext>
            </a:extLst>
          </p:cNvPr>
          <p:cNvSpPr>
            <a:spLocks noGrp="1"/>
          </p:cNvSpPr>
          <p:nvPr>
            <p:ph type="title"/>
          </p:nvPr>
        </p:nvSpPr>
        <p:spPr>
          <a:xfrm>
            <a:off x="6400800" y="609600"/>
            <a:ext cx="5147730" cy="1641987"/>
          </a:xfrm>
        </p:spPr>
        <p:txBody>
          <a:bodyPr>
            <a:normAutofit/>
          </a:bodyPr>
          <a:lstStyle/>
          <a:p>
            <a:pPr algn="ctr"/>
            <a:r>
              <a:rPr lang="en-US" dirty="0">
                <a:latin typeface="Times New Roman" panose="02020603050405020304" pitchFamily="18" charset="0"/>
                <a:cs typeface="Times New Roman" panose="02020603050405020304" pitchFamily="18" charset="0"/>
              </a:rPr>
              <a:t>Phishing detection Systems</a:t>
            </a:r>
          </a:p>
        </p:txBody>
      </p:sp>
      <p:sp>
        <p:nvSpPr>
          <p:cNvPr id="3" name="Content Placeholder 2">
            <a:extLst>
              <a:ext uri="{FF2B5EF4-FFF2-40B4-BE49-F238E27FC236}">
                <a16:creationId xmlns:a16="http://schemas.microsoft.com/office/drawing/2014/main" id="{1E35CE11-259A-40B1-8C16-69A1F15A7E0A}"/>
              </a:ext>
            </a:extLst>
          </p:cNvPr>
          <p:cNvSpPr>
            <a:spLocks noGrp="1"/>
          </p:cNvSpPr>
          <p:nvPr>
            <p:ph idx="1"/>
          </p:nvPr>
        </p:nvSpPr>
        <p:spPr>
          <a:xfrm>
            <a:off x="6400800" y="2251587"/>
            <a:ext cx="5147730" cy="3637935"/>
          </a:xfrm>
        </p:spPr>
        <p:txBody>
          <a:bodyPr>
            <a:normAutofit/>
          </a:bodyPr>
          <a:lstStyle/>
          <a:p>
            <a:r>
              <a:rPr lang="en-US" sz="3200" dirty="0">
                <a:latin typeface="Times New Roman" panose="02020603050405020304" pitchFamily="18" charset="0"/>
                <a:cs typeface="Times New Roman" panose="02020603050405020304" pitchFamily="18" charset="0"/>
              </a:rPr>
              <a:t>Three categories:</a:t>
            </a:r>
          </a:p>
          <a:p>
            <a:pPr marL="971550" lvl="1" indent="-514350">
              <a:buFont typeface="+mj-lt"/>
              <a:buAutoNum type="arabicPeriod"/>
            </a:pPr>
            <a:r>
              <a:rPr lang="en-US" sz="2800" dirty="0">
                <a:latin typeface="Times New Roman" panose="02020603050405020304" pitchFamily="18" charset="0"/>
                <a:cs typeface="Times New Roman" panose="02020603050405020304" pitchFamily="18" charset="0"/>
              </a:rPr>
              <a:t>Visual similarity-based detection systems</a:t>
            </a:r>
          </a:p>
          <a:p>
            <a:pPr marL="971550" lvl="1" indent="-514350">
              <a:buFont typeface="+mj-lt"/>
              <a:buAutoNum type="arabicPeriod"/>
            </a:pPr>
            <a:r>
              <a:rPr lang="en-US" sz="2800" dirty="0">
                <a:latin typeface="Times New Roman" panose="02020603050405020304" pitchFamily="18" charset="0"/>
                <a:cs typeface="Times New Roman" panose="02020603050405020304" pitchFamily="18" charset="0"/>
              </a:rPr>
              <a:t>List-based detection systems</a:t>
            </a:r>
          </a:p>
          <a:p>
            <a:pPr marL="971550" lvl="1" indent="-514350">
              <a:buFont typeface="+mj-lt"/>
              <a:buAutoNum type="arabicPeriod"/>
            </a:pPr>
            <a:r>
              <a:rPr lang="en-US" sz="2800" dirty="0">
                <a:latin typeface="Times New Roman" panose="02020603050405020304" pitchFamily="18" charset="0"/>
                <a:cs typeface="Times New Roman" panose="02020603050405020304" pitchFamily="18" charset="0"/>
              </a:rPr>
              <a:t>Machine learning-based detection systems</a:t>
            </a:r>
          </a:p>
        </p:txBody>
      </p:sp>
      <p:pic>
        <p:nvPicPr>
          <p:cNvPr id="8" name="Graphic 7" descr="Programmer">
            <a:extLst>
              <a:ext uri="{FF2B5EF4-FFF2-40B4-BE49-F238E27FC236}">
                <a16:creationId xmlns:a16="http://schemas.microsoft.com/office/drawing/2014/main" id="{F7275D83-E0FF-44E4-AB39-A8904D949D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7252" y="639097"/>
            <a:ext cx="5250425"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2" descr="University of Ottawa | Future Further">
            <a:extLst>
              <a:ext uri="{FF2B5EF4-FFF2-40B4-BE49-F238E27FC236}">
                <a16:creationId xmlns:a16="http://schemas.microsoft.com/office/drawing/2014/main" id="{49C62A5C-45B3-458E-B1F5-A40EA7DAF87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857" t="21246" r="4102" b="19240"/>
          <a:stretch/>
        </p:blipFill>
        <p:spPr bwMode="auto">
          <a:xfrm>
            <a:off x="9950444" y="15047"/>
            <a:ext cx="224155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1778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4446F6D-0377-49BB-A273-891F8098B768}"/>
              </a:ext>
            </a:extLst>
          </p:cNvPr>
          <p:cNvSpPr>
            <a:spLocks noGrp="1"/>
          </p:cNvSpPr>
          <p:nvPr>
            <p:ph type="title"/>
          </p:nvPr>
        </p:nvSpPr>
        <p:spPr>
          <a:xfrm>
            <a:off x="632651" y="643465"/>
            <a:ext cx="3746091" cy="5571072"/>
          </a:xfrm>
        </p:spPr>
        <p:txBody>
          <a:bodyPr vert="horz" lIns="91440" tIns="45720" rIns="91440" bIns="45720" rtlCol="0" anchor="ctr">
            <a:normAutofit/>
          </a:bodyPr>
          <a:lstStyle/>
          <a:p>
            <a:pPr algn="ctr"/>
            <a:r>
              <a:rPr lang="en-US" sz="44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91DA3816-F946-4743-ADA7-1AE245787A2B}"/>
              </a:ext>
            </a:extLst>
          </p:cNvPr>
          <p:cNvSpPr>
            <a:spLocks noGrp="1"/>
          </p:cNvSpPr>
          <p:nvPr>
            <p:ph sz="half" idx="1"/>
          </p:nvPr>
        </p:nvSpPr>
        <p:spPr>
          <a:xfrm>
            <a:off x="4709650" y="643464"/>
            <a:ext cx="6838883" cy="3731891"/>
          </a:xfrm>
        </p:spPr>
        <p:txBody>
          <a:bodyPr vert="horz" lIns="91440" tIns="45720" rIns="91440" bIns="45720" rtlCol="0" anchor="ctr">
            <a:normAutofit/>
          </a:bodyPr>
          <a:lstStyle/>
          <a:p>
            <a:pPr marL="0" indent="974725" algn="just">
              <a:buNone/>
              <a:tabLst>
                <a:tab pos="182880" algn="l"/>
                <a:tab pos="457200" algn="l"/>
              </a:tabLst>
            </a:pPr>
            <a:r>
              <a:rPr lang="en-US" sz="2800" spc="-5" dirty="0">
                <a:latin typeface="Times New Roman" panose="02020603050405020304" pitchFamily="18" charset="0"/>
                <a:cs typeface="Times New Roman" panose="02020603050405020304" pitchFamily="18" charset="0"/>
              </a:rPr>
              <a:t>The objective of this project is to propose a ML model that classifies </a:t>
            </a:r>
            <a:r>
              <a:rPr lang="en-US" sz="2800" b="1" spc="-5" dirty="0">
                <a:latin typeface="Times New Roman" panose="02020603050405020304" pitchFamily="18" charset="0"/>
                <a:cs typeface="Times New Roman" panose="02020603050405020304" pitchFamily="18" charset="0"/>
              </a:rPr>
              <a:t>COVID-19 related domains </a:t>
            </a:r>
            <a:r>
              <a:rPr lang="en-US" sz="2800" spc="-5" dirty="0">
                <a:latin typeface="Times New Roman" panose="02020603050405020304" pitchFamily="18" charset="0"/>
                <a:cs typeface="Times New Roman" panose="02020603050405020304" pitchFamily="18" charset="0"/>
              </a:rPr>
              <a:t>between phishing and legitimate. We apply different models to the data set then their performances are compared and the model with the best performance is selected.</a:t>
            </a:r>
          </a:p>
        </p:txBody>
      </p:sp>
      <p:pic>
        <p:nvPicPr>
          <p:cNvPr id="3074" name="Picture 2" descr="What Is A URL? Find Out What A URL Stands For and Its Meaning – Verisign">
            <a:extLst>
              <a:ext uri="{FF2B5EF4-FFF2-40B4-BE49-F238E27FC236}">
                <a16:creationId xmlns:a16="http://schemas.microsoft.com/office/drawing/2014/main" id="{58F28804-719E-4851-8B75-53B8DB78B1D7}"/>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tretch>
            <a:fillRect/>
          </a:stretch>
        </p:blipFill>
        <p:spPr bwMode="auto">
          <a:xfrm>
            <a:off x="4709652" y="4610106"/>
            <a:ext cx="6838882" cy="1536827"/>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A65BB4-E176-45FE-8772-B749AECC91C8}"/>
              </a:ext>
            </a:extLst>
          </p:cNvPr>
          <p:cNvSpPr txBox="1"/>
          <p:nvPr/>
        </p:nvSpPr>
        <p:spPr>
          <a:xfrm>
            <a:off x="6366552" y="6173855"/>
            <a:ext cx="352507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Image Source: VERISIGN</a:t>
            </a:r>
            <a:r>
              <a:rPr lang="en-US" baseline="30000" dirty="0">
                <a:latin typeface="Times New Roman" panose="02020603050405020304" pitchFamily="18" charset="0"/>
                <a:cs typeface="Times New Roman" panose="02020603050405020304" pitchFamily="18" charset="0"/>
              </a:rPr>
              <a:t>[3]</a:t>
            </a:r>
          </a:p>
        </p:txBody>
      </p:sp>
      <p:pic>
        <p:nvPicPr>
          <p:cNvPr id="7" name="Picture 2" descr="University of Ottawa | Future Further">
            <a:extLst>
              <a:ext uri="{FF2B5EF4-FFF2-40B4-BE49-F238E27FC236}">
                <a16:creationId xmlns:a16="http://schemas.microsoft.com/office/drawing/2014/main" id="{9AE20840-F413-4F42-A533-EB53C66B61B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857" t="21246" r="4102" b="19240"/>
          <a:stretch/>
        </p:blipFill>
        <p:spPr bwMode="auto">
          <a:xfrm>
            <a:off x="9950444" y="15047"/>
            <a:ext cx="224155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1284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239E-B6C0-4AF3-ABAA-AF9CA0045814}"/>
              </a:ext>
            </a:extLst>
          </p:cNvPr>
          <p:cNvSpPr>
            <a:spLocks noGrp="1"/>
          </p:cNvSpPr>
          <p:nvPr>
            <p:ph type="title"/>
          </p:nvPr>
        </p:nvSpPr>
        <p:spPr>
          <a:xfrm>
            <a:off x="685801" y="609600"/>
            <a:ext cx="10820398" cy="1119809"/>
          </a:xfrm>
        </p:spPr>
        <p:txBody>
          <a:bodyPr/>
          <a:lstStyle/>
          <a:p>
            <a:pPr algn="ctr"/>
            <a:r>
              <a:rPr lang="en-US" dirty="0">
                <a:latin typeface="Times New Roman" panose="02020603050405020304" pitchFamily="18" charset="0"/>
                <a:cs typeface="Times New Roman" panose="02020603050405020304" pitchFamily="18" charset="0"/>
              </a:rPr>
              <a:t>Data set</a:t>
            </a:r>
          </a:p>
        </p:txBody>
      </p:sp>
      <p:sp>
        <p:nvSpPr>
          <p:cNvPr id="4" name="Content Placeholder 3">
            <a:extLst>
              <a:ext uri="{FF2B5EF4-FFF2-40B4-BE49-F238E27FC236}">
                <a16:creationId xmlns:a16="http://schemas.microsoft.com/office/drawing/2014/main" id="{31A12E38-4C95-47A1-AE64-8879A8DE0114}"/>
              </a:ext>
            </a:extLst>
          </p:cNvPr>
          <p:cNvSpPr>
            <a:spLocks noGrp="1"/>
          </p:cNvSpPr>
          <p:nvPr>
            <p:ph idx="1"/>
          </p:nvPr>
        </p:nvSpPr>
        <p:spPr>
          <a:xfrm>
            <a:off x="685801" y="1729409"/>
            <a:ext cx="10820398" cy="4061791"/>
          </a:xfrm>
        </p:spPr>
        <p:txBody>
          <a:bodyPr>
            <a:normAutofit/>
          </a:bodyPr>
          <a:lstStyle/>
          <a:p>
            <a:pPr algn="just"/>
            <a:r>
              <a:rPr lang="en-US" sz="2600" spc="-5" dirty="0">
                <a:effectLst/>
                <a:latin typeface="Times New Roman" panose="02020603050405020304" pitchFamily="18" charset="0"/>
                <a:ea typeface="SimSun" panose="02010600030101010101" pitchFamily="2" charset="-122"/>
              </a:rPr>
              <a:t>First, we collected legitimate and confirmed phishing domains with </a:t>
            </a:r>
            <a:r>
              <a:rPr lang="en-US" sz="2600" b="1" i="1" spc="-5" dirty="0">
                <a:latin typeface="Times New Roman" panose="02020603050405020304" pitchFamily="18" charset="0"/>
                <a:ea typeface="SimSun" panose="02010600030101010101" pitchFamily="2" charset="-122"/>
              </a:rPr>
              <a:t>C</a:t>
            </a:r>
            <a:r>
              <a:rPr lang="en-US" sz="2600" b="1" i="1" spc="-5" dirty="0">
                <a:effectLst/>
                <a:latin typeface="Times New Roman" panose="02020603050405020304" pitchFamily="18" charset="0"/>
                <a:ea typeface="SimSun" panose="02010600030101010101" pitchFamily="2" charset="-122"/>
              </a:rPr>
              <a:t>OVID-19 related keywords </a:t>
            </a:r>
            <a:r>
              <a:rPr lang="en-US" sz="2600" spc="-5" dirty="0">
                <a:effectLst/>
                <a:latin typeface="Times New Roman" panose="02020603050405020304" pitchFamily="18" charset="0"/>
                <a:ea typeface="SimSun" panose="02010600030101010101" pitchFamily="2" charset="-122"/>
              </a:rPr>
              <a:t>from publicly available data to construct our own data set..</a:t>
            </a:r>
          </a:p>
          <a:p>
            <a:pPr algn="just"/>
            <a:r>
              <a:rPr lang="en-US" sz="2600" spc="-5" dirty="0">
                <a:effectLst/>
                <a:latin typeface="Times New Roman" panose="02020603050405020304" pitchFamily="18" charset="0"/>
                <a:ea typeface="SimSun" panose="02010600030101010101" pitchFamily="2" charset="-122"/>
              </a:rPr>
              <a:t>Legitimate domains were obtained from search engines (Google, Baidu, Yandex and Bing)</a:t>
            </a:r>
          </a:p>
          <a:p>
            <a:pPr algn="just"/>
            <a:r>
              <a:rPr lang="en-US" sz="2600" spc="-5" dirty="0">
                <a:latin typeface="Times New Roman" panose="02020603050405020304" pitchFamily="18" charset="0"/>
                <a:ea typeface="SimSun" panose="02010600030101010101" pitchFamily="2" charset="-122"/>
              </a:rPr>
              <a:t>Malicious domains were obtained from opensource services: </a:t>
            </a:r>
            <a:r>
              <a:rPr lang="en-US" sz="2600" spc="-5" dirty="0" err="1">
                <a:latin typeface="Times New Roman" panose="02020603050405020304" pitchFamily="18" charset="0"/>
                <a:ea typeface="SimSun" panose="02010600030101010101" pitchFamily="2" charset="-122"/>
              </a:rPr>
              <a:t>DomainTools</a:t>
            </a:r>
            <a:r>
              <a:rPr lang="en-US" sz="2600" spc="-5" baseline="30000" dirty="0">
                <a:latin typeface="Times New Roman" panose="02020603050405020304" pitchFamily="18" charset="0"/>
                <a:ea typeface="SimSun" panose="02010600030101010101" pitchFamily="2" charset="-122"/>
              </a:rPr>
              <a:t>[4]</a:t>
            </a:r>
            <a:r>
              <a:rPr lang="en-US" sz="2600" spc="-5" dirty="0">
                <a:latin typeface="Times New Roman" panose="02020603050405020304" pitchFamily="18" charset="0"/>
                <a:ea typeface="SimSun" panose="02010600030101010101" pitchFamily="2" charset="-122"/>
              </a:rPr>
              <a:t> and </a:t>
            </a:r>
            <a:r>
              <a:rPr lang="en-US" sz="2600" spc="-5" dirty="0" err="1">
                <a:latin typeface="Times New Roman" panose="02020603050405020304" pitchFamily="18" charset="0"/>
                <a:ea typeface="SimSun" panose="02010600030101010101" pitchFamily="2" charset="-122"/>
              </a:rPr>
              <a:t>Phishlab</a:t>
            </a:r>
            <a:r>
              <a:rPr lang="en-US" sz="2600" spc="-5" baseline="30000" dirty="0">
                <a:latin typeface="Times New Roman" panose="02020603050405020304" pitchFamily="18" charset="0"/>
                <a:ea typeface="SimSun" panose="02010600030101010101" pitchFamily="2" charset="-122"/>
              </a:rPr>
              <a:t>[5]</a:t>
            </a:r>
            <a:r>
              <a:rPr lang="en-US" sz="2600" spc="-5" dirty="0">
                <a:latin typeface="Times New Roman" panose="02020603050405020304" pitchFamily="18" charset="0"/>
                <a:ea typeface="SimSun" panose="02010600030101010101" pitchFamily="2" charset="-122"/>
              </a:rPr>
              <a:t>. </a:t>
            </a:r>
            <a:endParaRPr lang="en-US" sz="2600" spc="-5" dirty="0">
              <a:effectLst/>
              <a:latin typeface="Times New Roman" panose="02020603050405020304" pitchFamily="18" charset="0"/>
              <a:ea typeface="SimSun" panose="02010600030101010101" pitchFamily="2" charset="-122"/>
            </a:endParaRPr>
          </a:p>
          <a:p>
            <a:pPr algn="just"/>
            <a:endParaRPr lang="en-US" sz="2600" dirty="0"/>
          </a:p>
        </p:txBody>
      </p:sp>
      <p:pic>
        <p:nvPicPr>
          <p:cNvPr id="5" name="Picture 2" descr="University of Ottawa | Future Further">
            <a:extLst>
              <a:ext uri="{FF2B5EF4-FFF2-40B4-BE49-F238E27FC236}">
                <a16:creationId xmlns:a16="http://schemas.microsoft.com/office/drawing/2014/main" id="{DBA02393-B9F5-41CE-BF91-0A0CC5E2B2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7" t="21246" r="4102" b="19240"/>
          <a:stretch/>
        </p:blipFill>
        <p:spPr bwMode="auto">
          <a:xfrm>
            <a:off x="9950444" y="15047"/>
            <a:ext cx="224155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83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E11B-BB8B-47CF-8EB0-28D38251FCF2}"/>
              </a:ext>
            </a:extLst>
          </p:cNvPr>
          <p:cNvSpPr>
            <a:spLocks noGrp="1"/>
          </p:cNvSpPr>
          <p:nvPr>
            <p:ph type="title"/>
          </p:nvPr>
        </p:nvSpPr>
        <p:spPr>
          <a:xfrm>
            <a:off x="685802" y="609600"/>
            <a:ext cx="6282266" cy="1456267"/>
          </a:xfrm>
        </p:spPr>
        <p:txBody>
          <a:bodyPr>
            <a:normAutofit/>
          </a:bodyPr>
          <a:lstStyle/>
          <a:p>
            <a:pPr algn="ctr"/>
            <a:r>
              <a:rPr lang="en-US" dirty="0">
                <a:latin typeface="Times New Roman" panose="02020603050405020304" pitchFamily="18" charset="0"/>
                <a:cs typeface="Times New Roman" panose="02020603050405020304" pitchFamily="18" charset="0"/>
              </a:rPr>
              <a:t>features</a:t>
            </a:r>
          </a:p>
        </p:txBody>
      </p:sp>
      <p:sp>
        <p:nvSpPr>
          <p:cNvPr id="14" name="Content Placeholder 2">
            <a:extLst>
              <a:ext uri="{FF2B5EF4-FFF2-40B4-BE49-F238E27FC236}">
                <a16:creationId xmlns:a16="http://schemas.microsoft.com/office/drawing/2014/main" id="{B1ADCF0E-97B0-4F48-9435-E881531908A4}"/>
              </a:ext>
            </a:extLst>
          </p:cNvPr>
          <p:cNvSpPr>
            <a:spLocks noGrp="1"/>
          </p:cNvSpPr>
          <p:nvPr>
            <p:ph idx="1"/>
          </p:nvPr>
        </p:nvSpPr>
        <p:spPr>
          <a:xfrm>
            <a:off x="685802" y="2142067"/>
            <a:ext cx="6282266" cy="3649133"/>
          </a:xfrm>
        </p:spPr>
        <p:txBody>
          <a:bodyPr>
            <a:normAutofit lnSpcReduction="10000"/>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Length</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Hyphen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Entropy</a:t>
            </a: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Tranco</a:t>
            </a:r>
            <a:r>
              <a:rPr lang="en-US" sz="2000" dirty="0">
                <a:latin typeface="Times New Roman" panose="02020603050405020304" pitchFamily="18" charset="0"/>
                <a:cs typeface="Times New Roman" panose="02020603050405020304" pitchFamily="18" charset="0"/>
              </a:rPr>
              <a:t> Rank (web-traffic)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Longest word ratio</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Typos ?</a:t>
            </a:r>
          </a:p>
          <a:p>
            <a:pPr marL="457200" indent="-457200">
              <a:buFont typeface="+mj-lt"/>
              <a:buAutoNum type="arabicPeriod"/>
            </a:pPr>
            <a:r>
              <a:rPr lang="en-US" sz="2000" dirty="0" err="1">
                <a:latin typeface="Times New Roman" panose="02020603050405020304" pitchFamily="18" charset="0"/>
                <a:cs typeface="Times New Roman" panose="02020603050405020304" pitchFamily="18" charset="0"/>
              </a:rPr>
              <a:t>Freenom</a:t>
            </a:r>
            <a:r>
              <a:rPr lang="en-US" sz="2000" dirty="0">
                <a:latin typeface="Times New Roman" panose="02020603050405020304" pitchFamily="18" charset="0"/>
                <a:cs typeface="Times New Roman" panose="02020603050405020304" pitchFamily="18" charset="0"/>
              </a:rPr>
              <a:t> Top Level Domain ? (.</a:t>
            </a:r>
            <a:r>
              <a:rPr lang="en-US" sz="2000" dirty="0" err="1">
                <a:latin typeface="Times New Roman" panose="02020603050405020304" pitchFamily="18" charset="0"/>
                <a:cs typeface="Times New Roman" panose="02020603050405020304" pitchFamily="18" charset="0"/>
              </a:rPr>
              <a:t>cf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gq</a:t>
            </a:r>
            <a:r>
              <a:rPr lang="en-US" sz="2000" dirty="0">
                <a:latin typeface="Times New Roman" panose="02020603050405020304" pitchFamily="18" charset="0"/>
                <a:cs typeface="Times New Roman" panose="02020603050405020304" pitchFamily="18" charset="0"/>
              </a:rPr>
              <a:t>, .ml, .</a:t>
            </a:r>
            <a:r>
              <a:rPr lang="en-US" sz="2000" dirty="0" err="1">
                <a:latin typeface="Times New Roman" panose="02020603050405020304" pitchFamily="18" charset="0"/>
                <a:cs typeface="Times New Roman" panose="02020603050405020304" pitchFamily="18" charset="0"/>
              </a:rPr>
              <a:t>tk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ga</a:t>
            </a:r>
            <a:r>
              <a:rPr lang="en-US" sz="2000"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Numbers other than 19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Number of subdomain levels (benchmark)</a:t>
            </a:r>
          </a:p>
        </p:txBody>
      </p:sp>
      <p:pic>
        <p:nvPicPr>
          <p:cNvPr id="8" name="Graphic 7" descr="Drawing Compass">
            <a:extLst>
              <a:ext uri="{FF2B5EF4-FFF2-40B4-BE49-F238E27FC236}">
                <a16:creationId xmlns:a16="http://schemas.microsoft.com/office/drawing/2014/main" id="{9FABE14C-0458-466A-AB0C-C7BFE1FF2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2" descr="University of Ottawa | Future Further">
            <a:extLst>
              <a:ext uri="{FF2B5EF4-FFF2-40B4-BE49-F238E27FC236}">
                <a16:creationId xmlns:a16="http://schemas.microsoft.com/office/drawing/2014/main" id="{B2C215CD-F11C-4BD8-92F5-B7302D71A47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857" t="21246" r="4102" b="19240"/>
          <a:stretch/>
        </p:blipFill>
        <p:spPr bwMode="auto">
          <a:xfrm>
            <a:off x="9950444" y="15047"/>
            <a:ext cx="224155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9870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FA82-CC7F-4AB9-8DD7-7B5B0E96B124}"/>
              </a:ext>
            </a:extLst>
          </p:cNvPr>
          <p:cNvSpPr>
            <a:spLocks noGrp="1"/>
          </p:cNvSpPr>
          <p:nvPr>
            <p:ph type="title"/>
          </p:nvPr>
        </p:nvSpPr>
        <p:spPr>
          <a:xfrm>
            <a:off x="685801" y="251791"/>
            <a:ext cx="10820398" cy="1021283"/>
          </a:xfrm>
        </p:spPr>
        <p:txBody>
          <a:bodyPr/>
          <a:lstStyle/>
          <a:p>
            <a:pPr algn="ctr"/>
            <a:r>
              <a:rPr lang="en-US" dirty="0">
                <a:latin typeface="Times New Roman" panose="02020603050405020304" pitchFamily="18" charset="0"/>
                <a:cs typeface="Times New Roman" panose="02020603050405020304" pitchFamily="18" charset="0"/>
              </a:rPr>
              <a:t>ML Models and evaluation</a:t>
            </a:r>
            <a:endParaRPr lang="en-US" dirty="0"/>
          </a:p>
        </p:txBody>
      </p:sp>
      <p:graphicFrame>
        <p:nvGraphicFramePr>
          <p:cNvPr id="4" name="Table 4">
            <a:extLst>
              <a:ext uri="{FF2B5EF4-FFF2-40B4-BE49-F238E27FC236}">
                <a16:creationId xmlns:a16="http://schemas.microsoft.com/office/drawing/2014/main" id="{9F412445-806D-41A1-A867-61624C6E7B67}"/>
              </a:ext>
            </a:extLst>
          </p:cNvPr>
          <p:cNvGraphicFramePr>
            <a:graphicFrameLocks noGrp="1"/>
          </p:cNvGraphicFramePr>
          <p:nvPr>
            <p:ph idx="1"/>
            <p:extLst>
              <p:ext uri="{D42A27DB-BD31-4B8C-83A1-F6EECF244321}">
                <p14:modId xmlns:p14="http://schemas.microsoft.com/office/powerpoint/2010/main" val="2616883773"/>
              </p:ext>
            </p:extLst>
          </p:nvPr>
        </p:nvGraphicFramePr>
        <p:xfrm>
          <a:off x="685801" y="1273074"/>
          <a:ext cx="10820398" cy="4035285"/>
        </p:xfrm>
        <a:graphic>
          <a:graphicData uri="http://schemas.openxmlformats.org/drawingml/2006/table">
            <a:tbl>
              <a:tblPr firstRow="1" bandRow="1">
                <a:tableStyleId>{5C22544A-7EE6-4342-B048-85BDC9FD1C3A}</a:tableStyleId>
              </a:tblPr>
              <a:tblGrid>
                <a:gridCol w="1789839">
                  <a:extLst>
                    <a:ext uri="{9D8B030D-6E8A-4147-A177-3AD203B41FA5}">
                      <a16:colId xmlns:a16="http://schemas.microsoft.com/office/drawing/2014/main" val="3313221911"/>
                    </a:ext>
                  </a:extLst>
                </a:gridCol>
                <a:gridCol w="1789839">
                  <a:extLst>
                    <a:ext uri="{9D8B030D-6E8A-4147-A177-3AD203B41FA5}">
                      <a16:colId xmlns:a16="http://schemas.microsoft.com/office/drawing/2014/main" val="214968164"/>
                    </a:ext>
                  </a:extLst>
                </a:gridCol>
                <a:gridCol w="1789839">
                  <a:extLst>
                    <a:ext uri="{9D8B030D-6E8A-4147-A177-3AD203B41FA5}">
                      <a16:colId xmlns:a16="http://schemas.microsoft.com/office/drawing/2014/main" val="3386342232"/>
                    </a:ext>
                  </a:extLst>
                </a:gridCol>
                <a:gridCol w="1708477">
                  <a:extLst>
                    <a:ext uri="{9D8B030D-6E8A-4147-A177-3AD203B41FA5}">
                      <a16:colId xmlns:a16="http://schemas.microsoft.com/office/drawing/2014/main" val="2236441224"/>
                    </a:ext>
                  </a:extLst>
                </a:gridCol>
                <a:gridCol w="1871202">
                  <a:extLst>
                    <a:ext uri="{9D8B030D-6E8A-4147-A177-3AD203B41FA5}">
                      <a16:colId xmlns:a16="http://schemas.microsoft.com/office/drawing/2014/main" val="3627568252"/>
                    </a:ext>
                  </a:extLst>
                </a:gridCol>
                <a:gridCol w="1871202">
                  <a:extLst>
                    <a:ext uri="{9D8B030D-6E8A-4147-A177-3AD203B41FA5}">
                      <a16:colId xmlns:a16="http://schemas.microsoft.com/office/drawing/2014/main" val="904727293"/>
                    </a:ext>
                  </a:extLst>
                </a:gridCol>
              </a:tblGrid>
              <a:tr h="553470">
                <a:tc>
                  <a:txBody>
                    <a:bodyPr/>
                    <a:lstStyle/>
                    <a:p>
                      <a:pPr algn="ctr"/>
                      <a:r>
                        <a:rPr lang="en-US" sz="2000" dirty="0">
                          <a:latin typeface="Times New Roman" panose="02020603050405020304" pitchFamily="18" charset="0"/>
                          <a:cs typeface="Times New Roman" panose="02020603050405020304" pitchFamily="18" charset="0"/>
                        </a:rPr>
                        <a:t>Algorithm</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F-1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Precision</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Accuracy</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Sensitivity</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Specificity</a:t>
                      </a:r>
                    </a:p>
                  </a:txBody>
                  <a:tcPr anchor="ctr"/>
                </a:tc>
                <a:extLst>
                  <a:ext uri="{0D108BD9-81ED-4DB2-BD59-A6C34878D82A}">
                    <a16:rowId xmlns:a16="http://schemas.microsoft.com/office/drawing/2014/main" val="2305543212"/>
                  </a:ext>
                </a:extLst>
              </a:tr>
              <a:tr h="553470">
                <a:tc>
                  <a:txBody>
                    <a:bodyPr/>
                    <a:lstStyle/>
                    <a:p>
                      <a:pPr algn="ctr"/>
                      <a:r>
                        <a:rPr lang="en-US" sz="2000" dirty="0">
                          <a:latin typeface="Times New Roman" panose="02020603050405020304" pitchFamily="18" charset="0"/>
                          <a:cs typeface="Times New Roman" panose="02020603050405020304" pitchFamily="18" charset="0"/>
                        </a:rPr>
                        <a:t>Decision Tree</a:t>
                      </a:r>
                    </a:p>
                  </a:txBody>
                  <a:tcPr anchor="ctr"/>
                </a:tc>
                <a:tc>
                  <a:txBody>
                    <a:bodyPr/>
                    <a:lstStyle/>
                    <a:p>
                      <a:pPr algn="ctr"/>
                      <a:r>
                        <a:rPr lang="en-US" sz="1800" b="0" i="0" kern="1200" dirty="0">
                          <a:solidFill>
                            <a:schemeClr val="dk1"/>
                          </a:solidFill>
                          <a:effectLst/>
                          <a:latin typeface="+mn-lt"/>
                          <a:ea typeface="+mn-ea"/>
                          <a:cs typeface="+mn-cs"/>
                        </a:rPr>
                        <a:t>95.9391</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1" i="0" kern="1200" dirty="0">
                          <a:solidFill>
                            <a:schemeClr val="dk1"/>
                          </a:solidFill>
                          <a:effectLst/>
                          <a:latin typeface="+mn-lt"/>
                          <a:ea typeface="+mn-ea"/>
                          <a:cs typeface="+mn-cs"/>
                        </a:rPr>
                        <a:t>97.6139</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93.7534</a:t>
                      </a:r>
                      <a:endParaRPr lang="en-US" sz="20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94.4982</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1" i="0" kern="1200" dirty="0">
                          <a:solidFill>
                            <a:schemeClr val="dk1"/>
                          </a:solidFill>
                          <a:effectLst/>
                          <a:latin typeface="+mn-lt"/>
                          <a:ea typeface="+mn-ea"/>
                          <a:cs typeface="+mn-cs"/>
                        </a:rPr>
                        <a:t>90.7719</a:t>
                      </a:r>
                      <a:endParaRPr lang="en-US" sz="20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86824659"/>
                  </a:ext>
                </a:extLst>
              </a:tr>
              <a:tr h="553470">
                <a:tc>
                  <a:txBody>
                    <a:bodyPr/>
                    <a:lstStyle/>
                    <a:p>
                      <a:pPr algn="ctr"/>
                      <a:r>
                        <a:rPr lang="en-US" sz="2000" dirty="0">
                          <a:latin typeface="Times New Roman" panose="02020603050405020304" pitchFamily="18" charset="0"/>
                          <a:cs typeface="Times New Roman" panose="02020603050405020304" pitchFamily="18" charset="0"/>
                        </a:rPr>
                        <a:t>Random Forest</a:t>
                      </a:r>
                    </a:p>
                  </a:txBody>
                  <a:tcPr anchor="ctr"/>
                </a:tc>
                <a:tc>
                  <a:txBody>
                    <a:bodyPr/>
                    <a:lstStyle/>
                    <a:p>
                      <a:pPr algn="ctr"/>
                      <a:r>
                        <a:rPr lang="en-US" sz="1800" b="0" i="0" kern="1200" dirty="0">
                          <a:solidFill>
                            <a:schemeClr val="dk1"/>
                          </a:solidFill>
                          <a:effectLst/>
                          <a:latin typeface="+mn-lt"/>
                          <a:ea typeface="+mn-ea"/>
                          <a:cs typeface="+mn-cs"/>
                        </a:rPr>
                        <a:t>97.8558</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97.6436</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96.6004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98.1199</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90.5206</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11532318"/>
                  </a:ext>
                </a:extLst>
              </a:tr>
              <a:tr h="553470">
                <a:tc>
                  <a:txBody>
                    <a:bodyPr/>
                    <a:lstStyle/>
                    <a:p>
                      <a:pPr algn="ctr"/>
                      <a:r>
                        <a:rPr lang="en-US" sz="2000" dirty="0">
                          <a:latin typeface="Times New Roman" panose="02020603050405020304" pitchFamily="18" charset="0"/>
                          <a:cs typeface="Times New Roman" panose="02020603050405020304" pitchFamily="18" charset="0"/>
                        </a:rPr>
                        <a:t>XGBoost</a:t>
                      </a:r>
                    </a:p>
                  </a:txBody>
                  <a:tcPr anchor="ctr"/>
                </a:tc>
                <a:tc>
                  <a:txBody>
                    <a:bodyPr/>
                    <a:lstStyle/>
                    <a:p>
                      <a:pPr algn="ctr"/>
                      <a:r>
                        <a:rPr lang="en-US" sz="1800" b="1" i="0" kern="1200" dirty="0">
                          <a:solidFill>
                            <a:schemeClr val="dk1"/>
                          </a:solidFill>
                          <a:effectLst/>
                          <a:latin typeface="+mn-lt"/>
                          <a:ea typeface="+mn-ea"/>
                          <a:cs typeface="+mn-cs"/>
                        </a:rPr>
                        <a:t>97.9467</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97.3351</a:t>
                      </a:r>
                      <a:endParaRPr lang="en-US" sz="20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1" i="0" kern="1200" dirty="0">
                          <a:solidFill>
                            <a:schemeClr val="dk1"/>
                          </a:solidFill>
                          <a:effectLst/>
                          <a:latin typeface="+mn-lt"/>
                          <a:ea typeface="+mn-ea"/>
                          <a:cs typeface="+mn-cs"/>
                        </a:rPr>
                        <a:t>96.7108</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98.5889</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89.1976</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4306913"/>
                  </a:ext>
                </a:extLst>
              </a:tr>
              <a:tr h="714465">
                <a:tc>
                  <a:txBody>
                    <a:bodyPr/>
                    <a:lstStyle/>
                    <a:p>
                      <a:pPr algn="ctr"/>
                      <a:r>
                        <a:rPr lang="en-US" sz="2000" dirty="0">
                          <a:latin typeface="Times New Roman" panose="02020603050405020304" pitchFamily="18" charset="0"/>
                          <a:cs typeface="Times New Roman" panose="02020603050405020304" pitchFamily="18" charset="0"/>
                        </a:rPr>
                        <a:t>GBC</a:t>
                      </a:r>
                    </a:p>
                  </a:txBody>
                  <a:tcPr anchor="ctr"/>
                </a:tc>
                <a:tc>
                  <a:txBody>
                    <a:bodyPr/>
                    <a:lstStyle/>
                    <a:p>
                      <a:pPr algn="ctr"/>
                      <a:r>
                        <a:rPr lang="en-US" sz="1800" b="0" i="0" kern="1200" dirty="0">
                          <a:solidFill>
                            <a:schemeClr val="dk1"/>
                          </a:solidFill>
                          <a:effectLst/>
                          <a:latin typeface="+mn-lt"/>
                          <a:ea typeface="+mn-ea"/>
                          <a:cs typeface="+mn-cs"/>
                        </a:rPr>
                        <a:t>97.4743</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95.5708</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9.58767</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99.4557</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81.5609</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28136588"/>
                  </a:ext>
                </a:extLst>
              </a:tr>
              <a:tr h="553470">
                <a:tc>
                  <a:txBody>
                    <a:bodyPr/>
                    <a:lstStyle/>
                    <a:p>
                      <a:pPr algn="ctr"/>
                      <a:r>
                        <a:rPr lang="en-US" sz="2000" dirty="0">
                          <a:latin typeface="Times New Roman" panose="02020603050405020304" pitchFamily="18" charset="0"/>
                          <a:cs typeface="Times New Roman" panose="02020603050405020304" pitchFamily="18" charset="0"/>
                        </a:rPr>
                        <a:t>MLP</a:t>
                      </a:r>
                    </a:p>
                  </a:txBody>
                  <a:tcPr anchor="ctr"/>
                </a:tc>
                <a:tc>
                  <a:txBody>
                    <a:bodyPr/>
                    <a:lstStyle/>
                    <a:p>
                      <a:pPr algn="ctr"/>
                      <a:r>
                        <a:rPr lang="en-US" sz="1800" b="0" i="0" kern="1200" dirty="0">
                          <a:solidFill>
                            <a:schemeClr val="dk1"/>
                          </a:solidFill>
                          <a:effectLst/>
                          <a:latin typeface="+mn-lt"/>
                          <a:ea typeface="+mn-ea"/>
                          <a:cs typeface="+mn-cs"/>
                        </a:rPr>
                        <a:t>97.7228</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96.1286</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96.2954</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99.3719</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83.9893</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97366815"/>
                  </a:ext>
                </a:extLst>
              </a:tr>
              <a:tr h="553470">
                <a:tc>
                  <a:txBody>
                    <a:bodyPr/>
                    <a:lstStyle/>
                    <a:p>
                      <a:pPr algn="ctr"/>
                      <a:r>
                        <a:rPr lang="en-US" sz="2000" dirty="0">
                          <a:latin typeface="Times New Roman" panose="02020603050405020304" pitchFamily="18" charset="0"/>
                          <a:cs typeface="Times New Roman" panose="02020603050405020304" pitchFamily="18" charset="0"/>
                        </a:rPr>
                        <a:t>SVM</a:t>
                      </a:r>
                    </a:p>
                  </a:txBody>
                  <a:tcPr anchor="ctr"/>
                </a:tc>
                <a:tc>
                  <a:txBody>
                    <a:bodyPr/>
                    <a:lstStyle/>
                    <a:p>
                      <a:pPr algn="ctr" fontAlgn="ctr"/>
                      <a:r>
                        <a:rPr lang="en-US" dirty="0">
                          <a:effectLst/>
                        </a:rPr>
                        <a:t>97.6162</a:t>
                      </a:r>
                    </a:p>
                  </a:txBody>
                  <a:tcPr anchor="ctr"/>
                </a:tc>
                <a:tc>
                  <a:txBody>
                    <a:bodyPr/>
                    <a:lstStyle/>
                    <a:p>
                      <a:pPr algn="ctr"/>
                      <a:r>
                        <a:rPr lang="en-US" sz="1800" b="0" i="0" kern="1200" dirty="0">
                          <a:solidFill>
                            <a:schemeClr val="dk1"/>
                          </a:solidFill>
                          <a:effectLst/>
                          <a:latin typeface="+mn-lt"/>
                          <a:ea typeface="+mn-ea"/>
                          <a:cs typeface="+mn-cs"/>
                        </a:rPr>
                        <a:t>95.6964</a:t>
                      </a:r>
                      <a:endParaRPr lang="en-US" sz="2000" b="0" i="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96.1078</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1" i="0" kern="1200" dirty="0">
                          <a:solidFill>
                            <a:schemeClr val="dk1"/>
                          </a:solidFill>
                          <a:effectLst/>
                          <a:latin typeface="+mn-lt"/>
                          <a:ea typeface="+mn-ea"/>
                          <a:cs typeface="+mn-cs"/>
                        </a:rPr>
                        <a:t>99.6148</a:t>
                      </a:r>
                      <a:endParaRPr lang="en-US"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0" i="0" kern="1200" dirty="0">
                          <a:solidFill>
                            <a:schemeClr val="dk1"/>
                          </a:solidFill>
                          <a:effectLst/>
                          <a:latin typeface="+mn-lt"/>
                          <a:ea typeface="+mn-ea"/>
                          <a:cs typeface="+mn-cs"/>
                        </a:rPr>
                        <a:t>82.0800</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77134745"/>
                  </a:ext>
                </a:extLst>
              </a:tr>
            </a:tbl>
          </a:graphicData>
        </a:graphic>
      </p:graphicFrame>
      <p:sp>
        <p:nvSpPr>
          <p:cNvPr id="5" name="TextBox 4">
            <a:extLst>
              <a:ext uri="{FF2B5EF4-FFF2-40B4-BE49-F238E27FC236}">
                <a16:creationId xmlns:a16="http://schemas.microsoft.com/office/drawing/2014/main" id="{D4C754A1-3D26-42C5-B62E-40ADF22D32F4}"/>
              </a:ext>
            </a:extLst>
          </p:cNvPr>
          <p:cNvSpPr txBox="1"/>
          <p:nvPr/>
        </p:nvSpPr>
        <p:spPr>
          <a:xfrm>
            <a:off x="685801" y="5584927"/>
            <a:ext cx="1082039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baseline XGBoost is the best model as it has the best performance compared to the other algorithms. It is saved for further works.</a:t>
            </a:r>
          </a:p>
        </p:txBody>
      </p:sp>
      <p:pic>
        <p:nvPicPr>
          <p:cNvPr id="7" name="Picture 2" descr="University of Ottawa | Future Further">
            <a:extLst>
              <a:ext uri="{FF2B5EF4-FFF2-40B4-BE49-F238E27FC236}">
                <a16:creationId xmlns:a16="http://schemas.microsoft.com/office/drawing/2014/main" id="{3FEB38A4-E554-4645-BE1D-C0910F8A48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7" t="21246" r="4102" b="19240"/>
          <a:stretch/>
        </p:blipFill>
        <p:spPr bwMode="auto">
          <a:xfrm>
            <a:off x="9950444" y="15047"/>
            <a:ext cx="2241556"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153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E478DF1B165445B797528AE487D5F0" ma:contentTypeVersion="12" ma:contentTypeDescription="Create a new document." ma:contentTypeScope="" ma:versionID="6a16ee901f857cc9c06cae209b32d50a">
  <xsd:schema xmlns:xsd="http://www.w3.org/2001/XMLSchema" xmlns:xs="http://www.w3.org/2001/XMLSchema" xmlns:p="http://schemas.microsoft.com/office/2006/metadata/properties" xmlns:ns3="72da41b2-7232-4b9f-bca1-01241bc33071" xmlns:ns4="9387e342-1601-46d9-a5ce-362cc25c143f" targetNamespace="http://schemas.microsoft.com/office/2006/metadata/properties" ma:root="true" ma:fieldsID="83f6cdc02fedd8ff71bd991a3e0bb635" ns3:_="" ns4:_="">
    <xsd:import namespace="72da41b2-7232-4b9f-bca1-01241bc33071"/>
    <xsd:import namespace="9387e342-1601-46d9-a5ce-362cc25c143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da41b2-7232-4b9f-bca1-01241bc330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87e342-1601-46d9-a5ce-362cc25c14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ECAE33-EB9B-4C8A-925E-2855845ACD7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2da41b2-7232-4b9f-bca1-01241bc33071"/>
    <ds:schemaRef ds:uri="9387e342-1601-46d9-a5ce-362cc25c143f"/>
    <ds:schemaRef ds:uri="http://www.w3.org/XML/1998/namespace"/>
  </ds:schemaRefs>
</ds:datastoreItem>
</file>

<file path=customXml/itemProps2.xml><?xml version="1.0" encoding="utf-8"?>
<ds:datastoreItem xmlns:ds="http://schemas.openxmlformats.org/officeDocument/2006/customXml" ds:itemID="{6624B119-989A-4C59-8C2F-78EDE065D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da41b2-7232-4b9f-bca1-01241bc33071"/>
    <ds:schemaRef ds:uri="9387e342-1601-46d9-a5ce-362cc25c14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68AC81-D021-4ADA-B6A6-8BF99F748E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3115</TotalTime>
  <Words>1380</Words>
  <Application>Microsoft Office PowerPoint</Application>
  <PresentationFormat>Widescreen</PresentationFormat>
  <Paragraphs>145</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CMR12</vt:lpstr>
      <vt:lpstr>CMR8</vt:lpstr>
      <vt:lpstr>PalatinoLinotype-Roman</vt:lpstr>
      <vt:lpstr>Arial</vt:lpstr>
      <vt:lpstr>Arial</vt:lpstr>
      <vt:lpstr>Calibri</vt:lpstr>
      <vt:lpstr>Calibri Light</vt:lpstr>
      <vt:lpstr>Times New Roman</vt:lpstr>
      <vt:lpstr>Celestial</vt:lpstr>
      <vt:lpstr>Machine Learning based covid-19 phishing domains detection</vt:lpstr>
      <vt:lpstr>What is phishing ?</vt:lpstr>
      <vt:lpstr>Phishing during the covid-19 pandemic</vt:lpstr>
      <vt:lpstr>What can we do ?</vt:lpstr>
      <vt:lpstr>Phishing detection Systems</vt:lpstr>
      <vt:lpstr>objective</vt:lpstr>
      <vt:lpstr>Data set</vt:lpstr>
      <vt:lpstr>features</vt:lpstr>
      <vt:lpstr>ML Models and evaluation</vt:lpstr>
      <vt:lpstr>Current/Future works</vt:lpstr>
      <vt:lpstr>INTERESTING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based covid-19 phishing domains detection</dc:title>
  <dc:creator>Paul Mvula</dc:creator>
  <cp:lastModifiedBy>Paul Mvula</cp:lastModifiedBy>
  <cp:revision>1</cp:revision>
  <dcterms:created xsi:type="dcterms:W3CDTF">2020-12-04T14:21:36Z</dcterms:created>
  <dcterms:modified xsi:type="dcterms:W3CDTF">2020-12-06T18:49:47Z</dcterms:modified>
</cp:coreProperties>
</file>