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ibre Franklin"/>
      <p:regular r:id="rId10"/>
      <p:bold r:id="rId11"/>
      <p:italic r:id="rId12"/>
      <p:boldItalic r:id="rId13"/>
    </p:embeddedFont>
    <p:embeddedFont>
      <p:font typeface="Franklin Gothic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bold.fntdata"/><Relationship Id="rId10" Type="http://schemas.openxmlformats.org/officeDocument/2006/relationships/font" Target="fonts/LibreFranklin-regular.fntdata"/><Relationship Id="rId13" Type="http://schemas.openxmlformats.org/officeDocument/2006/relationships/font" Target="fonts/LibreFranklin-boldItalic.fntdata"/><Relationship Id="rId12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Franklin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d58e0b45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d58e0b45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d58e0b45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d58e0b45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d58e0b45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d58e0b45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0300" y="952500"/>
            <a:ext cx="7892700" cy="3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PSID					:	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b="1" lang="en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b="1" lang="en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	:	  </a:t>
            </a:r>
            <a:r>
              <a:rPr lang="en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New age women safety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b="1" lang="en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				:	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b="1" lang="en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		:	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b="1" lang="en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Code (AISHE)		:	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b="1" lang="en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			:	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, EXISTING SYSTEM and SOLUTION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142600" cy="3535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</a:rPr>
              <a:t>PROBLEM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: Street harassment and the feeling of being unsafe in the streets and also </a:t>
            </a: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the fear of hidden cameras at various public place,limit women’s mobility and access to public spaces. 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Currently the courseware used to safeguard women,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can be easily deactivated by anyone by just uninstalling it from the device. As a result, the guardian may lose the exact location of the user and lead to consequences.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proposed solution is a system which uses</a:t>
            </a:r>
            <a:endParaRPr sz="1300">
              <a:solidFill>
                <a:schemeClr val="dk1"/>
              </a:solidFill>
            </a:endParaRPr>
          </a:p>
          <a:p>
            <a:pPr indent="-3111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en" sz="1300">
                <a:solidFill>
                  <a:schemeClr val="dk1"/>
                </a:solidFill>
              </a:rPr>
              <a:t>emergency SOS service,</a:t>
            </a:r>
            <a:endParaRPr sz="1300">
              <a:solidFill>
                <a:schemeClr val="dk1"/>
              </a:solidFill>
            </a:endParaRPr>
          </a:p>
          <a:p>
            <a:pPr indent="-3111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en" sz="1300">
                <a:solidFill>
                  <a:schemeClr val="dk1"/>
                </a:solidFill>
              </a:rPr>
              <a:t> Hidden camera detector manually or by the electromagnetic field simulation, </a:t>
            </a:r>
            <a:endParaRPr sz="1300">
              <a:solidFill>
                <a:schemeClr val="dk1"/>
              </a:solidFill>
            </a:endParaRPr>
          </a:p>
          <a:p>
            <a:pPr indent="-3111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en" sz="1300">
                <a:solidFill>
                  <a:schemeClr val="dk1"/>
                </a:solidFill>
              </a:rPr>
              <a:t>Women news</a:t>
            </a:r>
            <a:endParaRPr sz="1300">
              <a:solidFill>
                <a:schemeClr val="dk1"/>
              </a:solidFill>
            </a:endParaRPr>
          </a:p>
          <a:p>
            <a:pPr indent="-3111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en" sz="1300">
                <a:solidFill>
                  <a:schemeClr val="dk1"/>
                </a:solidFill>
              </a:rPr>
              <a:t>siren alarm.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PROPOSED SYSTEM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41500" y="1017725"/>
            <a:ext cx="5274000" cy="3700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Emergency SOS Service:-Save maximum 4 relative’s phone numbers and tap power button three times whenever you are in trouble.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An Emergency SOS message embedded with live location will be sent to all the four relative’s phone numbers and a phone call will be made to the first relative even when the phone is locked because this works in background.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Hidden Camera detector:-Move the phone around the suspected places and if the app finds any camera ,then the app will start beeping.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Women’s News:- Read women empowerment and struggle news to get empowered.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Siren Alert:- Tap the siren button or power button six times,and a siren alarm will start to deviate the culprit.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6108025" y="1152475"/>
            <a:ext cx="2724300" cy="3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396" y="0"/>
            <a:ext cx="336305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Save phone numbers of your trusted relatives in your local storage,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 u="sng">
                <a:solidFill>
                  <a:schemeClr val="dk1"/>
                </a:solidFill>
                <a:highlight>
                  <a:srgbClr val="FFFFFF"/>
                </a:highlight>
              </a:rPr>
              <a:t>App hides itself from the user for security reasons.</a:t>
            </a:r>
            <a:endParaRPr b="1" sz="12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Send Message with live location and make phone call by just tapping the power button three times.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Siren alarm by just tapping the power button again three times to deviate the culprit.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Detect any hidden spy camera by just scanning the suspected places.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“Fake shutdown” feature to perform a fake power off in the lock screen.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Data is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encrypted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in transit.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762875" y="725500"/>
            <a:ext cx="3999900" cy="407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highlight>
                  <a:schemeClr val="lt1"/>
                </a:highlight>
              </a:rPr>
              <a:t>Technologies and Libraries used:</a:t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Java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XML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Shared Preferences for storing local data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Implicit intents for sms,call and email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Fused Location Provider Client API for efficient user location retrieval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Background Service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Broadcast Receiver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Media player api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Magnetometer Sensor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SMS Manager API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Sensor Manager API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Retrofit Library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News Api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Airbnb’s Lottie animations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