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notesMasterIdLst>
    <p:notesMasterId r:id="rId2"/>
  </p:notesMasterIdLst>
  <p:sldIdLst>
    <p:sldId id="278" r:id="rId3"/>
    <p:sldId id="279" r:id="rId4"/>
    <p:sldId id="258" r:id="rId5"/>
    <p:sldId id="276" r:id="rId6"/>
    <p:sldId id="277" r:id="rId7"/>
    <p:sldId id="328" r:id="rId8"/>
    <p:sldId id="329" r:id="rId9"/>
    <p:sldId id="330" r:id="rId10"/>
    <p:sldId id="262" r:id="rId11"/>
    <p:sldId id="286" r:id="rId12"/>
    <p:sldId id="287" r:id="rId13"/>
    <p:sldId id="288" r:id="rId14"/>
    <p:sldId id="336" r:id="rId15"/>
    <p:sldId id="290" r:id="rId16"/>
    <p:sldId id="332" r:id="rId17"/>
    <p:sldId id="296" r:id="rId18"/>
    <p:sldId id="331" r:id="rId19"/>
    <p:sldId id="338" r:id="rId20"/>
    <p:sldId id="302" r:id="rId21"/>
    <p:sldId id="337" r:id="rId22"/>
    <p:sldId id="339" r:id="rId23"/>
    <p:sldId id="297" r:id="rId24"/>
    <p:sldId id="310" r:id="rId25"/>
    <p:sldId id="311" r:id="rId26"/>
    <p:sldId id="298" r:id="rId27"/>
    <p:sldId id="309" r:id="rId28"/>
    <p:sldId id="299" r:id="rId29"/>
    <p:sldId id="300" r:id="rId30"/>
    <p:sldId id="334" r:id="rId31"/>
    <p:sldId id="314" r:id="rId32"/>
    <p:sldId id="315" r:id="rId33"/>
    <p:sldId id="316" r:id="rId34"/>
    <p:sldId id="318" r:id="rId35"/>
    <p:sldId id="319" r:id="rId36"/>
    <p:sldId id="320" r:id="rId37"/>
    <p:sldId id="340" r:id="rId38"/>
    <p:sldId id="333" r:id="rId39"/>
    <p:sldId id="321" r:id="rId40"/>
    <p:sldId id="322" r:id="rId41"/>
    <p:sldId id="323" r:id="rId42"/>
    <p:sldId id="324" r:id="rId43"/>
    <p:sldId id="325" r:id="rId44"/>
    <p:sldId id="326" r:id="rId45"/>
    <p:sldId id="335" r:id="rId46"/>
    <p:sldId id="327" r:id="rId4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loop="1"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-1674" y="-276"/>
      </p:cViewPr>
      <p:guideLst>
        <p:guide orient="horz" pos="2157"/>
        <p:guide pos="3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3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94561B2-50F6-4EBB-A865-E089287C83CB}" type="datetime1">
              <a:rPr lang="ko-KR" altLang="en-US"/>
              <a:pPr lvl="0">
                <a:defRPr/>
              </a:pPr>
              <a:t>2022-10-30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3E0081A-C7E6-478E-8432-B0F374BEFE9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6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3E0081A-C7E6-478E-8432-B0F374BEFE97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15277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3E0081A-C7E6-478E-8432-B0F374BEFE97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23344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F75ADED-905B-4FD7-9692-80DBE6862A26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2F92047-7F31-4EDA-A1F0-490A90A72FDD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3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98343B4-3289-4A64-8DDD-F6F7E7C13746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6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F0BA8C0-788D-43D2-9E70-05E7AE9D1603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08247204"/>
              </p:ext>
            </p:extLst>
          </p:nvPr>
        </p:nvGraphicFramePr>
        <p:xfrm>
          <a:off x="128464" y="332656"/>
          <a:ext cx="9649074" cy="4267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608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8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81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81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81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081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시스템 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 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화면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파일 경로</a:t>
                      </a:r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7761312" y="764704"/>
            <a:ext cx="0" cy="59766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7761312" y="764704"/>
            <a:ext cx="2016224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설명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1843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5BB6432-D21C-40D6-9F93-FFCF0DC7B333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AC1478D-2633-4DCA-BA13-D3BCAD5C5D78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71D6C96-1F0B-48B6-B6A2-0AAD2B69E3A2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6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5F98A2D-9212-4F95-9584-CE920B0282E5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BD34549-1772-441A-86A5-39B94C82315B}" type="datetime1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8464" y="343152"/>
            <a:ext cx="964907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464" y="836712"/>
            <a:ext cx="9649072" cy="59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01472" y="116633"/>
            <a:ext cx="57606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CE5586F-6636-4543-A566-5C2C35206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28464" y="332656"/>
            <a:ext cx="9649072" cy="6408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HY수평선M" panose="02030600000101010101" pitchFamily="18" charset="-127"/>
          <a:ea typeface="HY수평선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1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1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1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1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2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2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2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2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37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3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마켓컬리</a:t>
            </a:r>
            <a:r>
              <a:rPr lang="ko-KR" altLang="en-US" dirty="0" smtClean="0"/>
              <a:t> 홈페이지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5157192"/>
            <a:ext cx="6934200" cy="481608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김태원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김형석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서기범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이익희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임혜주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7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메인페이지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64409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오각형 46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다음 페이지에 계속</a:t>
            </a:r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464" y="1379266"/>
            <a:ext cx="7632849" cy="525658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9" name=""/>
          <p:cNvSpPr txBox="1"/>
          <p:nvPr/>
        </p:nvSpPr>
        <p:spPr>
          <a:xfrm>
            <a:off x="7833320" y="1052736"/>
            <a:ext cx="1872208" cy="26505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컬리로고 </a:t>
            </a:r>
            <a:r>
              <a:rPr lang="en-US" altLang="ko-KR" sz="800"/>
              <a:t>-</a:t>
            </a:r>
            <a:r>
              <a:rPr lang="ko-KR" altLang="en-US" sz="800"/>
              <a:t> 메인페이지로 이동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r>
              <a:rPr lang="ko-KR" altLang="en-US" sz="800"/>
              <a:t>②</a:t>
            </a:r>
            <a:r>
              <a:rPr lang="en-US" altLang="ko-KR" sz="800"/>
              <a:t>.</a:t>
            </a:r>
            <a:r>
              <a:rPr lang="ko-KR" altLang="en-US" sz="800"/>
              <a:t> 마켓컬리 </a:t>
            </a:r>
            <a:r>
              <a:rPr lang="en-US" altLang="ko-KR" sz="800"/>
              <a:t>-</a:t>
            </a:r>
            <a:r>
              <a:rPr lang="ko-KR" altLang="en-US" sz="800"/>
              <a:t> 메인페이지로 이동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r>
              <a:rPr lang="ko-KR" altLang="en-US" sz="800"/>
              <a:t>③</a:t>
            </a:r>
            <a:r>
              <a:rPr lang="en-US" altLang="ko-KR" sz="800"/>
              <a:t>.</a:t>
            </a:r>
            <a:r>
              <a:rPr lang="ko-KR" altLang="en-US" sz="800"/>
              <a:t> 회원가입 </a:t>
            </a:r>
            <a:r>
              <a:rPr lang="en-US" altLang="ko-KR" sz="800"/>
              <a:t>-</a:t>
            </a:r>
            <a:r>
              <a:rPr lang="ko-KR" altLang="en-US" sz="800"/>
              <a:t> 회원가입창 페이지로 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로그인 </a:t>
            </a:r>
            <a:r>
              <a:rPr lang="en-US" altLang="ko-KR" sz="800"/>
              <a:t>-</a:t>
            </a:r>
            <a:r>
              <a:rPr lang="ko-KR" altLang="en-US" sz="800"/>
              <a:t> 로그인 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고객샌터 </a:t>
            </a:r>
            <a:r>
              <a:rPr lang="en-US" altLang="ko-KR" sz="800"/>
              <a:t>-</a:t>
            </a:r>
            <a:r>
              <a:rPr lang="ko-KR" altLang="en-US" sz="800"/>
              <a:t> 고객센터 페이지로 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④</a:t>
            </a:r>
            <a:r>
              <a:rPr lang="en-US" altLang="ko-KR" sz="800"/>
              <a:t>.</a:t>
            </a:r>
            <a:r>
              <a:rPr lang="ko-KR" altLang="en-US" sz="800"/>
              <a:t> 카테고리 </a:t>
            </a:r>
            <a:r>
              <a:rPr lang="en-US" altLang="ko-KR" sz="800"/>
              <a:t>-</a:t>
            </a:r>
            <a:r>
              <a:rPr lang="ko-KR" altLang="en-US" sz="800"/>
              <a:t> 햄버거 메뉴 내려오기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⑤</a:t>
            </a:r>
            <a:r>
              <a:rPr lang="en-US" altLang="ko-KR" sz="800"/>
              <a:t>.</a:t>
            </a:r>
            <a:r>
              <a:rPr lang="ko-KR" altLang="en-US" sz="800"/>
              <a:t> 신상품 </a:t>
            </a:r>
            <a:r>
              <a:rPr lang="en-US" altLang="ko-KR" sz="800"/>
              <a:t>-</a:t>
            </a:r>
            <a:r>
              <a:rPr lang="ko-KR" altLang="en-US" sz="800"/>
              <a:t> 신상품 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⑥</a:t>
            </a:r>
            <a:r>
              <a:rPr lang="en-US" altLang="ko-KR" sz="800"/>
              <a:t>.</a:t>
            </a:r>
            <a:r>
              <a:rPr lang="ko-KR" altLang="en-US" sz="800"/>
              <a:t> 특가</a:t>
            </a:r>
            <a:r>
              <a:rPr lang="en-US" altLang="ko-KR" sz="800"/>
              <a:t>/</a:t>
            </a:r>
            <a:r>
              <a:rPr lang="ko-KR" altLang="en-US" sz="800"/>
              <a:t>혜택 </a:t>
            </a:r>
            <a:r>
              <a:rPr lang="en-US" altLang="ko-KR" sz="800"/>
              <a:t>-</a:t>
            </a:r>
            <a:r>
              <a:rPr lang="ko-KR" altLang="en-US" sz="800"/>
              <a:t> 특가</a:t>
            </a:r>
            <a:r>
              <a:rPr lang="en-US" altLang="ko-KR" sz="800"/>
              <a:t>/</a:t>
            </a:r>
            <a:r>
              <a:rPr lang="ko-KR" altLang="en-US" sz="800"/>
              <a:t>혜택 페이지로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이동 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⑦</a:t>
            </a:r>
            <a:r>
              <a:rPr lang="en-US" altLang="ko-KR" sz="800"/>
              <a:t>.</a:t>
            </a:r>
            <a:r>
              <a:rPr lang="ko-KR" altLang="en-US" sz="800"/>
              <a:t> 배송지정보</a:t>
            </a:r>
            <a:r>
              <a:rPr lang="en-US" altLang="ko-KR" sz="800"/>
              <a:t>(</a:t>
            </a:r>
            <a:r>
              <a:rPr lang="ko-KR" altLang="en-US" sz="800"/>
              <a:t>위치</a:t>
            </a:r>
            <a:r>
              <a:rPr lang="en-US" altLang="ko-KR" sz="800"/>
              <a:t>)</a:t>
            </a:r>
            <a:r>
              <a:rPr lang="ko-KR" altLang="en-US" sz="800"/>
              <a:t> </a:t>
            </a:r>
            <a:r>
              <a:rPr lang="en-US" altLang="ko-KR" sz="800"/>
              <a:t>-</a:t>
            </a:r>
            <a:r>
              <a:rPr lang="ko-KR" altLang="en-US" sz="800"/>
              <a:t> </a:t>
            </a:r>
            <a:r>
              <a:rPr lang="en-US" altLang="ko-KR" sz="800"/>
              <a:t>API</a:t>
            </a:r>
            <a:endParaRPr lang="en-US" altLang="ko-KR" sz="800"/>
          </a:p>
          <a:p>
            <a:pPr>
              <a:defRPr/>
            </a:pPr>
            <a:r>
              <a:rPr lang="ko-KR" altLang="en-US" sz="800"/>
              <a:t>    찜 </a:t>
            </a:r>
            <a:r>
              <a:rPr lang="en-US" altLang="ko-KR" sz="800"/>
              <a:t>-</a:t>
            </a:r>
            <a:r>
              <a:rPr lang="ko-KR" altLang="en-US" sz="800"/>
              <a:t> 찜목록 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장바구니 </a:t>
            </a:r>
            <a:r>
              <a:rPr lang="en-US" altLang="ko-KR" sz="800"/>
              <a:t>-</a:t>
            </a:r>
            <a:r>
              <a:rPr lang="ko-KR" altLang="en-US" sz="800"/>
              <a:t> 장바구니 페이지로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⑧</a:t>
            </a:r>
            <a:r>
              <a:rPr lang="en-US" altLang="ko-KR" sz="800"/>
              <a:t>.</a:t>
            </a:r>
            <a:r>
              <a:rPr lang="ko-KR" altLang="en-US" sz="800"/>
              <a:t> 슬라이드 좌우 버튼 </a:t>
            </a:r>
            <a:r>
              <a:rPr lang="en-US" altLang="ko-KR" sz="800"/>
              <a:t>-</a:t>
            </a:r>
            <a:r>
              <a:rPr lang="ko-KR" altLang="en-US" sz="800"/>
              <a:t> 클릭시 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           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⑨</a:t>
            </a:r>
            <a:r>
              <a:rPr lang="en-US" altLang="ko-KR" sz="800"/>
              <a:t>.</a:t>
            </a:r>
            <a:r>
              <a:rPr lang="ko-KR" altLang="en-US" sz="800"/>
              <a:t> 이미지 </a:t>
            </a:r>
            <a:r>
              <a:rPr lang="en-US" altLang="ko-KR" sz="800"/>
              <a:t>-</a:t>
            </a:r>
            <a:r>
              <a:rPr lang="ko-KR" altLang="en-US" sz="800"/>
              <a:t> 해당 상품상세페이지로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이동</a:t>
            </a:r>
            <a:endParaRPr lang="ko-KR" altLang="en-US" sz="800"/>
          </a:p>
        </p:txBody>
      </p:sp>
      <p:sp>
        <p:nvSpPr>
          <p:cNvPr id="1030" name=""/>
          <p:cNvSpPr/>
          <p:nvPr/>
        </p:nvSpPr>
        <p:spPr>
          <a:xfrm>
            <a:off x="1136576" y="908720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"/>
              <a:t>1</a:t>
            </a:r>
            <a:endParaRPr lang="en-US" altLang="ko-KR" sz="1000"/>
          </a:p>
        </p:txBody>
      </p:sp>
      <p:sp>
        <p:nvSpPr>
          <p:cNvPr id="1031" name=""/>
          <p:cNvSpPr/>
          <p:nvPr/>
        </p:nvSpPr>
        <p:spPr>
          <a:xfrm>
            <a:off x="1568624" y="908720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2" name=""/>
          <p:cNvSpPr/>
          <p:nvPr/>
        </p:nvSpPr>
        <p:spPr>
          <a:xfrm>
            <a:off x="5529064" y="83671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3" name=""/>
          <p:cNvSpPr/>
          <p:nvPr/>
        </p:nvSpPr>
        <p:spPr>
          <a:xfrm>
            <a:off x="1064568" y="119675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" name=""/>
          <p:cNvSpPr/>
          <p:nvPr/>
        </p:nvSpPr>
        <p:spPr>
          <a:xfrm>
            <a:off x="2504728" y="119675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" name=""/>
          <p:cNvSpPr/>
          <p:nvPr/>
        </p:nvSpPr>
        <p:spPr>
          <a:xfrm>
            <a:off x="4808984" y="119675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6" name=""/>
          <p:cNvSpPr/>
          <p:nvPr/>
        </p:nvSpPr>
        <p:spPr>
          <a:xfrm>
            <a:off x="5889104" y="1052736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7" name=""/>
          <p:cNvSpPr/>
          <p:nvPr/>
        </p:nvSpPr>
        <p:spPr>
          <a:xfrm>
            <a:off x="920552" y="3861048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9" name=""/>
          <p:cNvSpPr/>
          <p:nvPr/>
        </p:nvSpPr>
        <p:spPr>
          <a:xfrm>
            <a:off x="6825208" y="3861048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0" name=""/>
          <p:cNvSpPr/>
          <p:nvPr/>
        </p:nvSpPr>
        <p:spPr>
          <a:xfrm>
            <a:off x="2288704" y="3645024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9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102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메인페이지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53262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오각형 46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다음 페이지에 계속</a:t>
            </a:r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484784"/>
            <a:ext cx="561655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"/>
          <p:cNvSpPr/>
          <p:nvPr/>
        </p:nvSpPr>
        <p:spPr>
          <a:xfrm>
            <a:off x="1136576" y="1484784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72" name=""/>
          <p:cNvSpPr txBox="1"/>
          <p:nvPr/>
        </p:nvSpPr>
        <p:spPr>
          <a:xfrm>
            <a:off x="7833320" y="1052736"/>
            <a:ext cx="1872208" cy="8217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이미지 </a:t>
            </a:r>
            <a:r>
              <a:rPr lang="en-US" altLang="ko-KR" sz="800"/>
              <a:t>-</a:t>
            </a:r>
            <a:r>
              <a:rPr lang="ko-KR" altLang="en-US" sz="800"/>
              <a:t> 클릭시 해당 이미지 상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품상세페이지로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②</a:t>
            </a:r>
            <a:r>
              <a:rPr lang="en-US" altLang="ko-KR" sz="800"/>
              <a:t>.</a:t>
            </a:r>
            <a:r>
              <a:rPr lang="ko-KR" altLang="en-US" sz="800"/>
              <a:t> </a:t>
            </a:r>
            <a:r>
              <a:rPr lang="en-US" altLang="ko-KR" sz="800"/>
              <a:t>TOP</a:t>
            </a:r>
            <a:r>
              <a:rPr lang="ko-KR" altLang="en-US" sz="800"/>
              <a:t>버튼 </a:t>
            </a:r>
            <a:r>
              <a:rPr lang="en-US" altLang="ko-KR" sz="800"/>
              <a:t>-</a:t>
            </a:r>
            <a:r>
              <a:rPr lang="ko-KR" altLang="en-US" sz="800"/>
              <a:t> 관련 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③</a:t>
            </a:r>
            <a:r>
              <a:rPr lang="en-US" altLang="ko-KR" sz="800"/>
              <a:t>.</a:t>
            </a:r>
            <a:r>
              <a:rPr lang="ko-KR" altLang="en-US" sz="800"/>
              <a:t> </a:t>
            </a:r>
            <a:r>
              <a:rPr lang="en-US" altLang="ko-KR" sz="800"/>
              <a:t>TOP</a:t>
            </a:r>
            <a:r>
              <a:rPr lang="ko-KR" altLang="en-US" sz="800"/>
              <a:t>전체보기 </a:t>
            </a:r>
            <a:r>
              <a:rPr lang="en-US" altLang="ko-KR" sz="800"/>
              <a:t>-</a:t>
            </a:r>
            <a:r>
              <a:rPr lang="ko-KR" altLang="en-US" sz="800"/>
              <a:t> </a:t>
            </a:r>
            <a:r>
              <a:rPr lang="en-US" altLang="ko-KR" sz="800"/>
              <a:t>TOP</a:t>
            </a:r>
            <a:r>
              <a:rPr lang="ko-KR" altLang="en-US" sz="800"/>
              <a:t>첫 상품 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    페이지로 이동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</p:txBody>
      </p:sp>
      <p:sp>
        <p:nvSpPr>
          <p:cNvPr id="7173" name=""/>
          <p:cNvSpPr/>
          <p:nvPr/>
        </p:nvSpPr>
        <p:spPr>
          <a:xfrm>
            <a:off x="1496616" y="299695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74" name=""/>
          <p:cNvSpPr/>
          <p:nvPr/>
        </p:nvSpPr>
        <p:spPr>
          <a:xfrm>
            <a:off x="2504728" y="4581128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802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메인페이지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19482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40" y="1412776"/>
            <a:ext cx="5621114" cy="521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"/>
          <p:cNvSpPr/>
          <p:nvPr/>
        </p:nvSpPr>
        <p:spPr>
          <a:xfrm>
            <a:off x="1136576" y="263691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96" name=""/>
          <p:cNvSpPr txBox="1"/>
          <p:nvPr/>
        </p:nvSpPr>
        <p:spPr>
          <a:xfrm>
            <a:off x="7833320" y="1052736"/>
            <a:ext cx="1872208" cy="8217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인스타그램 이미지 </a:t>
            </a:r>
            <a:r>
              <a:rPr lang="en-US" altLang="ko-KR" sz="800"/>
              <a:t>-</a:t>
            </a:r>
            <a:r>
              <a:rPr lang="ko-KR" altLang="en-US" sz="800"/>
              <a:t> 인스타그램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           으로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②</a:t>
            </a:r>
            <a:r>
              <a:rPr lang="en-US" altLang="ko-KR" sz="800"/>
              <a:t>.</a:t>
            </a:r>
            <a:r>
              <a:rPr lang="ko-KR" altLang="en-US" sz="800"/>
              <a:t> 고객행복센터 </a:t>
            </a:r>
            <a:r>
              <a:rPr lang="en-US" altLang="ko-KR" sz="800"/>
              <a:t>-</a:t>
            </a:r>
            <a:r>
              <a:rPr lang="ko-KR" altLang="en-US" sz="800"/>
              <a:t> 고객센터 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    페이지로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③</a:t>
            </a:r>
            <a:r>
              <a:rPr lang="en-US" altLang="ko-KR" sz="800"/>
              <a:t>.</a:t>
            </a:r>
            <a:r>
              <a:rPr lang="ko-KR" altLang="en-US" sz="800"/>
              <a:t> </a:t>
            </a:r>
            <a:r>
              <a:rPr lang="en-US" altLang="ko-KR" sz="800"/>
              <a:t>SNS</a:t>
            </a:r>
            <a:r>
              <a:rPr lang="ko-KR" altLang="en-US" sz="800"/>
              <a:t> 버튼 </a:t>
            </a:r>
            <a:r>
              <a:rPr lang="en-US" altLang="ko-KR" sz="800"/>
              <a:t>-</a:t>
            </a:r>
            <a:r>
              <a:rPr lang="ko-KR" altLang="en-US" sz="800"/>
              <a:t> 각각의 </a:t>
            </a:r>
            <a:r>
              <a:rPr lang="en-US" altLang="ko-KR" sz="800"/>
              <a:t>SNS</a:t>
            </a:r>
            <a:r>
              <a:rPr lang="ko-KR" altLang="en-US" sz="800"/>
              <a:t>로 이동</a:t>
            </a:r>
            <a:endParaRPr lang="ko-KR" altLang="en-US" sz="800"/>
          </a:p>
        </p:txBody>
      </p:sp>
      <p:sp>
        <p:nvSpPr>
          <p:cNvPr id="8197" name=""/>
          <p:cNvSpPr/>
          <p:nvPr/>
        </p:nvSpPr>
        <p:spPr>
          <a:xfrm>
            <a:off x="1136576" y="4365104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98" name=""/>
          <p:cNvSpPr/>
          <p:nvPr/>
        </p:nvSpPr>
        <p:spPr>
          <a:xfrm>
            <a:off x="3944888" y="5373216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005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6536" y="1782918"/>
            <a:ext cx="6537176" cy="30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회원가입페이지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84445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544652" y="1515576"/>
            <a:ext cx="1081877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601829" y="1969098"/>
            <a:ext cx="473412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" name="TextBox 18"/>
          <p:cNvSpPr txBox="1"/>
          <p:nvPr/>
        </p:nvSpPr>
        <p:spPr>
          <a:xfrm>
            <a:off x="4827496" y="1729902"/>
            <a:ext cx="1303643" cy="2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*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필수사항입력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4538" y="2081158"/>
            <a:ext cx="576638" cy="2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0416" y="2077145"/>
            <a:ext cx="2922365" cy="16141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아이디를 입력해주세요</a:t>
            </a:r>
            <a:endParaRPr kumimoji="0" lang="ko-KR" altLang="en-US" sz="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4537" y="2294721"/>
            <a:ext cx="684311" cy="20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20416" y="2290708"/>
            <a:ext cx="2922365" cy="16141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비밀번호를 입력해주세요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94537" y="2508284"/>
            <a:ext cx="907941" cy="21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확인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20415" y="2504271"/>
            <a:ext cx="2922364" cy="16141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비밀번호를 한번 더 입력하세요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4537" y="2935410"/>
            <a:ext cx="576638" cy="207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20415" y="2931397"/>
            <a:ext cx="2922364" cy="16141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예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marketkurly@kurly.com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20415" y="2717834"/>
            <a:ext cx="2922364" cy="16141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이름을 입력해주세요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94537" y="2723346"/>
            <a:ext cx="576638" cy="20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4538" y="3142446"/>
            <a:ext cx="576638" cy="20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휴대폰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20416" y="3138433"/>
            <a:ext cx="2922364" cy="16141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숫자만 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94538" y="3351996"/>
            <a:ext cx="576638" cy="20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20416" y="3347983"/>
            <a:ext cx="2922364" cy="16141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주소 검색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94538" y="3592040"/>
            <a:ext cx="576638" cy="20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성별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4536" y="3785863"/>
            <a:ext cx="684312" cy="21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생년월일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0416" y="3808223"/>
            <a:ext cx="2922364" cy="16141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YYYYY / MM / DD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94536" y="4087326"/>
            <a:ext cx="907941" cy="21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추가입력사항</a:t>
            </a:r>
          </a:p>
        </p:txBody>
      </p:sp>
      <p:sp>
        <p:nvSpPr>
          <p:cNvPr id="38" name="타원 37"/>
          <p:cNvSpPr/>
          <p:nvPr/>
        </p:nvSpPr>
        <p:spPr>
          <a:xfrm>
            <a:off x="3544653" y="3592040"/>
            <a:ext cx="99391" cy="103815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9" name="TextBox 38"/>
          <p:cNvSpPr txBox="1"/>
          <p:nvPr/>
        </p:nvSpPr>
        <p:spPr>
          <a:xfrm>
            <a:off x="3669842" y="3561546"/>
            <a:ext cx="415749" cy="20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남자</a:t>
            </a:r>
          </a:p>
        </p:txBody>
      </p:sp>
      <p:sp>
        <p:nvSpPr>
          <p:cNvPr id="40" name="타원 39"/>
          <p:cNvSpPr/>
          <p:nvPr/>
        </p:nvSpPr>
        <p:spPr>
          <a:xfrm>
            <a:off x="4413788" y="3592040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16082" y="3561546"/>
            <a:ext cx="415749" cy="20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여자</a:t>
            </a:r>
          </a:p>
        </p:txBody>
      </p:sp>
      <p:sp>
        <p:nvSpPr>
          <p:cNvPr id="42" name="타원 41"/>
          <p:cNvSpPr/>
          <p:nvPr/>
        </p:nvSpPr>
        <p:spPr>
          <a:xfrm>
            <a:off x="5172052" y="3592040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71443" y="3561546"/>
            <a:ext cx="640270" cy="20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선택안함</a:t>
            </a:r>
          </a:p>
        </p:txBody>
      </p:sp>
      <p:sp>
        <p:nvSpPr>
          <p:cNvPr id="44" name="타원 43"/>
          <p:cNvSpPr/>
          <p:nvPr/>
        </p:nvSpPr>
        <p:spPr>
          <a:xfrm>
            <a:off x="3120416" y="4139233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19807" y="4087326"/>
            <a:ext cx="1296275" cy="20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친구초대 추천인 아이디</a:t>
            </a:r>
          </a:p>
        </p:txBody>
      </p:sp>
      <p:sp>
        <p:nvSpPr>
          <p:cNvPr id="46" name="타원 45"/>
          <p:cNvSpPr/>
          <p:nvPr/>
        </p:nvSpPr>
        <p:spPr>
          <a:xfrm>
            <a:off x="4416691" y="4139233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6082" y="4087326"/>
            <a:ext cx="1296275" cy="20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참여 이벤트명</a:t>
            </a:r>
          </a:p>
        </p:txBody>
      </p:sp>
      <p:sp>
        <p:nvSpPr>
          <p:cNvPr id="48" name="타원 47"/>
          <p:cNvSpPr/>
          <p:nvPr/>
        </p:nvSpPr>
        <p:spPr>
          <a:xfrm>
            <a:off x="3163653" y="4428462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73307" y="4348426"/>
            <a:ext cx="1317744" cy="26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/>
              <a:t>전체 동의합니다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13115" y="4642224"/>
            <a:ext cx="42086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 dirty="0"/>
              <a:t>선택항목에 동의하지 않은 경우도 회원가입 및 일반적인 서비스를 이용할 수 있습니다</a:t>
            </a:r>
            <a:r>
              <a:rPr lang="en-US" altLang="ko-KR" sz="800" dirty="0"/>
              <a:t>.</a:t>
            </a: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1601829" y="4348426"/>
            <a:ext cx="473412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5" name="TextBox 54"/>
          <p:cNvSpPr txBox="1"/>
          <p:nvPr/>
        </p:nvSpPr>
        <p:spPr>
          <a:xfrm>
            <a:off x="2088738" y="4422330"/>
            <a:ext cx="1006673" cy="219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/>
              <a:t>이용약관동의</a:t>
            </a:r>
            <a:r>
              <a:rPr lang="en-US" altLang="ko-KR" sz="90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타원 55"/>
          <p:cNvSpPr/>
          <p:nvPr/>
        </p:nvSpPr>
        <p:spPr>
          <a:xfrm>
            <a:off x="3163652" y="4885662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163653" y="5536675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163652" y="5086647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163652" y="5294277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163654" y="6065054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73307" y="4827623"/>
            <a:ext cx="2481642" cy="21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이용약관동의</a:t>
            </a:r>
            <a:r>
              <a:rPr kumimoji="0" lang="en-US" altLang="ko-KR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kumimoji="0" lang="ko-KR" altLang="en-US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필수</a:t>
            </a:r>
            <a:r>
              <a:rPr kumimoji="0" lang="en-US" altLang="ko-KR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kumimoji="0" lang="ko-KR" altLang="en-US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                     </a:t>
            </a:r>
            <a:r>
              <a:rPr kumimoji="0" lang="ko-KR" altLang="en-US" sz="900" b="0" i="0" u="none" strike="noStrike" kern="1200" cap="none" spc="0" normalizeH="0" baseline="0">
                <a:solidFill>
                  <a:srgbClr val="9D5CBB"/>
                </a:solidFill>
                <a:latin typeface="Calibri"/>
                <a:ea typeface="맑은 고딕"/>
                <a:cs typeface="Calibri"/>
              </a:rPr>
              <a:t>   약관보기</a:t>
            </a:r>
            <a:r>
              <a:rPr kumimoji="0" lang="en-US" altLang="ko-KR" sz="900" b="0" i="0" u="none" strike="noStrike" kern="1200" cap="none" spc="0" normalizeH="0" baseline="0">
                <a:solidFill>
                  <a:srgbClr val="9D5CBB"/>
                </a:solidFill>
                <a:latin typeface="Calibri"/>
                <a:ea typeface="맑은 고딕"/>
                <a:cs typeface="Calibri"/>
              </a:rPr>
              <a:t>&gt;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73307" y="5028643"/>
            <a:ext cx="2481642" cy="21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개인정보 · 수집이용 동의</a:t>
            </a:r>
            <a:r>
              <a:rPr kumimoji="0" lang="en-US" altLang="ko-KR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kumimoji="0" lang="ko-KR" altLang="en-US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필수</a:t>
            </a:r>
            <a:r>
              <a:rPr kumimoji="0" lang="en-US" altLang="ko-KR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kumimoji="0" lang="ko-KR" altLang="en-US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kumimoji="0" lang="ko-KR" altLang="en-US" sz="900" b="0" i="0" u="none" strike="noStrike" kern="1200" cap="none" spc="0" normalizeH="0" baseline="0">
                <a:solidFill>
                  <a:srgbClr val="9D5CBB"/>
                </a:solidFill>
                <a:latin typeface="Calibri"/>
                <a:ea typeface="맑은 고딕"/>
                <a:cs typeface="Calibri"/>
              </a:rPr>
              <a:t>  약관보기</a:t>
            </a:r>
            <a:r>
              <a:rPr kumimoji="0" lang="en-US" altLang="ko-KR" sz="900" b="0" i="0" u="none" strike="noStrike" kern="1200" cap="none" spc="0" normalizeH="0" baseline="0">
                <a:solidFill>
                  <a:srgbClr val="9D5CBB"/>
                </a:solidFill>
                <a:latin typeface="Calibri"/>
                <a:ea typeface="맑은 고딕"/>
                <a:cs typeface="Calibri"/>
              </a:rPr>
              <a:t>&gt;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67855" y="5478204"/>
            <a:ext cx="2630729" cy="220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무료배송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할인쿠폰 등 혜택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정보 수신 동의 </a:t>
            </a:r>
            <a:r>
              <a:rPr kumimoji="0" lang="en-US" altLang="ko-KR" sz="9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kumimoji="0" lang="ko-KR" altLang="en-US" sz="9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Calibri"/>
              </a:rPr>
              <a:t>선택</a:t>
            </a:r>
            <a:r>
              <a:rPr kumimoji="0" lang="en-US" altLang="ko-KR" sz="9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kumimoji="0" lang="ko-KR" altLang="en-US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        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73307" y="5247471"/>
            <a:ext cx="2481642" cy="219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개인정보 · 수집이용 동의</a:t>
            </a:r>
            <a:r>
              <a:rPr kumimoji="0" lang="en-US" altLang="ko-KR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kumimoji="0" lang="ko-KR" altLang="en-US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선택</a:t>
            </a:r>
            <a:r>
              <a:rPr kumimoji="0" lang="en-US" altLang="ko-KR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kumimoji="0" lang="ko-KR" altLang="en-US" sz="9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kumimoji="0" lang="ko-KR" altLang="en-US" sz="900" b="0" i="0" u="none" strike="noStrike" kern="1200" cap="none" spc="0" normalizeH="0" baseline="0">
                <a:solidFill>
                  <a:srgbClr val="9D5CBB"/>
                </a:solidFill>
                <a:latin typeface="Calibri"/>
                <a:ea typeface="맑은 고딕"/>
                <a:cs typeface="Calibri"/>
              </a:rPr>
              <a:t>  약관보기</a:t>
            </a:r>
            <a:r>
              <a:rPr kumimoji="0" lang="en-US" altLang="ko-KR" sz="900" b="0" i="0" u="none" strike="noStrike" kern="1200" cap="none" spc="0" normalizeH="0" baseline="0">
                <a:solidFill>
                  <a:srgbClr val="9D5CBB"/>
                </a:solidFill>
                <a:latin typeface="Calibri"/>
                <a:ea typeface="맑은 고딕"/>
                <a:cs typeface="Calibri"/>
              </a:rPr>
              <a:t>&gt;</a:t>
            </a:r>
          </a:p>
        </p:txBody>
      </p:sp>
      <p:sp>
        <p:nvSpPr>
          <p:cNvPr id="65" name="타원 64"/>
          <p:cNvSpPr/>
          <p:nvPr/>
        </p:nvSpPr>
        <p:spPr>
          <a:xfrm>
            <a:off x="3587889" y="5729457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62349" y="5693217"/>
            <a:ext cx="640270" cy="21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SMS</a:t>
            </a:r>
          </a:p>
        </p:txBody>
      </p:sp>
      <p:sp>
        <p:nvSpPr>
          <p:cNvPr id="67" name="타원 66"/>
          <p:cNvSpPr/>
          <p:nvPr/>
        </p:nvSpPr>
        <p:spPr>
          <a:xfrm>
            <a:off x="4342956" y="5735202"/>
            <a:ext cx="99391" cy="10381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17416" y="5698962"/>
            <a:ext cx="640270" cy="21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67855" y="6006582"/>
            <a:ext cx="2630729" cy="220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본인은 만 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14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세 이상입니다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.(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01270" y="6265652"/>
            <a:ext cx="973237" cy="281609"/>
          </a:xfrm>
          <a:prstGeom prst="roundRect">
            <a:avLst>
              <a:gd name="adj" fmla="val 16667"/>
            </a:avLst>
          </a:prstGeom>
          <a:solidFill>
            <a:srgbClr val="9D5CB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가입하기</a:t>
            </a:r>
          </a:p>
        </p:txBody>
      </p:sp>
      <p:cxnSp>
        <p:nvCxnSpPr>
          <p:cNvPr id="71" name="꺾인 연결선 70"/>
          <p:cNvCxnSpPr/>
          <p:nvPr/>
        </p:nvCxnSpPr>
        <p:spPr>
          <a:xfrm rot="16200000" flipH="1">
            <a:off x="3662005" y="5834270"/>
            <a:ext cx="96152" cy="15990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53623" y="5866145"/>
            <a:ext cx="4122554" cy="190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700" dirty="0" smtClean="0"/>
              <a:t>	동의 </a:t>
            </a:r>
            <a:r>
              <a:rPr lang="ko-KR" altLang="en-US" sz="700" dirty="0"/>
              <a:t>시 </a:t>
            </a:r>
            <a:r>
              <a:rPr lang="ko-KR" altLang="en-US" sz="700" dirty="0" err="1"/>
              <a:t>한달간</a:t>
            </a:r>
            <a:r>
              <a:rPr lang="ko-KR" altLang="en-US" sz="700" dirty="0"/>
              <a:t> </a:t>
            </a:r>
            <a:r>
              <a:rPr lang="en-US" altLang="ko-KR" sz="700" dirty="0"/>
              <a:t>[5%</a:t>
            </a:r>
            <a:r>
              <a:rPr lang="ko-KR" altLang="en-US" sz="700" dirty="0"/>
              <a:t>적립</a:t>
            </a:r>
            <a:r>
              <a:rPr lang="en-US" altLang="ko-KR" sz="700" dirty="0"/>
              <a:t>]</a:t>
            </a:r>
            <a:r>
              <a:rPr lang="ko-KR" altLang="en-US" sz="700" dirty="0"/>
              <a:t> </a:t>
            </a:r>
            <a:r>
              <a:rPr lang="en-US" altLang="ko-KR" sz="700" dirty="0"/>
              <a:t>+[2</a:t>
            </a:r>
            <a:r>
              <a:rPr lang="ko-KR" altLang="en-US" sz="700" dirty="0"/>
              <a:t>만원 이상 무료배송</a:t>
            </a:r>
            <a:r>
              <a:rPr lang="en-US" altLang="ko-KR" sz="700" dirty="0"/>
              <a:t>]</a:t>
            </a:r>
            <a:r>
              <a:rPr lang="ko-KR" altLang="en-US" sz="700" dirty="0"/>
              <a:t> 첫 주문 후 안내</a:t>
            </a:r>
          </a:p>
        </p:txBody>
      </p:sp>
      <p:sp>
        <p:nvSpPr>
          <p:cNvPr id="1027" name=""/>
          <p:cNvSpPr txBox="1"/>
          <p:nvPr/>
        </p:nvSpPr>
        <p:spPr>
          <a:xfrm>
            <a:off x="7761312" y="980728"/>
            <a:ext cx="2016224" cy="9414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 중복확인 </a:t>
            </a:r>
            <a:r>
              <a:rPr lang="en-US" altLang="ko-KR" sz="800"/>
              <a:t>-</a:t>
            </a:r>
            <a:r>
              <a:rPr lang="ko-KR" altLang="en-US" sz="800"/>
              <a:t> 아이디 중복확인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②</a:t>
            </a:r>
            <a:r>
              <a:rPr lang="en-US" altLang="ko-KR" sz="800"/>
              <a:t>.</a:t>
            </a:r>
            <a:r>
              <a:rPr lang="ko-KR" altLang="en-US" sz="800"/>
              <a:t> 가입하기 </a:t>
            </a:r>
            <a:r>
              <a:rPr lang="en-US" altLang="ko-KR" sz="800"/>
              <a:t>-</a:t>
            </a:r>
            <a:r>
              <a:rPr lang="ko-KR" altLang="en-US" sz="800"/>
              <a:t> 클릭시 </a:t>
            </a:r>
            <a:r>
              <a:rPr lang="en-US" altLang="ko-KR" sz="800"/>
              <a:t>DB</a:t>
            </a:r>
            <a:r>
              <a:rPr lang="ko-KR" altLang="en-US" sz="800"/>
              <a:t>에 정보 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업로드 및 회원가입 완료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③</a:t>
            </a:r>
            <a:r>
              <a:rPr lang="en-US" altLang="ko-KR" sz="800"/>
              <a:t>.</a:t>
            </a:r>
            <a:r>
              <a:rPr lang="ko-KR" altLang="en-US" sz="800"/>
              <a:t> 이용약관동의 </a:t>
            </a:r>
            <a:r>
              <a:rPr lang="en-US" altLang="ko-KR" sz="800"/>
              <a:t>-</a:t>
            </a:r>
            <a:r>
              <a:rPr lang="ko-KR" altLang="en-US" sz="800"/>
              <a:t> 필수항목 미체크시 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    가입 불가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전체 동의합니다 </a:t>
            </a:r>
            <a:r>
              <a:rPr lang="en-US" altLang="ko-KR" sz="800"/>
              <a:t>-</a:t>
            </a:r>
            <a:r>
              <a:rPr lang="ko-KR" altLang="en-US" sz="800"/>
              <a:t> 전부 체크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④</a:t>
            </a:r>
            <a:r>
              <a:rPr lang="en-US" altLang="ko-KR" sz="800"/>
              <a:t>.</a:t>
            </a:r>
            <a:r>
              <a:rPr lang="ko-KR" altLang="en-US" sz="800"/>
              <a:t> 주소 </a:t>
            </a:r>
            <a:r>
              <a:rPr lang="en-US" altLang="ko-KR" sz="800"/>
              <a:t>-</a:t>
            </a:r>
            <a:r>
              <a:rPr lang="ko-KR" altLang="en-US" sz="800"/>
              <a:t> </a:t>
            </a:r>
            <a:r>
              <a:rPr lang="en-US" altLang="ko-KR" sz="800"/>
              <a:t>API</a:t>
            </a:r>
            <a:endParaRPr lang="en-US" altLang="ko-KR" sz="800"/>
          </a:p>
        </p:txBody>
      </p:sp>
      <p:sp>
        <p:nvSpPr>
          <p:cNvPr id="1028" name=""/>
          <p:cNvSpPr/>
          <p:nvPr/>
        </p:nvSpPr>
        <p:spPr>
          <a:xfrm>
            <a:off x="3008784" y="623731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9" name="모서리가 둥근 직사각형 20"/>
          <p:cNvSpPr/>
          <p:nvPr/>
        </p:nvSpPr>
        <p:spPr>
          <a:xfrm>
            <a:off x="6135091" y="2115462"/>
            <a:ext cx="690117" cy="16141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중복확인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30" name=""/>
          <p:cNvSpPr/>
          <p:nvPr/>
        </p:nvSpPr>
        <p:spPr>
          <a:xfrm>
            <a:off x="6105128" y="2060848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1" name=""/>
          <p:cNvSpPr/>
          <p:nvPr/>
        </p:nvSpPr>
        <p:spPr>
          <a:xfrm>
            <a:off x="3008784" y="4365104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2" name=""/>
          <p:cNvSpPr/>
          <p:nvPr/>
        </p:nvSpPr>
        <p:spPr>
          <a:xfrm>
            <a:off x="5961112" y="3140968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284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464" y="764704"/>
            <a:ext cx="7560840" cy="47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3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로그인페이지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37118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136650" y="1834947"/>
            <a:ext cx="5616575" cy="4690397"/>
            <a:chOff x="2031731" y="4127441"/>
            <a:chExt cx="7633896" cy="5397120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031731" y="7293786"/>
              <a:ext cx="7633896" cy="223077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5296201" y="4127441"/>
              <a:ext cx="1223025" cy="479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56492" y="4968511"/>
              <a:ext cx="2702442" cy="354418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아이디를 입력해주세요</a:t>
              </a: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556492" y="5464255"/>
              <a:ext cx="2702442" cy="354418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비밀번호를 입력해주세요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85797" y="5915749"/>
              <a:ext cx="1974021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7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아이디 찾기 </a:t>
              </a:r>
              <a:r>
                <a:rPr kumimoji="0" lang="en-US" altLang="ko-KR" sz="7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|</a:t>
              </a:r>
              <a:r>
                <a:rPr kumimoji="0" lang="ko-KR" altLang="en-US" sz="7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비밀번호 찾기</a:t>
              </a: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556492" y="6793324"/>
              <a:ext cx="2702442" cy="354418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회원가입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556492" y="6281186"/>
              <a:ext cx="2702442" cy="354418"/>
            </a:xfrm>
            <a:prstGeom prst="roundRect">
              <a:avLst>
                <a:gd name="adj" fmla="val 16667"/>
              </a:avLst>
            </a:prstGeom>
            <a:solidFill>
              <a:srgbClr val="B2B2B2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  <a:effectLst>
              <a:outerShdw blurRad="38100" dist="25400" dir="5400000" rotWithShape="0">
                <a:srgbClr val="000000">
                  <a:alpha val="749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로그인</a:t>
              </a:r>
            </a:p>
          </p:txBody>
        </p:sp>
      </p:grpSp>
      <p:sp>
        <p:nvSpPr>
          <p:cNvPr id="1027" name=""/>
          <p:cNvSpPr/>
          <p:nvPr/>
        </p:nvSpPr>
        <p:spPr>
          <a:xfrm>
            <a:off x="2864768" y="3645024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761312" y="980728"/>
            <a:ext cx="2016224" cy="5699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로그인 </a:t>
            </a:r>
            <a:r>
              <a:rPr lang="en-US" altLang="ko-KR" sz="800"/>
              <a:t>-</a:t>
            </a:r>
            <a:r>
              <a:rPr lang="ko-KR" altLang="en-US" sz="800"/>
              <a:t> 정보입력 후 로그인 클릭시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로그인 및 회원서비스 이용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가능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② 회원가입 </a:t>
            </a:r>
            <a:r>
              <a:rPr lang="en-US" altLang="ko-KR" sz="800"/>
              <a:t>-</a:t>
            </a:r>
            <a:r>
              <a:rPr lang="ko-KR" altLang="en-US" sz="800"/>
              <a:t> 회원가입 페이지로 이동</a:t>
            </a:r>
            <a:endParaRPr lang="ko-KR" altLang="en-US" sz="800"/>
          </a:p>
        </p:txBody>
      </p:sp>
      <p:sp>
        <p:nvSpPr>
          <p:cNvPr id="1029" name=""/>
          <p:cNvSpPr/>
          <p:nvPr/>
        </p:nvSpPr>
        <p:spPr>
          <a:xfrm>
            <a:off x="2864768" y="407707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138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504" y="1227115"/>
            <a:ext cx="6768752" cy="42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2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CE5586F-6636-4543-A566-5C2C352060AA}" type="slidenum">
              <a:rPr lang="ko-KR" altLang="en-US"/>
              <a:pPr lvl="0">
                <a:defRPr/>
              </a:pPr>
              <a:t>18</a:t>
            </a:fld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064" y="1916832"/>
            <a:ext cx="6393160" cy="25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54907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590228" y="1091595"/>
            <a:ext cx="199798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616200" y="4362913"/>
            <a:ext cx="2194891" cy="36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7" y="1425534"/>
            <a:ext cx="5616624" cy="524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"/>
          <p:cNvSpPr/>
          <p:nvPr/>
        </p:nvSpPr>
        <p:spPr>
          <a:xfrm>
            <a:off x="1208584" y="1988840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69" name=""/>
          <p:cNvSpPr txBox="1"/>
          <p:nvPr/>
        </p:nvSpPr>
        <p:spPr>
          <a:xfrm>
            <a:off x="7761312" y="980728"/>
            <a:ext cx="2016224" cy="10557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공지사항 </a:t>
            </a:r>
            <a:r>
              <a:rPr lang="en-US" altLang="ko-KR" sz="800"/>
              <a:t>-</a:t>
            </a:r>
            <a:r>
              <a:rPr lang="ko-KR" altLang="en-US" sz="800"/>
              <a:t> 공지사항 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②</a:t>
            </a:r>
            <a:r>
              <a:rPr lang="en-US" altLang="ko-KR" sz="800"/>
              <a:t>.</a:t>
            </a:r>
            <a:r>
              <a:rPr lang="ko-KR" altLang="en-US" sz="800"/>
              <a:t> 자주하는 질문 </a:t>
            </a:r>
            <a:r>
              <a:rPr lang="en-US" altLang="ko-KR" sz="800"/>
              <a:t>-</a:t>
            </a:r>
            <a:r>
              <a:rPr lang="ko-KR" altLang="en-US" sz="800"/>
              <a:t> 자주하는 질문 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     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③</a:t>
            </a:r>
            <a:r>
              <a:rPr lang="en-US" altLang="ko-KR" sz="800"/>
              <a:t>.</a:t>
            </a:r>
            <a:r>
              <a:rPr lang="ko-KR" altLang="en-US" sz="800"/>
              <a:t> 공지사항 게시글 </a:t>
            </a:r>
            <a:r>
              <a:rPr lang="en-US" altLang="ko-KR" sz="800"/>
              <a:t>-</a:t>
            </a:r>
            <a:r>
              <a:rPr lang="ko-KR" altLang="en-US" sz="800"/>
              <a:t> 게시글 상세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        페이지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자주하는 질문 게시글 </a:t>
            </a:r>
            <a:r>
              <a:rPr lang="en-US" altLang="ko-KR" sz="800"/>
              <a:t>-</a:t>
            </a:r>
            <a:r>
              <a:rPr lang="ko-KR" altLang="en-US" sz="800"/>
              <a:t> 게시글 클릭시 내용확인 가능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</p:txBody>
      </p:sp>
      <p:sp>
        <p:nvSpPr>
          <p:cNvPr id="11270" name=""/>
          <p:cNvSpPr/>
          <p:nvPr/>
        </p:nvSpPr>
        <p:spPr>
          <a:xfrm>
            <a:off x="1208584" y="2204864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71" name=""/>
          <p:cNvSpPr/>
          <p:nvPr/>
        </p:nvSpPr>
        <p:spPr>
          <a:xfrm>
            <a:off x="2504728" y="2132856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037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28464" y="836711"/>
          <a:ext cx="9649073" cy="59046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31936"/>
                <a:gridCol w="6336866"/>
                <a:gridCol w="864118"/>
                <a:gridCol w="1152158"/>
                <a:gridCol w="863995"/>
              </a:tblGrid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No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내용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Version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작성자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계획수립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업무분장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구현 할 페이지 논의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2022-10-26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초안작성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구현 할 페이지 세부사항 논의</a:t>
                      </a:r>
                      <a:r>
                        <a:rPr lang="en-US" altLang="ko-KR" sz="1000"/>
                        <a:t>: </a:t>
                      </a:r>
                      <a:r>
                        <a:rPr lang="ko-KR" altLang="en-US" sz="1000"/>
                        <a:t>해당 페이지 필요 이미지 및 필요 테이블 명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2022-10-27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스토리보드 작성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시스템 구조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사이트 맵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프로세스 정의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2022-10-28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프론트엔드 </a:t>
                      </a:r>
                      <a:r>
                        <a:rPr lang="en-US" altLang="ko-KR" sz="1000"/>
                        <a:t>|</a:t>
                      </a:r>
                      <a:r>
                        <a:rPr lang="ko-KR" altLang="en-US" sz="1000"/>
                        <a:t> 와이어프레임 작성 및 설명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백엔드 </a:t>
                      </a:r>
                      <a:r>
                        <a:rPr lang="en-US" altLang="ko-KR" sz="1000"/>
                        <a:t>|</a:t>
                      </a:r>
                      <a:r>
                        <a:rPr lang="ko-KR" altLang="en-US" sz="1000"/>
                        <a:t> 플로우차트 작성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2022-10-30</a:t>
                      </a:r>
                      <a:endParaRPr lang="en-US" altLang="ko-KR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5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6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7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8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9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10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13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14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  <a:tr h="369041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15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488" y="2026294"/>
            <a:ext cx="7113240" cy="28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5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배송지관리페이지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1" name="타원 50"/>
          <p:cNvSpPr/>
          <p:nvPr/>
        </p:nvSpPr>
        <p:spPr>
          <a:xfrm>
            <a:off x="1590228" y="1091595"/>
            <a:ext cx="199798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6180013" y="4402991"/>
            <a:ext cx="1383879" cy="367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46131" y="2183229"/>
            <a:ext cx="940824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마이컬리</a:t>
            </a:r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156241" y="2281144"/>
          <a:ext cx="1067772" cy="2792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72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주문내역            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               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700" b="1"/>
                        <a:t>선물내역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aseline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endParaRPr lang="ko-KR" altLang="en-US" sz="7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700" b="1"/>
                        <a:t>찜한상품</a:t>
                      </a:r>
                      <a:endParaRPr lang="ko-KR" altLang="en-US" sz="7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700" b="1"/>
                        <a:t>배송지관리</a:t>
                      </a:r>
                      <a:endParaRPr lang="en-US" altLang="ko-KR" sz="7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700" b="1"/>
                        <a:t>상품후기</a:t>
                      </a:r>
                      <a:endParaRPr lang="ko-KR" altLang="en-US" sz="7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700" b="1"/>
                        <a:t>상품문의</a:t>
                      </a:r>
                      <a:endParaRPr lang="ko-KR" altLang="en-US" sz="7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700" b="1"/>
                        <a:t>적립금</a:t>
                      </a:r>
                      <a:endParaRPr lang="ko-KR" altLang="en-US" sz="7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700" b="1"/>
                        <a:t>쿠폰</a:t>
                      </a:r>
                      <a:endParaRPr lang="ko-KR" altLang="en-US" sz="7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149732" y="5075144"/>
          <a:ext cx="1072916" cy="56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16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나의컬리스타일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개인정보수정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979788" y="2582882"/>
            <a:ext cx="155834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&gt;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86955" y="2934305"/>
            <a:ext cx="155834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&gt;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9788" y="3373569"/>
            <a:ext cx="155834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&gt;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85614" y="3691815"/>
            <a:ext cx="155834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&gt;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36531" y="4115847"/>
            <a:ext cx="188559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&gt;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49305" y="4478019"/>
            <a:ext cx="155834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&gt;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51367" y="4822262"/>
            <a:ext cx="155834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&gt;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2893" y="5146789"/>
            <a:ext cx="155834" cy="140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&gt;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58399" y="5418718"/>
            <a:ext cx="155834" cy="140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&gt;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18914" y="1776839"/>
            <a:ext cx="993498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배송지 관리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9248" y="1805977"/>
            <a:ext cx="2865970" cy="250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bg1">
                    <a:lumMod val="65000"/>
                  </a:schemeClr>
                </a:solidFill>
              </a:rPr>
              <a:t>배송지에 따라 상품 정보 및  배송 유형이 달라질 수 있습니다</a:t>
            </a:r>
            <a:r>
              <a:rPr lang="en-US" altLang="ko-KR" sz="70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7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329542" y="2424018"/>
            <a:ext cx="4274062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30" name="직사각형 29"/>
          <p:cNvSpPr/>
          <p:nvPr/>
        </p:nvSpPr>
        <p:spPr>
          <a:xfrm>
            <a:off x="2388712" y="2476089"/>
            <a:ext cx="568990" cy="235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번호</a:t>
            </a:r>
            <a:endParaRPr lang="ko-KR" altLang="en-US" sz="80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36600" y="5877272"/>
            <a:ext cx="5616576" cy="63462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781092" y="1759674"/>
            <a:ext cx="1060237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+</a:t>
            </a:r>
            <a:r>
              <a:rPr lang="ko-KR" altLang="en-US" sz="800">
                <a:solidFill>
                  <a:schemeClr val="tx1"/>
                </a:solidFill>
              </a:rPr>
              <a:t> 새 배송지 추가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28792" y="2487742"/>
            <a:ext cx="641384" cy="235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주소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70624" y="2476086"/>
            <a:ext cx="740100" cy="235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받으실 분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97227" y="2476088"/>
            <a:ext cx="560106" cy="235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연락처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10344" y="2476085"/>
            <a:ext cx="620283" cy="235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배송유형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05128" y="2476089"/>
            <a:ext cx="517906" cy="235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삭제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52846" y="2743167"/>
            <a:ext cx="4274062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44" name="직선 연결선 43"/>
          <p:cNvCxnSpPr/>
          <p:nvPr/>
        </p:nvCxnSpPr>
        <p:spPr>
          <a:xfrm>
            <a:off x="2352846" y="3594814"/>
            <a:ext cx="4274062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</p:spPr>
      </p:cxnSp>
      <p:sp>
        <p:nvSpPr>
          <p:cNvPr id="46" name="직사각형 45"/>
          <p:cNvSpPr/>
          <p:nvPr/>
        </p:nvSpPr>
        <p:spPr>
          <a:xfrm>
            <a:off x="2851403" y="3115393"/>
            <a:ext cx="993498" cy="253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주소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43925" y="3068960"/>
            <a:ext cx="993498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이름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97229" y="3062725"/>
            <a:ext cx="560104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연락처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454769" y="3068615"/>
            <a:ext cx="658346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샛별배송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5570" y="2243040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5" name="타원 54"/>
          <p:cNvSpPr/>
          <p:nvPr/>
        </p:nvSpPr>
        <p:spPr>
          <a:xfrm>
            <a:off x="6022615" y="1572880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7" name="직사각형 56"/>
          <p:cNvSpPr/>
          <p:nvPr/>
        </p:nvSpPr>
        <p:spPr>
          <a:xfrm>
            <a:off x="7761312" y="1048826"/>
            <a:ext cx="2071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① 주문내역</a:t>
            </a:r>
            <a:r>
              <a:rPr lang="en-US" altLang="ko-KR" sz="800"/>
              <a:t>: </a:t>
            </a:r>
            <a:r>
              <a:rPr lang="ko-KR" altLang="en-US" sz="800"/>
              <a:t>클릭 시 주문내역으로 넘어감</a:t>
            </a:r>
            <a:endParaRPr lang="en-US" altLang="ko-KR" sz="800"/>
          </a:p>
        </p:txBody>
      </p:sp>
      <p:sp>
        <p:nvSpPr>
          <p:cNvPr id="58" name="직사각형 57"/>
          <p:cNvSpPr/>
          <p:nvPr/>
        </p:nvSpPr>
        <p:spPr>
          <a:xfrm>
            <a:off x="7757016" y="1454319"/>
            <a:ext cx="2071364" cy="448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② 새 배송지 추가</a:t>
            </a:r>
            <a:r>
              <a:rPr lang="en-US" altLang="ko-KR" sz="800"/>
              <a:t>: </a:t>
            </a:r>
            <a:r>
              <a:rPr lang="ko-KR" altLang="en-US" sz="800"/>
              <a:t>클릭 시 배송지 추가 가</a:t>
            </a:r>
            <a:r>
              <a:rPr lang="en-US" altLang="ko-KR" sz="800"/>
              <a:t>api</a:t>
            </a:r>
            <a:r>
              <a:rPr lang="ko-KR" altLang="en-US" sz="800"/>
              <a:t> 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③ 삭제 </a:t>
            </a:r>
            <a:r>
              <a:rPr lang="en-US" altLang="ko-KR" sz="800"/>
              <a:t>-</a:t>
            </a:r>
            <a:r>
              <a:rPr lang="ko-KR" altLang="en-US" sz="800"/>
              <a:t> 클릭시 해당 배송지 삭제</a:t>
            </a:r>
            <a:endParaRPr lang="ko-KR" altLang="en-US" sz="800"/>
          </a:p>
        </p:txBody>
      </p:sp>
      <p:sp>
        <p:nvSpPr>
          <p:cNvPr id="1027" name=""/>
          <p:cNvSpPr/>
          <p:nvPr/>
        </p:nvSpPr>
        <p:spPr>
          <a:xfrm>
            <a:off x="6177136" y="306896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800"/>
              <a:t>삭제</a:t>
            </a:r>
            <a:endParaRPr lang="ko-KR" altLang="en-US" sz="800"/>
          </a:p>
        </p:txBody>
      </p:sp>
      <p:sp>
        <p:nvSpPr>
          <p:cNvPr id="1028" name="타원 54"/>
          <p:cNvSpPr/>
          <p:nvPr/>
        </p:nvSpPr>
        <p:spPr>
          <a:xfrm>
            <a:off x="6033120" y="2924944"/>
            <a:ext cx="216024" cy="216024"/>
          </a:xfrm>
          <a:prstGeom prst="ellipse">
            <a:avLst/>
          </a:prstGeom>
          <a:solidFill>
            <a:srgbClr val="f79646">
              <a:alpha val="100000"/>
            </a:srgbClr>
          </a:solidFill>
          <a:ln w="25400" cap="flat" cmpd="sng" algn="ctr">
            <a:solidFill>
              <a:srgbClr val="b46d33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9" name="직사각형 29"/>
          <p:cNvSpPr/>
          <p:nvPr/>
        </p:nvSpPr>
        <p:spPr>
          <a:xfrm>
            <a:off x="2360712" y="3068960"/>
            <a:ext cx="568990" cy="23577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214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136650" y="1513315"/>
            <a:ext cx="5616575" cy="2807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찜목록페이지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92454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1192000" y="1599376"/>
            <a:ext cx="2259171" cy="1619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56397" y="1959756"/>
            <a:ext cx="864355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회원이름</a:t>
            </a:r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98536" y="1943190"/>
            <a:ext cx="414103" cy="3124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일</a:t>
            </a:r>
            <a:r>
              <a:rPr lang="ko-KR" altLang="en-US" sz="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1436" y="2284277"/>
            <a:ext cx="1143156" cy="24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첫구매</a:t>
            </a:r>
            <a:r>
              <a:rPr lang="ko-KR" alt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우대 </a:t>
            </a:r>
            <a:r>
              <a:rPr lang="en-US" altLang="ko-KR" sz="600" dirty="0" smtClean="0">
                <a:solidFill>
                  <a:schemeClr val="tx1"/>
                </a:solidFill>
              </a:rPr>
              <a:t>– </a:t>
            </a:r>
            <a:r>
              <a:rPr lang="ko-KR" altLang="en-US" sz="600" dirty="0" smtClean="0">
                <a:solidFill>
                  <a:schemeClr val="tx1"/>
                </a:solidFill>
              </a:rPr>
              <a:t>적립 </a:t>
            </a:r>
            <a:r>
              <a:rPr lang="en-US" altLang="ko-KR" sz="600" dirty="0" smtClean="0">
                <a:solidFill>
                  <a:schemeClr val="tx1"/>
                </a:solidFill>
              </a:rPr>
              <a:t>5%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22862" y="2476121"/>
            <a:ext cx="1785922" cy="24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첫구매</a:t>
            </a:r>
            <a:r>
              <a:rPr lang="ko-KR" alt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우대 </a:t>
            </a:r>
            <a:r>
              <a:rPr lang="en-US" altLang="ko-KR" sz="600" dirty="0" smtClean="0">
                <a:solidFill>
                  <a:schemeClr val="tx1"/>
                </a:solidFill>
              </a:rPr>
              <a:t>– 20,000</a:t>
            </a:r>
            <a:r>
              <a:rPr lang="ko-KR" altLang="en-US" sz="600" dirty="0" smtClean="0">
                <a:solidFill>
                  <a:schemeClr val="tx1"/>
                </a:solidFill>
              </a:rPr>
              <a:t>원 이상 무료 배송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51436" y="2825465"/>
            <a:ext cx="730660" cy="30149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전체등급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35585" y="2810555"/>
            <a:ext cx="953861" cy="30149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다음달 예상등급보기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23609" y="1609703"/>
            <a:ext cx="940193" cy="1146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95350" y="1599376"/>
            <a:ext cx="1062624" cy="1146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47673" y="1599376"/>
            <a:ext cx="939100" cy="1146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26707" y="2884915"/>
            <a:ext cx="1426293" cy="38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컬리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퍼플</a:t>
            </a:r>
            <a:r>
              <a:rPr lang="ko-KR" altLang="en-US" sz="800" dirty="0" smtClean="0">
                <a:solidFill>
                  <a:schemeClr val="tx1"/>
                </a:solidFill>
              </a:rPr>
              <a:t> 박스 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331301" y="2884914"/>
            <a:ext cx="1133867" cy="38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컬리패스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80493" y="3392318"/>
            <a:ext cx="5477481" cy="783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광</a:t>
            </a:r>
            <a:r>
              <a:rPr lang="ko-KR" altLang="en-US" sz="800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593845" y="2901051"/>
            <a:ext cx="654802" cy="34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알아보</a:t>
            </a:r>
            <a:r>
              <a:rPr lang="ko-KR" altLang="en-US" sz="800" b="1" dirty="0">
                <a:solidFill>
                  <a:schemeClr val="tx2"/>
                </a:solidFill>
              </a:rPr>
              <a:t>기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046044" y="2917187"/>
            <a:ext cx="611930" cy="34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알아보</a:t>
            </a:r>
            <a:r>
              <a:rPr lang="ko-KR" altLang="en-US" sz="800" b="1" dirty="0">
                <a:solidFill>
                  <a:schemeClr val="tx2"/>
                </a:solidFill>
              </a:rPr>
              <a:t>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610820" y="1998072"/>
            <a:ext cx="768729" cy="34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알아보</a:t>
            </a:r>
            <a:r>
              <a:rPr lang="ko-KR" altLang="en-US" sz="800" b="1" dirty="0">
                <a:solidFill>
                  <a:schemeClr val="tx2"/>
                </a:solidFill>
              </a:rPr>
              <a:t>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672082" y="2028557"/>
            <a:ext cx="550651" cy="17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2"/>
                </a:solidFill>
              </a:rPr>
              <a:t>#</a:t>
            </a:r>
            <a:r>
              <a:rPr lang="ko-KR" altLang="en-US" sz="800" b="1" dirty="0" smtClean="0">
                <a:solidFill>
                  <a:schemeClr val="tx2"/>
                </a:solidFill>
              </a:rPr>
              <a:t>원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97872" y="1675568"/>
            <a:ext cx="793922" cy="34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적립금</a:t>
            </a:r>
            <a:r>
              <a:rPr lang="en-US" altLang="ko-KR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&gt;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83591" y="2206504"/>
            <a:ext cx="780212" cy="250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소멸 예정 </a:t>
            </a:r>
            <a:r>
              <a:rPr lang="en-US" altLang="ko-KR" sz="5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500" dirty="0" smtClean="0">
                <a:solidFill>
                  <a:schemeClr val="bg1">
                    <a:lumMod val="65000"/>
                  </a:schemeClr>
                </a:solidFill>
              </a:rPr>
              <a:t>원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10820" y="1649344"/>
            <a:ext cx="578269" cy="34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쿠</a:t>
            </a:r>
            <a:r>
              <a:rPr lang="ko-KR" altLang="en-US" sz="800" b="1" dirty="0">
                <a:solidFill>
                  <a:schemeClr val="tx1"/>
                </a:solidFill>
              </a:rPr>
              <a:t>폰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&gt;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87829" y="1737667"/>
            <a:ext cx="1070145" cy="34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나의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컬리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스타일</a:t>
            </a:r>
            <a:r>
              <a:rPr lang="en-US" altLang="ko-KR" sz="800" b="1" dirty="0" smtClean="0">
                <a:solidFill>
                  <a:schemeClr val="tx1"/>
                </a:solidFill>
              </a:rPr>
              <a:t>&gt;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79744" y="2045348"/>
            <a:ext cx="719890" cy="34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2"/>
                </a:solidFill>
              </a:rPr>
              <a:t>등록하기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70" name="오각형 69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다음 페이지에 계속</a:t>
            </a:r>
            <a:endParaRPr lang="ko-KR" altLang="en-US" sz="1000" dirty="0"/>
          </a:p>
        </p:txBody>
      </p:sp>
      <p:sp>
        <p:nvSpPr>
          <p:cNvPr id="1027" name=""/>
          <p:cNvSpPr txBox="1"/>
          <p:nvPr/>
        </p:nvSpPr>
        <p:spPr>
          <a:xfrm>
            <a:off x="7761312" y="980728"/>
            <a:ext cx="2016224" cy="693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 로그인 시 </a:t>
            </a:r>
            <a:r>
              <a:rPr lang="en-US" altLang="ko-KR" sz="800"/>
              <a:t>-</a:t>
            </a:r>
            <a:r>
              <a:rPr lang="ko-KR" altLang="en-US" sz="800"/>
              <a:t> 회원가입 폼이 사라지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고 회원 이름 폼으로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변경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회원 이름 </a:t>
            </a:r>
            <a:r>
              <a:rPr lang="en-US" altLang="ko-KR" sz="800"/>
              <a:t>-</a:t>
            </a:r>
            <a:r>
              <a:rPr lang="ko-KR" altLang="en-US" sz="800"/>
              <a:t> 회원정보 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</a:t>
            </a:r>
            <a:r>
              <a:rPr lang="en-US" altLang="ko-KR" sz="800"/>
              <a:t>(</a:t>
            </a:r>
            <a:r>
              <a:rPr lang="ko-KR" altLang="en-US" sz="800"/>
              <a:t>현재 페이지</a:t>
            </a:r>
            <a:r>
              <a:rPr lang="en-US" altLang="ko-KR" sz="800"/>
              <a:t>)</a:t>
            </a:r>
            <a:endParaRPr lang="en-US" altLang="ko-KR" sz="800"/>
          </a:p>
        </p:txBody>
      </p:sp>
      <p:sp>
        <p:nvSpPr>
          <p:cNvPr id="1029" name=""/>
          <p:cNvSpPr/>
          <p:nvPr/>
        </p:nvSpPr>
        <p:spPr>
          <a:xfrm>
            <a:off x="5601072" y="83671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0373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찜목록페이지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62036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오각형 69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다음 페이지에 계속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1079083" y="1985212"/>
            <a:ext cx="969716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마이컬</a:t>
            </a:r>
            <a:r>
              <a:rPr lang="ko-KR" altLang="en-US" sz="1000">
                <a:solidFill>
                  <a:schemeClr val="tx1"/>
                </a:solidFill>
              </a:rPr>
              <a:t>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21977"/>
              </p:ext>
            </p:extLst>
          </p:nvPr>
        </p:nvGraphicFramePr>
        <p:xfrm>
          <a:off x="1174872" y="2318699"/>
          <a:ext cx="1365860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6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주문내역                       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선물내역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/>
                        <a:t>찜한상품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/>
                        <a:t>배송지관리</a:t>
                      </a:r>
                      <a:endParaRPr lang="en-US" altLang="ko-KR" sz="7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상품후기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상품문의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적립금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쿠폰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45452"/>
              </p:ext>
            </p:extLst>
          </p:nvPr>
        </p:nvGraphicFramePr>
        <p:xfrm>
          <a:off x="1169492" y="5112699"/>
          <a:ext cx="1372443" cy="5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44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나의컬리스타일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개인정보수정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2249408" y="2589434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47050" y="2940857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39883" y="3380121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36184" y="3698367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41563" y="4122399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37975" y="4484571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240037" y="4828814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41563" y="5190623"/>
            <a:ext cx="247160" cy="73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28019" y="5425270"/>
            <a:ext cx="247160" cy="140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12565" y="1831016"/>
            <a:ext cx="1575728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찜한</a:t>
            </a:r>
            <a:r>
              <a:rPr lang="ko-KR" altLang="en-US" sz="1000" dirty="0" smtClean="0">
                <a:solidFill>
                  <a:schemeClr val="tx1"/>
                </a:solidFill>
              </a:rPr>
              <a:t> 상품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갯수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88293" y="1835493"/>
            <a:ext cx="1960851" cy="250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err="1" smtClean="0">
                <a:solidFill>
                  <a:schemeClr val="bg1">
                    <a:lumMod val="65000"/>
                  </a:schemeClr>
                </a:solidFill>
              </a:rPr>
              <a:t>찜한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 상품은 최대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까지 저장됩니다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2936776" y="2402889"/>
            <a:ext cx="3816449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78" name="하트 77"/>
          <p:cNvSpPr/>
          <p:nvPr/>
        </p:nvSpPr>
        <p:spPr>
          <a:xfrm>
            <a:off x="4292466" y="3013450"/>
            <a:ext cx="871369" cy="832822"/>
          </a:xfrm>
          <a:prstGeom prst="hear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35609" y="4122556"/>
            <a:ext cx="2169519" cy="339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err="1" smtClean="0">
                <a:solidFill>
                  <a:schemeClr val="bg1">
                    <a:lumMod val="85000"/>
                  </a:schemeClr>
                </a:solidFill>
              </a:rPr>
              <a:t>찜한</a:t>
            </a:r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 상품이 없습니다</a:t>
            </a:r>
            <a:r>
              <a:rPr lang="en-US" altLang="ko-KR" sz="15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04754" y="4608799"/>
            <a:ext cx="2169519" cy="339587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신상품 보기</a:t>
            </a:r>
            <a:endParaRPr lang="ko-KR" altLang="en-US" sz="1500"/>
          </a:p>
        </p:txBody>
      </p:sp>
      <p:sp>
        <p:nvSpPr>
          <p:cNvPr id="81" name="직사각형 80"/>
          <p:cNvSpPr/>
          <p:nvPr/>
        </p:nvSpPr>
        <p:spPr>
          <a:xfrm>
            <a:off x="879058" y="1467044"/>
            <a:ext cx="1575728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찜한</a:t>
            </a:r>
            <a:r>
              <a:rPr lang="ko-KR" altLang="en-US" sz="1000" dirty="0" smtClean="0">
                <a:solidFill>
                  <a:schemeClr val="tx1"/>
                </a:solidFill>
              </a:rPr>
              <a:t> 상품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없을경우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6651" y="5728875"/>
            <a:ext cx="5616574" cy="808168"/>
          </a:xfrm>
          <a:prstGeom prst="rect">
            <a:avLst/>
          </a:prstGeom>
        </p:spPr>
      </p:pic>
      <p:sp>
        <p:nvSpPr>
          <p:cNvPr id="1027" name=""/>
          <p:cNvSpPr/>
          <p:nvPr/>
        </p:nvSpPr>
        <p:spPr>
          <a:xfrm>
            <a:off x="1064568" y="227687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761312" y="980728"/>
            <a:ext cx="2016224" cy="693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주문내역 </a:t>
            </a:r>
            <a:r>
              <a:rPr lang="en-US" altLang="ko-KR" sz="800"/>
              <a:t>-</a:t>
            </a:r>
            <a:r>
              <a:rPr lang="ko-KR" altLang="en-US" sz="800"/>
              <a:t> 주문내역 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②</a:t>
            </a:r>
            <a:r>
              <a:rPr lang="en-US" altLang="ko-KR" sz="800"/>
              <a:t>.</a:t>
            </a:r>
            <a:r>
              <a:rPr lang="ko-KR" altLang="en-US" sz="800"/>
              <a:t> 찜한상품 </a:t>
            </a:r>
            <a:r>
              <a:rPr lang="en-US" altLang="ko-KR" sz="800"/>
              <a:t>-</a:t>
            </a:r>
            <a:r>
              <a:rPr lang="ko-KR" altLang="en-US" sz="800"/>
              <a:t> 찜목록 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③</a:t>
            </a:r>
            <a:r>
              <a:rPr lang="en-US" altLang="ko-KR" sz="800"/>
              <a:t>.</a:t>
            </a:r>
            <a:r>
              <a:rPr lang="ko-KR" altLang="en-US" sz="800"/>
              <a:t> 배송지관리 </a:t>
            </a:r>
            <a:r>
              <a:rPr lang="en-US" altLang="ko-KR" sz="800"/>
              <a:t>-</a:t>
            </a:r>
            <a:r>
              <a:rPr lang="ko-KR" altLang="en-US" sz="800"/>
              <a:t> 배송지관리페이지로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⑤</a:t>
            </a:r>
            <a:r>
              <a:rPr lang="en-US" altLang="ko-KR" sz="800"/>
              <a:t>.</a:t>
            </a:r>
            <a:r>
              <a:rPr lang="ko-KR" altLang="en-US" sz="800"/>
              <a:t> 신상품 보기 </a:t>
            </a:r>
            <a:r>
              <a:rPr lang="en-US" altLang="ko-KR" sz="800"/>
              <a:t>-</a:t>
            </a:r>
            <a:r>
              <a:rPr lang="ko-KR" altLang="en-US" sz="800"/>
              <a:t> 신상품 페이지로 이동</a:t>
            </a:r>
            <a:endParaRPr lang="ko-KR" altLang="en-US" sz="800"/>
          </a:p>
        </p:txBody>
      </p:sp>
      <p:sp>
        <p:nvSpPr>
          <p:cNvPr id="1029" name=""/>
          <p:cNvSpPr/>
          <p:nvPr/>
        </p:nvSpPr>
        <p:spPr>
          <a:xfrm>
            <a:off x="3656856" y="4581128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0" name=""/>
          <p:cNvSpPr/>
          <p:nvPr/>
        </p:nvSpPr>
        <p:spPr>
          <a:xfrm>
            <a:off x="1064568" y="2924944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1" name=""/>
          <p:cNvSpPr/>
          <p:nvPr/>
        </p:nvSpPr>
        <p:spPr>
          <a:xfrm>
            <a:off x="1064568" y="3284984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791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찜목록페이지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50940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079083" y="1985212"/>
            <a:ext cx="969716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마이컬</a:t>
            </a:r>
            <a:r>
              <a:rPr lang="ko-KR" altLang="en-US" sz="1000">
                <a:solidFill>
                  <a:schemeClr val="tx1"/>
                </a:solidFill>
              </a:rPr>
              <a:t>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80658"/>
              </p:ext>
            </p:extLst>
          </p:nvPr>
        </p:nvGraphicFramePr>
        <p:xfrm>
          <a:off x="1174872" y="2318699"/>
          <a:ext cx="1365860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6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주문내역                       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선물내역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/>
                        <a:t>찜한상품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/>
                        <a:t>배송지관리</a:t>
                      </a:r>
                      <a:endParaRPr lang="en-US" altLang="ko-KR" sz="7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상품후기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상품문의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적립금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쿠폰</a:t>
                      </a:r>
                      <a:endParaRPr lang="ko-KR" altLang="en-US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13178"/>
              </p:ext>
            </p:extLst>
          </p:nvPr>
        </p:nvGraphicFramePr>
        <p:xfrm>
          <a:off x="1169492" y="5112699"/>
          <a:ext cx="1372443" cy="5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44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나의컬리스타일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개인정보수정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2249408" y="2589434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47050" y="2940857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39883" y="3380121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36184" y="3698367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41563" y="4122399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37975" y="4484571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240037" y="4828814"/>
            <a:ext cx="247160" cy="18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41563" y="5190623"/>
            <a:ext cx="247160" cy="73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28019" y="5425270"/>
            <a:ext cx="247160" cy="140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12565" y="1831016"/>
            <a:ext cx="1575728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찜한</a:t>
            </a:r>
            <a:r>
              <a:rPr lang="ko-KR" altLang="en-US" sz="1000" dirty="0" smtClean="0">
                <a:solidFill>
                  <a:schemeClr val="tx1"/>
                </a:solidFill>
              </a:rPr>
              <a:t> 상품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갯수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88293" y="1835493"/>
            <a:ext cx="1960851" cy="250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err="1" smtClean="0">
                <a:solidFill>
                  <a:schemeClr val="bg1">
                    <a:lumMod val="65000"/>
                  </a:schemeClr>
                </a:solidFill>
              </a:rPr>
              <a:t>찜한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 상품은 최대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까지 저장됩니다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2936776" y="2402889"/>
            <a:ext cx="3816449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1" name="직사각형 80"/>
          <p:cNvSpPr/>
          <p:nvPr/>
        </p:nvSpPr>
        <p:spPr>
          <a:xfrm>
            <a:off x="879058" y="1467044"/>
            <a:ext cx="1575728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찜한</a:t>
            </a:r>
            <a:r>
              <a:rPr lang="ko-KR" altLang="en-US" sz="1000" dirty="0" smtClean="0">
                <a:solidFill>
                  <a:schemeClr val="tx1"/>
                </a:solidFill>
              </a:rPr>
              <a:t> 상품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있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을경우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6651" y="5728875"/>
            <a:ext cx="5616574" cy="808168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2904014" y="2553867"/>
            <a:ext cx="753036" cy="4733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제품이미지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09320" y="2585238"/>
            <a:ext cx="1575728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86417" y="2860460"/>
            <a:ext cx="1575728" cy="333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할인율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03621" y="2520873"/>
            <a:ext cx="755964" cy="339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003621" y="2942041"/>
            <a:ext cx="755964" cy="339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7" name=""/>
          <p:cNvSpPr txBox="1"/>
          <p:nvPr/>
        </p:nvSpPr>
        <p:spPr>
          <a:xfrm>
            <a:off x="7761312" y="980728"/>
            <a:ext cx="2016224" cy="693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이미지 </a:t>
            </a:r>
            <a:r>
              <a:rPr lang="en-US" altLang="ko-KR" sz="800"/>
              <a:t>-</a:t>
            </a:r>
            <a:r>
              <a:rPr lang="ko-KR" altLang="en-US" sz="800"/>
              <a:t> 클릭시 해당 상품상세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페이지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②</a:t>
            </a:r>
            <a:r>
              <a:rPr lang="en-US" altLang="ko-KR" sz="800"/>
              <a:t>.</a:t>
            </a:r>
            <a:r>
              <a:rPr lang="ko-KR" altLang="en-US" sz="800"/>
              <a:t> 삭제 </a:t>
            </a:r>
            <a:r>
              <a:rPr lang="en-US" altLang="ko-KR" sz="800"/>
              <a:t>-</a:t>
            </a:r>
            <a:r>
              <a:rPr lang="ko-KR" altLang="en-US" sz="800"/>
              <a:t> 해당 상품 찜목록에서 제거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③</a:t>
            </a:r>
            <a:r>
              <a:rPr lang="en-US" altLang="ko-KR" sz="800"/>
              <a:t>.</a:t>
            </a:r>
            <a:r>
              <a:rPr lang="ko-KR" altLang="en-US" sz="800"/>
              <a:t> 담기 </a:t>
            </a:r>
            <a:r>
              <a:rPr lang="en-US" altLang="ko-KR" sz="800"/>
              <a:t>-</a:t>
            </a:r>
            <a:r>
              <a:rPr lang="ko-KR" altLang="en-US" sz="800"/>
              <a:t> 헤딩 상품을 장바구니에 담김</a:t>
            </a:r>
            <a:endParaRPr lang="ko-KR" altLang="en-US" sz="800"/>
          </a:p>
          <a:p>
            <a:pPr>
              <a:defRPr/>
            </a:pPr>
            <a:endParaRPr lang="ko-KR" altLang="en-US" sz="800"/>
          </a:p>
        </p:txBody>
      </p:sp>
      <p:sp>
        <p:nvSpPr>
          <p:cNvPr id="1028" name=""/>
          <p:cNvSpPr/>
          <p:nvPr/>
        </p:nvSpPr>
        <p:spPr>
          <a:xfrm>
            <a:off x="2864768" y="2492896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9" name=""/>
          <p:cNvSpPr/>
          <p:nvPr/>
        </p:nvSpPr>
        <p:spPr>
          <a:xfrm>
            <a:off x="5961112" y="2492896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0" name=""/>
          <p:cNvSpPr/>
          <p:nvPr/>
        </p:nvSpPr>
        <p:spPr>
          <a:xfrm>
            <a:off x="5961112" y="2924944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375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주문서페이지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86737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998265" y="4418335"/>
            <a:ext cx="2194891" cy="36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676121" y="1498075"/>
            <a:ext cx="741294" cy="298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주문서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36650" y="1796415"/>
            <a:ext cx="5688558" cy="24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/>
              <a:t>주문 상품                                                                                                            </a:t>
            </a:r>
            <a:r>
              <a:rPr lang="en-US" altLang="ko-KR" sz="1000" b="1"/>
              <a:t>V</a:t>
            </a:r>
            <a:endParaRPr lang="en-US" altLang="ko-KR" sz="1000" b="1"/>
          </a:p>
        </p:txBody>
      </p:sp>
      <p:cxnSp>
        <p:nvCxnSpPr>
          <p:cNvPr id="37" name="직선 연결선 36"/>
          <p:cNvCxnSpPr/>
          <p:nvPr/>
        </p:nvCxnSpPr>
        <p:spPr>
          <a:xfrm>
            <a:off x="1136650" y="2034292"/>
            <a:ext cx="561657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136650" y="2509714"/>
            <a:ext cx="5616575" cy="0"/>
          </a:xfrm>
          <a:prstGeom prst="line">
            <a:avLst/>
          </a:prstGeom>
          <a:noFill/>
          <a:ln w="0" cap="flat" cmpd="sng" algn="ctr">
            <a:solidFill>
              <a:schemeClr val="accent3">
                <a:alpha val="100000"/>
              </a:schemeClr>
            </a:solidFill>
            <a:prstDash val="solid"/>
          </a:ln>
        </p:spPr>
      </p:cxnSp>
      <p:sp>
        <p:nvSpPr>
          <p:cNvPr id="39" name="직사각형 38"/>
          <p:cNvSpPr/>
          <p:nvPr/>
        </p:nvSpPr>
        <p:spPr>
          <a:xfrm>
            <a:off x="1578549" y="2125400"/>
            <a:ext cx="4596849" cy="2932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상품이름 외 </a:t>
            </a:r>
            <a:r>
              <a:rPr lang="en-US" altLang="ko-KR" sz="1400">
                <a:solidFill>
                  <a:schemeClr val="dk1"/>
                </a:solidFill>
              </a:rPr>
              <a:t>?</a:t>
            </a:r>
            <a:r>
              <a:rPr lang="ko-KR" altLang="en-US" sz="1400">
                <a:solidFill>
                  <a:schemeClr val="dk1"/>
                </a:solidFill>
              </a:rPr>
              <a:t>개 상품을 주문합니다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0706" y="2594858"/>
            <a:ext cx="993913" cy="239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주문자 정보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36650" y="2834640"/>
            <a:ext cx="5616575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42" name="직사각형 41"/>
          <p:cNvSpPr/>
          <p:nvPr/>
        </p:nvSpPr>
        <p:spPr>
          <a:xfrm>
            <a:off x="1136650" y="3013793"/>
            <a:ext cx="5616575" cy="11630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58358" y="3013793"/>
            <a:ext cx="1074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/>
              <a:t>보내는 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8358" y="3291923"/>
            <a:ext cx="844824" cy="26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휴대폰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58358" y="3560445"/>
            <a:ext cx="844824" cy="26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60861" y="3013793"/>
            <a:ext cx="844824" cy="26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60861" y="3282315"/>
            <a:ext cx="844824" cy="26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전화번호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60859" y="3560445"/>
            <a:ext cx="844824" cy="26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60861" y="3828967"/>
            <a:ext cx="3594652" cy="35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dirty="0" err="1"/>
              <a:t>이메일을</a:t>
            </a:r>
            <a:r>
              <a:rPr lang="ko-KR" altLang="en-US" sz="900" dirty="0"/>
              <a:t> 통해 주문처리과정을 보내드립니다</a:t>
            </a:r>
            <a:r>
              <a:rPr lang="en-US" altLang="ko-KR" sz="900" dirty="0"/>
              <a:t>.</a:t>
            </a:r>
          </a:p>
          <a:p>
            <a:pPr>
              <a:defRPr/>
            </a:pPr>
            <a:r>
              <a:rPr lang="ko-KR" altLang="en-US" sz="900" dirty="0"/>
              <a:t>정보 변경은 </a:t>
            </a:r>
            <a:r>
              <a:rPr lang="ko-KR" altLang="en-US" sz="900" dirty="0" err="1"/>
              <a:t>마이컬리</a:t>
            </a:r>
            <a:r>
              <a:rPr lang="ko-KR" altLang="en-US" sz="900" dirty="0"/>
              <a:t> </a:t>
            </a:r>
            <a:r>
              <a:rPr lang="en-US" altLang="ko-KR" sz="900" dirty="0"/>
              <a:t>&gt;</a:t>
            </a:r>
            <a:r>
              <a:rPr lang="ko-KR" altLang="en-US" sz="900" dirty="0"/>
              <a:t> 개인정보 수정메뉴에서 가능합니다</a:t>
            </a:r>
            <a:r>
              <a:rPr lang="en-US" altLang="ko-KR" sz="900" dirty="0"/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136650" y="4806150"/>
            <a:ext cx="5616575" cy="1312130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51060" y="4922105"/>
            <a:ext cx="844824" cy="26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배송지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51065" y="5462214"/>
            <a:ext cx="844824" cy="263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상세정보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19570" y="5453063"/>
            <a:ext cx="4008781" cy="26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받으실 분  정보를 입력해주세요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46632" y="4394255"/>
            <a:ext cx="993913" cy="239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 정보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136650" y="4632380"/>
            <a:ext cx="5616575" cy="1657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/>
          <p:cNvSpPr txBox="1"/>
          <p:nvPr/>
        </p:nvSpPr>
        <p:spPr>
          <a:xfrm>
            <a:off x="5601409" y="4394255"/>
            <a:ext cx="115181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배송지</a:t>
            </a: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변경 안내</a:t>
            </a:r>
            <a:endParaRPr kumimoji="0" lang="en-US" altLang="ko-KR" sz="10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23107" y="5716201"/>
            <a:ext cx="637754" cy="25535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rgbClr val="9D5CBB"/>
                </a:solidFill>
              </a:rPr>
              <a:t>입력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23107" y="4922105"/>
            <a:ext cx="920856" cy="250217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dk1"/>
                </a:solidFill>
              </a:rPr>
              <a:t>기본 </a:t>
            </a:r>
            <a:r>
              <a:rPr lang="ko-KR" altLang="en-US" sz="800" b="1" dirty="0" err="1">
                <a:solidFill>
                  <a:schemeClr val="dk1"/>
                </a:solidFill>
              </a:rPr>
              <a:t>배송지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23107" y="5181475"/>
            <a:ext cx="4386077" cy="2715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상세 주소</a:t>
            </a:r>
          </a:p>
        </p:txBody>
      </p:sp>
      <p:sp>
        <p:nvSpPr>
          <p:cNvPr id="91" name="오각형 90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다음 페이지에 계속</a:t>
            </a:r>
            <a:endParaRPr lang="ko-KR" altLang="en-US" sz="1000" dirty="0"/>
          </a:p>
        </p:txBody>
      </p:sp>
      <p:sp>
        <p:nvSpPr>
          <p:cNvPr id="1027" name=""/>
          <p:cNvSpPr txBox="1"/>
          <p:nvPr/>
        </p:nvSpPr>
        <p:spPr>
          <a:xfrm>
            <a:off x="7761312" y="980728"/>
            <a:ext cx="2016224" cy="3318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입력 </a:t>
            </a:r>
            <a:r>
              <a:rPr lang="en-US" altLang="ko-KR" sz="800"/>
              <a:t>-</a:t>
            </a:r>
            <a:r>
              <a:rPr lang="ko-KR" altLang="en-US" sz="800"/>
              <a:t> 받을사람 정보입력창 열림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②</a:t>
            </a:r>
            <a:r>
              <a:rPr lang="en-US" altLang="ko-KR" sz="800"/>
              <a:t>.</a:t>
            </a:r>
            <a:r>
              <a:rPr lang="ko-KR" altLang="en-US" sz="800"/>
              <a:t> 목록 </a:t>
            </a:r>
            <a:r>
              <a:rPr lang="en-US" altLang="ko-KR" sz="800"/>
              <a:t>-</a:t>
            </a:r>
            <a:r>
              <a:rPr lang="ko-KR" altLang="en-US" sz="800"/>
              <a:t> 클릭시 목록 확인</a:t>
            </a:r>
            <a:endParaRPr lang="ko-KR" altLang="en-US" sz="800"/>
          </a:p>
        </p:txBody>
      </p:sp>
      <p:sp>
        <p:nvSpPr>
          <p:cNvPr id="1028" name=""/>
          <p:cNvSpPr/>
          <p:nvPr/>
        </p:nvSpPr>
        <p:spPr>
          <a:xfrm>
            <a:off x="2144688" y="5661248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0" name=""/>
          <p:cNvSpPr/>
          <p:nvPr/>
        </p:nvSpPr>
        <p:spPr>
          <a:xfrm>
            <a:off x="6393160" y="1772816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529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장바구니페이지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72278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998265" y="4418335"/>
            <a:ext cx="2194891" cy="36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628201" y="1685461"/>
            <a:ext cx="6333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 dirty="0"/>
              <a:t>장바구니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30859" y="2065337"/>
            <a:ext cx="204900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전체선택</a:t>
            </a:r>
            <a:r>
              <a:rPr lang="en-US" altLang="ko-KR" sz="800"/>
              <a:t>(0/0)</a:t>
            </a:r>
            <a:r>
              <a:rPr lang="ko-KR" altLang="en-US" sz="800"/>
              <a:t>    </a:t>
            </a:r>
            <a:r>
              <a:rPr lang="en-US" altLang="ko-KR" sz="800"/>
              <a:t>||</a:t>
            </a:r>
            <a:r>
              <a:rPr lang="ko-KR" altLang="en-US" sz="800"/>
              <a:t>   선택삭제</a:t>
            </a: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149253" y="2280781"/>
            <a:ext cx="3112322" cy="2351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0860" y="3076892"/>
            <a:ext cx="20490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전체선택</a:t>
            </a:r>
            <a:r>
              <a: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(0/0)</a:t>
            </a: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</a:t>
            </a:r>
            <a:r>
              <a:rPr kumimoji="0" lang="en-US" altLang="ko-KR" sz="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||</a:t>
            </a: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선택삭제</a:t>
            </a: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1149252" y="3304091"/>
            <a:ext cx="3112323" cy="11755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3" name="직사각형 52"/>
          <p:cNvSpPr/>
          <p:nvPr/>
        </p:nvSpPr>
        <p:spPr>
          <a:xfrm>
            <a:off x="1430860" y="2366328"/>
            <a:ext cx="399074" cy="6638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상품</a:t>
            </a:r>
          </a:p>
          <a:p>
            <a:pPr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34029" y="2611824"/>
            <a:ext cx="952009" cy="2650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상품이름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35449" y="2611823"/>
            <a:ext cx="476004" cy="265043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수량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17301" y="2611823"/>
            <a:ext cx="476004" cy="265043"/>
          </a:xfrm>
          <a:prstGeom prst="rect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가격</a:t>
            </a:r>
          </a:p>
        </p:txBody>
      </p:sp>
      <p:sp>
        <p:nvSpPr>
          <p:cNvPr id="71" name="타원 70"/>
          <p:cNvSpPr/>
          <p:nvPr/>
        </p:nvSpPr>
        <p:spPr>
          <a:xfrm>
            <a:off x="1149253" y="2127061"/>
            <a:ext cx="100970" cy="91995"/>
          </a:xfrm>
          <a:prstGeom prst="ellipse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36649" y="3135571"/>
            <a:ext cx="106007" cy="98085"/>
          </a:xfrm>
          <a:prstGeom prst="ellipse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78490" y="1734776"/>
            <a:ext cx="1888435" cy="8777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>
                <a:solidFill>
                  <a:schemeClr val="dk1"/>
                </a:solidFill>
              </a:rPr>
              <a:t>배송지</a:t>
            </a:r>
          </a:p>
          <a:p>
            <a:pPr>
              <a:defRPr/>
            </a:pPr>
            <a:r>
              <a:rPr lang="ko-KR" altLang="en-US" sz="900">
                <a:solidFill>
                  <a:schemeClr val="dk1"/>
                </a:solidFill>
              </a:rPr>
              <a:t>배송지를 등록하고</a:t>
            </a:r>
          </a:p>
          <a:p>
            <a:pPr>
              <a:defRPr/>
            </a:pPr>
            <a:r>
              <a:rPr lang="ko-KR" altLang="en-US" sz="900">
                <a:solidFill>
                  <a:schemeClr val="dk1"/>
                </a:solidFill>
              </a:rPr>
              <a:t>구매 가능한 상품을 확인하세요</a:t>
            </a:r>
            <a:r>
              <a:rPr lang="en-US" altLang="ko-KR" sz="900">
                <a:solidFill>
                  <a:schemeClr val="dk1"/>
                </a:solidFill>
              </a:rPr>
              <a:t>!</a:t>
            </a:r>
          </a:p>
          <a:p>
            <a:pPr>
              <a:defRPr/>
            </a:pP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469599" y="2327357"/>
            <a:ext cx="1706218" cy="198782"/>
          </a:xfrm>
          <a:prstGeom prst="roundRect">
            <a:avLst>
              <a:gd name="adj" fmla="val 16667"/>
            </a:avLst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주소 검색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378490" y="2612568"/>
            <a:ext cx="1888434" cy="1005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3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900" dirty="0">
                <a:solidFill>
                  <a:schemeClr val="dk1"/>
                </a:solidFill>
              </a:rPr>
              <a:t>상품금액                </a:t>
            </a:r>
            <a:r>
              <a:rPr lang="ko-KR" altLang="en-US" sz="900" dirty="0" smtClean="0">
                <a:solidFill>
                  <a:schemeClr val="dk1"/>
                </a:solidFill>
              </a:rPr>
              <a:t>     </a:t>
            </a:r>
            <a:r>
              <a:rPr lang="en-US" altLang="ko-KR" sz="900" dirty="0">
                <a:solidFill>
                  <a:schemeClr val="dk1"/>
                </a:solidFill>
              </a:rPr>
              <a:t>0</a:t>
            </a:r>
            <a:r>
              <a:rPr lang="ko-KR" altLang="en-US" sz="900" dirty="0">
                <a:solidFill>
                  <a:schemeClr val="dk1"/>
                </a:solidFill>
              </a:rPr>
              <a:t>원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dk1"/>
                </a:solidFill>
              </a:rPr>
              <a:t>상품할인금액          </a:t>
            </a:r>
            <a:r>
              <a:rPr lang="ko-KR" altLang="en-US" sz="900" dirty="0" smtClean="0">
                <a:solidFill>
                  <a:schemeClr val="dk1"/>
                </a:solidFill>
              </a:rPr>
              <a:t>     </a:t>
            </a:r>
            <a:r>
              <a:rPr lang="en-US" altLang="ko-KR" sz="900" dirty="0" smtClean="0">
                <a:solidFill>
                  <a:schemeClr val="dk1"/>
                </a:solidFill>
              </a:rPr>
              <a:t>0</a:t>
            </a:r>
            <a:r>
              <a:rPr lang="ko-KR" altLang="en-US" sz="900" dirty="0">
                <a:solidFill>
                  <a:schemeClr val="dk1"/>
                </a:solidFill>
              </a:rPr>
              <a:t>원</a:t>
            </a:r>
          </a:p>
          <a:p>
            <a:pPr>
              <a:defRPr/>
            </a:pPr>
            <a:r>
              <a:rPr lang="ko-KR" altLang="en-US" sz="900" dirty="0" err="1">
                <a:solidFill>
                  <a:schemeClr val="dk1"/>
                </a:solidFill>
              </a:rPr>
              <a:t>배송비</a:t>
            </a:r>
            <a:r>
              <a:rPr lang="ko-KR" altLang="en-US" sz="900" dirty="0">
                <a:solidFill>
                  <a:schemeClr val="dk1"/>
                </a:solidFill>
              </a:rPr>
              <a:t>	      </a:t>
            </a:r>
            <a:r>
              <a:rPr lang="ko-KR" altLang="en-US" sz="900" dirty="0" smtClean="0">
                <a:solidFill>
                  <a:schemeClr val="dk1"/>
                </a:solidFill>
              </a:rPr>
              <a:t>   </a:t>
            </a:r>
            <a:r>
              <a:rPr lang="en-US" altLang="ko-KR" sz="900" dirty="0">
                <a:solidFill>
                  <a:schemeClr val="dk1"/>
                </a:solidFill>
              </a:rPr>
              <a:t>0</a:t>
            </a:r>
            <a:r>
              <a:rPr lang="ko-KR" altLang="en-US" sz="900" dirty="0">
                <a:solidFill>
                  <a:schemeClr val="dk1"/>
                </a:solidFill>
              </a:rPr>
              <a:t>원</a:t>
            </a:r>
          </a:p>
          <a:p>
            <a:pPr>
              <a:defRPr/>
            </a:pPr>
            <a:endParaRPr lang="ko-KR" altLang="en-US" sz="900" dirty="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1300" dirty="0">
              <a:solidFill>
                <a:schemeClr val="dk1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4395219" y="3329552"/>
            <a:ext cx="18885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11784" y="3329552"/>
            <a:ext cx="18718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dirty="0">
                <a:solidFill>
                  <a:schemeClr val="dk1"/>
                </a:solidFill>
              </a:rPr>
              <a:t>결제예정금액       </a:t>
            </a:r>
            <a:r>
              <a:rPr lang="ko-KR" altLang="en-US" sz="900" dirty="0" smtClean="0">
                <a:solidFill>
                  <a:schemeClr val="dk1"/>
                </a:solidFill>
              </a:rPr>
              <a:t>          </a:t>
            </a:r>
            <a:r>
              <a:rPr lang="en-US" altLang="ko-KR" sz="900" dirty="0">
                <a:solidFill>
                  <a:schemeClr val="dk1"/>
                </a:solidFill>
              </a:rPr>
              <a:t>0</a:t>
            </a:r>
            <a:r>
              <a:rPr lang="ko-KR" altLang="en-US" sz="900" dirty="0">
                <a:solidFill>
                  <a:schemeClr val="dk1"/>
                </a:solidFill>
              </a:rPr>
              <a:t>원</a:t>
            </a:r>
            <a:endParaRPr lang="ko-KR" altLang="en-US" sz="9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378490" y="3735400"/>
            <a:ext cx="1888434" cy="240195"/>
          </a:xfrm>
          <a:prstGeom prst="roundRect">
            <a:avLst>
              <a:gd name="adj" fmla="val 16667"/>
            </a:avLst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상품을 선택해주세요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78491" y="4381444"/>
            <a:ext cx="2194891" cy="36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299805" y="4114882"/>
            <a:ext cx="2427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/>
              <a:t>[</a:t>
            </a:r>
            <a:r>
              <a:rPr lang="ko-KR" altLang="en-US" sz="800" dirty="0"/>
              <a:t>주문완료</a:t>
            </a:r>
            <a:r>
              <a:rPr lang="en-US" altLang="ko-KR" sz="800" dirty="0"/>
              <a:t>]</a:t>
            </a:r>
            <a:r>
              <a:rPr lang="ko-KR" altLang="en-US" sz="800" dirty="0"/>
              <a:t> 상태일 경우에만 </a:t>
            </a:r>
            <a:r>
              <a:rPr lang="ko-KR" altLang="en-US" sz="800" dirty="0" err="1"/>
              <a:t>취소가능합니다</a:t>
            </a:r>
            <a:r>
              <a:rPr lang="en-US" altLang="ko-KR" sz="800" dirty="0"/>
              <a:t>.</a:t>
            </a:r>
          </a:p>
          <a:p>
            <a:pPr>
              <a:defRPr/>
            </a:pPr>
            <a:r>
              <a:rPr lang="en-US" altLang="ko-KR" sz="800" dirty="0"/>
              <a:t>[</a:t>
            </a:r>
            <a:r>
              <a:rPr lang="ko-KR" altLang="en-US" sz="800" dirty="0" err="1"/>
              <a:t>마이컬리</a:t>
            </a:r>
            <a:r>
              <a:rPr lang="en-US" altLang="ko-KR" sz="800" dirty="0"/>
              <a:t>]&gt;</a:t>
            </a:r>
            <a:r>
              <a:rPr lang="ko-KR" altLang="en-US" sz="800" dirty="0"/>
              <a:t>주문내역 상세페이지에서 직접 취소하실 수 있습니다</a:t>
            </a:r>
            <a:r>
              <a:rPr lang="en-US" altLang="ko-KR" sz="800" dirty="0"/>
              <a:t>.</a:t>
            </a: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6650" y="4586677"/>
            <a:ext cx="5616575" cy="1938667"/>
          </a:xfrm>
          <a:prstGeom prst="rect">
            <a:avLst/>
          </a:prstGeom>
        </p:spPr>
      </p:pic>
      <p:sp>
        <p:nvSpPr>
          <p:cNvPr id="1028" name=""/>
          <p:cNvSpPr/>
          <p:nvPr/>
        </p:nvSpPr>
        <p:spPr>
          <a:xfrm>
            <a:off x="2432720" y="1988840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9" name=""/>
          <p:cNvSpPr txBox="1"/>
          <p:nvPr/>
        </p:nvSpPr>
        <p:spPr>
          <a:xfrm>
            <a:off x="7761312" y="980728"/>
            <a:ext cx="2016224" cy="11795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전체선택 </a:t>
            </a:r>
            <a:r>
              <a:rPr lang="en-US" altLang="ko-KR" sz="800"/>
              <a:t>-</a:t>
            </a:r>
            <a:r>
              <a:rPr lang="ko-KR" altLang="en-US" sz="800"/>
              <a:t> 모든 상품 선택 및  선택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취소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②</a:t>
            </a:r>
            <a:r>
              <a:rPr lang="en-US" altLang="ko-KR" sz="800"/>
              <a:t>.</a:t>
            </a:r>
            <a:r>
              <a:rPr lang="ko-KR" altLang="en-US" sz="800"/>
              <a:t> 선택삭제 </a:t>
            </a:r>
            <a:r>
              <a:rPr lang="en-US" altLang="ko-KR" sz="800"/>
              <a:t>-</a:t>
            </a:r>
            <a:r>
              <a:rPr lang="ko-KR" altLang="en-US" sz="800"/>
              <a:t> 선택된 상품 장바구니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에서 삭제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③</a:t>
            </a:r>
            <a:r>
              <a:rPr lang="en-US" altLang="ko-KR" sz="800"/>
              <a:t>.</a:t>
            </a:r>
            <a:r>
              <a:rPr lang="ko-KR" altLang="en-US" sz="800"/>
              <a:t> 이미지 </a:t>
            </a:r>
            <a:r>
              <a:rPr lang="en-US" altLang="ko-KR" sz="800"/>
              <a:t>-</a:t>
            </a:r>
            <a:r>
              <a:rPr lang="ko-KR" altLang="en-US" sz="800"/>
              <a:t> 클릭시 해당 상품상세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페이지로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④</a:t>
            </a:r>
            <a:r>
              <a:rPr lang="en-US" altLang="ko-KR" sz="800"/>
              <a:t>.</a:t>
            </a:r>
            <a:r>
              <a:rPr lang="ko-KR" altLang="en-US" sz="800"/>
              <a:t> 상품 선택시 </a:t>
            </a:r>
            <a:r>
              <a:rPr lang="en-US" altLang="ko-KR" sz="800"/>
              <a:t>-</a:t>
            </a:r>
            <a:r>
              <a:rPr lang="ko-KR" altLang="en-US" sz="800"/>
              <a:t> 주문하기</a:t>
            </a:r>
            <a:r>
              <a:rPr lang="en-US" altLang="ko-KR" sz="800"/>
              <a:t>/</a:t>
            </a:r>
            <a:r>
              <a:rPr lang="ko-KR" altLang="en-US" sz="800"/>
              <a:t>결제 페이지 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                       로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⑤</a:t>
            </a:r>
            <a:r>
              <a:rPr lang="en-US" altLang="ko-KR" sz="800"/>
              <a:t>.</a:t>
            </a:r>
            <a:r>
              <a:rPr lang="ko-KR" altLang="en-US" sz="800"/>
              <a:t> 주소 </a:t>
            </a:r>
            <a:r>
              <a:rPr lang="en-US" altLang="ko-KR" sz="800"/>
              <a:t>-</a:t>
            </a:r>
            <a:r>
              <a:rPr lang="ko-KR" altLang="en-US" sz="800"/>
              <a:t> </a:t>
            </a:r>
            <a:r>
              <a:rPr lang="en-US" altLang="ko-KR" sz="800"/>
              <a:t>API</a:t>
            </a:r>
            <a:endParaRPr lang="en-US" altLang="ko-KR" sz="800"/>
          </a:p>
        </p:txBody>
      </p:sp>
      <p:sp>
        <p:nvSpPr>
          <p:cNvPr id="1030" name="타원 70"/>
          <p:cNvSpPr/>
          <p:nvPr/>
        </p:nvSpPr>
        <p:spPr>
          <a:xfrm>
            <a:off x="1136576" y="2636912"/>
            <a:ext cx="100970" cy="91995"/>
          </a:xfrm>
          <a:prstGeom prst="ellipse">
            <a:avLst/>
          </a:prstGeom>
          <a:noFill/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32" name=""/>
          <p:cNvSpPr/>
          <p:nvPr/>
        </p:nvSpPr>
        <p:spPr>
          <a:xfrm>
            <a:off x="1064568" y="1988840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3" name=""/>
          <p:cNvSpPr/>
          <p:nvPr/>
        </p:nvSpPr>
        <p:spPr>
          <a:xfrm>
            <a:off x="1352600" y="2348880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" name=""/>
          <p:cNvSpPr/>
          <p:nvPr/>
        </p:nvSpPr>
        <p:spPr>
          <a:xfrm>
            <a:off x="4304928" y="371703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" name=""/>
          <p:cNvSpPr/>
          <p:nvPr/>
        </p:nvSpPr>
        <p:spPr>
          <a:xfrm>
            <a:off x="4376936" y="227687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552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570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주문서페이지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68400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590228" y="1091595"/>
            <a:ext cx="199798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584227" y="4278097"/>
            <a:ext cx="2194891" cy="36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1" name="오각형 90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다음 페이지에 계속</a:t>
            </a:r>
            <a:endParaRPr lang="ko-KR" altLang="en-US" sz="10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122250" y="1676356"/>
            <a:ext cx="3630008" cy="4453834"/>
            <a:chOff x="815564" y="142212"/>
            <a:chExt cx="7585644" cy="4453834"/>
          </a:xfrm>
        </p:grpSpPr>
        <p:sp>
          <p:nvSpPr>
            <p:cNvPr id="45" name="직사각형 44"/>
            <p:cNvSpPr/>
            <p:nvPr/>
          </p:nvSpPr>
          <p:spPr>
            <a:xfrm>
              <a:off x="815573" y="554106"/>
              <a:ext cx="7512854" cy="1544043"/>
            </a:xfrm>
            <a:prstGeom prst="rect">
              <a:avLst/>
            </a:prstGeom>
            <a:noFill/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0121" y="670063"/>
              <a:ext cx="8448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쿠폰 적용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5577" y="1210171"/>
              <a:ext cx="9939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적립금 적용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5570" y="142212"/>
              <a:ext cx="200248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쿠폰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적립금	</a:t>
              </a: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815574" y="381994"/>
              <a:ext cx="7512855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54" name="TextBox 53"/>
            <p:cNvSpPr txBox="1"/>
            <p:nvPr/>
          </p:nvSpPr>
          <p:spPr>
            <a:xfrm>
              <a:off x="6318751" y="142212"/>
              <a:ext cx="200967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배송지 변경 안내</a:t>
              </a:r>
              <a:endParaRPr kumimoji="0" lang="en-US" altLang="ko-KR" sz="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13027" y="670063"/>
              <a:ext cx="4576137" cy="271588"/>
            </a:xfrm>
            <a:prstGeom prst="rect">
              <a:avLst/>
            </a:prstGeom>
            <a:noFill/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사용 가능 쿠폰 </a:t>
              </a: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0</a:t>
              </a: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장 </a:t>
              </a: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전체 </a:t>
              </a: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0</a:t>
              </a: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장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3028" y="966912"/>
              <a:ext cx="354702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/>
                <a:t>쿠폰 사용 문의</a:t>
              </a:r>
              <a:r>
                <a:rPr lang="ko-KR" altLang="en-US" sz="800">
                  <a:solidFill>
                    <a:srgbClr val="9D5CBB"/>
                  </a:solidFill>
                </a:rPr>
                <a:t> </a:t>
              </a:r>
              <a:r>
                <a:rPr lang="en-US" altLang="ko-KR" sz="800">
                  <a:solidFill>
                    <a:srgbClr val="9D5CBB"/>
                  </a:solidFill>
                </a:rPr>
                <a:t>(</a:t>
              </a:r>
              <a:r>
                <a:rPr lang="ko-KR" altLang="en-US" sz="800">
                  <a:solidFill>
                    <a:srgbClr val="9D5CBB"/>
                  </a:solidFill>
                </a:rPr>
                <a:t>카카오톡</a:t>
              </a:r>
              <a:r>
                <a:rPr lang="en-US" altLang="ko-KR" sz="800">
                  <a:solidFill>
                    <a:srgbClr val="9D5CBB"/>
                  </a:solidFill>
                </a:rPr>
                <a:t>)</a:t>
              </a:r>
              <a:r>
                <a:rPr lang="ko-KR" altLang="en-US" sz="800">
                  <a:solidFill>
                    <a:srgbClr val="9D5CBB"/>
                  </a:solidFill>
                </a:rPr>
                <a:t> </a:t>
              </a:r>
              <a:r>
                <a:rPr lang="en-US" altLang="ko-KR" sz="800">
                  <a:solidFill>
                    <a:srgbClr val="9D5CBB"/>
                  </a:solidFill>
                </a:rPr>
                <a:t>&gt;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913027" y="1210173"/>
              <a:ext cx="1362484" cy="271588"/>
            </a:xfrm>
            <a:prstGeom prst="rect">
              <a:avLst/>
            </a:prstGeom>
            <a:noFill/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0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32058" y="1210173"/>
              <a:ext cx="1400047" cy="271588"/>
            </a:xfrm>
            <a:prstGeom prst="rect">
              <a:avLst/>
            </a:prstGeom>
            <a:noFill/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모두 사용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13022" y="1599702"/>
              <a:ext cx="35972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사용가능 적립금 </a:t>
              </a:r>
              <a:r>
                <a:rPr kumimoji="0" lang="en-US" altLang="ko-KR" sz="8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0</a:t>
              </a: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원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적립금 내역</a:t>
              </a:r>
              <a:r>
                <a:rPr kumimoji="0" lang="en-US" altLang="ko-KR" sz="8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:</a:t>
              </a: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ko-KR" altLang="en-US" sz="800" b="0" i="0" u="none" strike="noStrike" kern="1200" cap="none" spc="0" normalizeH="0" baseline="0" dirty="0" err="1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마이컬리</a:t>
              </a: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en-US" altLang="ko-KR" sz="8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&gt;</a:t>
              </a: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적립금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15573" y="2571750"/>
              <a:ext cx="7512854" cy="1983022"/>
            </a:xfrm>
            <a:prstGeom prst="rect">
              <a:avLst/>
            </a:prstGeom>
            <a:noFill/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90119" y="2981905"/>
              <a:ext cx="13169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결제수단 선택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5564" y="2182465"/>
              <a:ext cx="173585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결제 수단 </a:t>
              </a: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815567" y="2422249"/>
              <a:ext cx="7512855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79" name="TextBox 78"/>
            <p:cNvSpPr txBox="1"/>
            <p:nvPr/>
          </p:nvSpPr>
          <p:spPr>
            <a:xfrm>
              <a:off x="4201094" y="2182465"/>
              <a:ext cx="412732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선택한 결제 수단을 다음에도 사용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283931" y="2981906"/>
              <a:ext cx="4576137" cy="361865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카카오페이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283931" y="3549182"/>
              <a:ext cx="1402609" cy="271588"/>
            </a:xfrm>
            <a:prstGeom prst="rect">
              <a:avLst/>
            </a:prstGeom>
            <a:noFill/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신용카드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841267" y="3549182"/>
              <a:ext cx="1461465" cy="271588"/>
            </a:xfrm>
            <a:prstGeom prst="rect">
              <a:avLst/>
            </a:prstGeom>
            <a:noFill/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간편 결제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460053" y="3549182"/>
              <a:ext cx="1400015" cy="271588"/>
            </a:xfrm>
            <a:prstGeom prst="rect">
              <a:avLst/>
            </a:prstGeom>
            <a:noFill/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휴대폰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44212" y="4011271"/>
              <a:ext cx="74569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dirty="0"/>
                <a:t>※카카오페이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토스</a:t>
              </a:r>
              <a:r>
                <a:rPr lang="en-US" altLang="ko-KR" sz="800" dirty="0"/>
                <a:t>,</a:t>
              </a:r>
              <a:r>
                <a:rPr lang="ko-KR" altLang="en-US" sz="800" dirty="0" err="1"/>
                <a:t>네이버페이</a:t>
              </a:r>
              <a:r>
                <a:rPr lang="en-US" altLang="ko-KR" sz="800" dirty="0"/>
                <a:t>,</a:t>
              </a:r>
              <a:r>
                <a:rPr lang="ko-KR" altLang="en-US" sz="800" dirty="0" err="1"/>
                <a:t>페이코</a:t>
              </a:r>
              <a:r>
                <a:rPr lang="ko-KR" altLang="en-US" sz="800" dirty="0"/>
                <a:t> 결제 시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 결제하신 수단으로만 </a:t>
              </a:r>
              <a:endParaRPr lang="en-US" altLang="ko-KR" sz="800" dirty="0" smtClean="0"/>
            </a:p>
            <a:p>
              <a:pPr>
                <a:defRPr/>
              </a:pPr>
              <a:r>
                <a:rPr lang="ko-KR" altLang="en-US" sz="800" dirty="0" smtClean="0"/>
                <a:t>환불되는 </a:t>
              </a:r>
              <a:r>
                <a:rPr lang="ko-KR" altLang="en-US" sz="800" dirty="0"/>
                <a:t>점 </a:t>
              </a:r>
              <a:r>
                <a:rPr lang="ko-KR" altLang="en-US" sz="800" dirty="0" err="1"/>
                <a:t>양해부탁드립니다</a:t>
              </a:r>
              <a:r>
                <a:rPr lang="en-US" altLang="ko-KR" sz="800" dirty="0"/>
                <a:t>.</a:t>
              </a:r>
            </a:p>
            <a:p>
              <a:pPr>
                <a:defRPr/>
              </a:pPr>
              <a:r>
                <a:rPr lang="ko-KR" altLang="en-US" sz="800" dirty="0"/>
                <a:t>※고객님은 안전거래를 위해 현금 등으로 </a:t>
              </a:r>
              <a:r>
                <a:rPr lang="ko-KR" altLang="en-US" sz="800" dirty="0" err="1"/>
                <a:t>결제시</a:t>
              </a:r>
              <a:r>
                <a:rPr lang="ko-KR" altLang="en-US" sz="800" dirty="0"/>
                <a:t> 저희 쇼핑몰에서 </a:t>
              </a:r>
              <a:r>
                <a:rPr lang="ko-KR" altLang="en-US" sz="800" dirty="0" smtClean="0"/>
                <a:t>가입한 </a:t>
              </a:r>
              <a:r>
                <a:rPr lang="ko-KR" altLang="en-US" sz="800" dirty="0"/>
                <a:t>토스 </a:t>
              </a:r>
              <a:r>
                <a:rPr lang="ko-KR" altLang="en-US" sz="800" dirty="0" err="1"/>
                <a:t>페이먼츠의</a:t>
              </a:r>
              <a:r>
                <a:rPr lang="ko-KR" altLang="en-US" sz="800" dirty="0"/>
                <a:t> 구매안전</a:t>
              </a:r>
              <a:r>
                <a:rPr lang="en-US" altLang="ko-KR" sz="800" dirty="0"/>
                <a:t>(</a:t>
              </a:r>
              <a:r>
                <a:rPr lang="ko-KR" altLang="en-US" sz="800" dirty="0" err="1"/>
                <a:t>에스크로</a:t>
              </a:r>
              <a:r>
                <a:rPr lang="en-US" altLang="ko-KR" sz="800" dirty="0"/>
                <a:t>)</a:t>
              </a:r>
              <a:r>
                <a:rPr lang="ko-KR" altLang="en-US" sz="800" dirty="0"/>
                <a:t> 서비스를 이용하실 수 있습니다</a:t>
              </a:r>
              <a:r>
                <a:rPr lang="en-US" altLang="ko-KR" sz="800" dirty="0"/>
                <a:t>.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122252" y="1676356"/>
            <a:ext cx="11077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쿠폰</a:t>
            </a:r>
            <a:r>
              <a:rPr kumimoji="0" lang="en-US" altLang="ko-KR" sz="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적립금	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5134" y="1673409"/>
            <a:ext cx="14307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결제금액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894705" y="1993781"/>
            <a:ext cx="1806398" cy="17834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02441" y="2151150"/>
            <a:ext cx="21037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 b="1" dirty="0"/>
              <a:t>주문금액               </a:t>
            </a:r>
            <a:r>
              <a:rPr lang="ko-KR" altLang="en-US" sz="800" b="1" dirty="0" smtClean="0"/>
              <a:t>  </a:t>
            </a:r>
            <a:r>
              <a:rPr lang="en-US" altLang="ko-KR" sz="800" b="1" dirty="0"/>
              <a:t>91,228</a:t>
            </a:r>
            <a:r>
              <a:rPr lang="ko-KR" altLang="en-US" sz="800" b="1" dirty="0"/>
              <a:t>원 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94705" y="2970672"/>
            <a:ext cx="21037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배송비</a:t>
            </a: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                             </a:t>
            </a:r>
            <a:r>
              <a:rPr kumimoji="0" lang="ko-KR" altLang="en-US" sz="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 </a:t>
            </a:r>
            <a:r>
              <a:rPr kumimoji="0" lang="en-US" altLang="ko-KR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</a:t>
            </a: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902441" y="3225114"/>
            <a:ext cx="21037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쿠폰할인	                   </a:t>
            </a:r>
            <a:r>
              <a:rPr kumimoji="0" lang="ko-KR" altLang="en-US" sz="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</a:t>
            </a:r>
            <a:r>
              <a:rPr kumimoji="0" lang="en-US" altLang="ko-KR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</a:t>
            </a: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2440" y="3481917"/>
            <a:ext cx="21037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적립금할인                              </a:t>
            </a:r>
            <a:r>
              <a:rPr kumimoji="0" lang="ko-KR" altLang="en-US" sz="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  </a:t>
            </a:r>
            <a:r>
              <a:rPr kumimoji="0" lang="en-US" altLang="ko-KR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0</a:t>
            </a: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5102319" y="2649719"/>
            <a:ext cx="1598784" cy="230611"/>
            <a:chOff x="6684069" y="979170"/>
            <a:chExt cx="1598784" cy="230611"/>
          </a:xfrm>
        </p:grpSpPr>
        <p:grpSp>
          <p:nvGrpSpPr>
            <p:cNvPr id="95" name="그룹 94"/>
            <p:cNvGrpSpPr/>
            <p:nvPr/>
          </p:nvGrpSpPr>
          <p:grpSpPr>
            <a:xfrm>
              <a:off x="6684069" y="979170"/>
              <a:ext cx="115955" cy="125467"/>
              <a:chOff x="6617808" y="979170"/>
              <a:chExt cx="231909" cy="250934"/>
            </a:xfrm>
          </p:grpSpPr>
          <p:cxnSp>
            <p:nvCxnSpPr>
              <p:cNvPr id="97" name="직선 연결선 96"/>
              <p:cNvCxnSpPr/>
              <p:nvPr/>
            </p:nvCxnSpPr>
            <p:spPr>
              <a:xfrm rot="16200000" flipH="1">
                <a:off x="6492341" y="1104637"/>
                <a:ext cx="250934" cy="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6617808" y="1230104"/>
                <a:ext cx="231909" cy="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6742047" y="994337"/>
              <a:ext cx="154080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800" b="1" dirty="0">
                  <a:solidFill>
                    <a:srgbClr val="B2B2B2"/>
                  </a:solidFill>
                </a:rPr>
                <a:t>상품할인금액     </a:t>
              </a:r>
              <a:r>
                <a:rPr lang="ko-KR" altLang="en-US" sz="800" b="1" dirty="0" smtClean="0">
                  <a:solidFill>
                    <a:srgbClr val="B2B2B2"/>
                  </a:solidFill>
                </a:rPr>
                <a:t>   </a:t>
              </a:r>
              <a:r>
                <a:rPr lang="en-US" altLang="ko-KR" sz="800" b="1" dirty="0">
                  <a:solidFill>
                    <a:srgbClr val="B2B2B2"/>
                  </a:solidFill>
                </a:rPr>
                <a:t>-7,872</a:t>
              </a:r>
              <a:r>
                <a:rPr lang="ko-KR" altLang="en-US" sz="800" b="1" dirty="0">
                  <a:solidFill>
                    <a:srgbClr val="B2B2B2"/>
                  </a:solidFill>
                </a:rPr>
                <a:t>원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102320" y="2413952"/>
            <a:ext cx="1577946" cy="230611"/>
            <a:chOff x="6684069" y="979170"/>
            <a:chExt cx="1577946" cy="230611"/>
          </a:xfrm>
        </p:grpSpPr>
        <p:grpSp>
          <p:nvGrpSpPr>
            <p:cNvPr id="100" name="그룹 99"/>
            <p:cNvGrpSpPr/>
            <p:nvPr/>
          </p:nvGrpSpPr>
          <p:grpSpPr>
            <a:xfrm>
              <a:off x="6684069" y="979170"/>
              <a:ext cx="115955" cy="125467"/>
              <a:chOff x="6617808" y="979170"/>
              <a:chExt cx="231909" cy="250934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 rot="16200000" flipH="1">
                <a:off x="6492341" y="1104637"/>
                <a:ext cx="250934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B2B2B2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6617808" y="1230104"/>
                <a:ext cx="231909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B2B2B2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101" name="TextBox 100"/>
            <p:cNvSpPr txBox="1"/>
            <p:nvPr/>
          </p:nvSpPr>
          <p:spPr>
            <a:xfrm>
              <a:off x="6742047" y="994337"/>
              <a:ext cx="15199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 dirty="0">
                  <a:solidFill>
                    <a:srgbClr val="B2B2B2"/>
                  </a:solidFill>
                  <a:latin typeface="Calibri"/>
                  <a:ea typeface="맑은 고딕"/>
                  <a:cs typeface="맑은 고딕"/>
                </a:rPr>
                <a:t>상품금액                     </a:t>
              </a:r>
              <a:r>
                <a:rPr kumimoji="0" lang="ko-KR" altLang="en-US" sz="800" b="1" i="0" u="none" strike="noStrike" kern="1200" cap="none" spc="0" normalizeH="0" baseline="0" dirty="0" smtClean="0">
                  <a:solidFill>
                    <a:srgbClr val="B2B2B2"/>
                  </a:solidFill>
                  <a:latin typeface="Calibri"/>
                  <a:ea typeface="맑은 고딕"/>
                  <a:cs typeface="맑은 고딕"/>
                </a:rPr>
                <a:t> </a:t>
              </a:r>
              <a:r>
                <a:rPr kumimoji="0" lang="en-US" altLang="ko-KR" sz="800" b="1" i="0" u="none" strike="noStrike" kern="1200" cap="none" spc="0" normalizeH="0" baseline="0" dirty="0">
                  <a:solidFill>
                    <a:srgbClr val="B2B2B2"/>
                  </a:solidFill>
                  <a:latin typeface="Calibri"/>
                  <a:ea typeface="맑은 고딕"/>
                  <a:cs typeface="맑은 고딕"/>
                </a:rPr>
                <a:t>99,100</a:t>
              </a:r>
              <a:r>
                <a:rPr kumimoji="0" lang="ko-KR" altLang="en-US" sz="800" b="1" i="0" u="none" strike="noStrike" kern="1200" cap="none" spc="0" normalizeH="0" baseline="0" dirty="0">
                  <a:solidFill>
                    <a:srgbClr val="B2B2B2"/>
                  </a:solidFill>
                  <a:latin typeface="Calibri"/>
                  <a:ea typeface="맑은 고딕"/>
                  <a:cs typeface="맑은 고딕"/>
                </a:rPr>
                <a:t>원</a:t>
              </a: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4894705" y="3777192"/>
            <a:ext cx="1806398" cy="11734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105" name="TextBox 104"/>
          <p:cNvSpPr txBox="1"/>
          <p:nvPr/>
        </p:nvSpPr>
        <p:spPr>
          <a:xfrm>
            <a:off x="4751168" y="3856249"/>
            <a:ext cx="2551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  최종결제금액                        </a:t>
            </a:r>
            <a:r>
              <a:rPr kumimoji="0" lang="en-US" altLang="ko-KR" sz="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91,228</a:t>
            </a: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334378" y="4207225"/>
            <a:ext cx="446714" cy="3134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적립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81092" y="4207225"/>
            <a:ext cx="11725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00"/>
              <a:t>구매시 </a:t>
            </a:r>
            <a:r>
              <a:rPr lang="en-US" altLang="ko-KR" sz="800"/>
              <a:t>0</a:t>
            </a:r>
            <a:r>
              <a:rPr lang="ko-KR" altLang="en-US" sz="800"/>
              <a:t>원</a:t>
            </a:r>
            <a:r>
              <a:rPr lang="en-US" altLang="ko-KR" sz="800"/>
              <a:t>(5%)</a:t>
            </a:r>
          </a:p>
        </p:txBody>
      </p:sp>
    </p:spTree>
    <p:extLst>
      <p:ext uri="{BB962C8B-B14F-4D97-AF65-F5344CB8AC3E}">
        <p14:creationId xmlns:p14="http://schemas.microsoft.com/office/powerpoint/2010/main" val="92520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마켓컬리</a:t>
            </a:r>
            <a:r>
              <a:rPr lang="ko-KR" altLang="en-US" sz="800" dirty="0" smtClean="0"/>
              <a:t> 소개 페이지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2022-10-29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주문서페이지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Login | Home | </a:t>
            </a:r>
            <a:r>
              <a:rPr lang="en-US" altLang="ko-KR" sz="1000" dirty="0" err="1" smtClean="0"/>
              <a:t>SiteMap</a:t>
            </a:r>
            <a:r>
              <a:rPr lang="en-US" altLang="ko-KR" sz="1000" dirty="0" smtClean="0"/>
              <a:t> | Admin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64903"/>
              </p:ext>
            </p:extLst>
          </p:nvPr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590228" y="1091595"/>
            <a:ext cx="199798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616200" y="4362913"/>
            <a:ext cx="2194891" cy="36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136646" y="1518614"/>
            <a:ext cx="19441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개인정보 수집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제공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136650" y="1758396"/>
            <a:ext cx="5593174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1" name="타원 60"/>
          <p:cNvSpPr/>
          <p:nvPr/>
        </p:nvSpPr>
        <p:spPr>
          <a:xfrm>
            <a:off x="1248629" y="2042904"/>
            <a:ext cx="175978" cy="15389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638015" y="1965961"/>
            <a:ext cx="2589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결제 진행 필수 전체 동의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288829" y="2483623"/>
            <a:ext cx="95577" cy="144945"/>
            <a:chOff x="815567" y="2190750"/>
            <a:chExt cx="256760" cy="289891"/>
          </a:xfrm>
        </p:grpSpPr>
        <p:cxnSp>
          <p:nvCxnSpPr>
            <p:cNvPr id="64" name="직선 연결선 63"/>
            <p:cNvCxnSpPr/>
            <p:nvPr/>
          </p:nvCxnSpPr>
          <p:spPr>
            <a:xfrm rot="16200000" flipH="1">
              <a:off x="734812" y="2271505"/>
              <a:ext cx="289891" cy="12838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 flipH="1" flipV="1">
              <a:off x="863197" y="2271501"/>
              <a:ext cx="289882" cy="12838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1638016" y="2413345"/>
            <a:ext cx="324297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/>
              <a:t>(</a:t>
            </a:r>
            <a:r>
              <a:rPr lang="ko-KR" altLang="en-US" sz="1300" dirty="0"/>
              <a:t>필수</a:t>
            </a:r>
            <a:r>
              <a:rPr lang="en-US" altLang="ko-KR" sz="1300" dirty="0"/>
              <a:t>)</a:t>
            </a:r>
            <a:r>
              <a:rPr lang="ko-KR" altLang="en-US" sz="1300" dirty="0"/>
              <a:t>개인정보 수집·이용 및  처리 동의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1288830" y="2970057"/>
            <a:ext cx="95577" cy="144945"/>
            <a:chOff x="815567" y="2190750"/>
            <a:chExt cx="256760" cy="289891"/>
          </a:xfrm>
        </p:grpSpPr>
        <p:cxnSp>
          <p:nvCxnSpPr>
            <p:cNvPr id="68" name="직선 연결선 67"/>
            <p:cNvCxnSpPr/>
            <p:nvPr/>
          </p:nvCxnSpPr>
          <p:spPr>
            <a:xfrm rot="16200000" flipH="1">
              <a:off x="734812" y="2271505"/>
              <a:ext cx="289891" cy="128380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69" name="직선 연결선 68"/>
            <p:cNvCxnSpPr/>
            <p:nvPr/>
          </p:nvCxnSpPr>
          <p:spPr>
            <a:xfrm rot="5400000" flipH="1" flipV="1">
              <a:off x="863197" y="2271501"/>
              <a:ext cx="289882" cy="128380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70" name="TextBox 69"/>
          <p:cNvSpPr txBox="1"/>
          <p:nvPr/>
        </p:nvSpPr>
        <p:spPr>
          <a:xfrm>
            <a:off x="1638016" y="2885330"/>
            <a:ext cx="338287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개인정보 제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자 제공 동의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1308733" y="3434467"/>
            <a:ext cx="95577" cy="144945"/>
            <a:chOff x="815567" y="2190750"/>
            <a:chExt cx="256760" cy="289891"/>
          </a:xfrm>
        </p:grpSpPr>
        <p:cxnSp>
          <p:nvCxnSpPr>
            <p:cNvPr id="108" name="직선 연결선 107"/>
            <p:cNvCxnSpPr/>
            <p:nvPr/>
          </p:nvCxnSpPr>
          <p:spPr>
            <a:xfrm rot="16200000" flipH="1">
              <a:off x="734812" y="2271505"/>
              <a:ext cx="289891" cy="128380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109" name="직선 연결선 108"/>
            <p:cNvCxnSpPr/>
            <p:nvPr/>
          </p:nvCxnSpPr>
          <p:spPr>
            <a:xfrm rot="5400000" flipH="1" flipV="1">
              <a:off x="863197" y="2271501"/>
              <a:ext cx="289882" cy="128380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110" name="TextBox 109"/>
          <p:cNvSpPr txBox="1"/>
          <p:nvPr/>
        </p:nvSpPr>
        <p:spPr>
          <a:xfrm>
            <a:off x="1638016" y="3364189"/>
            <a:ext cx="51871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필수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전자지급 결제대행 서비스 이용약관 동의</a:t>
            </a:r>
          </a:p>
        </p:txBody>
      </p:sp>
      <p:cxnSp>
        <p:nvCxnSpPr>
          <p:cNvPr id="111" name="직선 연결선 110"/>
          <p:cNvCxnSpPr/>
          <p:nvPr/>
        </p:nvCxnSpPr>
        <p:spPr>
          <a:xfrm>
            <a:off x="1136654" y="3790948"/>
            <a:ext cx="5593174" cy="0"/>
          </a:xfrm>
          <a:prstGeom prst="line">
            <a:avLst/>
          </a:prstGeom>
          <a:noFill/>
          <a:ln w="12700" cap="flat" cmpd="sng" algn="ctr">
            <a:solidFill>
              <a:srgbClr val="D1D1D1">
                <a:alpha val="100000"/>
              </a:srgbClr>
            </a:solidFill>
            <a:prstDash val="solid"/>
          </a:ln>
        </p:spPr>
      </p:cxnSp>
      <p:sp>
        <p:nvSpPr>
          <p:cNvPr id="112" name="TextBox 111"/>
          <p:cNvSpPr txBox="1"/>
          <p:nvPr/>
        </p:nvSpPr>
        <p:spPr>
          <a:xfrm>
            <a:off x="1136672" y="3933056"/>
            <a:ext cx="5688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549347" algn="l"/>
              </a:tabLst>
              <a:defRPr/>
            </a:pPr>
            <a:r>
              <a:rPr lang="ko-KR" altLang="en-US" sz="1000" dirty="0"/>
              <a:t>※</a:t>
            </a:r>
            <a:r>
              <a:rPr lang="ko-KR" altLang="en-US" sz="1000" dirty="0" err="1"/>
              <a:t>마켓컬리에서</a:t>
            </a:r>
            <a:r>
              <a:rPr lang="ko-KR" altLang="en-US" sz="1000" dirty="0"/>
              <a:t> 판매되는 상품 중에는 </a:t>
            </a:r>
            <a:r>
              <a:rPr lang="ko-KR" altLang="en-US" sz="1000" dirty="0" err="1"/>
              <a:t>마켓컬리에</a:t>
            </a:r>
            <a:r>
              <a:rPr lang="ko-KR" altLang="en-US" sz="1000" dirty="0"/>
              <a:t> 입점한 개별 판매자가 판매하는 </a:t>
            </a:r>
            <a:r>
              <a:rPr lang="ko-KR" altLang="en-US" sz="1000" dirty="0" err="1" smtClean="0"/>
              <a:t>마켓플레이스</a:t>
            </a:r>
            <a:r>
              <a:rPr lang="ko-KR" altLang="en-US" sz="1000" dirty="0" smtClean="0"/>
              <a:t>    </a:t>
            </a:r>
            <a:endParaRPr lang="en-US" altLang="ko-KR" sz="1000" dirty="0" smtClean="0"/>
          </a:p>
          <a:p>
            <a:pPr>
              <a:tabLst>
                <a:tab pos="5549347" algn="l"/>
              </a:tabLst>
              <a:defRPr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(</a:t>
            </a:r>
            <a:r>
              <a:rPr lang="ko-KR" altLang="en-US" sz="1000" dirty="0" err="1"/>
              <a:t>오픈마켓</a:t>
            </a:r>
            <a:r>
              <a:rPr lang="en-US" altLang="ko-KR" sz="1000" dirty="0"/>
              <a:t>)</a:t>
            </a:r>
            <a:r>
              <a:rPr lang="ko-KR" altLang="en-US" sz="1000" dirty="0"/>
              <a:t> 상품이 포함되어 있습니다</a:t>
            </a:r>
            <a:r>
              <a:rPr lang="en-US" altLang="ko-KR" sz="1000" dirty="0"/>
              <a:t>.</a:t>
            </a:r>
          </a:p>
          <a:p>
            <a:pPr>
              <a:defRPr/>
            </a:pPr>
            <a:r>
              <a:rPr lang="ko-KR" altLang="en-US" sz="1000" dirty="0" smtClean="0"/>
              <a:t>  </a:t>
            </a:r>
            <a:r>
              <a:rPr lang="ko-KR" altLang="en-US" sz="1000" dirty="0" err="1" smtClean="0"/>
              <a:t>마켓플레이스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오픈마켓</a:t>
            </a:r>
            <a:r>
              <a:rPr lang="en-US" altLang="ko-KR" sz="1000" dirty="0"/>
              <a:t>)</a:t>
            </a:r>
            <a:r>
              <a:rPr lang="ko-KR" altLang="en-US" sz="1000" dirty="0"/>
              <a:t> 상품의 경우 </a:t>
            </a:r>
            <a:r>
              <a:rPr lang="ko-KR" altLang="en-US" sz="1000" dirty="0" err="1"/>
              <a:t>컬리는</a:t>
            </a:r>
            <a:r>
              <a:rPr lang="ko-KR" altLang="en-US" sz="1000" dirty="0"/>
              <a:t> 통신판매중개자로서 통신판매 담당자가 아닙니다</a:t>
            </a:r>
            <a:r>
              <a:rPr lang="en-US" altLang="ko-KR" sz="1000" dirty="0" smtClean="0"/>
              <a:t>. </a:t>
            </a:r>
          </a:p>
          <a:p>
            <a:pPr>
              <a:defRPr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컬리는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해당 상품의 주문</a:t>
            </a:r>
            <a:r>
              <a:rPr lang="en-US" altLang="ko-KR" sz="1000" dirty="0"/>
              <a:t>,</a:t>
            </a:r>
            <a:r>
              <a:rPr lang="ko-KR" altLang="en-US" sz="1000" dirty="0"/>
              <a:t>품질</a:t>
            </a:r>
            <a:r>
              <a:rPr lang="en-US" altLang="ko-KR" sz="1000" dirty="0"/>
              <a:t>,</a:t>
            </a:r>
            <a:r>
              <a:rPr lang="ko-KR" altLang="en-US" sz="1000" dirty="0"/>
              <a:t>교환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환불 </a:t>
            </a:r>
            <a:r>
              <a:rPr lang="ko-KR" altLang="en-US" sz="1000" dirty="0"/>
              <a:t>등 의무와 책임을 부담하지 않습니다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420641" y="4797152"/>
            <a:ext cx="1120616" cy="339587"/>
          </a:xfrm>
          <a:prstGeom prst="roundRect">
            <a:avLst>
              <a:gd name="adj" fmla="val 16667"/>
            </a:avLst>
          </a:prstGeom>
          <a:solidFill>
            <a:srgbClr val="9D5CB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lt1"/>
                </a:solidFill>
              </a:rPr>
              <a:t>결제하기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83165" y="5302784"/>
            <a:ext cx="568325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 dirty="0"/>
              <a:t>[</a:t>
            </a:r>
            <a:r>
              <a:rPr lang="ko-KR" altLang="en-US" sz="1100" dirty="0"/>
              <a:t>주문완료</a:t>
            </a:r>
            <a:r>
              <a:rPr lang="en-US" altLang="ko-KR" sz="1100" dirty="0"/>
              <a:t>]</a:t>
            </a:r>
            <a:r>
              <a:rPr lang="ko-KR" altLang="en-US" sz="1100" dirty="0"/>
              <a:t> 상태일 경우에만 주문 취소 가능합니다</a:t>
            </a:r>
            <a:r>
              <a:rPr lang="en-US" altLang="ko-KR" sz="1100" dirty="0"/>
              <a:t>.</a:t>
            </a:r>
          </a:p>
          <a:p>
            <a:pPr algn="ctr">
              <a:defRPr/>
            </a:pPr>
            <a:r>
              <a:rPr lang="ko-KR" altLang="en-US" sz="1100" dirty="0"/>
              <a:t>미성년자가 결제 시 법정대리인이 그 거래를 취소할 수 있습니다</a:t>
            </a:r>
            <a:r>
              <a:rPr lang="en-US" altLang="ko-KR" sz="1100" dirty="0"/>
              <a:t>.</a:t>
            </a:r>
          </a:p>
          <a:p>
            <a:pPr algn="ctr">
              <a:defRPr/>
            </a:pPr>
            <a:r>
              <a:rPr lang="ko-KR" altLang="en-US" sz="1100" dirty="0"/>
              <a:t>배송 불가 시</a:t>
            </a:r>
            <a:r>
              <a:rPr lang="en-US" altLang="ko-KR" sz="1100" dirty="0"/>
              <a:t>,</a:t>
            </a:r>
            <a:r>
              <a:rPr lang="ko-KR" altLang="en-US" sz="1100" dirty="0"/>
              <a:t> 결제수단으로 환불됩니다</a:t>
            </a:r>
            <a:r>
              <a:rPr lang="en-US" altLang="ko-KR" sz="1100" dirty="0"/>
              <a:t>.</a:t>
            </a:r>
            <a:r>
              <a:rPr lang="ko-KR" altLang="en-US" sz="1100" dirty="0"/>
              <a:t>일부 또는 전체 상품이 품절 등의 사유로 배송 되지 못할 경우</a:t>
            </a:r>
            <a:r>
              <a:rPr lang="en-US" altLang="ko-KR" sz="1100" dirty="0"/>
              <a:t>,</a:t>
            </a:r>
            <a:r>
              <a:rPr lang="ko-KR" altLang="en-US" sz="1100" dirty="0"/>
              <a:t> 신속하게 환불해 드리겠습니다</a:t>
            </a:r>
            <a:r>
              <a:rPr lang="en-US" altLang="ko-KR" sz="1100" dirty="0"/>
              <a:t>.</a:t>
            </a:r>
          </a:p>
          <a:p>
            <a:pPr algn="ctr">
              <a:defRPr/>
            </a:pPr>
            <a:r>
              <a:rPr lang="ko-KR" altLang="en-US" sz="1100" dirty="0"/>
              <a:t>카카오페이</a:t>
            </a:r>
            <a:r>
              <a:rPr lang="en-US" altLang="ko-KR" sz="1100" dirty="0"/>
              <a:t>,</a:t>
            </a:r>
            <a:r>
              <a:rPr lang="ko-KR" altLang="en-US" sz="1100" dirty="0"/>
              <a:t> 토스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네이버페이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페이코</a:t>
            </a:r>
            <a:r>
              <a:rPr lang="ko-KR" altLang="en-US" sz="1100" dirty="0"/>
              <a:t> 결제 시</a:t>
            </a:r>
            <a:r>
              <a:rPr lang="en-US" altLang="ko-KR" sz="1100" dirty="0"/>
              <a:t>,</a:t>
            </a:r>
            <a:r>
              <a:rPr lang="ko-KR" altLang="en-US" sz="1100" dirty="0"/>
              <a:t> 결제하신 수단으로만 환불됩니다</a:t>
            </a:r>
            <a:r>
              <a:rPr lang="en-US" altLang="ko-KR" sz="1100" dirty="0"/>
              <a:t>.</a:t>
            </a:r>
          </a:p>
        </p:txBody>
      </p:sp>
      <p:sp>
        <p:nvSpPr>
          <p:cNvPr id="1027" name=""/>
          <p:cNvSpPr txBox="1"/>
          <p:nvPr/>
        </p:nvSpPr>
        <p:spPr>
          <a:xfrm>
            <a:off x="7761312" y="980728"/>
            <a:ext cx="2016224" cy="5699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①</a:t>
            </a:r>
            <a:r>
              <a:rPr lang="en-US" altLang="ko-KR" sz="800"/>
              <a:t>.</a:t>
            </a:r>
            <a:r>
              <a:rPr lang="ko-KR" altLang="en-US" sz="800"/>
              <a:t> 결제하기 </a:t>
            </a:r>
            <a:r>
              <a:rPr lang="en-US" altLang="ko-KR" sz="800"/>
              <a:t>-</a:t>
            </a:r>
            <a:r>
              <a:rPr lang="ko-KR" altLang="en-US" sz="800"/>
              <a:t> </a:t>
            </a:r>
            <a:r>
              <a:rPr lang="en-US" altLang="ko-KR" sz="800"/>
              <a:t>alret</a:t>
            </a:r>
            <a:r>
              <a:rPr lang="ko-KR" altLang="en-US" sz="800"/>
              <a:t> </a:t>
            </a:r>
            <a:r>
              <a:rPr lang="en-US" altLang="ko-KR" sz="800"/>
              <a:t>“</a:t>
            </a:r>
            <a:r>
              <a:rPr lang="ko-KR" altLang="en-US" sz="800"/>
              <a:t>결제완료</a:t>
            </a:r>
            <a:r>
              <a:rPr lang="en-US" altLang="ko-KR" sz="800"/>
              <a:t>”/</a:t>
            </a:r>
            <a:r>
              <a:rPr lang="ko-KR" altLang="en-US" sz="800"/>
              <a:t>후 메인페이지 이동</a:t>
            </a:r>
            <a:endParaRPr lang="ko-KR" altLang="en-US" sz="800"/>
          </a:p>
          <a:p>
            <a:pPr>
              <a:defRPr/>
            </a:pPr>
            <a:r>
              <a:rPr lang="ko-KR" altLang="en-US" sz="800"/>
              <a:t>②</a:t>
            </a:r>
            <a:r>
              <a:rPr lang="en-US" altLang="ko-KR" sz="800"/>
              <a:t>.</a:t>
            </a:r>
            <a:r>
              <a:rPr lang="ko-KR" altLang="en-US" sz="800"/>
              <a:t> 결제징행 필수 전체동의 </a:t>
            </a:r>
            <a:r>
              <a:rPr lang="en-US" altLang="ko-KR" sz="800"/>
              <a:t>-</a:t>
            </a:r>
            <a:endParaRPr lang="en-US" altLang="ko-KR" sz="800"/>
          </a:p>
          <a:p>
            <a:pPr>
              <a:defRPr/>
            </a:pPr>
            <a:r>
              <a:rPr lang="ko-KR" altLang="en-US" sz="800"/>
              <a:t>모두 체크시 결제가 가능</a:t>
            </a:r>
            <a:endParaRPr lang="ko-KR" altLang="en-US" sz="800"/>
          </a:p>
        </p:txBody>
      </p:sp>
      <p:sp>
        <p:nvSpPr>
          <p:cNvPr id="1028" name=""/>
          <p:cNvSpPr/>
          <p:nvPr/>
        </p:nvSpPr>
        <p:spPr>
          <a:xfrm>
            <a:off x="3368824" y="4725144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9" name=""/>
          <p:cNvSpPr/>
          <p:nvPr/>
        </p:nvSpPr>
        <p:spPr>
          <a:xfrm>
            <a:off x="1352600" y="1916832"/>
            <a:ext cx="144016" cy="144016"/>
          </a:xfrm>
          <a:prstGeom prst="ellipse">
            <a:avLst/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944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6532" y="1517551"/>
            <a:ext cx="6772731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8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005"/>
          <a:stretch/>
        </p:blipFill>
        <p:spPr>
          <a:xfrm>
            <a:off x="632520" y="1268760"/>
            <a:ext cx="8640960" cy="504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배송정보페이지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1" name="타원 50"/>
          <p:cNvSpPr/>
          <p:nvPr/>
        </p:nvSpPr>
        <p:spPr>
          <a:xfrm>
            <a:off x="1590228" y="1091595"/>
            <a:ext cx="199798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616200" y="4362913"/>
            <a:ext cx="2194891" cy="36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오각형 37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다음 페이지에 계속</a:t>
            </a:r>
            <a:endParaRPr lang="ko-KR" altLang="en-US" sz="10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36526" y="1429770"/>
            <a:ext cx="5816724" cy="51977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타원 16"/>
          <p:cNvSpPr/>
          <p:nvPr/>
        </p:nvSpPr>
        <p:spPr>
          <a:xfrm>
            <a:off x="1496839" y="2771261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>
            <a:off x="7761312" y="1048826"/>
            <a:ext cx="2071364" cy="44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① 주문내역</a:t>
            </a:r>
            <a:r>
              <a:rPr lang="en-US" altLang="ko-KR" sz="800"/>
              <a:t>: </a:t>
            </a:r>
            <a:r>
              <a:rPr lang="ko-KR" altLang="en-US" sz="800"/>
              <a:t>클릭 시 주문내역으로 이동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② 주문내역 상세보기 </a:t>
            </a:r>
            <a:r>
              <a:rPr lang="en-US" altLang="ko-KR" sz="800"/>
              <a:t>-</a:t>
            </a:r>
            <a:r>
              <a:rPr lang="ko-KR" altLang="en-US" sz="800"/>
              <a:t> 주문내역 상세보기페이지로 이동</a:t>
            </a:r>
            <a:endParaRPr lang="ko-KR" altLang="en-US" sz="800"/>
          </a:p>
        </p:txBody>
      </p:sp>
      <p:sp>
        <p:nvSpPr>
          <p:cNvPr id="1027" name="타원 22"/>
          <p:cNvSpPr/>
          <p:nvPr/>
        </p:nvSpPr>
        <p:spPr>
          <a:xfrm>
            <a:off x="5385048" y="2564904"/>
            <a:ext cx="216024" cy="216024"/>
          </a:xfrm>
          <a:prstGeom prst="ellipse">
            <a:avLst/>
          </a:prstGeom>
          <a:solidFill>
            <a:srgbClr val="f79646">
              <a:alpha val="100000"/>
            </a:srgbClr>
          </a:solidFill>
          <a:ln w="25400" cap="flat" cmpd="sng" algn="ctr">
            <a:solidFill>
              <a:srgbClr val="b46d33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969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배송정보페이지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1" name="타원 50"/>
          <p:cNvSpPr/>
          <p:nvPr/>
        </p:nvSpPr>
        <p:spPr>
          <a:xfrm>
            <a:off x="1590228" y="1091595"/>
            <a:ext cx="199798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5616200" y="4362913"/>
            <a:ext cx="2194891" cy="36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다음 페이지에 계속</a:t>
            </a:r>
            <a:endParaRPr lang="ko-KR" altLang="en-US" sz="100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0572" y="1427237"/>
            <a:ext cx="5688632" cy="51907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타원 16"/>
          <p:cNvSpPr/>
          <p:nvPr/>
        </p:nvSpPr>
        <p:spPr>
          <a:xfrm>
            <a:off x="1505964" y="3068514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7761312" y="1048826"/>
            <a:ext cx="2071364" cy="33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① 주문내역</a:t>
            </a:r>
            <a:r>
              <a:rPr lang="en-US" altLang="ko-KR" sz="800"/>
              <a:t>: </a:t>
            </a:r>
            <a:r>
              <a:rPr lang="ko-KR" altLang="en-US" sz="800"/>
              <a:t>클릭 시 주문내역으로 이동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② 이미지 </a:t>
            </a:r>
            <a:r>
              <a:rPr lang="en-US" altLang="ko-KR" sz="800"/>
              <a:t>-</a:t>
            </a:r>
            <a:r>
              <a:rPr lang="ko-KR" altLang="en-US" sz="800"/>
              <a:t> 클릭시 상</a:t>
            </a:r>
            <a:r>
              <a:rPr lang="en-US" altLang="ko-KR" sz="800"/>
              <a:t>.</a:t>
            </a:r>
            <a:r>
              <a:rPr lang="ko-KR" altLang="en-US" sz="800"/>
              <a:t>상</a:t>
            </a:r>
            <a:r>
              <a:rPr lang="en-US" altLang="ko-KR" sz="800"/>
              <a:t>.</a:t>
            </a:r>
            <a:r>
              <a:rPr lang="ko-KR" altLang="en-US" sz="800"/>
              <a:t>페 이동</a:t>
            </a:r>
            <a:endParaRPr lang="ko-KR" altLang="en-US" sz="800"/>
          </a:p>
        </p:txBody>
      </p:sp>
      <p:sp>
        <p:nvSpPr>
          <p:cNvPr id="2055" name="타원 16"/>
          <p:cNvSpPr/>
          <p:nvPr/>
        </p:nvSpPr>
        <p:spPr>
          <a:xfrm>
            <a:off x="2792760" y="2852936"/>
            <a:ext cx="216024" cy="216024"/>
          </a:xfrm>
          <a:prstGeom prst="ellipse">
            <a:avLst/>
          </a:prstGeom>
          <a:solidFill>
            <a:srgbClr val="f79646">
              <a:alpha val="100000"/>
            </a:srgbClr>
          </a:solidFill>
          <a:ln w="25400" cap="flat" cmpd="sng" algn="ctr">
            <a:solidFill>
              <a:srgbClr val="b46d33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415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배송정보페이지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1" name="타원 50"/>
          <p:cNvSpPr/>
          <p:nvPr/>
        </p:nvSpPr>
        <p:spPr>
          <a:xfrm>
            <a:off x="1590228" y="1091595"/>
            <a:ext cx="199798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616200" y="4362913"/>
            <a:ext cx="2194891" cy="36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7890" y="1431826"/>
            <a:ext cx="6050276" cy="24765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2129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신상품페이지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6649" y="2447924"/>
            <a:ext cx="5616551" cy="41494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136649" y="1484784"/>
            <a:ext cx="5616551" cy="96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광고 이미지 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오각형 14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다음 페이지에 계속</a:t>
            </a:r>
            <a:endParaRPr lang="ko-KR" altLang="en-US" sz="1000"/>
          </a:p>
        </p:txBody>
      </p:sp>
      <p:sp>
        <p:nvSpPr>
          <p:cNvPr id="21" name="타원 20"/>
          <p:cNvSpPr/>
          <p:nvPr/>
        </p:nvSpPr>
        <p:spPr>
          <a:xfrm>
            <a:off x="992560" y="332098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en-US" altLang="ko-KR" sz="1000"/>
          </a:p>
        </p:txBody>
      </p:sp>
      <p:sp>
        <p:nvSpPr>
          <p:cNvPr id="27" name="직사각형 26"/>
          <p:cNvSpPr/>
          <p:nvPr/>
        </p:nvSpPr>
        <p:spPr>
          <a:xfrm>
            <a:off x="7761312" y="1073716"/>
            <a:ext cx="2071364" cy="57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① 카테고리</a:t>
            </a:r>
            <a:r>
              <a:rPr lang="en-US" altLang="ko-KR" sz="800"/>
              <a:t>: </a:t>
            </a:r>
            <a:r>
              <a:rPr lang="ko-KR" altLang="en-US" sz="800"/>
              <a:t>라디오 버튼 클릭 시 제품 나뉨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② 이미지 </a:t>
            </a:r>
            <a:r>
              <a:rPr lang="en-US" altLang="ko-KR" sz="800"/>
              <a:t>-</a:t>
            </a:r>
            <a:r>
              <a:rPr lang="ko-KR" altLang="en-US" sz="800"/>
              <a:t> 클릭시 해당 상품상세페이지로 이동</a:t>
            </a:r>
            <a:endParaRPr lang="ko-KR" altLang="en-US" sz="800"/>
          </a:p>
        </p:txBody>
      </p:sp>
      <p:sp>
        <p:nvSpPr>
          <p:cNvPr id="9220" name="타원 20"/>
          <p:cNvSpPr/>
          <p:nvPr/>
        </p:nvSpPr>
        <p:spPr>
          <a:xfrm>
            <a:off x="2432720" y="3429000"/>
            <a:ext cx="216024" cy="216024"/>
          </a:xfrm>
          <a:prstGeom prst="ellipse">
            <a:avLst/>
          </a:prstGeom>
          <a:solidFill>
            <a:srgbClr val="f79646">
              <a:alpha val="100000"/>
            </a:srgbClr>
          </a:solidFill>
          <a:ln w="25400" cap="flat" cmpd="sng" algn="ctr">
            <a:solidFill>
              <a:srgbClr val="b46d33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991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신상품페이지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6649" y="1412777"/>
            <a:ext cx="5616551" cy="53285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타원 13"/>
          <p:cNvSpPr/>
          <p:nvPr/>
        </p:nvSpPr>
        <p:spPr>
          <a:xfrm>
            <a:off x="2432720" y="170080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5" name="타원 14"/>
          <p:cNvSpPr/>
          <p:nvPr/>
        </p:nvSpPr>
        <p:spPr>
          <a:xfrm>
            <a:off x="3440832" y="3212976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6" name="직사각형 15"/>
          <p:cNvSpPr/>
          <p:nvPr/>
        </p:nvSpPr>
        <p:spPr>
          <a:xfrm>
            <a:off x="7761312" y="1048826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① 재품이미지</a:t>
            </a:r>
            <a:r>
              <a:rPr lang="en-US" altLang="ko-KR" sz="800"/>
              <a:t>: </a:t>
            </a:r>
            <a:r>
              <a:rPr lang="ko-KR" altLang="en-US" sz="800"/>
              <a:t>해당 제품 이미지</a:t>
            </a:r>
            <a:endParaRPr lang="en-US" altLang="ko-KR" sz="800"/>
          </a:p>
        </p:txBody>
      </p:sp>
      <p:sp>
        <p:nvSpPr>
          <p:cNvPr id="17" name="직사각형 16"/>
          <p:cNvSpPr/>
          <p:nvPr/>
        </p:nvSpPr>
        <p:spPr>
          <a:xfrm>
            <a:off x="7757016" y="1363865"/>
            <a:ext cx="2071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② 번호</a:t>
            </a:r>
            <a:r>
              <a:rPr lang="en-US" altLang="ko-KR" sz="800"/>
              <a:t>: </a:t>
            </a:r>
            <a:r>
              <a:rPr lang="ko-KR" altLang="en-US" sz="800"/>
              <a:t>해당 번호 클릭 시 이전 및 다음으로 넘어감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230311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상세페이지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오각형 46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다음 페이지에 계속</a:t>
            </a:r>
            <a:endParaRPr lang="ko-KR" altLang="en-US" sz="1000"/>
          </a:p>
        </p:txBody>
      </p:sp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1" name="타원 50"/>
          <p:cNvSpPr/>
          <p:nvPr/>
        </p:nvSpPr>
        <p:spPr>
          <a:xfrm>
            <a:off x="1604628" y="10904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직사각형 30"/>
          <p:cNvSpPr/>
          <p:nvPr/>
        </p:nvSpPr>
        <p:spPr>
          <a:xfrm>
            <a:off x="1136576" y="1484784"/>
            <a:ext cx="252028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제품 이미지</a:t>
            </a:r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800872" y="1700808"/>
          <a:ext cx="2952328" cy="26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212493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제품명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가격 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493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배송</a:t>
                      </a:r>
                      <a:endParaRPr lang="ko-KR" altLang="en-US" sz="800"/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493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판매자</a:t>
                      </a:r>
                      <a:endParaRPr lang="ko-KR" altLang="en-US" sz="800"/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493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포장타입</a:t>
                      </a:r>
                      <a:endParaRPr lang="ko-KR" altLang="en-US" sz="800"/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493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판매단위</a:t>
                      </a:r>
                      <a:endParaRPr lang="ko-KR" altLang="en-US" sz="800"/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493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중량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용량</a:t>
                      </a:r>
                      <a:endParaRPr lang="ko-KR" altLang="en-US" sz="800"/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493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원산지</a:t>
                      </a:r>
                      <a:endParaRPr lang="ko-KR" altLang="en-US" sz="800"/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493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유통기한 정보</a:t>
                      </a:r>
                      <a:endParaRPr lang="ko-KR" altLang="en-US" sz="800"/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493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안내사항 </a:t>
                      </a:r>
                      <a:endParaRPr lang="ko-KR" altLang="en-US" sz="800"/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2008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상품선택        </a:t>
                      </a:r>
                      <a:r>
                        <a:rPr lang="ko-KR" altLang="en-US" sz="600"/>
                        <a:t>상품명  </a:t>
                      </a:r>
                      <a:r>
                        <a:rPr lang="ko-KR" altLang="en-US" sz="800"/>
                        <a:t>  </a:t>
                      </a:r>
                      <a:endParaRPr lang="ko-KR" altLang="en-US" sz="800"/>
                    </a:p>
                    <a:p>
                      <a:pPr latinLnBrk="1">
                        <a:defRPr/>
                      </a:pPr>
                      <a:r>
                        <a:rPr lang="en-US" altLang="ko-KR" sz="800"/>
                        <a:t>                                                              </a:t>
                      </a:r>
                      <a:r>
                        <a:rPr lang="ko-KR" altLang="en-US" sz="700"/>
                        <a:t>상품가격</a:t>
                      </a:r>
                      <a:r>
                        <a:rPr lang="en-US" altLang="ko-KR" sz="700"/>
                        <a:t> </a:t>
                      </a:r>
                      <a:endParaRPr lang="ko-KR" altLang="en-US" sz="800"/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672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800"/>
                        <a:t>                                               </a:t>
                      </a:r>
                      <a:r>
                        <a:rPr lang="ko-KR" altLang="en-US" sz="800"/>
                        <a:t>총 상품금액</a:t>
                      </a:r>
                      <a:endParaRPr lang="ko-KR" altLang="en-US" sz="800"/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4602163" y="3937992"/>
            <a:ext cx="540221" cy="900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-     +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02163" y="4293096"/>
            <a:ext cx="21510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장바구니 담기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00873" y="4293096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찜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60591" y="4293096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알림</a:t>
            </a:r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024" name="표 1023"/>
          <p:cNvGraphicFramePr>
            <a:graphicFrameLocks noGrp="1"/>
          </p:cNvGraphicFramePr>
          <p:nvPr/>
        </p:nvGraphicFramePr>
        <p:xfrm>
          <a:off x="1136575" y="4797152"/>
          <a:ext cx="5329312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328"/>
                <a:gridCol w="1332328"/>
                <a:gridCol w="1332328"/>
                <a:gridCol w="1332328"/>
              </a:tblGrid>
              <a:tr h="216024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상품설명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후기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5" name="직사각형 1024"/>
          <p:cNvSpPr/>
          <p:nvPr/>
        </p:nvSpPr>
        <p:spPr>
          <a:xfrm>
            <a:off x="1172580" y="5157192"/>
            <a:ext cx="5293308" cy="843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제품 이미지</a:t>
            </a:r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027" name="표 1026"/>
          <p:cNvGraphicFramePr>
            <a:graphicFrameLocks noGrp="1"/>
          </p:cNvGraphicFramePr>
          <p:nvPr/>
        </p:nvGraphicFramePr>
        <p:xfrm>
          <a:off x="1169541" y="6101252"/>
          <a:ext cx="5296347" cy="43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347"/>
              </a:tblGrid>
              <a:tr h="123110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제품명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11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제품설명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" name="타원 1027"/>
          <p:cNvSpPr/>
          <p:nvPr/>
        </p:nvSpPr>
        <p:spPr>
          <a:xfrm>
            <a:off x="6444394" y="1700808"/>
            <a:ext cx="257386" cy="25923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공유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57016" y="1363865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② 제품명</a:t>
            </a:r>
            <a:r>
              <a:rPr lang="en-US" altLang="ko-KR" sz="800"/>
              <a:t>: </a:t>
            </a:r>
            <a:r>
              <a:rPr lang="ko-KR" altLang="en-US" sz="800"/>
              <a:t>제품 상세 설명</a:t>
            </a:r>
            <a:endParaRPr lang="en-US" altLang="ko-KR" sz="800"/>
          </a:p>
        </p:txBody>
      </p:sp>
      <p:sp>
        <p:nvSpPr>
          <p:cNvPr id="29" name="타원 28"/>
          <p:cNvSpPr/>
          <p:nvPr/>
        </p:nvSpPr>
        <p:spPr>
          <a:xfrm>
            <a:off x="3647354" y="1740790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32" name="타원 31"/>
          <p:cNvSpPr/>
          <p:nvPr/>
        </p:nvSpPr>
        <p:spPr>
          <a:xfrm>
            <a:off x="4232921" y="384836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33" name="타원 32"/>
          <p:cNvSpPr/>
          <p:nvPr/>
        </p:nvSpPr>
        <p:spPr>
          <a:xfrm>
            <a:off x="3601690" y="4307527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34" name="타원 33"/>
          <p:cNvSpPr/>
          <p:nvPr/>
        </p:nvSpPr>
        <p:spPr>
          <a:xfrm>
            <a:off x="706022" y="479715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38" name="타원 37"/>
          <p:cNvSpPr/>
          <p:nvPr/>
        </p:nvSpPr>
        <p:spPr>
          <a:xfrm>
            <a:off x="6696558" y="432091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7</a:t>
            </a:r>
            <a:endParaRPr lang="ko-KR" altLang="en-US" sz="1000"/>
          </a:p>
        </p:txBody>
      </p:sp>
      <p:sp>
        <p:nvSpPr>
          <p:cNvPr id="39" name="직사각형 38"/>
          <p:cNvSpPr/>
          <p:nvPr/>
        </p:nvSpPr>
        <p:spPr>
          <a:xfrm>
            <a:off x="7757016" y="1980439"/>
            <a:ext cx="2071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④ 상품선택</a:t>
            </a:r>
            <a:r>
              <a:rPr lang="en-US" altLang="ko-KR" sz="800"/>
              <a:t>: </a:t>
            </a:r>
            <a:r>
              <a:rPr lang="ko-KR" altLang="en-US" sz="800"/>
              <a:t>해당 칸 클릭 시 제품 수량 변경 가능</a:t>
            </a:r>
            <a:endParaRPr lang="en-US" altLang="ko-KR" sz="800"/>
          </a:p>
        </p:txBody>
      </p:sp>
      <p:sp>
        <p:nvSpPr>
          <p:cNvPr id="40" name="직사각형 39"/>
          <p:cNvSpPr/>
          <p:nvPr/>
        </p:nvSpPr>
        <p:spPr>
          <a:xfrm>
            <a:off x="7752720" y="2295478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⑤ 찜</a:t>
            </a:r>
            <a:r>
              <a:rPr lang="en-US" altLang="ko-KR" sz="800"/>
              <a:t>: </a:t>
            </a:r>
            <a:r>
              <a:rPr lang="ko-KR" altLang="en-US" sz="800"/>
              <a:t>클릭 시 해당 제품 찜</a:t>
            </a:r>
            <a:endParaRPr lang="en-US" altLang="ko-KR" sz="800"/>
          </a:p>
        </p:txBody>
      </p:sp>
      <p:sp>
        <p:nvSpPr>
          <p:cNvPr id="42" name="직사각형 41"/>
          <p:cNvSpPr/>
          <p:nvPr/>
        </p:nvSpPr>
        <p:spPr>
          <a:xfrm>
            <a:off x="7752720" y="2918086"/>
            <a:ext cx="2071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⑦ 장바구니 담기</a:t>
            </a:r>
            <a:r>
              <a:rPr lang="en-US" altLang="ko-KR" sz="800"/>
              <a:t>: </a:t>
            </a:r>
            <a:r>
              <a:rPr lang="ko-KR" altLang="en-US" sz="800"/>
              <a:t>클릭 시 장바구니에 담김</a:t>
            </a:r>
            <a:endParaRPr lang="en-US" altLang="ko-KR" sz="800"/>
          </a:p>
        </p:txBody>
      </p:sp>
      <p:sp>
        <p:nvSpPr>
          <p:cNvPr id="43" name="직사각형 42"/>
          <p:cNvSpPr/>
          <p:nvPr/>
        </p:nvSpPr>
        <p:spPr>
          <a:xfrm>
            <a:off x="7752720" y="3316475"/>
            <a:ext cx="2071364" cy="32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⑧ 탭</a:t>
            </a:r>
            <a:r>
              <a:rPr lang="en-US" altLang="ko-KR" sz="800"/>
              <a:t>:: </a:t>
            </a:r>
            <a:r>
              <a:rPr lang="ko-KR" altLang="en-US" sz="800"/>
              <a:t>각 탭 클릭 시 해당 내용으로 이동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스크롤 시 상단 고정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57148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CE5586F-6636-4543-A566-5C2C352060AA}" type="slidenum">
              <a:rPr lang="ko-KR" altLang="en-US"/>
              <a:pPr lvl="0">
                <a:defRPr/>
              </a:pPr>
              <a:t>36</a:t>
            </a:fld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0533" y="1966834"/>
            <a:ext cx="5848650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7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464" y="1052736"/>
            <a:ext cx="7344816" cy="223531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464" y="3573016"/>
            <a:ext cx="7488832" cy="2217933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905328" y="1196751"/>
            <a:ext cx="1584176" cy="14302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상단 플로우차트 </a:t>
            </a:r>
            <a:r>
              <a:rPr lang="en-US" altLang="ko-KR" sz="1100"/>
              <a:t>:</a:t>
            </a:r>
            <a:r>
              <a:rPr lang="ko-KR" altLang="en-US" sz="1100"/>
              <a:t> 페이지 상단에서 주문할 때 </a:t>
            </a:r>
            <a:endParaRPr lang="ko-KR" altLang="en-US" sz="1100"/>
          </a:p>
          <a:p>
            <a:pPr>
              <a:defRPr/>
            </a:pPr>
            <a:endParaRPr lang="ko-KR" altLang="en-US" sz="1100"/>
          </a:p>
          <a:p>
            <a:pPr>
              <a:defRPr/>
            </a:pPr>
            <a:endParaRPr lang="ko-KR" altLang="en-US" sz="1100"/>
          </a:p>
          <a:p>
            <a:pPr>
              <a:defRPr/>
            </a:pPr>
            <a:r>
              <a:rPr lang="ko-KR" altLang="en-US" sz="1100"/>
              <a:t>하단 플로우 차트 </a:t>
            </a:r>
            <a:r>
              <a:rPr lang="en-US" altLang="ko-KR" sz="1100"/>
              <a:t>:</a:t>
            </a:r>
            <a:r>
              <a:rPr lang="ko-KR" altLang="en-US" sz="1100"/>
              <a:t> 페이지 하단에 상품선택 탭 클릭으로 주문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45754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상세페이지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오각형 46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다음 페이지에 계속</a:t>
            </a:r>
            <a:endParaRPr lang="ko-KR" altLang="en-US" sz="1000"/>
          </a:p>
        </p:txBody>
      </p:sp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133152" y="1412776"/>
          <a:ext cx="5332736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184"/>
                <a:gridCol w="1333184"/>
                <a:gridCol w="1333184"/>
                <a:gridCol w="1333184"/>
              </a:tblGrid>
              <a:tr h="216024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상품설명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후기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153" y="1772816"/>
            <a:ext cx="53285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/>
              <a:t>Kurly’s Check Point</a:t>
            </a:r>
            <a:endParaRPr lang="ko-KR" altLang="en-US" sz="900"/>
          </a:p>
        </p:txBody>
      </p:sp>
      <p:cxnSp>
        <p:nvCxnSpPr>
          <p:cNvPr id="12" name="직선 연결선 11"/>
          <p:cNvCxnSpPr/>
          <p:nvPr/>
        </p:nvCxnSpPr>
        <p:spPr>
          <a:xfrm>
            <a:off x="4421485" y="1888232"/>
            <a:ext cx="204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133153" y="1888232"/>
            <a:ext cx="2040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857" y="2065666"/>
            <a:ext cx="5325888" cy="3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직사각형 28"/>
          <p:cNvSpPr/>
          <p:nvPr/>
        </p:nvSpPr>
        <p:spPr>
          <a:xfrm>
            <a:off x="1119858" y="2564904"/>
            <a:ext cx="5017851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페이지 바로가기 배너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0" name="순서도: 지연 29"/>
          <p:cNvSpPr/>
          <p:nvPr/>
        </p:nvSpPr>
        <p:spPr>
          <a:xfrm>
            <a:off x="6137709" y="2564904"/>
            <a:ext cx="324036" cy="360040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83677" y="2582906"/>
            <a:ext cx="338615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33153" y="3212976"/>
            <a:ext cx="5328592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     </a:t>
            </a:r>
            <a:endParaRPr lang="ko-KR" altLang="en-US" sz="8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800">
                <a:solidFill>
                  <a:schemeClr val="tx1"/>
                </a:solidFill>
              </a:rPr>
              <a:t>     </a:t>
            </a:r>
            <a:r>
              <a:rPr lang="ko-KR" altLang="en-US" sz="800">
                <a:solidFill>
                  <a:schemeClr val="tx1"/>
                </a:solidFill>
              </a:rPr>
              <a:t>    보관법</a:t>
            </a:r>
            <a:endParaRPr lang="ko-KR" altLang="en-US" sz="8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        세척법</a:t>
            </a:r>
            <a:endParaRPr lang="ko-KR" altLang="en-US" sz="8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800">
                <a:solidFill>
                  <a:schemeClr val="tx1"/>
                </a:solidFill>
              </a:rPr>
              <a:t>        활용팁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24608" y="30689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Kurly’s Tip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91297" y="4149080"/>
            <a:ext cx="68479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제품</a:t>
            </a:r>
            <a:endParaRPr lang="ko-KR" altLang="en-US" sz="8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이미지</a:t>
            </a:r>
            <a:endParaRPr lang="ko-KR" altLang="en-US" sz="80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98801" y="4039890"/>
            <a:ext cx="804583" cy="7884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직사각형 38"/>
          <p:cNvSpPr/>
          <p:nvPr/>
        </p:nvSpPr>
        <p:spPr>
          <a:xfrm>
            <a:off x="3296816" y="4905164"/>
            <a:ext cx="904276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상품정보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76092" y="5158888"/>
            <a:ext cx="725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상품명</a:t>
            </a:r>
            <a:endParaRPr lang="ko-KR" altLang="en-US" sz="800"/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119485" y="5458543"/>
          <a:ext cx="5342260" cy="107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65"/>
                <a:gridCol w="1335565"/>
                <a:gridCol w="1335565"/>
                <a:gridCol w="1335565"/>
              </a:tblGrid>
              <a:tr h="0">
                <a:tc gridSpan="4"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상품고시정보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181299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81299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81299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81299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133153" y="5445224"/>
            <a:ext cx="53285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133153" y="6627549"/>
            <a:ext cx="53285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73080" y="6381328"/>
            <a:ext cx="788664" cy="2462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타원 31"/>
          <p:cNvSpPr/>
          <p:nvPr/>
        </p:nvSpPr>
        <p:spPr>
          <a:xfrm>
            <a:off x="2960923" y="1780220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36" name="타원 35"/>
          <p:cNvSpPr/>
          <p:nvPr/>
        </p:nvSpPr>
        <p:spPr>
          <a:xfrm>
            <a:off x="2852911" y="2607567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40" name="타원 39"/>
          <p:cNvSpPr/>
          <p:nvPr/>
        </p:nvSpPr>
        <p:spPr>
          <a:xfrm>
            <a:off x="1208584" y="3111623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43" name="타원 42"/>
          <p:cNvSpPr/>
          <p:nvPr/>
        </p:nvSpPr>
        <p:spPr>
          <a:xfrm>
            <a:off x="2432720" y="413107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45" name="타원 44"/>
          <p:cNvSpPr/>
          <p:nvPr/>
        </p:nvSpPr>
        <p:spPr>
          <a:xfrm>
            <a:off x="2917670" y="4872194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46" name="타원 45"/>
          <p:cNvSpPr/>
          <p:nvPr/>
        </p:nvSpPr>
        <p:spPr>
          <a:xfrm>
            <a:off x="2931194" y="5196230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51" name="타원 50"/>
          <p:cNvSpPr/>
          <p:nvPr/>
        </p:nvSpPr>
        <p:spPr>
          <a:xfrm>
            <a:off x="3188804" y="5453167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7</a:t>
            </a:r>
            <a:endParaRPr lang="ko-KR" altLang="en-US" sz="1000"/>
          </a:p>
        </p:txBody>
      </p:sp>
      <p:sp>
        <p:nvSpPr>
          <p:cNvPr id="52" name="타원 51"/>
          <p:cNvSpPr/>
          <p:nvPr/>
        </p:nvSpPr>
        <p:spPr>
          <a:xfrm>
            <a:off x="5323418" y="6391564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7761312" y="1048826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① </a:t>
            </a:r>
            <a:r>
              <a:rPr lang="en-US" altLang="ko-KR" sz="800"/>
              <a:t>Kurly’s Check Poing: </a:t>
            </a:r>
            <a:r>
              <a:rPr lang="ko-KR" altLang="en-US" sz="800"/>
              <a:t>제품</a:t>
            </a:r>
            <a:r>
              <a:rPr lang="en-US" altLang="ko-KR" sz="800"/>
              <a:t> </a:t>
            </a:r>
            <a:r>
              <a:rPr lang="ko-KR" altLang="en-US" sz="800"/>
              <a:t>확인 정보</a:t>
            </a:r>
            <a:endParaRPr lang="en-US" altLang="ko-KR" sz="800"/>
          </a:p>
        </p:txBody>
      </p:sp>
      <p:sp>
        <p:nvSpPr>
          <p:cNvPr id="54" name="직사각형 53"/>
          <p:cNvSpPr/>
          <p:nvPr/>
        </p:nvSpPr>
        <p:spPr>
          <a:xfrm>
            <a:off x="7757016" y="1363865"/>
            <a:ext cx="2071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② 페이지 바로가기 배너</a:t>
            </a:r>
            <a:r>
              <a:rPr lang="en-US" altLang="ko-KR" sz="800"/>
              <a:t>: </a:t>
            </a:r>
            <a:r>
              <a:rPr lang="ko-KR" altLang="en-US" sz="800"/>
              <a:t>해당 페이지 이동</a:t>
            </a:r>
            <a:endParaRPr lang="en-US" altLang="ko-KR" sz="800"/>
          </a:p>
        </p:txBody>
      </p:sp>
      <p:sp>
        <p:nvSpPr>
          <p:cNvPr id="55" name="직사각형 54"/>
          <p:cNvSpPr/>
          <p:nvPr/>
        </p:nvSpPr>
        <p:spPr>
          <a:xfrm>
            <a:off x="7757016" y="1711194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③ </a:t>
            </a:r>
            <a:r>
              <a:rPr lang="en-US" altLang="ko-KR" sz="800"/>
              <a:t>Kurly’s Tip: </a:t>
            </a:r>
            <a:r>
              <a:rPr lang="ko-KR" altLang="en-US" sz="800"/>
              <a:t>제품 확용 방법</a:t>
            </a:r>
            <a:endParaRPr lang="en-US" altLang="ko-KR" sz="800"/>
          </a:p>
        </p:txBody>
      </p:sp>
      <p:sp>
        <p:nvSpPr>
          <p:cNvPr id="56" name="직사각형 55"/>
          <p:cNvSpPr/>
          <p:nvPr/>
        </p:nvSpPr>
        <p:spPr>
          <a:xfrm>
            <a:off x="7757016" y="1926638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④ 제품이미지</a:t>
            </a:r>
            <a:r>
              <a:rPr lang="en-US" altLang="ko-KR" sz="800"/>
              <a:t>: </a:t>
            </a:r>
            <a:r>
              <a:rPr lang="ko-KR" altLang="en-US" sz="800"/>
              <a:t>제품크기 안내</a:t>
            </a:r>
            <a:endParaRPr lang="en-US" altLang="ko-KR" sz="800"/>
          </a:p>
        </p:txBody>
      </p:sp>
      <p:sp>
        <p:nvSpPr>
          <p:cNvPr id="57" name="직사각형 56"/>
          <p:cNvSpPr/>
          <p:nvPr/>
        </p:nvSpPr>
        <p:spPr>
          <a:xfrm>
            <a:off x="7752720" y="2241677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⑤ 상품정보</a:t>
            </a:r>
            <a:r>
              <a:rPr lang="en-US" altLang="ko-KR" sz="800"/>
              <a:t>: </a:t>
            </a:r>
            <a:r>
              <a:rPr lang="ko-KR" altLang="en-US" sz="800"/>
              <a:t>상품정보 안내</a:t>
            </a:r>
            <a:endParaRPr lang="en-US" altLang="ko-KR" sz="800"/>
          </a:p>
        </p:txBody>
      </p:sp>
      <p:sp>
        <p:nvSpPr>
          <p:cNvPr id="58" name="직사각형 57"/>
          <p:cNvSpPr/>
          <p:nvPr/>
        </p:nvSpPr>
        <p:spPr>
          <a:xfrm>
            <a:off x="7752720" y="2589006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⑥ 상품명</a:t>
            </a:r>
            <a:r>
              <a:rPr lang="en-US" altLang="ko-KR" sz="800"/>
              <a:t>: </a:t>
            </a:r>
            <a:r>
              <a:rPr lang="ko-KR" altLang="en-US" sz="800"/>
              <a:t>해당 상품명</a:t>
            </a:r>
            <a:endParaRPr lang="en-US" altLang="ko-KR" sz="800"/>
          </a:p>
        </p:txBody>
      </p:sp>
      <p:sp>
        <p:nvSpPr>
          <p:cNvPr id="59" name="직사각형 58"/>
          <p:cNvSpPr/>
          <p:nvPr/>
        </p:nvSpPr>
        <p:spPr>
          <a:xfrm>
            <a:off x="7739409" y="2836507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⑦ 상품고시정보</a:t>
            </a:r>
            <a:r>
              <a:rPr lang="en-US" altLang="ko-KR" sz="800"/>
              <a:t>: </a:t>
            </a:r>
            <a:r>
              <a:rPr lang="ko-KR" altLang="en-US" sz="800"/>
              <a:t>상품고시정보 안내</a:t>
            </a:r>
            <a:endParaRPr lang="en-US" altLang="ko-KR" sz="800"/>
          </a:p>
        </p:txBody>
      </p:sp>
      <p:sp>
        <p:nvSpPr>
          <p:cNvPr id="60" name="직사각형 59"/>
          <p:cNvSpPr/>
          <p:nvPr/>
        </p:nvSpPr>
        <p:spPr>
          <a:xfrm>
            <a:off x="7735113" y="3151546"/>
            <a:ext cx="2071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⑧ 상품선택</a:t>
            </a:r>
            <a:r>
              <a:rPr lang="en-US" altLang="ko-KR" sz="800"/>
              <a:t>: </a:t>
            </a:r>
            <a:r>
              <a:rPr lang="ko-KR" altLang="en-US" sz="800"/>
              <a:t>해당 상품 선택 시 장바구니 담기 단락 오픈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89577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상세페이지</a:t>
            </a:r>
            <a:endParaRPr lang="ko-KR" altLang="en-US" sz="800"/>
          </a:p>
        </p:txBody>
      </p:sp>
      <p:sp>
        <p:nvSpPr>
          <p:cNvPr id="7" name="TextBox 6"/>
          <p:cNvSpPr txBox="1"/>
          <p:nvPr/>
        </p:nvSpPr>
        <p:spPr>
          <a:xfrm>
            <a:off x="495300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상세페이지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오각형 46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다음 페이지에 계속</a:t>
            </a:r>
            <a:endParaRPr lang="ko-KR" altLang="en-US" sz="1000"/>
          </a:p>
        </p:txBody>
      </p:sp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133152" y="1412776"/>
          <a:ext cx="5332736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184"/>
                <a:gridCol w="1333184"/>
                <a:gridCol w="1333184"/>
                <a:gridCol w="1333184"/>
              </a:tblGrid>
              <a:tr h="216024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상품설명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후기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119485" y="1844824"/>
          <a:ext cx="5342260" cy="43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65"/>
                <a:gridCol w="1335565"/>
                <a:gridCol w="1335565"/>
                <a:gridCol w="1335565"/>
              </a:tblGrid>
              <a:tr h="0">
                <a:tc gridSpan="4"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판매자정보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</a:tr>
              <a:tr h="181299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cxnSp>
        <p:nvCxnSpPr>
          <p:cNvPr id="66" name="직선 연결선 65"/>
          <p:cNvCxnSpPr/>
          <p:nvPr/>
        </p:nvCxnSpPr>
        <p:spPr>
          <a:xfrm>
            <a:off x="1133153" y="2564904"/>
            <a:ext cx="53285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0832" y="2708920"/>
            <a:ext cx="1008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WHY KURLY</a:t>
            </a:r>
            <a:endParaRPr lang="ko-KR" altLang="en-US" sz="800"/>
          </a:p>
        </p:txBody>
      </p:sp>
      <p:sp>
        <p:nvSpPr>
          <p:cNvPr id="13" name="타원 12"/>
          <p:cNvSpPr/>
          <p:nvPr/>
        </p:nvSpPr>
        <p:spPr>
          <a:xfrm>
            <a:off x="3637620" y="3073524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아이콘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60712" y="3058666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아이콘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25008" y="3058666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아이콘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974157" y="4048497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아이콘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454302" y="4048497"/>
            <a:ext cx="36004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아이콘</a:t>
            </a:r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130562" y="3537011"/>
          <a:ext cx="889732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32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아이콘 설명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아이콘 내용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3440832" y="3543485"/>
          <a:ext cx="889732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32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아이콘 설명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아이콘 내용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4760162" y="3537011"/>
          <a:ext cx="889732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32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아이콘 설명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아이콘 내용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698304" y="4581128"/>
          <a:ext cx="889732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32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아이콘 설명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아이콘 내용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4189456" y="4581128"/>
          <a:ext cx="889732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32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아이콘 설명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아이콘 내용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cxnSp>
        <p:nvCxnSpPr>
          <p:cNvPr id="56" name="직선 연결선 55"/>
          <p:cNvCxnSpPr/>
          <p:nvPr/>
        </p:nvCxnSpPr>
        <p:spPr>
          <a:xfrm>
            <a:off x="1133153" y="5085184"/>
            <a:ext cx="53285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3154" y="5235405"/>
            <a:ext cx="5328592" cy="13253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직사각형 30"/>
          <p:cNvSpPr/>
          <p:nvPr/>
        </p:nvSpPr>
        <p:spPr>
          <a:xfrm>
            <a:off x="7761312" y="1048826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① 판매자정보</a:t>
            </a:r>
            <a:r>
              <a:rPr lang="en-US" altLang="ko-KR" sz="800"/>
              <a:t>: </a:t>
            </a:r>
            <a:r>
              <a:rPr lang="ko-KR" altLang="en-US" sz="800"/>
              <a:t>판매자 정보</a:t>
            </a:r>
            <a:endParaRPr lang="en-US" altLang="ko-KR" sz="800"/>
          </a:p>
        </p:txBody>
      </p:sp>
      <p:sp>
        <p:nvSpPr>
          <p:cNvPr id="32" name="직사각형 31"/>
          <p:cNvSpPr/>
          <p:nvPr/>
        </p:nvSpPr>
        <p:spPr>
          <a:xfrm>
            <a:off x="7757016" y="1363865"/>
            <a:ext cx="2071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② </a:t>
            </a:r>
            <a:r>
              <a:rPr lang="en-US" altLang="ko-KR" sz="800"/>
              <a:t>WHY KURLY: </a:t>
            </a:r>
            <a:r>
              <a:rPr lang="ko-KR" altLang="en-US" sz="800"/>
              <a:t>컬리 장점 아이콘 및 설명</a:t>
            </a:r>
            <a:r>
              <a:rPr lang="en-US" altLang="ko-KR" sz="800"/>
              <a:t>, </a:t>
            </a:r>
            <a:r>
              <a:rPr lang="ko-KR" altLang="en-US" sz="800"/>
              <a:t>내용 기술</a:t>
            </a:r>
            <a:endParaRPr lang="en-US" altLang="ko-KR" sz="800"/>
          </a:p>
        </p:txBody>
      </p:sp>
      <p:sp>
        <p:nvSpPr>
          <p:cNvPr id="38" name="타원 37"/>
          <p:cNvSpPr/>
          <p:nvPr/>
        </p:nvSpPr>
        <p:spPr>
          <a:xfrm>
            <a:off x="3118173" y="1803394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39" name="타원 38"/>
          <p:cNvSpPr/>
          <p:nvPr/>
        </p:nvSpPr>
        <p:spPr>
          <a:xfrm>
            <a:off x="3118173" y="2697431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6122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678"/>
          <a:stretch/>
        </p:blipFill>
        <p:spPr>
          <a:xfrm>
            <a:off x="632520" y="1268760"/>
            <a:ext cx="8712968" cy="504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상세페이지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오각형 46"/>
          <p:cNvSpPr/>
          <p:nvPr/>
        </p:nvSpPr>
        <p:spPr>
          <a:xfrm rot="5400000">
            <a:off x="7830073" y="6429333"/>
            <a:ext cx="288032" cy="192021"/>
          </a:xfrm>
          <a:prstGeom prst="homePlate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21352" y="6381328"/>
            <a:ext cx="1656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다음 페이지에 계속</a:t>
            </a:r>
            <a:endParaRPr lang="ko-KR" altLang="en-US" sz="1000"/>
          </a:p>
        </p:txBody>
      </p:sp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133152" y="1412776"/>
          <a:ext cx="5332736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184"/>
                <a:gridCol w="1333184"/>
                <a:gridCol w="1333184"/>
                <a:gridCol w="1333184"/>
              </a:tblGrid>
              <a:tr h="216024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상품설명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후기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64567" y="1700809"/>
            <a:ext cx="5397179" cy="2880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36649" y="2026918"/>
            <a:ext cx="5325097" cy="21221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64567" y="4149081"/>
            <a:ext cx="5397179" cy="14401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64567" y="5733256"/>
            <a:ext cx="5397179" cy="89429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4838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상세페이지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133152" y="1412776"/>
          <a:ext cx="5332736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184"/>
                <a:gridCol w="1333184"/>
                <a:gridCol w="1333184"/>
                <a:gridCol w="1333184"/>
              </a:tblGrid>
              <a:tr h="216024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상품설명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후기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759860" y="1719062"/>
            <a:ext cx="568695" cy="56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더보기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30725" y="1699875"/>
            <a:ext cx="568695" cy="56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사진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86200" y="1687562"/>
            <a:ext cx="568695" cy="56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사진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19500" y="1691043"/>
            <a:ext cx="568695" cy="56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사진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71256" y="1699893"/>
            <a:ext cx="568695" cy="56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사진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5644" y="1691042"/>
            <a:ext cx="568695" cy="56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사진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71085" y="1716132"/>
            <a:ext cx="568695" cy="56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사진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119157" y="1719062"/>
            <a:ext cx="568695" cy="568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사진</a:t>
            </a:r>
            <a:endParaRPr lang="ko-KR" altLang="en-US" sz="80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5505" y="2446227"/>
            <a:ext cx="5421820" cy="95573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1230725" y="2446227"/>
            <a:ext cx="284347" cy="118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1115505" y="3717032"/>
            <a:ext cx="53285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50226" y="3789038"/>
            <a:ext cx="151419" cy="151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&lt;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425" y="3789040"/>
            <a:ext cx="151419" cy="151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&gt;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32150" y="2775491"/>
            <a:ext cx="1580491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515072" y="3086289"/>
            <a:ext cx="1580491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51286" y="4046396"/>
            <a:ext cx="5421820" cy="108012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4" name="직사각형 53"/>
          <p:cNvSpPr/>
          <p:nvPr/>
        </p:nvSpPr>
        <p:spPr>
          <a:xfrm>
            <a:off x="1563329" y="4910494"/>
            <a:ext cx="1580491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219430" y="5126518"/>
            <a:ext cx="10579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문의</a:t>
            </a:r>
            <a:endParaRPr lang="ko-KR" altLang="en-US" sz="800"/>
          </a:p>
        </p:txBody>
      </p:sp>
      <p:cxnSp>
        <p:nvCxnSpPr>
          <p:cNvPr id="58" name="직선 연결선 57"/>
          <p:cNvCxnSpPr/>
          <p:nvPr/>
        </p:nvCxnSpPr>
        <p:spPr>
          <a:xfrm>
            <a:off x="1187129" y="5414550"/>
            <a:ext cx="53285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660997" y="5589238"/>
            <a:ext cx="151419" cy="151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&lt;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862196" y="5589240"/>
            <a:ext cx="151419" cy="151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&gt;</a:t>
            </a:r>
            <a:endParaRPr lang="ko-KR" altLang="en-US" sz="80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115505" y="5805264"/>
            <a:ext cx="5637720" cy="864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3" name="타원 42"/>
          <p:cNvSpPr/>
          <p:nvPr/>
        </p:nvSpPr>
        <p:spPr>
          <a:xfrm>
            <a:off x="870974" y="2703483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44" name="타원 43"/>
          <p:cNvSpPr/>
          <p:nvPr/>
        </p:nvSpPr>
        <p:spPr>
          <a:xfrm>
            <a:off x="870974" y="4046996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46" name="타원 45"/>
          <p:cNvSpPr/>
          <p:nvPr/>
        </p:nvSpPr>
        <p:spPr>
          <a:xfrm>
            <a:off x="3171256" y="3738013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5538609" y="4041653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56" name="직사각형 55"/>
          <p:cNvSpPr/>
          <p:nvPr/>
        </p:nvSpPr>
        <p:spPr>
          <a:xfrm>
            <a:off x="7761312" y="1196752"/>
            <a:ext cx="2071364" cy="32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① 작성하기 </a:t>
            </a:r>
            <a:r>
              <a:rPr lang="en-US" altLang="ko-KR" sz="800"/>
              <a:t>-</a:t>
            </a:r>
            <a:r>
              <a:rPr lang="ko-KR" altLang="en-US" sz="800"/>
              <a:t> 작성폼 이동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② 후기글 </a:t>
            </a:r>
            <a:r>
              <a:rPr lang="en-US" altLang="ko-KR" sz="800"/>
              <a:t>-</a:t>
            </a:r>
            <a:r>
              <a:rPr lang="ko-KR" altLang="en-US" sz="800"/>
              <a:t> 클릭시 접힌 내용 펼침</a:t>
            </a:r>
            <a:endParaRPr lang="ko-KR" altLang="en-US" sz="800"/>
          </a:p>
        </p:txBody>
      </p:sp>
      <p:sp>
        <p:nvSpPr>
          <p:cNvPr id="61" name="직사각형 60"/>
          <p:cNvSpPr/>
          <p:nvPr/>
        </p:nvSpPr>
        <p:spPr>
          <a:xfrm>
            <a:off x="7761312" y="1615910"/>
            <a:ext cx="2071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③ 페이지</a:t>
            </a:r>
            <a:r>
              <a:rPr lang="en-US" altLang="ko-KR" sz="800"/>
              <a:t>: </a:t>
            </a:r>
            <a:r>
              <a:rPr lang="ko-KR" altLang="en-US" sz="800"/>
              <a:t>클릭 시 이전 및 다음 페이지 이동 가능</a:t>
            </a:r>
            <a:endParaRPr lang="en-US" altLang="ko-KR" sz="800"/>
          </a:p>
        </p:txBody>
      </p:sp>
      <p:sp>
        <p:nvSpPr>
          <p:cNvPr id="62" name="직사각형 61"/>
          <p:cNvSpPr/>
          <p:nvPr/>
        </p:nvSpPr>
        <p:spPr>
          <a:xfrm>
            <a:off x="7757016" y="1955292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④ 상품문의</a:t>
            </a:r>
            <a:r>
              <a:rPr lang="en-US" altLang="ko-KR" sz="800"/>
              <a:t>: </a:t>
            </a:r>
            <a:r>
              <a:rPr lang="ko-KR" altLang="en-US" sz="800"/>
              <a:t>공지 및 문의 보기</a:t>
            </a:r>
            <a:endParaRPr lang="en-US" altLang="ko-KR" sz="800"/>
          </a:p>
        </p:txBody>
      </p:sp>
      <p:sp>
        <p:nvSpPr>
          <p:cNvPr id="63" name="직사각형 62"/>
          <p:cNvSpPr/>
          <p:nvPr/>
        </p:nvSpPr>
        <p:spPr>
          <a:xfrm>
            <a:off x="7757016" y="2243939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⑤ 문의하기</a:t>
            </a:r>
            <a:r>
              <a:rPr lang="en-US" altLang="ko-KR" sz="800"/>
              <a:t>: </a:t>
            </a:r>
            <a:r>
              <a:rPr lang="ko-KR" altLang="en-US" sz="800"/>
              <a:t>클릭 시 문의 글 작성</a:t>
            </a:r>
            <a:endParaRPr lang="en-US" altLang="ko-KR" sz="800"/>
          </a:p>
        </p:txBody>
      </p:sp>
      <p:sp>
        <p:nvSpPr>
          <p:cNvPr id="5126" name=""/>
          <p:cNvSpPr/>
          <p:nvPr/>
        </p:nvSpPr>
        <p:spPr>
          <a:xfrm>
            <a:off x="1208584" y="2708920"/>
            <a:ext cx="5256584" cy="64807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후기글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127" name=""/>
          <p:cNvSpPr/>
          <p:nvPr/>
        </p:nvSpPr>
        <p:spPr>
          <a:xfrm>
            <a:off x="5169024" y="3789040"/>
            <a:ext cx="1224136" cy="1440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800"/>
              <a:t>작성하기</a:t>
            </a:r>
            <a:endParaRPr lang="ko-KR" altLang="en-US" sz="800"/>
          </a:p>
        </p:txBody>
      </p:sp>
      <p:sp>
        <p:nvSpPr>
          <p:cNvPr id="5128" name="타원 45"/>
          <p:cNvSpPr/>
          <p:nvPr/>
        </p:nvSpPr>
        <p:spPr>
          <a:xfrm>
            <a:off x="4953000" y="3717032"/>
            <a:ext cx="216024" cy="216024"/>
          </a:xfrm>
          <a:prstGeom prst="ellipse">
            <a:avLst/>
          </a:prstGeom>
          <a:solidFill>
            <a:srgbClr val="f79646">
              <a:alpha val="100000"/>
            </a:srgbClr>
          </a:solidFill>
          <a:ln w="25400" cap="flat" cmpd="sng" algn="ctr">
            <a:solidFill>
              <a:srgbClr val="b46d33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190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후기작성페이지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2" name="모서리가 둥근 직사각형 71"/>
          <p:cNvSpPr/>
          <p:nvPr/>
        </p:nvSpPr>
        <p:spPr>
          <a:xfrm>
            <a:off x="3099358" y="5591134"/>
            <a:ext cx="1115125" cy="2142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취소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88358" y="2433946"/>
            <a:ext cx="949515" cy="210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제품 이름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86640" y="3054274"/>
            <a:ext cx="949515" cy="210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내용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26519" y="2887529"/>
            <a:ext cx="4697409" cy="596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96445" y="2983450"/>
            <a:ext cx="4427119" cy="299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상품특성에 맞는 후기를 작성해주세요 예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레시피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겉포장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속 실제 구성폼 사진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플레이팅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화장품 사용자의 피부타입 등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최소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자 이상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ko-KR" sz="8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endParaRPr lang="ko-KR" altLang="en-US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065034" y="3271865"/>
            <a:ext cx="544150" cy="15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0/5,000</a:t>
            </a:r>
            <a:endParaRPr lang="ko-KR" altLang="en-US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4225" y="4212492"/>
            <a:ext cx="949515" cy="210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사진첨부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031903" y="4141668"/>
            <a:ext cx="557873" cy="3928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83303" y="4545976"/>
            <a:ext cx="795454" cy="125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60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600">
                <a:solidFill>
                  <a:schemeClr val="bg1">
                    <a:lumMod val="65000"/>
                  </a:schemeClr>
                </a:solidFill>
              </a:rPr>
              <a:t>장</a:t>
            </a:r>
            <a:r>
              <a:rPr lang="en-US" altLang="ko-KR" sz="60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600">
                <a:solidFill>
                  <a:schemeClr val="bg1">
                    <a:lumMod val="65000"/>
                  </a:schemeClr>
                </a:solidFill>
              </a:rPr>
              <a:t>최대</a:t>
            </a:r>
            <a:r>
              <a:rPr lang="en-US" altLang="ko-KR" sz="60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600">
                <a:solidFill>
                  <a:schemeClr val="bg1">
                    <a:lumMod val="65000"/>
                  </a:schemeClr>
                </a:solidFill>
              </a:rPr>
              <a:t>장</a:t>
            </a:r>
            <a:endParaRPr lang="ko-KR" altLang="en-US" sz="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3"/>
          <a:srcRect l="15730" t="26140"/>
          <a:stretch>
            <a:fillRect/>
          </a:stretch>
        </p:blipFill>
        <p:spPr>
          <a:xfrm>
            <a:off x="2096445" y="4212492"/>
            <a:ext cx="444287" cy="2986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5" name="직사각형 84"/>
          <p:cNvSpPr/>
          <p:nvPr/>
        </p:nvSpPr>
        <p:spPr>
          <a:xfrm>
            <a:off x="3238549" y="4141668"/>
            <a:ext cx="3485379" cy="785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Tx/>
              <a:buChar char="-"/>
              <a:defRPr/>
            </a:pP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사진은 최대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장까지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30MB 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이하의 이미지만 업로드가 가능합니다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80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상품과 무관하거나 반복되는 동일 단어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문장을 사용하여 후기로 볼 수 없는 글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  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판매자와 고객의 후기 이용을 방해한다고 판단하는 경우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배송 박스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구매상품을 구분할 수 없는 전체 사진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화면 캡처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음란 및 부적절하거나 불법적인 내용은 통보 없이 삭제 및  적립금 회수 될 수 있습니다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80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전화번호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주소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계좌번호 등 개인정보가 노출되지 않도록 주의 해주세요</a:t>
            </a:r>
            <a:endParaRPr lang="ko-KR" altLang="en-US" sz="80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80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Tx/>
              <a:buChar char="-"/>
              <a:defRPr/>
            </a:pPr>
            <a:endParaRPr lang="ko-KR" altLang="en-US" sz="8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981505" y="5306128"/>
            <a:ext cx="577172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</p:spPr>
      </p:cxnSp>
      <p:cxnSp>
        <p:nvCxnSpPr>
          <p:cNvPr id="87" name="직선 연결선 86"/>
          <p:cNvCxnSpPr/>
          <p:nvPr/>
        </p:nvCxnSpPr>
        <p:spPr>
          <a:xfrm>
            <a:off x="1145291" y="2761944"/>
            <a:ext cx="5565768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</p:spPr>
      </p:cxnSp>
      <p:sp>
        <p:nvSpPr>
          <p:cNvPr id="88" name="모서리가 둥근 직사각형 87"/>
          <p:cNvSpPr/>
          <p:nvPr/>
        </p:nvSpPr>
        <p:spPr>
          <a:xfrm>
            <a:off x="4949909" y="5590982"/>
            <a:ext cx="1115125" cy="21428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등록</a:t>
            </a:r>
            <a:endParaRPr lang="ko-KR" altLang="en-US" sz="1200">
              <a:solidFill>
                <a:schemeClr val="lt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136650" y="1974262"/>
            <a:ext cx="5562211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</p:spPr>
      </p:cxnSp>
      <p:sp>
        <p:nvSpPr>
          <p:cNvPr id="31" name="직사각형 30"/>
          <p:cNvSpPr/>
          <p:nvPr/>
        </p:nvSpPr>
        <p:spPr>
          <a:xfrm>
            <a:off x="881469" y="1567346"/>
            <a:ext cx="971317" cy="24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후기작성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08035" y="2067575"/>
            <a:ext cx="668576" cy="3536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00">
                <a:solidFill>
                  <a:schemeClr val="tx1"/>
                </a:solidFill>
              </a:rPr>
              <a:t>제품이미지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77458" y="2051438"/>
            <a:ext cx="971317" cy="24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[</a:t>
            </a:r>
            <a:r>
              <a:rPr lang="ko-KR" altLang="en-US" sz="700">
                <a:solidFill>
                  <a:schemeClr val="tx1"/>
                </a:solidFill>
              </a:rPr>
              <a:t>제품 이름</a:t>
            </a:r>
            <a:r>
              <a:rPr lang="en-US" altLang="ko-KR" sz="700">
                <a:solidFill>
                  <a:schemeClr val="tx1"/>
                </a:solidFill>
              </a:rPr>
              <a:t>]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136650" y="2643029"/>
            <a:ext cx="556221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</p:spPr>
      </p:cxnSp>
      <p:sp>
        <p:nvSpPr>
          <p:cNvPr id="35" name="타원 34"/>
          <p:cNvSpPr/>
          <p:nvPr/>
        </p:nvSpPr>
        <p:spPr>
          <a:xfrm>
            <a:off x="847482" y="208963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36" name="타원 35"/>
          <p:cNvSpPr/>
          <p:nvPr/>
        </p:nvSpPr>
        <p:spPr>
          <a:xfrm>
            <a:off x="2210576" y="2079954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37" name="타원 36"/>
          <p:cNvSpPr/>
          <p:nvPr/>
        </p:nvSpPr>
        <p:spPr>
          <a:xfrm>
            <a:off x="814714" y="3002197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38" name="타원 37"/>
          <p:cNvSpPr/>
          <p:nvPr/>
        </p:nvSpPr>
        <p:spPr>
          <a:xfrm>
            <a:off x="768518" y="4231344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40" name="직사각형 39"/>
          <p:cNvSpPr/>
          <p:nvPr/>
        </p:nvSpPr>
        <p:spPr>
          <a:xfrm>
            <a:off x="7761312" y="1048826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① 제품 이미지</a:t>
            </a:r>
            <a:r>
              <a:rPr lang="en-US" altLang="ko-KR" sz="800"/>
              <a:t>: </a:t>
            </a:r>
            <a:r>
              <a:rPr lang="ko-KR" altLang="en-US" sz="800"/>
              <a:t>제품이미지</a:t>
            </a:r>
            <a:endParaRPr lang="en-US" altLang="ko-KR" sz="800"/>
          </a:p>
        </p:txBody>
      </p:sp>
      <p:sp>
        <p:nvSpPr>
          <p:cNvPr id="41" name="직사각형 40"/>
          <p:cNvSpPr/>
          <p:nvPr/>
        </p:nvSpPr>
        <p:spPr>
          <a:xfrm>
            <a:off x="7761312" y="1332368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② 제품 이름</a:t>
            </a:r>
            <a:r>
              <a:rPr lang="en-US" altLang="ko-KR" sz="800"/>
              <a:t>: </a:t>
            </a:r>
            <a:r>
              <a:rPr lang="ko-KR" altLang="en-US" sz="800"/>
              <a:t>해당 제품 이름</a:t>
            </a:r>
            <a:endParaRPr lang="en-US" altLang="ko-KR" sz="800"/>
          </a:p>
        </p:txBody>
      </p:sp>
      <p:sp>
        <p:nvSpPr>
          <p:cNvPr id="42" name="직사각형 41"/>
          <p:cNvSpPr/>
          <p:nvPr/>
        </p:nvSpPr>
        <p:spPr>
          <a:xfrm>
            <a:off x="7761312" y="1615910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③ 내용</a:t>
            </a:r>
            <a:r>
              <a:rPr lang="en-US" altLang="ko-KR" sz="800"/>
              <a:t>:: </a:t>
            </a:r>
            <a:r>
              <a:rPr lang="ko-KR" altLang="en-US" sz="800"/>
              <a:t>후기 작성에 올릴 내용</a:t>
            </a:r>
            <a:endParaRPr lang="en-US" altLang="ko-KR" sz="800"/>
          </a:p>
        </p:txBody>
      </p:sp>
      <p:sp>
        <p:nvSpPr>
          <p:cNvPr id="43" name="직사각형 42"/>
          <p:cNvSpPr/>
          <p:nvPr/>
        </p:nvSpPr>
        <p:spPr>
          <a:xfrm>
            <a:off x="7761312" y="1886660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④ 사진첨부</a:t>
            </a:r>
            <a:r>
              <a:rPr lang="en-US" altLang="ko-KR" sz="800"/>
              <a:t>: </a:t>
            </a:r>
            <a:r>
              <a:rPr lang="ko-KR" altLang="en-US" sz="800"/>
              <a:t>후기 작성에 첨부할 사진</a:t>
            </a:r>
            <a:endParaRPr lang="en-US" altLang="ko-KR" sz="800"/>
          </a:p>
        </p:txBody>
      </p:sp>
      <p:sp>
        <p:nvSpPr>
          <p:cNvPr id="44" name="직사각형 43"/>
          <p:cNvSpPr/>
          <p:nvPr/>
        </p:nvSpPr>
        <p:spPr>
          <a:xfrm>
            <a:off x="7761312" y="2162156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⑤ 취소</a:t>
            </a:r>
            <a:r>
              <a:rPr lang="en-US" altLang="ko-KR" sz="800"/>
              <a:t>: </a:t>
            </a:r>
            <a:r>
              <a:rPr lang="ko-KR" altLang="en-US" sz="800"/>
              <a:t>클릭 시 작성 글 취소</a:t>
            </a:r>
            <a:endParaRPr lang="en-US" altLang="ko-KR" sz="800"/>
          </a:p>
        </p:txBody>
      </p:sp>
      <p:sp>
        <p:nvSpPr>
          <p:cNvPr id="45" name="직사각형 44"/>
          <p:cNvSpPr/>
          <p:nvPr/>
        </p:nvSpPr>
        <p:spPr>
          <a:xfrm>
            <a:off x="7757016" y="2500710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⑥ 등록</a:t>
            </a:r>
            <a:r>
              <a:rPr lang="en-US" altLang="ko-KR" sz="800"/>
              <a:t>: </a:t>
            </a:r>
            <a:r>
              <a:rPr lang="ko-KR" altLang="en-US" sz="800"/>
              <a:t>클릭 시 작성 글 등록</a:t>
            </a:r>
            <a:endParaRPr lang="en-US" altLang="ko-KR" sz="800"/>
          </a:p>
        </p:txBody>
      </p:sp>
      <p:sp>
        <p:nvSpPr>
          <p:cNvPr id="56" name="타원 55"/>
          <p:cNvSpPr/>
          <p:nvPr/>
        </p:nvSpPr>
        <p:spPr>
          <a:xfrm>
            <a:off x="2763115" y="5576834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57" name="타원 56"/>
          <p:cNvSpPr/>
          <p:nvPr/>
        </p:nvSpPr>
        <p:spPr>
          <a:xfrm>
            <a:off x="4628964" y="5570147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6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03819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QnA</a:t>
            </a:r>
            <a:r>
              <a:rPr lang="ko-KR" altLang="en-US" sz="800"/>
              <a:t>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직선 연결선 29"/>
          <p:cNvCxnSpPr/>
          <p:nvPr/>
        </p:nvCxnSpPr>
        <p:spPr>
          <a:xfrm>
            <a:off x="1136650" y="1974262"/>
            <a:ext cx="5562211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</p:spPr>
      </p:cxnSp>
      <p:sp>
        <p:nvSpPr>
          <p:cNvPr id="31" name="모서리가 둥근 직사각형 30"/>
          <p:cNvSpPr/>
          <p:nvPr/>
        </p:nvSpPr>
        <p:spPr>
          <a:xfrm>
            <a:off x="3187695" y="6074667"/>
            <a:ext cx="1140730" cy="2537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취소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05294" y="1567346"/>
            <a:ext cx="971317" cy="24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상품 문의하기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08035" y="2067575"/>
            <a:ext cx="668576" cy="3536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00">
                <a:solidFill>
                  <a:schemeClr val="tx1"/>
                </a:solidFill>
              </a:rPr>
              <a:t>제품이미지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77458" y="2051438"/>
            <a:ext cx="971317" cy="24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[</a:t>
            </a:r>
            <a:r>
              <a:rPr lang="ko-KR" altLang="en-US" sz="700">
                <a:solidFill>
                  <a:schemeClr val="tx1"/>
                </a:solidFill>
              </a:rPr>
              <a:t>제품 이름</a:t>
            </a:r>
            <a:r>
              <a:rPr lang="en-US" altLang="ko-KR" sz="700">
                <a:solidFill>
                  <a:schemeClr val="tx1"/>
                </a:solidFill>
              </a:rPr>
              <a:t>]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6542" y="2781166"/>
            <a:ext cx="971317" cy="24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제목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14856" y="2768616"/>
            <a:ext cx="4638369" cy="2585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95541" y="2805368"/>
            <a:ext cx="884558" cy="186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endParaRPr lang="ko-KR" altLang="en-US" sz="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2537" y="3275969"/>
            <a:ext cx="971317" cy="24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내용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136650" y="5983305"/>
            <a:ext cx="562675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</p:spPr>
      </p:cxnSp>
      <p:cxnSp>
        <p:nvCxnSpPr>
          <p:cNvPr id="40" name="직선 연결선 39"/>
          <p:cNvCxnSpPr/>
          <p:nvPr/>
        </p:nvCxnSpPr>
        <p:spPr>
          <a:xfrm>
            <a:off x="1136650" y="2643029"/>
            <a:ext cx="556221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</p:spPr>
      </p:cxnSp>
      <p:sp>
        <p:nvSpPr>
          <p:cNvPr id="41" name="모서리가 둥근 직사각형 40"/>
          <p:cNvSpPr/>
          <p:nvPr/>
        </p:nvSpPr>
        <p:spPr>
          <a:xfrm>
            <a:off x="5038246" y="6074515"/>
            <a:ext cx="1140730" cy="2537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등록</a:t>
            </a:r>
            <a:endParaRPr lang="ko-KR" altLang="en-US" sz="1200">
              <a:solidFill>
                <a:schemeClr val="lt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73616" y="3191750"/>
            <a:ext cx="4679609" cy="23974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14857" y="3270583"/>
            <a:ext cx="3183596" cy="427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" b="1">
                <a:solidFill>
                  <a:schemeClr val="bg1">
                    <a:lumMod val="65000"/>
                  </a:schemeClr>
                </a:solidFill>
              </a:rPr>
              <a:t>상품문의 작성 전 확인 해주세요 </a:t>
            </a:r>
            <a:endParaRPr lang="ko-KR" altLang="en-US" sz="500" b="1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답변은 영입일 기준 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2~3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일 소요됩니다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해당 게시판의 성격과 다른 글은 사전동의 없이 담당 게시판으로 이동될 수 있습니다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배송 관련 주문 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취소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교환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환불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관련 문의 및 요청사항은 마이 컬리 내 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1:1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문의에 남겨주세요</a:t>
            </a:r>
            <a:endParaRPr lang="ko-KR" altLang="en-US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endParaRPr lang="en-US" altLang="ko-KR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endParaRPr lang="ko-KR" altLang="en-US" sz="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8067" y="5313784"/>
            <a:ext cx="524487" cy="22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0/5,000</a:t>
            </a:r>
            <a:endParaRPr lang="ko-KR" altLang="en-US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25614" y="3682954"/>
            <a:ext cx="4528772" cy="354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" b="1">
                <a:solidFill>
                  <a:schemeClr val="bg1">
                    <a:lumMod val="65000"/>
                  </a:schemeClr>
                </a:solidFill>
              </a:rPr>
              <a:t>제품</a:t>
            </a:r>
            <a:endParaRPr lang="ko-KR" altLang="en-US" sz="500" b="1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입고일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품절 상품 입고 일이 확정된 경우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섬네일에 기재되어 있습니다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종 모양을 클릭하여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재입고 알림 설정가능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ko-KR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제품 상세정보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영양성분 및 함량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용량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보관 및 취급 방법 등 제품 정보는 상세 이미지 또는 상세 정보에 서 확인이 가능합니다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00507" y="4206504"/>
            <a:ext cx="4528772" cy="491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" b="1">
                <a:solidFill>
                  <a:schemeClr val="bg1">
                    <a:lumMod val="65000"/>
                  </a:schemeClr>
                </a:solidFill>
              </a:rPr>
              <a:t>주문취소</a:t>
            </a:r>
            <a:endParaRPr lang="ko-KR" altLang="en-US" sz="500" b="1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배송 단계별로 주문취소 방법이 상이합니다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-[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입금확인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]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단계 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: [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마이컬리 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주문내역 상세페이지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에서 직접 취소 가능</a:t>
            </a:r>
            <a:endParaRPr lang="ko-KR" altLang="en-US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-[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입금확인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]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이후 단계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고객센터로 문의</a:t>
            </a:r>
            <a:endParaRPr lang="ko-KR" altLang="en-US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생산이 시작된 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상품 준비중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]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이후에는 취소가 제한되는 점 고객의 양해 드립니다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비회원 은 모바일 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App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또는 모바일 웹사이트에서 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마이 컬리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 &gt; 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비회원 주문 조회 페이지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]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에서 취소가  가능합니다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endParaRPr lang="en-US" altLang="ko-KR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ko-KR" altLang="en-US" sz="500" b="1">
                <a:solidFill>
                  <a:srgbClr val="ff0000"/>
                </a:solidFill>
              </a:rPr>
              <a:t>주문 상품의 부분 취소는 불가능합니다</a:t>
            </a:r>
            <a:r>
              <a:rPr lang="en-US" altLang="ko-KR" sz="500" b="1">
                <a:solidFill>
                  <a:srgbClr val="ff0000"/>
                </a:solidFill>
              </a:rPr>
              <a:t>. </a:t>
            </a:r>
            <a:r>
              <a:rPr lang="ko-KR" altLang="en-US" sz="500" b="1">
                <a:solidFill>
                  <a:srgbClr val="ff0000"/>
                </a:solidFill>
              </a:rPr>
              <a:t>전체 주문 취소 후 재구매  해주세요</a:t>
            </a:r>
            <a:r>
              <a:rPr lang="en-US" altLang="ko-KR" sz="500" b="1">
                <a:solidFill>
                  <a:srgbClr val="ff0000"/>
                </a:solidFill>
              </a:rPr>
              <a:t>.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10778" y="5036635"/>
            <a:ext cx="3490000" cy="354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" b="1">
                <a:solidFill>
                  <a:schemeClr val="bg1">
                    <a:lumMod val="65000"/>
                  </a:schemeClr>
                </a:solidFill>
              </a:rPr>
              <a:t>배송</a:t>
            </a:r>
            <a:endParaRPr lang="ko-KR" altLang="en-US" sz="500" b="1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주문 완료 후 배송 방법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샛별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택배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은  변경이 불가능합니다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50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defRPr/>
            </a:pP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배송일 배송시간 지정은 불가능합니다</a:t>
            </a:r>
            <a:r>
              <a:rPr lang="en-US" altLang="ko-KR" sz="5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500">
                <a:solidFill>
                  <a:schemeClr val="bg1">
                    <a:lumMod val="65000"/>
                  </a:schemeClr>
                </a:solidFill>
              </a:rPr>
              <a:t>예약배송 포함</a:t>
            </a:r>
            <a:r>
              <a:rPr lang="en-US" altLang="ko-KR" sz="500" b="1">
                <a:solidFill>
                  <a:srgbClr val="ff0000"/>
                </a:solidFill>
              </a:rPr>
              <a:t>)</a:t>
            </a:r>
            <a:endParaRPr lang="en-US" altLang="ko-KR" sz="5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500" b="1">
                <a:solidFill>
                  <a:srgbClr val="ff0000"/>
                </a:solidFill>
              </a:rPr>
              <a:t>전화번호 이메일 주소 계좌번호 등의 상세 개인정보가 문의 내용에 저장되지 않도록 주의해 주시기 바랍니다</a:t>
            </a:r>
            <a:r>
              <a:rPr lang="en-US" altLang="ko-KR" sz="500" b="1">
                <a:solidFill>
                  <a:srgbClr val="ff0000"/>
                </a:solidFill>
              </a:rPr>
              <a:t>.</a:t>
            </a:r>
            <a:endParaRPr lang="ko-KR" altLang="en-US" sz="500" b="1">
              <a:solidFill>
                <a:srgbClr val="ff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20626" y="2146734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6" name="타원 55"/>
          <p:cNvSpPr/>
          <p:nvPr/>
        </p:nvSpPr>
        <p:spPr>
          <a:xfrm>
            <a:off x="2277458" y="2082856"/>
            <a:ext cx="175435" cy="1870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7" name="타원 56"/>
          <p:cNvSpPr/>
          <p:nvPr/>
        </p:nvSpPr>
        <p:spPr>
          <a:xfrm>
            <a:off x="917576" y="2795242"/>
            <a:ext cx="175435" cy="1870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58" name="타원 57"/>
          <p:cNvSpPr/>
          <p:nvPr/>
        </p:nvSpPr>
        <p:spPr>
          <a:xfrm>
            <a:off x="917575" y="3338105"/>
            <a:ext cx="175435" cy="1870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62" name="직사각형 61"/>
          <p:cNvSpPr/>
          <p:nvPr/>
        </p:nvSpPr>
        <p:spPr>
          <a:xfrm>
            <a:off x="7761312" y="1048826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① 제품 이미지</a:t>
            </a:r>
            <a:r>
              <a:rPr lang="en-US" altLang="ko-KR" sz="800"/>
              <a:t>: </a:t>
            </a:r>
            <a:r>
              <a:rPr lang="ko-KR" altLang="en-US" sz="800"/>
              <a:t>제품이미지</a:t>
            </a:r>
            <a:endParaRPr lang="en-US" altLang="ko-KR" sz="800"/>
          </a:p>
        </p:txBody>
      </p:sp>
      <p:sp>
        <p:nvSpPr>
          <p:cNvPr id="63" name="직사각형 62"/>
          <p:cNvSpPr/>
          <p:nvPr/>
        </p:nvSpPr>
        <p:spPr>
          <a:xfrm>
            <a:off x="7761312" y="1332368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② 제품 이름</a:t>
            </a:r>
            <a:r>
              <a:rPr lang="en-US" altLang="ko-KR" sz="800"/>
              <a:t>: </a:t>
            </a:r>
            <a:r>
              <a:rPr lang="ko-KR" altLang="en-US" sz="800"/>
              <a:t>해당 제품 이름</a:t>
            </a:r>
            <a:endParaRPr lang="en-US" altLang="ko-KR" sz="800"/>
          </a:p>
        </p:txBody>
      </p:sp>
      <p:sp>
        <p:nvSpPr>
          <p:cNvPr id="64" name="직사각형 63"/>
          <p:cNvSpPr/>
          <p:nvPr/>
        </p:nvSpPr>
        <p:spPr>
          <a:xfrm>
            <a:off x="7761312" y="1615910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③ 제목</a:t>
            </a:r>
            <a:r>
              <a:rPr lang="en-US" altLang="ko-KR" sz="800"/>
              <a:t>: QnA</a:t>
            </a:r>
            <a:r>
              <a:rPr lang="ko-KR" altLang="en-US" sz="800"/>
              <a:t>에 올릴 제목</a:t>
            </a:r>
            <a:endParaRPr lang="en-US" altLang="ko-KR" sz="800"/>
          </a:p>
        </p:txBody>
      </p:sp>
      <p:sp>
        <p:nvSpPr>
          <p:cNvPr id="65" name="직사각형 64"/>
          <p:cNvSpPr/>
          <p:nvPr/>
        </p:nvSpPr>
        <p:spPr>
          <a:xfrm>
            <a:off x="7761312" y="1886660"/>
            <a:ext cx="20713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④ 제목</a:t>
            </a:r>
            <a:r>
              <a:rPr lang="en-US" altLang="ko-KR" sz="800"/>
              <a:t>: QnA</a:t>
            </a:r>
            <a:r>
              <a:rPr lang="ko-KR" altLang="en-US" sz="800"/>
              <a:t>에 올릴 내용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29176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480" y="1697266"/>
            <a:ext cx="7416824" cy="34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1264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마켓컬리 소개 페이지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4953000" y="33265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/>
              <a:t>2022-10-29</a:t>
            </a:r>
            <a:endParaRPr lang="ko-KR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1712640" y="552736"/>
            <a:ext cx="16561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특가</a:t>
            </a:r>
            <a:r>
              <a:rPr lang="en-US" altLang="ko-KR" sz="800"/>
              <a:t>/</a:t>
            </a:r>
            <a:r>
              <a:rPr lang="ko-KR" altLang="en-US" sz="800"/>
              <a:t>혜택페이지</a:t>
            </a:r>
            <a:endParaRPr lang="ko-KR" altLang="en-US" sz="800"/>
          </a:p>
        </p:txBody>
      </p:sp>
      <p:sp>
        <p:nvSpPr>
          <p:cNvPr id="8" name="직사각형 7"/>
          <p:cNvSpPr/>
          <p:nvPr/>
        </p:nvSpPr>
        <p:spPr>
          <a:xfrm>
            <a:off x="128464" y="768180"/>
            <a:ext cx="1584176" cy="64459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12640" y="768180"/>
            <a:ext cx="6048672" cy="21254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000"/>
              <a:t>Login | Home | SiteMap | Admin</a:t>
            </a:r>
            <a:endParaRPr lang="ko-KR" altLang="en-US" sz="100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712640" y="1016536"/>
          <a:ext cx="604867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  <a:gridCol w="756084"/>
              </a:tblGrid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이젠아카데미소개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교육과정 소개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입학신청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국가기간전략사업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내일배움카드훈련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직장인국비교육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</a:rPr>
                        <a:t>취업정보센터</a:t>
                      </a:r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128464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타원 49"/>
          <p:cNvSpPr/>
          <p:nvPr/>
        </p:nvSpPr>
        <p:spPr>
          <a:xfrm>
            <a:off x="5385048" y="766442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464" y="766443"/>
            <a:ext cx="7632848" cy="6463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5504" y="5805264"/>
            <a:ext cx="5626653" cy="864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115505" y="1648991"/>
            <a:ext cx="56376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특가 및 혜택 배너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97617" y="2153047"/>
            <a:ext cx="56376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특가 및 혜택 배너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01040" y="2657103"/>
            <a:ext cx="56376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특가 및 혜택 배너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15500" y="3125155"/>
            <a:ext cx="56376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특가 및 혜택 배너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26040" y="3593207"/>
            <a:ext cx="56376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특가 및 혜택 배너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04463" y="4097263"/>
            <a:ext cx="56376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특가 및 혜택 배너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15501" y="4601319"/>
            <a:ext cx="56376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특가 및 혜택 배너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15502" y="5105375"/>
            <a:ext cx="56376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특가 및 혜택 배너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7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시스템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7" name=""/>
          <p:cNvSpPr/>
          <p:nvPr/>
        </p:nvSpPr>
        <p:spPr>
          <a:xfrm>
            <a:off x="3872880" y="5157192"/>
            <a:ext cx="864096" cy="360040"/>
          </a:xfrm>
          <a:prstGeom prst="ellipse">
            <a:avLst/>
          </a:prstGeom>
          <a:solidFill>
            <a:srgbClr val="ffffb9"/>
          </a:solidFill>
          <a:ln>
            <a:solidFill>
              <a:srgbClr val="c1828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4528" y="1228669"/>
            <a:ext cx="8695173" cy="4648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사이트 맵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7351" y="1822769"/>
            <a:ext cx="9653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1. Front Page</a:t>
            </a:r>
            <a:endParaRPr lang="ko-KR" altLang="en-US" sz="1000"/>
          </a:p>
        </p:txBody>
      </p:sp>
      <p:sp>
        <p:nvSpPr>
          <p:cNvPr id="6" name="자유형 5"/>
          <p:cNvSpPr/>
          <p:nvPr/>
        </p:nvSpPr>
        <p:spPr>
          <a:xfrm>
            <a:off x="1338370" y="2172678"/>
            <a:ext cx="1188000" cy="539999"/>
          </a:xfrm>
          <a:custGeom>
            <a:avLst/>
            <a:gdLst>
              <a:gd name="connsiteX0" fmla="*/ 0 w 1188000"/>
              <a:gd name="connsiteY0" fmla="*/ 54000 h 539999"/>
              <a:gd name="connsiteX1" fmla="*/ 54000 w 1188000"/>
              <a:gd name="connsiteY1" fmla="*/ 0 h 539999"/>
              <a:gd name="connsiteX2" fmla="*/ 1134000 w 1188000"/>
              <a:gd name="connsiteY2" fmla="*/ 0 h 539999"/>
              <a:gd name="connsiteX3" fmla="*/ 1188000 w 1188000"/>
              <a:gd name="connsiteY3" fmla="*/ 54000 h 539999"/>
              <a:gd name="connsiteX4" fmla="*/ 1188000 w 1188000"/>
              <a:gd name="connsiteY4" fmla="*/ 485999 h 539999"/>
              <a:gd name="connsiteX5" fmla="*/ 1134000 w 1188000"/>
              <a:gd name="connsiteY5" fmla="*/ 539999 h 539999"/>
              <a:gd name="connsiteX6" fmla="*/ 54000 w 1188000"/>
              <a:gd name="connsiteY6" fmla="*/ 539999 h 539999"/>
              <a:gd name="connsiteX7" fmla="*/ 0 w 1188000"/>
              <a:gd name="connsiteY7" fmla="*/ 485999 h 539999"/>
              <a:gd name="connsiteX8" fmla="*/ 0 w 1188000"/>
              <a:gd name="connsiteY8" fmla="*/ 54000 h 53999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8000" h="539999">
                <a:moveTo>
                  <a:pt x="0" y="54000"/>
                </a:moveTo>
                <a:cubicBezTo>
                  <a:pt x="0" y="24177"/>
                  <a:pt x="24177" y="0"/>
                  <a:pt x="54000" y="0"/>
                </a:cubicBezTo>
                <a:lnTo>
                  <a:pt x="1134000" y="0"/>
                </a:lnTo>
                <a:cubicBezTo>
                  <a:pt x="1163823" y="0"/>
                  <a:pt x="1188000" y="24177"/>
                  <a:pt x="1188000" y="54000"/>
                </a:cubicBezTo>
                <a:lnTo>
                  <a:pt x="1188000" y="485999"/>
                </a:lnTo>
                <a:cubicBezTo>
                  <a:pt x="1188000" y="515822"/>
                  <a:pt x="1163823" y="539999"/>
                  <a:pt x="1134000" y="539999"/>
                </a:cubicBezTo>
                <a:lnTo>
                  <a:pt x="54000" y="539999"/>
                </a:lnTo>
                <a:cubicBezTo>
                  <a:pt x="24177" y="539999"/>
                  <a:pt x="0" y="515822"/>
                  <a:pt x="0" y="485999"/>
                </a:cubicBezTo>
                <a:lnTo>
                  <a:pt x="0" y="54000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40581" tIns="32326" rIns="40581" bIns="32326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1300"/>
              <a:t>신상품</a:t>
            </a:r>
            <a:endParaRPr lang="ko-KR" altLang="en-US" sz="1300" kern="1200"/>
          </a:p>
        </p:txBody>
      </p:sp>
      <p:sp>
        <p:nvSpPr>
          <p:cNvPr id="8" name="자유형 7"/>
          <p:cNvSpPr/>
          <p:nvPr/>
        </p:nvSpPr>
        <p:spPr>
          <a:xfrm>
            <a:off x="1457170" y="2712677"/>
            <a:ext cx="118800" cy="445500"/>
          </a:xfrm>
          <a:custGeom>
            <a:avLst/>
            <a:gdLst/>
            <a:rect l="0" t="0" r="0" b="0"/>
            <a:pathLst>
              <a:path>
                <a:moveTo>
                  <a:pt x="0" y="0"/>
                </a:moveTo>
                <a:lnTo>
                  <a:pt x="0" y="445500"/>
                </a:lnTo>
                <a:lnTo>
                  <a:pt x="118800" y="445500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자유형 19"/>
          <p:cNvSpPr/>
          <p:nvPr/>
        </p:nvSpPr>
        <p:spPr>
          <a:xfrm>
            <a:off x="1575970" y="2861177"/>
            <a:ext cx="950400" cy="584487"/>
          </a:xfrm>
          <a:custGeom>
            <a:avLst/>
            <a:gdLst>
              <a:gd name="connsiteX0" fmla="*/ 0 w 950400"/>
              <a:gd name="connsiteY0" fmla="*/ 59400 h 594000"/>
              <a:gd name="connsiteX1" fmla="*/ 59400 w 950400"/>
              <a:gd name="connsiteY1" fmla="*/ 0 h 594000"/>
              <a:gd name="connsiteX2" fmla="*/ 891000 w 950400"/>
              <a:gd name="connsiteY2" fmla="*/ 0 h 594000"/>
              <a:gd name="connsiteX3" fmla="*/ 950400 w 950400"/>
              <a:gd name="connsiteY3" fmla="*/ 59400 h 594000"/>
              <a:gd name="connsiteX4" fmla="*/ 950400 w 950400"/>
              <a:gd name="connsiteY4" fmla="*/ 534600 h 594000"/>
              <a:gd name="connsiteX5" fmla="*/ 891000 w 950400"/>
              <a:gd name="connsiteY5" fmla="*/ 594000 h 594000"/>
              <a:gd name="connsiteX6" fmla="*/ 59400 w 950400"/>
              <a:gd name="connsiteY6" fmla="*/ 594000 h 594000"/>
              <a:gd name="connsiteX7" fmla="*/ 0 w 950400"/>
              <a:gd name="connsiteY7" fmla="*/ 534600 h 594000"/>
              <a:gd name="connsiteX8" fmla="*/ 0 w 950400"/>
              <a:gd name="connsiteY8" fmla="*/ 59400 h 594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400" h="594000">
                <a:moveTo>
                  <a:pt x="0" y="59400"/>
                </a:moveTo>
                <a:cubicBezTo>
                  <a:pt x="0" y="26594"/>
                  <a:pt x="26594" y="0"/>
                  <a:pt x="59400" y="0"/>
                </a:cubicBezTo>
                <a:lnTo>
                  <a:pt x="891000" y="0"/>
                </a:lnTo>
                <a:cubicBezTo>
                  <a:pt x="923806" y="0"/>
                  <a:pt x="950400" y="26594"/>
                  <a:pt x="950400" y="59400"/>
                </a:cubicBezTo>
                <a:lnTo>
                  <a:pt x="950400" y="534600"/>
                </a:lnTo>
                <a:cubicBezTo>
                  <a:pt x="950400" y="567406"/>
                  <a:pt x="923806" y="594000"/>
                  <a:pt x="891000" y="594000"/>
                </a:cubicBezTo>
                <a:lnTo>
                  <a:pt x="59400" y="594000"/>
                </a:lnTo>
                <a:cubicBezTo>
                  <a:pt x="26594" y="594000"/>
                  <a:pt x="0" y="567406"/>
                  <a:pt x="0" y="534600"/>
                </a:cubicBezTo>
                <a:lnTo>
                  <a:pt x="0" y="5940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42163" tIns="33908" rIns="42163" bIns="33908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1300"/>
              <a:t>카테고리</a:t>
            </a:r>
            <a:endParaRPr lang="ko-KR" altLang="en-US" sz="1300" kern="1200"/>
          </a:p>
        </p:txBody>
      </p:sp>
      <p:sp>
        <p:nvSpPr>
          <p:cNvPr id="21" name="자유형 20"/>
          <p:cNvSpPr/>
          <p:nvPr/>
        </p:nvSpPr>
        <p:spPr>
          <a:xfrm>
            <a:off x="1457170" y="2712677"/>
            <a:ext cx="118800" cy="1188000"/>
          </a:xfrm>
          <a:custGeom>
            <a:avLst/>
            <a:gdLst/>
            <a:rect l="0" t="0" r="0" b="0"/>
            <a:pathLst>
              <a:path>
                <a:moveTo>
                  <a:pt x="0" y="0"/>
                </a:moveTo>
                <a:lnTo>
                  <a:pt x="0" y="1188000"/>
                </a:lnTo>
                <a:lnTo>
                  <a:pt x="118800" y="1188000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자유형 21"/>
          <p:cNvSpPr/>
          <p:nvPr/>
        </p:nvSpPr>
        <p:spPr>
          <a:xfrm>
            <a:off x="1575970" y="3603677"/>
            <a:ext cx="950400" cy="584487"/>
          </a:xfrm>
          <a:custGeom>
            <a:avLst/>
            <a:gdLst>
              <a:gd name="connsiteX0" fmla="*/ 0 w 950400"/>
              <a:gd name="connsiteY0" fmla="*/ 59400 h 594000"/>
              <a:gd name="connsiteX1" fmla="*/ 59400 w 950400"/>
              <a:gd name="connsiteY1" fmla="*/ 0 h 594000"/>
              <a:gd name="connsiteX2" fmla="*/ 891000 w 950400"/>
              <a:gd name="connsiteY2" fmla="*/ 0 h 594000"/>
              <a:gd name="connsiteX3" fmla="*/ 950400 w 950400"/>
              <a:gd name="connsiteY3" fmla="*/ 59400 h 594000"/>
              <a:gd name="connsiteX4" fmla="*/ 950400 w 950400"/>
              <a:gd name="connsiteY4" fmla="*/ 534600 h 594000"/>
              <a:gd name="connsiteX5" fmla="*/ 891000 w 950400"/>
              <a:gd name="connsiteY5" fmla="*/ 594000 h 594000"/>
              <a:gd name="connsiteX6" fmla="*/ 59400 w 950400"/>
              <a:gd name="connsiteY6" fmla="*/ 594000 h 594000"/>
              <a:gd name="connsiteX7" fmla="*/ 0 w 950400"/>
              <a:gd name="connsiteY7" fmla="*/ 534600 h 594000"/>
              <a:gd name="connsiteX8" fmla="*/ 0 w 950400"/>
              <a:gd name="connsiteY8" fmla="*/ 59400 h 594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400" h="594000">
                <a:moveTo>
                  <a:pt x="0" y="59400"/>
                </a:moveTo>
                <a:cubicBezTo>
                  <a:pt x="0" y="26594"/>
                  <a:pt x="26594" y="0"/>
                  <a:pt x="59400" y="0"/>
                </a:cubicBezTo>
                <a:lnTo>
                  <a:pt x="891000" y="0"/>
                </a:lnTo>
                <a:cubicBezTo>
                  <a:pt x="923806" y="0"/>
                  <a:pt x="950400" y="26594"/>
                  <a:pt x="950400" y="59400"/>
                </a:cubicBezTo>
                <a:lnTo>
                  <a:pt x="950400" y="534600"/>
                </a:lnTo>
                <a:cubicBezTo>
                  <a:pt x="950400" y="567406"/>
                  <a:pt x="923806" y="594000"/>
                  <a:pt x="891000" y="594000"/>
                </a:cubicBezTo>
                <a:lnTo>
                  <a:pt x="59400" y="594000"/>
                </a:lnTo>
                <a:cubicBezTo>
                  <a:pt x="26594" y="594000"/>
                  <a:pt x="0" y="567406"/>
                  <a:pt x="0" y="534600"/>
                </a:cubicBezTo>
                <a:lnTo>
                  <a:pt x="0" y="5940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42163" tIns="33908" rIns="42163" bIns="33908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1300"/>
              <a:t>브랜드</a:t>
            </a:r>
            <a:endParaRPr lang="en-US" altLang="ko-KR" sz="1300" kern="1200"/>
          </a:p>
        </p:txBody>
      </p:sp>
      <p:sp>
        <p:nvSpPr>
          <p:cNvPr id="23" name="자유형 22"/>
          <p:cNvSpPr/>
          <p:nvPr/>
        </p:nvSpPr>
        <p:spPr>
          <a:xfrm>
            <a:off x="1457170" y="2712677"/>
            <a:ext cx="118800" cy="1930500"/>
          </a:xfrm>
          <a:custGeom>
            <a:avLst/>
            <a:gdLst/>
            <a:rect l="0" t="0" r="0" b="0"/>
            <a:pathLst>
              <a:path>
                <a:moveTo>
                  <a:pt x="0" y="0"/>
                </a:moveTo>
                <a:lnTo>
                  <a:pt x="0" y="1930500"/>
                </a:lnTo>
                <a:lnTo>
                  <a:pt x="118800" y="1930500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자유형 23"/>
          <p:cNvSpPr/>
          <p:nvPr/>
        </p:nvSpPr>
        <p:spPr>
          <a:xfrm>
            <a:off x="1575970" y="4346177"/>
            <a:ext cx="950400" cy="589606"/>
          </a:xfrm>
          <a:custGeom>
            <a:avLst/>
            <a:gdLst>
              <a:gd name="connsiteX0" fmla="*/ 0 w 950400"/>
              <a:gd name="connsiteY0" fmla="*/ 59400 h 594000"/>
              <a:gd name="connsiteX1" fmla="*/ 59400 w 950400"/>
              <a:gd name="connsiteY1" fmla="*/ 0 h 594000"/>
              <a:gd name="connsiteX2" fmla="*/ 891000 w 950400"/>
              <a:gd name="connsiteY2" fmla="*/ 0 h 594000"/>
              <a:gd name="connsiteX3" fmla="*/ 950400 w 950400"/>
              <a:gd name="connsiteY3" fmla="*/ 59400 h 594000"/>
              <a:gd name="connsiteX4" fmla="*/ 950400 w 950400"/>
              <a:gd name="connsiteY4" fmla="*/ 534600 h 594000"/>
              <a:gd name="connsiteX5" fmla="*/ 891000 w 950400"/>
              <a:gd name="connsiteY5" fmla="*/ 594000 h 594000"/>
              <a:gd name="connsiteX6" fmla="*/ 59400 w 950400"/>
              <a:gd name="connsiteY6" fmla="*/ 594000 h 594000"/>
              <a:gd name="connsiteX7" fmla="*/ 0 w 950400"/>
              <a:gd name="connsiteY7" fmla="*/ 534600 h 594000"/>
              <a:gd name="connsiteX8" fmla="*/ 0 w 950400"/>
              <a:gd name="connsiteY8" fmla="*/ 59400 h 594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400" h="594000">
                <a:moveTo>
                  <a:pt x="0" y="59400"/>
                </a:moveTo>
                <a:cubicBezTo>
                  <a:pt x="0" y="26594"/>
                  <a:pt x="26594" y="0"/>
                  <a:pt x="59400" y="0"/>
                </a:cubicBezTo>
                <a:lnTo>
                  <a:pt x="891000" y="0"/>
                </a:lnTo>
                <a:cubicBezTo>
                  <a:pt x="923806" y="0"/>
                  <a:pt x="950400" y="26594"/>
                  <a:pt x="950400" y="59400"/>
                </a:cubicBezTo>
                <a:lnTo>
                  <a:pt x="950400" y="534600"/>
                </a:lnTo>
                <a:cubicBezTo>
                  <a:pt x="950400" y="567406"/>
                  <a:pt x="923806" y="594000"/>
                  <a:pt x="891000" y="594000"/>
                </a:cubicBezTo>
                <a:lnTo>
                  <a:pt x="59400" y="594000"/>
                </a:lnTo>
                <a:cubicBezTo>
                  <a:pt x="26594" y="594000"/>
                  <a:pt x="0" y="567406"/>
                  <a:pt x="0" y="534600"/>
                </a:cubicBezTo>
                <a:lnTo>
                  <a:pt x="0" y="5940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42163" tIns="33908" rIns="42163" bIns="33908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1300"/>
              <a:t>가격</a:t>
            </a:r>
            <a:endParaRPr lang="en-US" altLang="ko-KR" sz="1300" kern="1200"/>
          </a:p>
        </p:txBody>
      </p:sp>
      <p:sp>
        <p:nvSpPr>
          <p:cNvPr id="43" name="TextBox 42"/>
          <p:cNvSpPr txBox="1"/>
          <p:nvPr/>
        </p:nvSpPr>
        <p:spPr>
          <a:xfrm>
            <a:off x="7270954" y="1815170"/>
            <a:ext cx="98296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2. Back Office</a:t>
            </a:r>
            <a:endParaRPr lang="ko-KR" altLang="en-US" sz="1000"/>
          </a:p>
        </p:txBody>
      </p:sp>
      <p:sp>
        <p:nvSpPr>
          <p:cNvPr id="58" name="자유형 57"/>
          <p:cNvSpPr/>
          <p:nvPr/>
        </p:nvSpPr>
        <p:spPr>
          <a:xfrm>
            <a:off x="2780040" y="2163165"/>
            <a:ext cx="1188000" cy="539999"/>
          </a:xfrm>
          <a:custGeom>
            <a:avLst/>
            <a:gdLst>
              <a:gd name="connsiteX0" fmla="*/ 0 w 1188000"/>
              <a:gd name="connsiteY0" fmla="*/ 54000 h 539999"/>
              <a:gd name="connsiteX1" fmla="*/ 54000 w 1188000"/>
              <a:gd name="connsiteY1" fmla="*/ 0 h 539999"/>
              <a:gd name="connsiteX2" fmla="*/ 1134000 w 1188000"/>
              <a:gd name="connsiteY2" fmla="*/ 0 h 539999"/>
              <a:gd name="connsiteX3" fmla="*/ 1188000 w 1188000"/>
              <a:gd name="connsiteY3" fmla="*/ 54000 h 539999"/>
              <a:gd name="connsiteX4" fmla="*/ 1188000 w 1188000"/>
              <a:gd name="connsiteY4" fmla="*/ 485999 h 539999"/>
              <a:gd name="connsiteX5" fmla="*/ 1134000 w 1188000"/>
              <a:gd name="connsiteY5" fmla="*/ 539999 h 539999"/>
              <a:gd name="connsiteX6" fmla="*/ 54000 w 1188000"/>
              <a:gd name="connsiteY6" fmla="*/ 539999 h 539999"/>
              <a:gd name="connsiteX7" fmla="*/ 0 w 1188000"/>
              <a:gd name="connsiteY7" fmla="*/ 485999 h 539999"/>
              <a:gd name="connsiteX8" fmla="*/ 0 w 1188000"/>
              <a:gd name="connsiteY8" fmla="*/ 54000 h 53999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8000" h="539999">
                <a:moveTo>
                  <a:pt x="0" y="54000"/>
                </a:moveTo>
                <a:cubicBezTo>
                  <a:pt x="0" y="24177"/>
                  <a:pt x="24177" y="0"/>
                  <a:pt x="54000" y="0"/>
                </a:cubicBezTo>
                <a:lnTo>
                  <a:pt x="1134000" y="0"/>
                </a:lnTo>
                <a:cubicBezTo>
                  <a:pt x="1163823" y="0"/>
                  <a:pt x="1188000" y="24177"/>
                  <a:pt x="1188000" y="54000"/>
                </a:cubicBezTo>
                <a:lnTo>
                  <a:pt x="1188000" y="485999"/>
                </a:lnTo>
                <a:cubicBezTo>
                  <a:pt x="1188000" y="515822"/>
                  <a:pt x="1163823" y="539999"/>
                  <a:pt x="1134000" y="539999"/>
                </a:cubicBezTo>
                <a:lnTo>
                  <a:pt x="54000" y="539999"/>
                </a:lnTo>
                <a:cubicBezTo>
                  <a:pt x="24177" y="539999"/>
                  <a:pt x="0" y="515822"/>
                  <a:pt x="0" y="485999"/>
                </a:cubicBezTo>
                <a:lnTo>
                  <a:pt x="0" y="54000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40581" tIns="32326" rIns="40581" bIns="32326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1300" kern="1200"/>
              <a:t>고객센터</a:t>
            </a:r>
            <a:endParaRPr lang="ko-KR" altLang="en-US" sz="1300" kern="1200"/>
          </a:p>
        </p:txBody>
      </p:sp>
      <p:sp>
        <p:nvSpPr>
          <p:cNvPr id="59" name="자유형 58"/>
          <p:cNvSpPr/>
          <p:nvPr/>
        </p:nvSpPr>
        <p:spPr>
          <a:xfrm>
            <a:off x="2898840" y="2703164"/>
            <a:ext cx="118800" cy="445500"/>
          </a:xfrm>
          <a:custGeom>
            <a:avLst/>
            <a:gdLst/>
            <a:rect l="0" t="0" r="0" b="0"/>
            <a:pathLst>
              <a:path>
                <a:moveTo>
                  <a:pt x="0" y="0"/>
                </a:moveTo>
                <a:lnTo>
                  <a:pt x="0" y="445500"/>
                </a:lnTo>
                <a:lnTo>
                  <a:pt x="118800" y="445500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자유형 59"/>
          <p:cNvSpPr/>
          <p:nvPr/>
        </p:nvSpPr>
        <p:spPr>
          <a:xfrm>
            <a:off x="3017640" y="2851664"/>
            <a:ext cx="950400" cy="594000"/>
          </a:xfrm>
          <a:custGeom>
            <a:avLst/>
            <a:gdLst>
              <a:gd name="connsiteX0" fmla="*/ 0 w 950400"/>
              <a:gd name="connsiteY0" fmla="*/ 59400 h 594000"/>
              <a:gd name="connsiteX1" fmla="*/ 59400 w 950400"/>
              <a:gd name="connsiteY1" fmla="*/ 0 h 594000"/>
              <a:gd name="connsiteX2" fmla="*/ 891000 w 950400"/>
              <a:gd name="connsiteY2" fmla="*/ 0 h 594000"/>
              <a:gd name="connsiteX3" fmla="*/ 950400 w 950400"/>
              <a:gd name="connsiteY3" fmla="*/ 59400 h 594000"/>
              <a:gd name="connsiteX4" fmla="*/ 950400 w 950400"/>
              <a:gd name="connsiteY4" fmla="*/ 534600 h 594000"/>
              <a:gd name="connsiteX5" fmla="*/ 891000 w 950400"/>
              <a:gd name="connsiteY5" fmla="*/ 594000 h 594000"/>
              <a:gd name="connsiteX6" fmla="*/ 59400 w 950400"/>
              <a:gd name="connsiteY6" fmla="*/ 594000 h 594000"/>
              <a:gd name="connsiteX7" fmla="*/ 0 w 950400"/>
              <a:gd name="connsiteY7" fmla="*/ 534600 h 594000"/>
              <a:gd name="connsiteX8" fmla="*/ 0 w 950400"/>
              <a:gd name="connsiteY8" fmla="*/ 59400 h 594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400" h="594000">
                <a:moveTo>
                  <a:pt x="0" y="59400"/>
                </a:moveTo>
                <a:cubicBezTo>
                  <a:pt x="0" y="26594"/>
                  <a:pt x="26594" y="0"/>
                  <a:pt x="59400" y="0"/>
                </a:cubicBezTo>
                <a:lnTo>
                  <a:pt x="891000" y="0"/>
                </a:lnTo>
                <a:cubicBezTo>
                  <a:pt x="923806" y="0"/>
                  <a:pt x="950400" y="26594"/>
                  <a:pt x="950400" y="59400"/>
                </a:cubicBezTo>
                <a:lnTo>
                  <a:pt x="950400" y="534600"/>
                </a:lnTo>
                <a:cubicBezTo>
                  <a:pt x="950400" y="567406"/>
                  <a:pt x="923806" y="594000"/>
                  <a:pt x="891000" y="594000"/>
                </a:cubicBezTo>
                <a:lnTo>
                  <a:pt x="59400" y="594000"/>
                </a:lnTo>
                <a:cubicBezTo>
                  <a:pt x="26594" y="594000"/>
                  <a:pt x="0" y="567406"/>
                  <a:pt x="0" y="534600"/>
                </a:cubicBezTo>
                <a:lnTo>
                  <a:pt x="0" y="5940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42163" tIns="33908" rIns="42163" bIns="33908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1300" kern="1200"/>
              <a:t>공지사항</a:t>
            </a:r>
            <a:endParaRPr lang="ko-KR" altLang="en-US" sz="1300" kern="1200"/>
          </a:p>
        </p:txBody>
      </p:sp>
      <p:sp>
        <p:nvSpPr>
          <p:cNvPr id="61" name="자유형 60"/>
          <p:cNvSpPr/>
          <p:nvPr/>
        </p:nvSpPr>
        <p:spPr>
          <a:xfrm>
            <a:off x="2898840" y="2703164"/>
            <a:ext cx="118800" cy="1188000"/>
          </a:xfrm>
          <a:custGeom>
            <a:avLst/>
            <a:gdLst/>
            <a:rect l="0" t="0" r="0" b="0"/>
            <a:pathLst>
              <a:path>
                <a:moveTo>
                  <a:pt x="0" y="0"/>
                </a:moveTo>
                <a:lnTo>
                  <a:pt x="0" y="1188000"/>
                </a:lnTo>
                <a:lnTo>
                  <a:pt x="118800" y="1188000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2" name="자유형 61"/>
          <p:cNvSpPr/>
          <p:nvPr/>
        </p:nvSpPr>
        <p:spPr>
          <a:xfrm>
            <a:off x="3017640" y="3594164"/>
            <a:ext cx="950400" cy="594000"/>
          </a:xfrm>
          <a:custGeom>
            <a:avLst/>
            <a:gdLst>
              <a:gd name="connsiteX0" fmla="*/ 0 w 950400"/>
              <a:gd name="connsiteY0" fmla="*/ 59400 h 594000"/>
              <a:gd name="connsiteX1" fmla="*/ 59400 w 950400"/>
              <a:gd name="connsiteY1" fmla="*/ 0 h 594000"/>
              <a:gd name="connsiteX2" fmla="*/ 891000 w 950400"/>
              <a:gd name="connsiteY2" fmla="*/ 0 h 594000"/>
              <a:gd name="connsiteX3" fmla="*/ 950400 w 950400"/>
              <a:gd name="connsiteY3" fmla="*/ 59400 h 594000"/>
              <a:gd name="connsiteX4" fmla="*/ 950400 w 950400"/>
              <a:gd name="connsiteY4" fmla="*/ 534600 h 594000"/>
              <a:gd name="connsiteX5" fmla="*/ 891000 w 950400"/>
              <a:gd name="connsiteY5" fmla="*/ 594000 h 594000"/>
              <a:gd name="connsiteX6" fmla="*/ 59400 w 950400"/>
              <a:gd name="connsiteY6" fmla="*/ 594000 h 594000"/>
              <a:gd name="connsiteX7" fmla="*/ 0 w 950400"/>
              <a:gd name="connsiteY7" fmla="*/ 534600 h 594000"/>
              <a:gd name="connsiteX8" fmla="*/ 0 w 950400"/>
              <a:gd name="connsiteY8" fmla="*/ 59400 h 594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400" h="594000">
                <a:moveTo>
                  <a:pt x="0" y="59400"/>
                </a:moveTo>
                <a:cubicBezTo>
                  <a:pt x="0" y="26594"/>
                  <a:pt x="26594" y="0"/>
                  <a:pt x="59400" y="0"/>
                </a:cubicBezTo>
                <a:lnTo>
                  <a:pt x="891000" y="0"/>
                </a:lnTo>
                <a:cubicBezTo>
                  <a:pt x="923806" y="0"/>
                  <a:pt x="950400" y="26594"/>
                  <a:pt x="950400" y="59400"/>
                </a:cubicBezTo>
                <a:lnTo>
                  <a:pt x="950400" y="534600"/>
                </a:lnTo>
                <a:cubicBezTo>
                  <a:pt x="950400" y="567406"/>
                  <a:pt x="923806" y="594000"/>
                  <a:pt x="891000" y="594000"/>
                </a:cubicBezTo>
                <a:lnTo>
                  <a:pt x="59400" y="594000"/>
                </a:lnTo>
                <a:cubicBezTo>
                  <a:pt x="26594" y="594000"/>
                  <a:pt x="0" y="567406"/>
                  <a:pt x="0" y="534600"/>
                </a:cubicBezTo>
                <a:lnTo>
                  <a:pt x="0" y="5940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42163" tIns="33908" rIns="42163" bIns="33908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1300"/>
              <a:t>자주하는 질문</a:t>
            </a:r>
            <a:endParaRPr lang="ko-KR" altLang="en-US" sz="1300"/>
          </a:p>
        </p:txBody>
      </p:sp>
      <p:grpSp>
        <p:nvGrpSpPr>
          <p:cNvPr id="27" name="그룹 26"/>
          <p:cNvGrpSpPr/>
          <p:nvPr/>
        </p:nvGrpSpPr>
        <p:grpSpPr>
          <a:xfrm rot="0">
            <a:off x="7375607" y="2168284"/>
            <a:ext cx="1188000" cy="2767499"/>
            <a:chOff x="7198823" y="2294452"/>
            <a:chExt cx="1188000" cy="2767499"/>
          </a:xfrm>
        </p:grpSpPr>
        <p:sp>
          <p:nvSpPr>
            <p:cNvPr id="68" name="자유형 67"/>
            <p:cNvSpPr/>
            <p:nvPr/>
          </p:nvSpPr>
          <p:spPr>
            <a:xfrm>
              <a:off x="7198823" y="2294452"/>
              <a:ext cx="1188000" cy="539999"/>
            </a:xfrm>
            <a:custGeom>
              <a:avLst/>
              <a:gdLst>
                <a:gd name="connsiteX0" fmla="*/ 0 w 1188000"/>
                <a:gd name="connsiteY0" fmla="*/ 54000 h 539999"/>
                <a:gd name="connsiteX1" fmla="*/ 54000 w 1188000"/>
                <a:gd name="connsiteY1" fmla="*/ 0 h 539999"/>
                <a:gd name="connsiteX2" fmla="*/ 1134000 w 1188000"/>
                <a:gd name="connsiteY2" fmla="*/ 0 h 539999"/>
                <a:gd name="connsiteX3" fmla="*/ 1188000 w 1188000"/>
                <a:gd name="connsiteY3" fmla="*/ 54000 h 539999"/>
                <a:gd name="connsiteX4" fmla="*/ 1188000 w 1188000"/>
                <a:gd name="connsiteY4" fmla="*/ 485999 h 539999"/>
                <a:gd name="connsiteX5" fmla="*/ 1134000 w 1188000"/>
                <a:gd name="connsiteY5" fmla="*/ 539999 h 539999"/>
                <a:gd name="connsiteX6" fmla="*/ 54000 w 1188000"/>
                <a:gd name="connsiteY6" fmla="*/ 539999 h 539999"/>
                <a:gd name="connsiteX7" fmla="*/ 0 w 1188000"/>
                <a:gd name="connsiteY7" fmla="*/ 485999 h 539999"/>
                <a:gd name="connsiteX8" fmla="*/ 0 w 1188000"/>
                <a:gd name="connsiteY8" fmla="*/ 54000 h 53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000" h="539999">
                  <a:moveTo>
                    <a:pt x="0" y="54000"/>
                  </a:moveTo>
                  <a:cubicBezTo>
                    <a:pt x="0" y="24177"/>
                    <a:pt x="24177" y="0"/>
                    <a:pt x="54000" y="0"/>
                  </a:cubicBezTo>
                  <a:lnTo>
                    <a:pt x="1134000" y="0"/>
                  </a:lnTo>
                  <a:cubicBezTo>
                    <a:pt x="1163823" y="0"/>
                    <a:pt x="1188000" y="24177"/>
                    <a:pt x="1188000" y="54000"/>
                  </a:cubicBezTo>
                  <a:lnTo>
                    <a:pt x="1188000" y="485999"/>
                  </a:lnTo>
                  <a:cubicBezTo>
                    <a:pt x="1188000" y="515822"/>
                    <a:pt x="1163823" y="539999"/>
                    <a:pt x="1134000" y="539999"/>
                  </a:cubicBezTo>
                  <a:lnTo>
                    <a:pt x="54000" y="539999"/>
                  </a:lnTo>
                  <a:cubicBezTo>
                    <a:pt x="24177" y="539999"/>
                    <a:pt x="0" y="515822"/>
                    <a:pt x="0" y="485999"/>
                  </a:cubicBezTo>
                  <a:lnTo>
                    <a:pt x="0" y="54000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40581" tIns="32326" rIns="40581" bIns="32326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300" kern="1200"/>
                <a:t>관리자</a:t>
              </a:r>
              <a:endParaRPr lang="ko-KR" altLang="en-US" sz="1300" kern="1200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7317623" y="2834451"/>
              <a:ext cx="118800" cy="445500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445500"/>
                  </a:lnTo>
                  <a:lnTo>
                    <a:pt x="118800" y="445500"/>
                  </a:lnTo>
                </a:path>
              </a:pathLst>
            </a:custGeom>
            <a:noFill/>
          </p:spPr>
          <p:style>
            <a:lnRef idx="2">
              <a:schemeClr val="accent5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자유형 69"/>
            <p:cNvSpPr/>
            <p:nvPr/>
          </p:nvSpPr>
          <p:spPr>
            <a:xfrm>
              <a:off x="7436423" y="2982951"/>
              <a:ext cx="950400" cy="594000"/>
            </a:xfrm>
            <a:custGeom>
              <a:avLst/>
              <a:gdLst>
                <a:gd name="connsiteX0" fmla="*/ 0 w 950400"/>
                <a:gd name="connsiteY0" fmla="*/ 59400 h 594000"/>
                <a:gd name="connsiteX1" fmla="*/ 59400 w 950400"/>
                <a:gd name="connsiteY1" fmla="*/ 0 h 594000"/>
                <a:gd name="connsiteX2" fmla="*/ 891000 w 950400"/>
                <a:gd name="connsiteY2" fmla="*/ 0 h 594000"/>
                <a:gd name="connsiteX3" fmla="*/ 950400 w 950400"/>
                <a:gd name="connsiteY3" fmla="*/ 59400 h 594000"/>
                <a:gd name="connsiteX4" fmla="*/ 950400 w 950400"/>
                <a:gd name="connsiteY4" fmla="*/ 534600 h 594000"/>
                <a:gd name="connsiteX5" fmla="*/ 891000 w 950400"/>
                <a:gd name="connsiteY5" fmla="*/ 594000 h 594000"/>
                <a:gd name="connsiteX6" fmla="*/ 59400 w 950400"/>
                <a:gd name="connsiteY6" fmla="*/ 594000 h 594000"/>
                <a:gd name="connsiteX7" fmla="*/ 0 w 950400"/>
                <a:gd name="connsiteY7" fmla="*/ 534600 h 594000"/>
                <a:gd name="connsiteX8" fmla="*/ 0 w 950400"/>
                <a:gd name="connsiteY8" fmla="*/ 59400 h 594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00" h="594000">
                  <a:moveTo>
                    <a:pt x="0" y="59400"/>
                  </a:moveTo>
                  <a:cubicBezTo>
                    <a:pt x="0" y="26594"/>
                    <a:pt x="26594" y="0"/>
                    <a:pt x="59400" y="0"/>
                  </a:cubicBezTo>
                  <a:lnTo>
                    <a:pt x="891000" y="0"/>
                  </a:lnTo>
                  <a:cubicBezTo>
                    <a:pt x="923806" y="0"/>
                    <a:pt x="950400" y="26594"/>
                    <a:pt x="950400" y="59400"/>
                  </a:cubicBezTo>
                  <a:lnTo>
                    <a:pt x="950400" y="534600"/>
                  </a:lnTo>
                  <a:cubicBezTo>
                    <a:pt x="950400" y="567406"/>
                    <a:pt x="923806" y="594000"/>
                    <a:pt x="891000" y="594000"/>
                  </a:cubicBezTo>
                  <a:lnTo>
                    <a:pt x="59400" y="594000"/>
                  </a:lnTo>
                  <a:cubicBezTo>
                    <a:pt x="26594" y="594000"/>
                    <a:pt x="0" y="567406"/>
                    <a:pt x="0" y="534600"/>
                  </a:cubicBezTo>
                  <a:lnTo>
                    <a:pt x="0" y="5940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42163" tIns="33908" rIns="42163" bIns="33908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300"/>
                <a:t>공지관리</a:t>
              </a:r>
              <a:endParaRPr lang="ko-KR" altLang="en-US" sz="1300" kern="1200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7317623" y="2834451"/>
              <a:ext cx="118800" cy="1188000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188000"/>
                  </a:lnTo>
                  <a:lnTo>
                    <a:pt x="118800" y="1188000"/>
                  </a:lnTo>
                </a:path>
              </a:pathLst>
            </a:custGeom>
            <a:noFill/>
          </p:spPr>
          <p:style>
            <a:lnRef idx="2">
              <a:schemeClr val="accent5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자유형 71"/>
            <p:cNvSpPr/>
            <p:nvPr/>
          </p:nvSpPr>
          <p:spPr>
            <a:xfrm>
              <a:off x="7436423" y="3725451"/>
              <a:ext cx="950400" cy="594000"/>
            </a:xfrm>
            <a:custGeom>
              <a:avLst/>
              <a:gdLst>
                <a:gd name="connsiteX0" fmla="*/ 0 w 950400"/>
                <a:gd name="connsiteY0" fmla="*/ 59400 h 594000"/>
                <a:gd name="connsiteX1" fmla="*/ 59400 w 950400"/>
                <a:gd name="connsiteY1" fmla="*/ 0 h 594000"/>
                <a:gd name="connsiteX2" fmla="*/ 891000 w 950400"/>
                <a:gd name="connsiteY2" fmla="*/ 0 h 594000"/>
                <a:gd name="connsiteX3" fmla="*/ 950400 w 950400"/>
                <a:gd name="connsiteY3" fmla="*/ 59400 h 594000"/>
                <a:gd name="connsiteX4" fmla="*/ 950400 w 950400"/>
                <a:gd name="connsiteY4" fmla="*/ 534600 h 594000"/>
                <a:gd name="connsiteX5" fmla="*/ 891000 w 950400"/>
                <a:gd name="connsiteY5" fmla="*/ 594000 h 594000"/>
                <a:gd name="connsiteX6" fmla="*/ 59400 w 950400"/>
                <a:gd name="connsiteY6" fmla="*/ 594000 h 594000"/>
                <a:gd name="connsiteX7" fmla="*/ 0 w 950400"/>
                <a:gd name="connsiteY7" fmla="*/ 534600 h 594000"/>
                <a:gd name="connsiteX8" fmla="*/ 0 w 950400"/>
                <a:gd name="connsiteY8" fmla="*/ 59400 h 594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00" h="594000">
                  <a:moveTo>
                    <a:pt x="0" y="59400"/>
                  </a:moveTo>
                  <a:cubicBezTo>
                    <a:pt x="0" y="26594"/>
                    <a:pt x="26594" y="0"/>
                    <a:pt x="59400" y="0"/>
                  </a:cubicBezTo>
                  <a:lnTo>
                    <a:pt x="891000" y="0"/>
                  </a:lnTo>
                  <a:cubicBezTo>
                    <a:pt x="923806" y="0"/>
                    <a:pt x="950400" y="26594"/>
                    <a:pt x="950400" y="59400"/>
                  </a:cubicBezTo>
                  <a:lnTo>
                    <a:pt x="950400" y="534600"/>
                  </a:lnTo>
                  <a:cubicBezTo>
                    <a:pt x="950400" y="567406"/>
                    <a:pt x="923806" y="594000"/>
                    <a:pt x="891000" y="594000"/>
                  </a:cubicBezTo>
                  <a:lnTo>
                    <a:pt x="59400" y="594000"/>
                  </a:lnTo>
                  <a:cubicBezTo>
                    <a:pt x="26594" y="594000"/>
                    <a:pt x="0" y="567406"/>
                    <a:pt x="0" y="534600"/>
                  </a:cubicBezTo>
                  <a:lnTo>
                    <a:pt x="0" y="5940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42163" tIns="33908" rIns="42163" bIns="33908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300" kern="1200"/>
                <a:t>QnA</a:t>
              </a:r>
              <a:r>
                <a:rPr lang="ko-KR" altLang="en-US" sz="1300" kern="1200"/>
                <a:t>관리</a:t>
              </a:r>
              <a:endParaRPr lang="en-US" altLang="ko-KR" sz="1300" kern="1200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7317623" y="2834451"/>
              <a:ext cx="118800" cy="1930500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930500"/>
                  </a:lnTo>
                  <a:lnTo>
                    <a:pt x="118800" y="1930500"/>
                  </a:lnTo>
                </a:path>
              </a:pathLst>
            </a:custGeom>
            <a:noFill/>
          </p:spPr>
          <p:style>
            <a:lnRef idx="2">
              <a:schemeClr val="accent5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자유형 73"/>
            <p:cNvSpPr/>
            <p:nvPr/>
          </p:nvSpPr>
          <p:spPr>
            <a:xfrm>
              <a:off x="7436423" y="4467951"/>
              <a:ext cx="950400" cy="594000"/>
            </a:xfrm>
            <a:custGeom>
              <a:avLst/>
              <a:gdLst>
                <a:gd name="connsiteX0" fmla="*/ 0 w 950400"/>
                <a:gd name="connsiteY0" fmla="*/ 59400 h 594000"/>
                <a:gd name="connsiteX1" fmla="*/ 59400 w 950400"/>
                <a:gd name="connsiteY1" fmla="*/ 0 h 594000"/>
                <a:gd name="connsiteX2" fmla="*/ 891000 w 950400"/>
                <a:gd name="connsiteY2" fmla="*/ 0 h 594000"/>
                <a:gd name="connsiteX3" fmla="*/ 950400 w 950400"/>
                <a:gd name="connsiteY3" fmla="*/ 59400 h 594000"/>
                <a:gd name="connsiteX4" fmla="*/ 950400 w 950400"/>
                <a:gd name="connsiteY4" fmla="*/ 534600 h 594000"/>
                <a:gd name="connsiteX5" fmla="*/ 891000 w 950400"/>
                <a:gd name="connsiteY5" fmla="*/ 594000 h 594000"/>
                <a:gd name="connsiteX6" fmla="*/ 59400 w 950400"/>
                <a:gd name="connsiteY6" fmla="*/ 594000 h 594000"/>
                <a:gd name="connsiteX7" fmla="*/ 0 w 950400"/>
                <a:gd name="connsiteY7" fmla="*/ 534600 h 594000"/>
                <a:gd name="connsiteX8" fmla="*/ 0 w 950400"/>
                <a:gd name="connsiteY8" fmla="*/ 59400 h 594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00" h="594000">
                  <a:moveTo>
                    <a:pt x="0" y="59400"/>
                  </a:moveTo>
                  <a:cubicBezTo>
                    <a:pt x="0" y="26594"/>
                    <a:pt x="26594" y="0"/>
                    <a:pt x="59400" y="0"/>
                  </a:cubicBezTo>
                  <a:lnTo>
                    <a:pt x="891000" y="0"/>
                  </a:lnTo>
                  <a:cubicBezTo>
                    <a:pt x="923806" y="0"/>
                    <a:pt x="950400" y="26594"/>
                    <a:pt x="950400" y="59400"/>
                  </a:cubicBezTo>
                  <a:lnTo>
                    <a:pt x="950400" y="534600"/>
                  </a:lnTo>
                  <a:cubicBezTo>
                    <a:pt x="950400" y="567406"/>
                    <a:pt x="923806" y="594000"/>
                    <a:pt x="891000" y="594000"/>
                  </a:cubicBezTo>
                  <a:lnTo>
                    <a:pt x="59400" y="594000"/>
                  </a:lnTo>
                  <a:cubicBezTo>
                    <a:pt x="26594" y="594000"/>
                    <a:pt x="0" y="567406"/>
                    <a:pt x="0" y="534600"/>
                  </a:cubicBezTo>
                  <a:lnTo>
                    <a:pt x="0" y="5940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42163" tIns="33908" rIns="42163" bIns="33908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300"/>
                <a:t>회원</a:t>
              </a:r>
              <a:r>
                <a:rPr lang="ko-KR" altLang="en-US" sz="1300" kern="1200"/>
                <a:t>관리</a:t>
              </a:r>
              <a:endParaRPr lang="en-US" altLang="ko-KR" sz="1300" kern="1200"/>
            </a:p>
          </p:txBody>
        </p:sp>
      </p:grpSp>
      <p:sp>
        <p:nvSpPr>
          <p:cNvPr id="78" name="자유형 77"/>
          <p:cNvSpPr/>
          <p:nvPr/>
        </p:nvSpPr>
        <p:spPr>
          <a:xfrm>
            <a:off x="4234559" y="2178702"/>
            <a:ext cx="1188000" cy="539999"/>
          </a:xfrm>
          <a:custGeom>
            <a:avLst/>
            <a:gdLst>
              <a:gd name="connsiteX0" fmla="*/ 0 w 1188000"/>
              <a:gd name="connsiteY0" fmla="*/ 54000 h 539999"/>
              <a:gd name="connsiteX1" fmla="*/ 54000 w 1188000"/>
              <a:gd name="connsiteY1" fmla="*/ 0 h 539999"/>
              <a:gd name="connsiteX2" fmla="*/ 1134000 w 1188000"/>
              <a:gd name="connsiteY2" fmla="*/ 0 h 539999"/>
              <a:gd name="connsiteX3" fmla="*/ 1188000 w 1188000"/>
              <a:gd name="connsiteY3" fmla="*/ 54000 h 539999"/>
              <a:gd name="connsiteX4" fmla="*/ 1188000 w 1188000"/>
              <a:gd name="connsiteY4" fmla="*/ 485999 h 539999"/>
              <a:gd name="connsiteX5" fmla="*/ 1134000 w 1188000"/>
              <a:gd name="connsiteY5" fmla="*/ 539999 h 539999"/>
              <a:gd name="connsiteX6" fmla="*/ 54000 w 1188000"/>
              <a:gd name="connsiteY6" fmla="*/ 539999 h 539999"/>
              <a:gd name="connsiteX7" fmla="*/ 0 w 1188000"/>
              <a:gd name="connsiteY7" fmla="*/ 485999 h 539999"/>
              <a:gd name="connsiteX8" fmla="*/ 0 w 1188000"/>
              <a:gd name="connsiteY8" fmla="*/ 54000 h 53999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8000" h="539999">
                <a:moveTo>
                  <a:pt x="0" y="54000"/>
                </a:moveTo>
                <a:cubicBezTo>
                  <a:pt x="0" y="24177"/>
                  <a:pt x="24177" y="0"/>
                  <a:pt x="54000" y="0"/>
                </a:cubicBezTo>
                <a:lnTo>
                  <a:pt x="1134000" y="0"/>
                </a:lnTo>
                <a:cubicBezTo>
                  <a:pt x="1163823" y="0"/>
                  <a:pt x="1188000" y="24177"/>
                  <a:pt x="1188000" y="54000"/>
                </a:cubicBezTo>
                <a:lnTo>
                  <a:pt x="1188000" y="485999"/>
                </a:lnTo>
                <a:cubicBezTo>
                  <a:pt x="1188000" y="515822"/>
                  <a:pt x="1163823" y="539999"/>
                  <a:pt x="1134000" y="539999"/>
                </a:cubicBezTo>
                <a:lnTo>
                  <a:pt x="54000" y="539999"/>
                </a:lnTo>
                <a:cubicBezTo>
                  <a:pt x="24177" y="539999"/>
                  <a:pt x="0" y="515822"/>
                  <a:pt x="0" y="485999"/>
                </a:cubicBezTo>
                <a:lnTo>
                  <a:pt x="0" y="54000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40581" tIns="32326" rIns="40581" bIns="32326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1300" kern="1200"/>
              <a:t>특가</a:t>
            </a:r>
            <a:r>
              <a:rPr lang="en-US" altLang="ko-KR" sz="1300" kern="1200"/>
              <a:t>/</a:t>
            </a:r>
            <a:r>
              <a:rPr lang="ko-KR" altLang="en-US" sz="1300" kern="1200"/>
              <a:t>혜택</a:t>
            </a:r>
            <a:endParaRPr lang="ko-KR" altLang="en-US" sz="1300" kern="1200"/>
          </a:p>
        </p:txBody>
      </p:sp>
      <p:sp>
        <p:nvSpPr>
          <p:cNvPr id="79" name="자유형 78"/>
          <p:cNvSpPr/>
          <p:nvPr/>
        </p:nvSpPr>
        <p:spPr>
          <a:xfrm>
            <a:off x="4353359" y="2718701"/>
            <a:ext cx="118800" cy="445500"/>
          </a:xfrm>
          <a:custGeom>
            <a:avLst/>
            <a:gdLst/>
            <a:rect l="0" t="0" r="0" b="0"/>
            <a:pathLst>
              <a:path>
                <a:moveTo>
                  <a:pt x="0" y="0"/>
                </a:moveTo>
                <a:lnTo>
                  <a:pt x="0" y="445500"/>
                </a:lnTo>
                <a:lnTo>
                  <a:pt x="118800" y="445500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0" name="자유형 79"/>
          <p:cNvSpPr/>
          <p:nvPr/>
        </p:nvSpPr>
        <p:spPr>
          <a:xfrm>
            <a:off x="4472159" y="2867201"/>
            <a:ext cx="950400" cy="582055"/>
          </a:xfrm>
          <a:custGeom>
            <a:avLst/>
            <a:gdLst>
              <a:gd name="connsiteX0" fmla="*/ 0 w 950400"/>
              <a:gd name="connsiteY0" fmla="*/ 59400 h 594000"/>
              <a:gd name="connsiteX1" fmla="*/ 59400 w 950400"/>
              <a:gd name="connsiteY1" fmla="*/ 0 h 594000"/>
              <a:gd name="connsiteX2" fmla="*/ 891000 w 950400"/>
              <a:gd name="connsiteY2" fmla="*/ 0 h 594000"/>
              <a:gd name="connsiteX3" fmla="*/ 950400 w 950400"/>
              <a:gd name="connsiteY3" fmla="*/ 59400 h 594000"/>
              <a:gd name="connsiteX4" fmla="*/ 950400 w 950400"/>
              <a:gd name="connsiteY4" fmla="*/ 534600 h 594000"/>
              <a:gd name="connsiteX5" fmla="*/ 891000 w 950400"/>
              <a:gd name="connsiteY5" fmla="*/ 594000 h 594000"/>
              <a:gd name="connsiteX6" fmla="*/ 59400 w 950400"/>
              <a:gd name="connsiteY6" fmla="*/ 594000 h 594000"/>
              <a:gd name="connsiteX7" fmla="*/ 0 w 950400"/>
              <a:gd name="connsiteY7" fmla="*/ 534600 h 594000"/>
              <a:gd name="connsiteX8" fmla="*/ 0 w 950400"/>
              <a:gd name="connsiteY8" fmla="*/ 59400 h 594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400" h="594000">
                <a:moveTo>
                  <a:pt x="0" y="59400"/>
                </a:moveTo>
                <a:cubicBezTo>
                  <a:pt x="0" y="26594"/>
                  <a:pt x="26594" y="0"/>
                  <a:pt x="59400" y="0"/>
                </a:cubicBezTo>
                <a:lnTo>
                  <a:pt x="891000" y="0"/>
                </a:lnTo>
                <a:cubicBezTo>
                  <a:pt x="923806" y="0"/>
                  <a:pt x="950400" y="26594"/>
                  <a:pt x="950400" y="59400"/>
                </a:cubicBezTo>
                <a:lnTo>
                  <a:pt x="950400" y="534600"/>
                </a:lnTo>
                <a:cubicBezTo>
                  <a:pt x="950400" y="567406"/>
                  <a:pt x="923806" y="594000"/>
                  <a:pt x="891000" y="594000"/>
                </a:cubicBezTo>
                <a:lnTo>
                  <a:pt x="59400" y="594000"/>
                </a:lnTo>
                <a:cubicBezTo>
                  <a:pt x="26594" y="594000"/>
                  <a:pt x="0" y="567406"/>
                  <a:pt x="0" y="534600"/>
                </a:cubicBezTo>
                <a:lnTo>
                  <a:pt x="0" y="5940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42163" tIns="33908" rIns="42163" bIns="33908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1300" kern="1200"/>
              <a:t>광고</a:t>
            </a:r>
            <a:endParaRPr lang="ko-KR" altLang="en-US" sz="1300" kern="1200"/>
          </a:p>
        </p:txBody>
      </p:sp>
    </p:spTree>
    <p:extLst>
      <p:ext uri="{BB962C8B-B14F-4D97-AF65-F5344CB8AC3E}">
        <p14:creationId xmlns:p14="http://schemas.microsoft.com/office/powerpoint/2010/main" val="342398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프로세스 정의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5125" y="961770"/>
            <a:ext cx="82441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1.</a:t>
            </a:r>
            <a:r>
              <a:rPr lang="ko-KR" altLang="en-US" sz="1000"/>
              <a:t>공지관리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528892" y="2997490"/>
            <a:ext cx="134112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2. QnA</a:t>
            </a:r>
            <a:r>
              <a:rPr lang="ko-KR" altLang="en-US" sz="1000"/>
              <a:t> 게시판 관리</a:t>
            </a:r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4781778" y="968645"/>
            <a:ext cx="862518" cy="3887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3. </a:t>
            </a:r>
            <a:r>
              <a:rPr lang="ko-KR" altLang="en-US" sz="1000"/>
              <a:t>회원관리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  </a:t>
            </a:r>
            <a:r>
              <a:rPr lang="ko-KR" altLang="en-US" sz="1000"/>
              <a:t>● 회원</a:t>
            </a:r>
            <a:endParaRPr lang="ko-KR" altLang="en-US" sz="1000"/>
          </a:p>
        </p:txBody>
      </p:sp>
      <p:sp>
        <p:nvSpPr>
          <p:cNvPr id="46" name="자유형 45"/>
          <p:cNvSpPr>
            <a:spLocks noChangeAspect="1"/>
          </p:cNvSpPr>
          <p:nvPr/>
        </p:nvSpPr>
        <p:spPr>
          <a:xfrm rot="80445">
            <a:off x="2635332" y="3711373"/>
            <a:ext cx="379309" cy="63143"/>
          </a:xfrm>
          <a:custGeom>
            <a:avLst/>
            <a:gdLst/>
            <a:rect l="0" t="0" r="0" b="0"/>
            <a:pathLst>
              <a:path>
                <a:moveTo>
                  <a:pt x="0" y="33002"/>
                </a:moveTo>
                <a:lnTo>
                  <a:pt x="379309" y="33002"/>
                </a:lnTo>
              </a:path>
            </a:pathLst>
          </a:custGeom>
          <a:noFill/>
          <a:ln w="25400" cap="flat" cmpd="sng" algn="ctr"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</p:sp>
      <p:grpSp>
        <p:nvGrpSpPr>
          <p:cNvPr id="175" name="그룹 174"/>
          <p:cNvGrpSpPr/>
          <p:nvPr/>
        </p:nvGrpSpPr>
        <p:grpSpPr>
          <a:xfrm rot="0">
            <a:off x="646060" y="1185656"/>
            <a:ext cx="3153928" cy="861042"/>
            <a:chOff x="1002143" y="4989962"/>
            <a:chExt cx="2586304" cy="927326"/>
          </a:xfrm>
        </p:grpSpPr>
        <p:sp>
          <p:nvSpPr>
            <p:cNvPr id="176" name="자유형 175"/>
            <p:cNvSpPr/>
            <p:nvPr/>
          </p:nvSpPr>
          <p:spPr>
            <a:xfrm>
              <a:off x="1002143" y="518563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고객센터</a:t>
              </a:r>
              <a:endParaRPr lang="ko-KR" altLang="en-US" sz="800"/>
            </a:p>
          </p:txBody>
        </p:sp>
        <p:sp>
          <p:nvSpPr>
            <p:cNvPr id="177" name="자유형 176"/>
            <p:cNvSpPr/>
            <p:nvPr/>
          </p:nvSpPr>
          <p:spPr>
            <a:xfrm rot="19457600">
              <a:off x="1651237" y="5204955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178" name="자유형 177"/>
            <p:cNvSpPr/>
            <p:nvPr/>
          </p:nvSpPr>
          <p:spPr>
            <a:xfrm>
              <a:off x="1954992" y="4989962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공지 등록</a:t>
              </a:r>
              <a:endParaRPr lang="ko-KR" altLang="en-US" sz="800" kern="1200"/>
            </a:p>
          </p:txBody>
        </p:sp>
        <p:sp>
          <p:nvSpPr>
            <p:cNvPr id="179" name="자유형 178"/>
            <p:cNvSpPr/>
            <p:nvPr/>
          </p:nvSpPr>
          <p:spPr>
            <a:xfrm rot="2142401">
              <a:off x="1651237" y="5440616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0" rIns="171951" bIns="24621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180" name="자유형 179"/>
            <p:cNvSpPr/>
            <p:nvPr/>
          </p:nvSpPr>
          <p:spPr>
            <a:xfrm>
              <a:off x="1954992" y="5381311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공지 보기</a:t>
              </a:r>
              <a:endParaRPr lang="ko-KR" altLang="en-US" sz="800" kern="1200"/>
            </a:p>
          </p:txBody>
        </p:sp>
        <p:sp>
          <p:nvSpPr>
            <p:cNvPr id="181" name="자유형 180"/>
            <p:cNvSpPr/>
            <p:nvPr/>
          </p:nvSpPr>
          <p:spPr>
            <a:xfrm rot="19457600">
              <a:off x="2604086" y="5400627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182" name="자유형 181"/>
            <p:cNvSpPr/>
            <p:nvPr/>
          </p:nvSpPr>
          <p:spPr>
            <a:xfrm>
              <a:off x="2907841" y="518563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삭제</a:t>
              </a:r>
              <a:endParaRPr lang="ko-KR" altLang="en-US" sz="800" kern="1200"/>
            </a:p>
          </p:txBody>
        </p:sp>
        <p:sp>
          <p:nvSpPr>
            <p:cNvPr id="183" name="자유형 182"/>
            <p:cNvSpPr/>
            <p:nvPr/>
          </p:nvSpPr>
          <p:spPr>
            <a:xfrm rot="2142401">
              <a:off x="2604086" y="5625980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1" rIns="171951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184" name="자유형 183"/>
            <p:cNvSpPr/>
            <p:nvPr/>
          </p:nvSpPr>
          <p:spPr>
            <a:xfrm>
              <a:off x="2907841" y="5576985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수정</a:t>
              </a:r>
              <a:endParaRPr lang="ko-KR" altLang="en-US" sz="800" kern="1200"/>
            </a:p>
          </p:txBody>
        </p:sp>
      </p:grpSp>
      <p:sp>
        <p:nvSpPr>
          <p:cNvPr id="242" name="자유형 241"/>
          <p:cNvSpPr/>
          <p:nvPr/>
        </p:nvSpPr>
        <p:spPr>
          <a:xfrm>
            <a:off x="654043" y="3416796"/>
            <a:ext cx="829981" cy="315979"/>
          </a:xfrm>
          <a:custGeom>
            <a:avLst/>
            <a:gdLst>
              <a:gd name="connsiteX0" fmla="*/ 0 w 680606"/>
              <a:gd name="connsiteY0" fmla="*/ 34030 h 340303"/>
              <a:gd name="connsiteX1" fmla="*/ 34030 w 680606"/>
              <a:gd name="connsiteY1" fmla="*/ 0 h 340303"/>
              <a:gd name="connsiteX2" fmla="*/ 646576 w 680606"/>
              <a:gd name="connsiteY2" fmla="*/ 0 h 340303"/>
              <a:gd name="connsiteX3" fmla="*/ 680606 w 680606"/>
              <a:gd name="connsiteY3" fmla="*/ 34030 h 340303"/>
              <a:gd name="connsiteX4" fmla="*/ 680606 w 680606"/>
              <a:gd name="connsiteY4" fmla="*/ 306273 h 340303"/>
              <a:gd name="connsiteX5" fmla="*/ 646576 w 680606"/>
              <a:gd name="connsiteY5" fmla="*/ 340303 h 340303"/>
              <a:gd name="connsiteX6" fmla="*/ 34030 w 680606"/>
              <a:gd name="connsiteY6" fmla="*/ 340303 h 340303"/>
              <a:gd name="connsiteX7" fmla="*/ 0 w 680606"/>
              <a:gd name="connsiteY7" fmla="*/ 306273 h 340303"/>
              <a:gd name="connsiteX8" fmla="*/ 0 w 680606"/>
              <a:gd name="connsiteY8" fmla="*/ 34030 h 3403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606" h="340303">
                <a:moveTo>
                  <a:pt x="0" y="34030"/>
                </a:moveTo>
                <a:cubicBezTo>
                  <a:pt x="0" y="15236"/>
                  <a:pt x="15236" y="0"/>
                  <a:pt x="34030" y="0"/>
                </a:cubicBezTo>
                <a:lnTo>
                  <a:pt x="646576" y="0"/>
                </a:lnTo>
                <a:cubicBezTo>
                  <a:pt x="665370" y="0"/>
                  <a:pt x="680606" y="15236"/>
                  <a:pt x="680606" y="34030"/>
                </a:cubicBezTo>
                <a:lnTo>
                  <a:pt x="680606" y="306273"/>
                </a:lnTo>
                <a:cubicBezTo>
                  <a:pt x="680606" y="325067"/>
                  <a:pt x="665370" y="340303"/>
                  <a:pt x="646576" y="340303"/>
                </a:cubicBezTo>
                <a:lnTo>
                  <a:pt x="34030" y="340303"/>
                </a:lnTo>
                <a:cubicBezTo>
                  <a:pt x="15236" y="340303"/>
                  <a:pt x="0" y="325067"/>
                  <a:pt x="0" y="306273"/>
                </a:cubicBezTo>
                <a:lnTo>
                  <a:pt x="0" y="3403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6317" tIns="16317" rIns="16317" bIns="16317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altLang="ko-KR" sz="800" kern="1200"/>
              <a:t>QnA</a:t>
            </a:r>
            <a:endParaRPr lang="en-US" altLang="ko-KR" sz="800" kern="1200"/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800"/>
              <a:t>목록보기</a:t>
            </a:r>
            <a:endParaRPr lang="en-US" altLang="ko-KR" sz="800" kern="1200"/>
          </a:p>
        </p:txBody>
      </p:sp>
      <p:sp>
        <p:nvSpPr>
          <p:cNvPr id="243" name="자유형 242"/>
          <p:cNvSpPr/>
          <p:nvPr/>
        </p:nvSpPr>
        <p:spPr>
          <a:xfrm rot="19457600">
            <a:off x="1446406" y="3423739"/>
            <a:ext cx="408849" cy="61287"/>
          </a:xfrm>
          <a:custGeom>
            <a:avLst/>
            <a:gdLst>
              <a:gd name="connsiteX0" fmla="*/ 0 w 335267"/>
              <a:gd name="connsiteY0" fmla="*/ 33002 h 66005"/>
              <a:gd name="connsiteX1" fmla="*/ 335267 w 335267"/>
              <a:gd name="connsiteY1" fmla="*/ 33002 h 660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67" h="66005">
                <a:moveTo>
                  <a:pt x="0" y="33002"/>
                </a:moveTo>
                <a:lnTo>
                  <a:pt x="335267" y="33002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71951" tIns="24621" rIns="171952" bIns="2462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ko-KR" altLang="en-US" sz="1000" kern="1200"/>
          </a:p>
        </p:txBody>
      </p:sp>
      <p:sp>
        <p:nvSpPr>
          <p:cNvPr id="244" name="자유형 243"/>
          <p:cNvSpPr/>
          <p:nvPr/>
        </p:nvSpPr>
        <p:spPr>
          <a:xfrm>
            <a:off x="1816017" y="3226872"/>
            <a:ext cx="829981" cy="315979"/>
          </a:xfrm>
          <a:custGeom>
            <a:avLst/>
            <a:gdLst>
              <a:gd name="connsiteX0" fmla="*/ 0 w 680606"/>
              <a:gd name="connsiteY0" fmla="*/ 34030 h 340303"/>
              <a:gd name="connsiteX1" fmla="*/ 34030 w 680606"/>
              <a:gd name="connsiteY1" fmla="*/ 0 h 340303"/>
              <a:gd name="connsiteX2" fmla="*/ 646576 w 680606"/>
              <a:gd name="connsiteY2" fmla="*/ 0 h 340303"/>
              <a:gd name="connsiteX3" fmla="*/ 680606 w 680606"/>
              <a:gd name="connsiteY3" fmla="*/ 34030 h 340303"/>
              <a:gd name="connsiteX4" fmla="*/ 680606 w 680606"/>
              <a:gd name="connsiteY4" fmla="*/ 306273 h 340303"/>
              <a:gd name="connsiteX5" fmla="*/ 646576 w 680606"/>
              <a:gd name="connsiteY5" fmla="*/ 340303 h 340303"/>
              <a:gd name="connsiteX6" fmla="*/ 34030 w 680606"/>
              <a:gd name="connsiteY6" fmla="*/ 340303 h 340303"/>
              <a:gd name="connsiteX7" fmla="*/ 0 w 680606"/>
              <a:gd name="connsiteY7" fmla="*/ 306273 h 340303"/>
              <a:gd name="connsiteX8" fmla="*/ 0 w 680606"/>
              <a:gd name="connsiteY8" fmla="*/ 34030 h 3403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606" h="340303">
                <a:moveTo>
                  <a:pt x="0" y="34030"/>
                </a:moveTo>
                <a:cubicBezTo>
                  <a:pt x="0" y="15236"/>
                  <a:pt x="15236" y="0"/>
                  <a:pt x="34030" y="0"/>
                </a:cubicBezTo>
                <a:lnTo>
                  <a:pt x="646576" y="0"/>
                </a:lnTo>
                <a:cubicBezTo>
                  <a:pt x="665370" y="0"/>
                  <a:pt x="680606" y="15236"/>
                  <a:pt x="680606" y="34030"/>
                </a:cubicBezTo>
                <a:lnTo>
                  <a:pt x="680606" y="306273"/>
                </a:lnTo>
                <a:cubicBezTo>
                  <a:pt x="680606" y="325067"/>
                  <a:pt x="665370" y="340303"/>
                  <a:pt x="646576" y="340303"/>
                </a:cubicBezTo>
                <a:lnTo>
                  <a:pt x="34030" y="340303"/>
                </a:lnTo>
                <a:cubicBezTo>
                  <a:pt x="15236" y="340303"/>
                  <a:pt x="0" y="325067"/>
                  <a:pt x="0" y="306273"/>
                </a:cubicBezTo>
                <a:lnTo>
                  <a:pt x="0" y="3403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6317" tIns="16317" rIns="16317" bIns="16317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800"/>
              <a:t>등록</a:t>
            </a:r>
            <a:endParaRPr lang="ko-KR" altLang="en-US" sz="800" kern="1200"/>
          </a:p>
        </p:txBody>
      </p:sp>
      <p:sp>
        <p:nvSpPr>
          <p:cNvPr id="245" name="자유형 244"/>
          <p:cNvSpPr/>
          <p:nvPr/>
        </p:nvSpPr>
        <p:spPr>
          <a:xfrm rot="2142401">
            <a:off x="1444785" y="3652475"/>
            <a:ext cx="408849" cy="61287"/>
          </a:xfrm>
          <a:custGeom>
            <a:avLst/>
            <a:gdLst>
              <a:gd name="connsiteX0" fmla="*/ 0 w 335267"/>
              <a:gd name="connsiteY0" fmla="*/ 33002 h 66005"/>
              <a:gd name="connsiteX1" fmla="*/ 335267 w 335267"/>
              <a:gd name="connsiteY1" fmla="*/ 33002 h 660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67" h="66005">
                <a:moveTo>
                  <a:pt x="0" y="33002"/>
                </a:moveTo>
                <a:lnTo>
                  <a:pt x="335267" y="33002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71952" tIns="24620" rIns="171951" bIns="24621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ko-KR" altLang="en-US" sz="1000" kern="1200"/>
          </a:p>
        </p:txBody>
      </p:sp>
      <p:sp>
        <p:nvSpPr>
          <p:cNvPr id="246" name="자유형 245"/>
          <p:cNvSpPr/>
          <p:nvPr/>
        </p:nvSpPr>
        <p:spPr>
          <a:xfrm>
            <a:off x="1816017" y="3606721"/>
            <a:ext cx="829981" cy="315979"/>
          </a:xfrm>
          <a:custGeom>
            <a:avLst/>
            <a:gdLst>
              <a:gd name="connsiteX0" fmla="*/ 0 w 680606"/>
              <a:gd name="connsiteY0" fmla="*/ 34030 h 340303"/>
              <a:gd name="connsiteX1" fmla="*/ 34030 w 680606"/>
              <a:gd name="connsiteY1" fmla="*/ 0 h 340303"/>
              <a:gd name="connsiteX2" fmla="*/ 646576 w 680606"/>
              <a:gd name="connsiteY2" fmla="*/ 0 h 340303"/>
              <a:gd name="connsiteX3" fmla="*/ 680606 w 680606"/>
              <a:gd name="connsiteY3" fmla="*/ 34030 h 340303"/>
              <a:gd name="connsiteX4" fmla="*/ 680606 w 680606"/>
              <a:gd name="connsiteY4" fmla="*/ 306273 h 340303"/>
              <a:gd name="connsiteX5" fmla="*/ 646576 w 680606"/>
              <a:gd name="connsiteY5" fmla="*/ 340303 h 340303"/>
              <a:gd name="connsiteX6" fmla="*/ 34030 w 680606"/>
              <a:gd name="connsiteY6" fmla="*/ 340303 h 340303"/>
              <a:gd name="connsiteX7" fmla="*/ 0 w 680606"/>
              <a:gd name="connsiteY7" fmla="*/ 306273 h 340303"/>
              <a:gd name="connsiteX8" fmla="*/ 0 w 680606"/>
              <a:gd name="connsiteY8" fmla="*/ 34030 h 3403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606" h="340303">
                <a:moveTo>
                  <a:pt x="0" y="34030"/>
                </a:moveTo>
                <a:cubicBezTo>
                  <a:pt x="0" y="15236"/>
                  <a:pt x="15236" y="0"/>
                  <a:pt x="34030" y="0"/>
                </a:cubicBezTo>
                <a:lnTo>
                  <a:pt x="646576" y="0"/>
                </a:lnTo>
                <a:cubicBezTo>
                  <a:pt x="665370" y="0"/>
                  <a:pt x="680606" y="15236"/>
                  <a:pt x="680606" y="34030"/>
                </a:cubicBezTo>
                <a:lnTo>
                  <a:pt x="680606" y="306273"/>
                </a:lnTo>
                <a:cubicBezTo>
                  <a:pt x="680606" y="325067"/>
                  <a:pt x="665370" y="340303"/>
                  <a:pt x="646576" y="340303"/>
                </a:cubicBezTo>
                <a:lnTo>
                  <a:pt x="34030" y="340303"/>
                </a:lnTo>
                <a:cubicBezTo>
                  <a:pt x="15236" y="340303"/>
                  <a:pt x="0" y="325067"/>
                  <a:pt x="0" y="306273"/>
                </a:cubicBezTo>
                <a:lnTo>
                  <a:pt x="0" y="3403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6317" tIns="16317" rIns="16317" bIns="16317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800"/>
              <a:t>보기</a:t>
            </a:r>
            <a:endParaRPr lang="ko-KR" altLang="en-US" sz="800" kern="1200"/>
          </a:p>
        </p:txBody>
      </p:sp>
      <p:sp>
        <p:nvSpPr>
          <p:cNvPr id="247" name="자유형 246"/>
          <p:cNvSpPr/>
          <p:nvPr/>
        </p:nvSpPr>
        <p:spPr>
          <a:xfrm rot="19457600">
            <a:off x="2608379" y="3469277"/>
            <a:ext cx="408849" cy="61287"/>
          </a:xfrm>
          <a:custGeom>
            <a:avLst/>
            <a:gdLst>
              <a:gd name="connsiteX0" fmla="*/ 0 w 335267"/>
              <a:gd name="connsiteY0" fmla="*/ 33002 h 66005"/>
              <a:gd name="connsiteX1" fmla="*/ 335267 w 335267"/>
              <a:gd name="connsiteY1" fmla="*/ 33002 h 660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67" h="66005">
                <a:moveTo>
                  <a:pt x="0" y="33002"/>
                </a:moveTo>
                <a:lnTo>
                  <a:pt x="335267" y="33002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71951" tIns="24621" rIns="171952" bIns="2462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ko-KR" altLang="en-US" sz="1000" kern="1200"/>
          </a:p>
        </p:txBody>
      </p:sp>
      <p:sp>
        <p:nvSpPr>
          <p:cNvPr id="248" name="자유형 247"/>
          <p:cNvSpPr/>
          <p:nvPr/>
        </p:nvSpPr>
        <p:spPr>
          <a:xfrm>
            <a:off x="2990010" y="3224285"/>
            <a:ext cx="829981" cy="315979"/>
          </a:xfrm>
          <a:custGeom>
            <a:avLst/>
            <a:gdLst>
              <a:gd name="connsiteX0" fmla="*/ 0 w 680606"/>
              <a:gd name="connsiteY0" fmla="*/ 34030 h 340303"/>
              <a:gd name="connsiteX1" fmla="*/ 34030 w 680606"/>
              <a:gd name="connsiteY1" fmla="*/ 0 h 340303"/>
              <a:gd name="connsiteX2" fmla="*/ 646576 w 680606"/>
              <a:gd name="connsiteY2" fmla="*/ 0 h 340303"/>
              <a:gd name="connsiteX3" fmla="*/ 680606 w 680606"/>
              <a:gd name="connsiteY3" fmla="*/ 34030 h 340303"/>
              <a:gd name="connsiteX4" fmla="*/ 680606 w 680606"/>
              <a:gd name="connsiteY4" fmla="*/ 306273 h 340303"/>
              <a:gd name="connsiteX5" fmla="*/ 646576 w 680606"/>
              <a:gd name="connsiteY5" fmla="*/ 340303 h 340303"/>
              <a:gd name="connsiteX6" fmla="*/ 34030 w 680606"/>
              <a:gd name="connsiteY6" fmla="*/ 340303 h 340303"/>
              <a:gd name="connsiteX7" fmla="*/ 0 w 680606"/>
              <a:gd name="connsiteY7" fmla="*/ 306273 h 340303"/>
              <a:gd name="connsiteX8" fmla="*/ 0 w 680606"/>
              <a:gd name="connsiteY8" fmla="*/ 34030 h 3403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606" h="340303">
                <a:moveTo>
                  <a:pt x="0" y="34030"/>
                </a:moveTo>
                <a:cubicBezTo>
                  <a:pt x="0" y="15236"/>
                  <a:pt x="15236" y="0"/>
                  <a:pt x="34030" y="0"/>
                </a:cubicBezTo>
                <a:lnTo>
                  <a:pt x="646576" y="0"/>
                </a:lnTo>
                <a:cubicBezTo>
                  <a:pt x="665370" y="0"/>
                  <a:pt x="680606" y="15236"/>
                  <a:pt x="680606" y="34030"/>
                </a:cubicBezTo>
                <a:lnTo>
                  <a:pt x="680606" y="306273"/>
                </a:lnTo>
                <a:cubicBezTo>
                  <a:pt x="680606" y="325067"/>
                  <a:pt x="665370" y="340303"/>
                  <a:pt x="646576" y="340303"/>
                </a:cubicBezTo>
                <a:lnTo>
                  <a:pt x="34030" y="340303"/>
                </a:lnTo>
                <a:cubicBezTo>
                  <a:pt x="15236" y="340303"/>
                  <a:pt x="0" y="325067"/>
                  <a:pt x="0" y="306273"/>
                </a:cubicBezTo>
                <a:lnTo>
                  <a:pt x="0" y="3403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6317" tIns="16317" rIns="16317" bIns="16317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800"/>
              <a:t>수정</a:t>
            </a:r>
            <a:endParaRPr lang="ko-KR" altLang="en-US" sz="800" kern="1200"/>
          </a:p>
        </p:txBody>
      </p:sp>
      <p:sp>
        <p:nvSpPr>
          <p:cNvPr id="249" name="자유형 248"/>
          <p:cNvSpPr/>
          <p:nvPr/>
        </p:nvSpPr>
        <p:spPr>
          <a:xfrm rot="2142401">
            <a:off x="2606758" y="4000840"/>
            <a:ext cx="408849" cy="61287"/>
          </a:xfrm>
          <a:custGeom>
            <a:avLst/>
            <a:gdLst>
              <a:gd name="connsiteX0" fmla="*/ 0 w 335267"/>
              <a:gd name="connsiteY0" fmla="*/ 33002 h 66005"/>
              <a:gd name="connsiteX1" fmla="*/ 335267 w 335267"/>
              <a:gd name="connsiteY1" fmla="*/ 33002 h 660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67" h="66005">
                <a:moveTo>
                  <a:pt x="0" y="33002"/>
                </a:moveTo>
                <a:lnTo>
                  <a:pt x="335267" y="33002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71952" tIns="24621" rIns="171951" bIns="2462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ko-KR" altLang="en-US" sz="1000" kern="1200"/>
          </a:p>
        </p:txBody>
      </p:sp>
      <p:sp>
        <p:nvSpPr>
          <p:cNvPr id="250" name="자유형 249"/>
          <p:cNvSpPr/>
          <p:nvPr/>
        </p:nvSpPr>
        <p:spPr>
          <a:xfrm>
            <a:off x="2990010" y="3604133"/>
            <a:ext cx="829981" cy="315979"/>
          </a:xfrm>
          <a:custGeom>
            <a:avLst/>
            <a:gdLst>
              <a:gd name="connsiteX0" fmla="*/ 0 w 680606"/>
              <a:gd name="connsiteY0" fmla="*/ 34030 h 340303"/>
              <a:gd name="connsiteX1" fmla="*/ 34030 w 680606"/>
              <a:gd name="connsiteY1" fmla="*/ 0 h 340303"/>
              <a:gd name="connsiteX2" fmla="*/ 646576 w 680606"/>
              <a:gd name="connsiteY2" fmla="*/ 0 h 340303"/>
              <a:gd name="connsiteX3" fmla="*/ 680606 w 680606"/>
              <a:gd name="connsiteY3" fmla="*/ 34030 h 340303"/>
              <a:gd name="connsiteX4" fmla="*/ 680606 w 680606"/>
              <a:gd name="connsiteY4" fmla="*/ 306273 h 340303"/>
              <a:gd name="connsiteX5" fmla="*/ 646576 w 680606"/>
              <a:gd name="connsiteY5" fmla="*/ 340303 h 340303"/>
              <a:gd name="connsiteX6" fmla="*/ 34030 w 680606"/>
              <a:gd name="connsiteY6" fmla="*/ 340303 h 340303"/>
              <a:gd name="connsiteX7" fmla="*/ 0 w 680606"/>
              <a:gd name="connsiteY7" fmla="*/ 306273 h 340303"/>
              <a:gd name="connsiteX8" fmla="*/ 0 w 680606"/>
              <a:gd name="connsiteY8" fmla="*/ 34030 h 3403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606" h="340303">
                <a:moveTo>
                  <a:pt x="0" y="34030"/>
                </a:moveTo>
                <a:cubicBezTo>
                  <a:pt x="0" y="15236"/>
                  <a:pt x="15236" y="0"/>
                  <a:pt x="34030" y="0"/>
                </a:cubicBezTo>
                <a:lnTo>
                  <a:pt x="646576" y="0"/>
                </a:lnTo>
                <a:cubicBezTo>
                  <a:pt x="665370" y="0"/>
                  <a:pt x="680606" y="15236"/>
                  <a:pt x="680606" y="34030"/>
                </a:cubicBezTo>
                <a:lnTo>
                  <a:pt x="680606" y="306273"/>
                </a:lnTo>
                <a:cubicBezTo>
                  <a:pt x="680606" y="325067"/>
                  <a:pt x="665370" y="340303"/>
                  <a:pt x="646576" y="340303"/>
                </a:cubicBezTo>
                <a:lnTo>
                  <a:pt x="34030" y="340303"/>
                </a:lnTo>
                <a:cubicBezTo>
                  <a:pt x="15236" y="340303"/>
                  <a:pt x="0" y="325067"/>
                  <a:pt x="0" y="306273"/>
                </a:cubicBezTo>
                <a:lnTo>
                  <a:pt x="0" y="3403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6317" tIns="16317" rIns="16317" bIns="16317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800"/>
              <a:t>삭제</a:t>
            </a:r>
            <a:endParaRPr lang="ko-KR" altLang="en-US" sz="800" kern="1200"/>
          </a:p>
        </p:txBody>
      </p:sp>
      <p:sp>
        <p:nvSpPr>
          <p:cNvPr id="251" name="자유형 250"/>
          <p:cNvSpPr/>
          <p:nvPr/>
        </p:nvSpPr>
        <p:spPr>
          <a:xfrm>
            <a:off x="2987522" y="3989911"/>
            <a:ext cx="829981" cy="315979"/>
          </a:xfrm>
          <a:custGeom>
            <a:avLst/>
            <a:gdLst>
              <a:gd name="connsiteX0" fmla="*/ 0 w 680606"/>
              <a:gd name="connsiteY0" fmla="*/ 34030 h 340303"/>
              <a:gd name="connsiteX1" fmla="*/ 34030 w 680606"/>
              <a:gd name="connsiteY1" fmla="*/ 0 h 340303"/>
              <a:gd name="connsiteX2" fmla="*/ 646576 w 680606"/>
              <a:gd name="connsiteY2" fmla="*/ 0 h 340303"/>
              <a:gd name="connsiteX3" fmla="*/ 680606 w 680606"/>
              <a:gd name="connsiteY3" fmla="*/ 34030 h 340303"/>
              <a:gd name="connsiteX4" fmla="*/ 680606 w 680606"/>
              <a:gd name="connsiteY4" fmla="*/ 306273 h 340303"/>
              <a:gd name="connsiteX5" fmla="*/ 646576 w 680606"/>
              <a:gd name="connsiteY5" fmla="*/ 340303 h 340303"/>
              <a:gd name="connsiteX6" fmla="*/ 34030 w 680606"/>
              <a:gd name="connsiteY6" fmla="*/ 340303 h 340303"/>
              <a:gd name="connsiteX7" fmla="*/ 0 w 680606"/>
              <a:gd name="connsiteY7" fmla="*/ 306273 h 340303"/>
              <a:gd name="connsiteX8" fmla="*/ 0 w 680606"/>
              <a:gd name="connsiteY8" fmla="*/ 34030 h 3403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606" h="340303">
                <a:moveTo>
                  <a:pt x="0" y="34030"/>
                </a:moveTo>
                <a:cubicBezTo>
                  <a:pt x="0" y="15236"/>
                  <a:pt x="15236" y="0"/>
                  <a:pt x="34030" y="0"/>
                </a:cubicBezTo>
                <a:lnTo>
                  <a:pt x="646576" y="0"/>
                </a:lnTo>
                <a:cubicBezTo>
                  <a:pt x="665370" y="0"/>
                  <a:pt x="680606" y="15236"/>
                  <a:pt x="680606" y="34030"/>
                </a:cubicBezTo>
                <a:lnTo>
                  <a:pt x="680606" y="306273"/>
                </a:lnTo>
                <a:cubicBezTo>
                  <a:pt x="680606" y="325067"/>
                  <a:pt x="665370" y="340303"/>
                  <a:pt x="646576" y="340303"/>
                </a:cubicBezTo>
                <a:lnTo>
                  <a:pt x="34030" y="340303"/>
                </a:lnTo>
                <a:cubicBezTo>
                  <a:pt x="15236" y="340303"/>
                  <a:pt x="0" y="325067"/>
                  <a:pt x="0" y="306273"/>
                </a:cubicBezTo>
                <a:lnTo>
                  <a:pt x="0" y="3403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6317" tIns="16317" rIns="16317" bIns="16317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800"/>
              <a:t>답글달기</a:t>
            </a:r>
            <a:endParaRPr lang="ko-KR" altLang="en-US" sz="800" kern="1200"/>
          </a:p>
        </p:txBody>
      </p:sp>
      <p:sp>
        <p:nvSpPr>
          <p:cNvPr id="253" name="TextBox 252"/>
          <p:cNvSpPr txBox="1"/>
          <p:nvPr/>
        </p:nvSpPr>
        <p:spPr>
          <a:xfrm>
            <a:off x="537153" y="5086622"/>
            <a:ext cx="8418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3. </a:t>
            </a:r>
            <a:r>
              <a:rPr lang="ko-KR" altLang="en-US" sz="1000"/>
              <a:t>회원관리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  </a:t>
            </a:r>
            <a:r>
              <a:rPr lang="ko-KR" altLang="en-US" sz="1000"/>
              <a:t>● 관리자</a:t>
            </a:r>
            <a:endParaRPr lang="ko-KR" altLang="en-US" sz="1000"/>
          </a:p>
        </p:txBody>
      </p:sp>
      <p:grpSp>
        <p:nvGrpSpPr>
          <p:cNvPr id="254" name="그룹 253"/>
          <p:cNvGrpSpPr/>
          <p:nvPr/>
        </p:nvGrpSpPr>
        <p:grpSpPr>
          <a:xfrm rot="0">
            <a:off x="643323" y="5297581"/>
            <a:ext cx="3153928" cy="679352"/>
            <a:chOff x="1002143" y="4994826"/>
            <a:chExt cx="2586304" cy="731654"/>
          </a:xfrm>
        </p:grpSpPr>
        <p:sp>
          <p:nvSpPr>
            <p:cNvPr id="255" name="자유형 254"/>
            <p:cNvSpPr/>
            <p:nvPr/>
          </p:nvSpPr>
          <p:spPr>
            <a:xfrm>
              <a:off x="1002143" y="518563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회원목록</a:t>
              </a:r>
              <a:endParaRPr lang="ko-KR" altLang="en-US" sz="800" kern="1200"/>
            </a:p>
          </p:txBody>
        </p:sp>
        <p:sp>
          <p:nvSpPr>
            <p:cNvPr id="256" name="자유형 255"/>
            <p:cNvSpPr/>
            <p:nvPr/>
          </p:nvSpPr>
          <p:spPr>
            <a:xfrm>
              <a:off x="1945498" y="5180762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회원목록 보기</a:t>
              </a:r>
              <a:endParaRPr lang="ko-KR" altLang="en-US" sz="800" kern="1200"/>
            </a:p>
          </p:txBody>
        </p:sp>
        <p:sp>
          <p:nvSpPr>
            <p:cNvPr id="257" name="자유형 256"/>
            <p:cNvSpPr/>
            <p:nvPr/>
          </p:nvSpPr>
          <p:spPr>
            <a:xfrm rot="19457600">
              <a:off x="2604086" y="5197895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58" name="자유형 257"/>
            <p:cNvSpPr/>
            <p:nvPr/>
          </p:nvSpPr>
          <p:spPr>
            <a:xfrm>
              <a:off x="2907841" y="499482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삭제</a:t>
              </a:r>
              <a:endParaRPr lang="ko-KR" altLang="en-US" sz="800" kern="1200"/>
            </a:p>
          </p:txBody>
        </p:sp>
        <p:sp>
          <p:nvSpPr>
            <p:cNvPr id="259" name="자유형 258"/>
            <p:cNvSpPr/>
            <p:nvPr/>
          </p:nvSpPr>
          <p:spPr>
            <a:xfrm rot="2142401">
              <a:off x="2604086" y="5459022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1" rIns="171951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60" name="자유형 259"/>
            <p:cNvSpPr/>
            <p:nvPr/>
          </p:nvSpPr>
          <p:spPr>
            <a:xfrm>
              <a:off x="2907841" y="5386177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취소</a:t>
              </a:r>
              <a:endParaRPr lang="ko-KR" altLang="en-US" sz="800" kern="1200"/>
            </a:p>
          </p:txBody>
        </p:sp>
        <p:sp>
          <p:nvSpPr>
            <p:cNvPr id="261" name="자유형 260"/>
            <p:cNvSpPr/>
            <p:nvPr/>
          </p:nvSpPr>
          <p:spPr>
            <a:xfrm flipV="1">
              <a:off x="1688034" y="5011257"/>
              <a:ext cx="254175" cy="679312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</p:grpSp>
      <p:grpSp>
        <p:nvGrpSpPr>
          <p:cNvPr id="187" name="그룹 186"/>
          <p:cNvGrpSpPr/>
          <p:nvPr/>
        </p:nvGrpSpPr>
        <p:grpSpPr>
          <a:xfrm rot="0">
            <a:off x="4951172" y="1210959"/>
            <a:ext cx="3153928" cy="676994"/>
            <a:chOff x="1002143" y="4994826"/>
            <a:chExt cx="2586304" cy="731654"/>
          </a:xfrm>
        </p:grpSpPr>
        <p:sp>
          <p:nvSpPr>
            <p:cNvPr id="188" name="자유형 187"/>
            <p:cNvSpPr/>
            <p:nvPr/>
          </p:nvSpPr>
          <p:spPr>
            <a:xfrm>
              <a:off x="1002143" y="518563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 kern="1200"/>
                <a:t>배송지 관리</a:t>
              </a:r>
              <a:endParaRPr lang="ko-KR" altLang="en-US" sz="800" kern="1200"/>
            </a:p>
          </p:txBody>
        </p:sp>
        <p:sp>
          <p:nvSpPr>
            <p:cNvPr id="190" name="자유형 189"/>
            <p:cNvSpPr/>
            <p:nvPr/>
          </p:nvSpPr>
          <p:spPr>
            <a:xfrm>
              <a:off x="1945498" y="5180762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배송지 보기</a:t>
              </a:r>
              <a:endParaRPr lang="ko-KR" altLang="en-US" sz="800" kern="1200"/>
            </a:p>
          </p:txBody>
        </p:sp>
        <p:sp>
          <p:nvSpPr>
            <p:cNvPr id="193" name="자유형 192"/>
            <p:cNvSpPr/>
            <p:nvPr/>
          </p:nvSpPr>
          <p:spPr>
            <a:xfrm rot="19457600">
              <a:off x="2604086" y="5197895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194" name="자유형 193"/>
            <p:cNvSpPr/>
            <p:nvPr/>
          </p:nvSpPr>
          <p:spPr>
            <a:xfrm>
              <a:off x="2907841" y="499482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수정</a:t>
              </a:r>
              <a:endParaRPr lang="ko-KR" altLang="en-US" sz="800" kern="1200"/>
            </a:p>
          </p:txBody>
        </p:sp>
        <p:sp>
          <p:nvSpPr>
            <p:cNvPr id="195" name="자유형 194"/>
            <p:cNvSpPr/>
            <p:nvPr/>
          </p:nvSpPr>
          <p:spPr>
            <a:xfrm rot="2142401">
              <a:off x="2604086" y="5459022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1" rIns="171951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196" name="자유형 195"/>
            <p:cNvSpPr/>
            <p:nvPr/>
          </p:nvSpPr>
          <p:spPr>
            <a:xfrm>
              <a:off x="2907841" y="5386177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삭제</a:t>
              </a:r>
              <a:endParaRPr lang="ko-KR" altLang="en-US" sz="800" kern="1200"/>
            </a:p>
          </p:txBody>
        </p:sp>
        <p:sp>
          <p:nvSpPr>
            <p:cNvPr id="197" name="자유형 196"/>
            <p:cNvSpPr/>
            <p:nvPr/>
          </p:nvSpPr>
          <p:spPr>
            <a:xfrm flipV="1">
              <a:off x="1688034" y="5011257"/>
              <a:ext cx="254175" cy="679312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</p:grpSp>
      <p:grpSp>
        <p:nvGrpSpPr>
          <p:cNvPr id="198" name="그룹 197"/>
          <p:cNvGrpSpPr/>
          <p:nvPr/>
        </p:nvGrpSpPr>
        <p:grpSpPr>
          <a:xfrm rot="0">
            <a:off x="4951172" y="2123232"/>
            <a:ext cx="3153928" cy="676994"/>
            <a:chOff x="1002143" y="4994826"/>
            <a:chExt cx="2586304" cy="731654"/>
          </a:xfrm>
        </p:grpSpPr>
        <p:sp>
          <p:nvSpPr>
            <p:cNvPr id="199" name="자유형 198"/>
            <p:cNvSpPr/>
            <p:nvPr/>
          </p:nvSpPr>
          <p:spPr>
            <a:xfrm>
              <a:off x="1002143" y="518563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장바구니</a:t>
              </a:r>
              <a:endParaRPr lang="ko-KR" altLang="en-US" sz="800" kern="1200"/>
            </a:p>
          </p:txBody>
        </p:sp>
        <p:sp>
          <p:nvSpPr>
            <p:cNvPr id="200" name="자유형 199"/>
            <p:cNvSpPr/>
            <p:nvPr/>
          </p:nvSpPr>
          <p:spPr>
            <a:xfrm>
              <a:off x="1945498" y="5180762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장바구니 보기</a:t>
              </a:r>
              <a:endParaRPr lang="ko-KR" altLang="en-US" sz="800" kern="1200"/>
            </a:p>
          </p:txBody>
        </p:sp>
        <p:sp>
          <p:nvSpPr>
            <p:cNvPr id="201" name="자유형 200"/>
            <p:cNvSpPr/>
            <p:nvPr/>
          </p:nvSpPr>
          <p:spPr>
            <a:xfrm rot="19457600">
              <a:off x="2604086" y="5197895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02" name="자유형 201"/>
            <p:cNvSpPr/>
            <p:nvPr/>
          </p:nvSpPr>
          <p:spPr>
            <a:xfrm>
              <a:off x="2907841" y="499482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삭제</a:t>
              </a:r>
              <a:endParaRPr lang="ko-KR" altLang="en-US" sz="800" kern="1200"/>
            </a:p>
          </p:txBody>
        </p:sp>
        <p:sp>
          <p:nvSpPr>
            <p:cNvPr id="203" name="자유형 202"/>
            <p:cNvSpPr/>
            <p:nvPr/>
          </p:nvSpPr>
          <p:spPr>
            <a:xfrm rot="2142401">
              <a:off x="2604086" y="5459022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1" rIns="171951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04" name="자유형 203"/>
            <p:cNvSpPr/>
            <p:nvPr/>
          </p:nvSpPr>
          <p:spPr>
            <a:xfrm>
              <a:off x="2907841" y="5386177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주문</a:t>
              </a:r>
              <a:endParaRPr lang="ko-KR" altLang="en-US" sz="800" kern="1200"/>
            </a:p>
          </p:txBody>
        </p:sp>
        <p:sp>
          <p:nvSpPr>
            <p:cNvPr id="205" name="자유형 204"/>
            <p:cNvSpPr/>
            <p:nvPr/>
          </p:nvSpPr>
          <p:spPr>
            <a:xfrm flipV="1">
              <a:off x="1688034" y="5011257"/>
              <a:ext cx="254175" cy="679312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</p:grpSp>
      <p:grpSp>
        <p:nvGrpSpPr>
          <p:cNvPr id="206" name="그룹 205"/>
          <p:cNvGrpSpPr/>
          <p:nvPr/>
        </p:nvGrpSpPr>
        <p:grpSpPr>
          <a:xfrm rot="0">
            <a:off x="4954293" y="2987621"/>
            <a:ext cx="3153928" cy="676994"/>
            <a:chOff x="1002143" y="4994826"/>
            <a:chExt cx="2586304" cy="731654"/>
          </a:xfrm>
        </p:grpSpPr>
        <p:sp>
          <p:nvSpPr>
            <p:cNvPr id="207" name="자유형 206"/>
            <p:cNvSpPr/>
            <p:nvPr/>
          </p:nvSpPr>
          <p:spPr>
            <a:xfrm>
              <a:off x="1002143" y="518563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찜목록</a:t>
              </a:r>
              <a:endParaRPr lang="ko-KR" altLang="en-US" sz="800" kern="1200"/>
            </a:p>
          </p:txBody>
        </p:sp>
        <p:sp>
          <p:nvSpPr>
            <p:cNvPr id="208" name="자유형 207"/>
            <p:cNvSpPr/>
            <p:nvPr/>
          </p:nvSpPr>
          <p:spPr>
            <a:xfrm>
              <a:off x="1945498" y="5180762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찜목록 보기</a:t>
              </a:r>
              <a:endParaRPr lang="ko-KR" altLang="en-US" sz="800" kern="1200"/>
            </a:p>
          </p:txBody>
        </p:sp>
        <p:sp>
          <p:nvSpPr>
            <p:cNvPr id="209" name="자유형 208"/>
            <p:cNvSpPr/>
            <p:nvPr/>
          </p:nvSpPr>
          <p:spPr>
            <a:xfrm rot="19457600">
              <a:off x="2604086" y="5197895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10" name="자유형 209"/>
            <p:cNvSpPr/>
            <p:nvPr/>
          </p:nvSpPr>
          <p:spPr>
            <a:xfrm>
              <a:off x="2907841" y="499482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삭제</a:t>
              </a:r>
              <a:endParaRPr lang="ko-KR" altLang="en-US" sz="800" kern="1200"/>
            </a:p>
          </p:txBody>
        </p:sp>
        <p:sp>
          <p:nvSpPr>
            <p:cNvPr id="211" name="자유형 210"/>
            <p:cNvSpPr/>
            <p:nvPr/>
          </p:nvSpPr>
          <p:spPr>
            <a:xfrm rot="2142401">
              <a:off x="2604086" y="5459022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1" rIns="171951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12" name="자유형 211"/>
            <p:cNvSpPr/>
            <p:nvPr/>
          </p:nvSpPr>
          <p:spPr>
            <a:xfrm>
              <a:off x="2907841" y="5386177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장바구니 담기</a:t>
              </a:r>
              <a:endParaRPr lang="ko-KR" altLang="en-US" sz="800" kern="1200"/>
            </a:p>
          </p:txBody>
        </p:sp>
        <p:sp>
          <p:nvSpPr>
            <p:cNvPr id="213" name="자유형 212"/>
            <p:cNvSpPr/>
            <p:nvPr/>
          </p:nvSpPr>
          <p:spPr>
            <a:xfrm flipV="1">
              <a:off x="1688034" y="5011257"/>
              <a:ext cx="254175" cy="679312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4951172" y="3838424"/>
            <a:ext cx="4327479" cy="676994"/>
            <a:chOff x="4252095" y="3373388"/>
            <a:chExt cx="4327479" cy="676994"/>
          </a:xfrm>
        </p:grpSpPr>
        <p:sp>
          <p:nvSpPr>
            <p:cNvPr id="215" name="자유형 214"/>
            <p:cNvSpPr/>
            <p:nvPr/>
          </p:nvSpPr>
          <p:spPr>
            <a:xfrm>
              <a:off x="4252095" y="3549944"/>
              <a:ext cx="829981" cy="314880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결제</a:t>
              </a:r>
              <a:endParaRPr lang="ko-KR" altLang="en-US" sz="800" kern="1200"/>
            </a:p>
          </p:txBody>
        </p:sp>
        <p:sp>
          <p:nvSpPr>
            <p:cNvPr id="216" name="자유형 215"/>
            <p:cNvSpPr/>
            <p:nvPr/>
          </p:nvSpPr>
          <p:spPr>
            <a:xfrm>
              <a:off x="5402491" y="3545434"/>
              <a:ext cx="829981" cy="314880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배송정보</a:t>
              </a:r>
              <a:endParaRPr lang="ko-KR" altLang="en-US" sz="800" kern="1200"/>
            </a:p>
          </p:txBody>
        </p:sp>
        <p:sp>
          <p:nvSpPr>
            <p:cNvPr id="217" name="자유형 216"/>
            <p:cNvSpPr/>
            <p:nvPr/>
          </p:nvSpPr>
          <p:spPr>
            <a:xfrm rot="19457600">
              <a:off x="6205621" y="3561286"/>
              <a:ext cx="408849" cy="61074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18" name="자유형 217"/>
            <p:cNvSpPr/>
            <p:nvPr/>
          </p:nvSpPr>
          <p:spPr>
            <a:xfrm>
              <a:off x="6576042" y="3373388"/>
              <a:ext cx="829981" cy="314880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수정</a:t>
              </a:r>
              <a:endParaRPr lang="ko-KR" altLang="en-US" sz="800" kern="1200"/>
            </a:p>
          </p:txBody>
        </p:sp>
        <p:sp>
          <p:nvSpPr>
            <p:cNvPr id="219" name="자유형 218"/>
            <p:cNvSpPr/>
            <p:nvPr/>
          </p:nvSpPr>
          <p:spPr>
            <a:xfrm rot="2142401">
              <a:off x="6205621" y="3802905"/>
              <a:ext cx="408849" cy="61074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1" rIns="171951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20" name="자유형 219"/>
            <p:cNvSpPr/>
            <p:nvPr/>
          </p:nvSpPr>
          <p:spPr>
            <a:xfrm>
              <a:off x="6576042" y="3735502"/>
              <a:ext cx="829981" cy="314880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삭제</a:t>
              </a:r>
              <a:endParaRPr lang="ko-KR" altLang="en-US" sz="800" kern="1200"/>
            </a:p>
          </p:txBody>
        </p:sp>
        <p:sp>
          <p:nvSpPr>
            <p:cNvPr id="221" name="자유형 220"/>
            <p:cNvSpPr/>
            <p:nvPr/>
          </p:nvSpPr>
          <p:spPr>
            <a:xfrm flipV="1">
              <a:off x="5088521" y="3388592"/>
              <a:ext cx="309960" cy="628562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22" name="자유형 221"/>
            <p:cNvSpPr/>
            <p:nvPr/>
          </p:nvSpPr>
          <p:spPr>
            <a:xfrm rot="2250117">
              <a:off x="7376410" y="3549069"/>
              <a:ext cx="408849" cy="61074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23" name="자유형 222"/>
            <p:cNvSpPr/>
            <p:nvPr/>
          </p:nvSpPr>
          <p:spPr>
            <a:xfrm rot="8272069">
              <a:off x="7364775" y="3803999"/>
              <a:ext cx="408849" cy="61074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1" rIns="171951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24" name="자유형 223"/>
            <p:cNvSpPr/>
            <p:nvPr/>
          </p:nvSpPr>
          <p:spPr>
            <a:xfrm>
              <a:off x="7749593" y="3552937"/>
              <a:ext cx="829981" cy="314880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결제</a:t>
              </a:r>
              <a:endParaRPr lang="ko-KR" altLang="en-US" sz="800" kern="1200"/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4956406" y="4774329"/>
            <a:ext cx="1996407" cy="1775993"/>
            <a:chOff x="4238323" y="4760034"/>
            <a:chExt cx="1996407" cy="1775993"/>
          </a:xfrm>
        </p:grpSpPr>
        <p:sp>
          <p:nvSpPr>
            <p:cNvPr id="263" name="자유형 262"/>
            <p:cNvSpPr/>
            <p:nvPr/>
          </p:nvSpPr>
          <p:spPr>
            <a:xfrm>
              <a:off x="4238323" y="5461951"/>
              <a:ext cx="829981" cy="314882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 kern="1200"/>
                <a:t>상품</a:t>
              </a:r>
              <a:endParaRPr lang="ko-KR" altLang="en-US" sz="800" kern="1200"/>
            </a:p>
          </p:txBody>
        </p:sp>
        <p:sp>
          <p:nvSpPr>
            <p:cNvPr id="264" name="자유형 263"/>
            <p:cNvSpPr/>
            <p:nvPr/>
          </p:nvSpPr>
          <p:spPr>
            <a:xfrm rot="19457600">
              <a:off x="5036148" y="5304188"/>
              <a:ext cx="408849" cy="82574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65" name="자유형 264"/>
            <p:cNvSpPr/>
            <p:nvPr/>
          </p:nvSpPr>
          <p:spPr>
            <a:xfrm>
              <a:off x="5400296" y="4760034"/>
              <a:ext cx="829981" cy="314882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상품설명</a:t>
              </a:r>
              <a:endParaRPr lang="ko-KR" altLang="en-US" sz="800" kern="1200"/>
            </a:p>
          </p:txBody>
        </p:sp>
        <p:sp>
          <p:nvSpPr>
            <p:cNvPr id="266" name="자유형 265"/>
            <p:cNvSpPr/>
            <p:nvPr/>
          </p:nvSpPr>
          <p:spPr>
            <a:xfrm rot="2142401">
              <a:off x="5029876" y="5859930"/>
              <a:ext cx="408849" cy="61074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0" rIns="171951" bIns="24621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67" name="자유형 266"/>
            <p:cNvSpPr/>
            <p:nvPr/>
          </p:nvSpPr>
          <p:spPr>
            <a:xfrm>
              <a:off x="5400296" y="5122149"/>
              <a:ext cx="829981" cy="314882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상세정보</a:t>
              </a:r>
              <a:endParaRPr lang="ko-KR" altLang="en-US" sz="800" kern="1200"/>
            </a:p>
          </p:txBody>
        </p:sp>
        <p:sp>
          <p:nvSpPr>
            <p:cNvPr id="272" name="자유형 271"/>
            <p:cNvSpPr/>
            <p:nvPr/>
          </p:nvSpPr>
          <p:spPr>
            <a:xfrm>
              <a:off x="5404749" y="5485509"/>
              <a:ext cx="829981" cy="314882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찜등록</a:t>
              </a:r>
              <a:endParaRPr lang="ko-KR" altLang="en-US" sz="800" kern="1200"/>
            </a:p>
          </p:txBody>
        </p:sp>
        <p:sp>
          <p:nvSpPr>
            <p:cNvPr id="273" name="자유형 272"/>
            <p:cNvSpPr/>
            <p:nvPr/>
          </p:nvSpPr>
          <p:spPr>
            <a:xfrm>
              <a:off x="5404749" y="5853327"/>
              <a:ext cx="829981" cy="314882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장바구니 담기</a:t>
              </a:r>
              <a:endParaRPr lang="ko-KR" altLang="en-US" sz="800" kern="1200"/>
            </a:p>
          </p:txBody>
        </p:sp>
        <p:sp>
          <p:nvSpPr>
            <p:cNvPr id="274" name="자유형 273"/>
            <p:cNvSpPr/>
            <p:nvPr/>
          </p:nvSpPr>
          <p:spPr>
            <a:xfrm>
              <a:off x="5397835" y="6221145"/>
              <a:ext cx="829981" cy="314882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후기</a:t>
              </a:r>
              <a:endParaRPr lang="ko-KR" altLang="en-US" sz="800" kern="1200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5073665" y="5449354"/>
              <a:ext cx="335278" cy="344136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91" name="자유형 90"/>
            <p:cNvSpPr/>
            <p:nvPr/>
          </p:nvSpPr>
          <p:spPr>
            <a:xfrm rot="19457600">
              <a:off x="4684123" y="5081018"/>
              <a:ext cx="796384" cy="312574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92" name="자유형 91"/>
            <p:cNvSpPr/>
            <p:nvPr/>
          </p:nvSpPr>
          <p:spPr>
            <a:xfrm rot="2142401">
              <a:off x="4597720" y="5844398"/>
              <a:ext cx="888410" cy="372964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0" rIns="171951" bIns="24621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</p:grpSp>
      <p:sp>
        <p:nvSpPr>
          <p:cNvPr id="275" name="자유형 175"/>
          <p:cNvSpPr/>
          <p:nvPr/>
        </p:nvSpPr>
        <p:spPr>
          <a:xfrm>
            <a:off x="646060" y="1960893"/>
            <a:ext cx="829980" cy="315978"/>
          </a:xfrm>
          <a:custGeom>
            <a:avLst/>
            <a:gdLst>
              <a:gd name="connsiteX0" fmla="*/ 0 w 680606"/>
              <a:gd name="connsiteY0" fmla="*/ 34030 h 340303"/>
              <a:gd name="connsiteX1" fmla="*/ 34030 w 680606"/>
              <a:gd name="connsiteY1" fmla="*/ 0 h 340303"/>
              <a:gd name="connsiteX2" fmla="*/ 646576 w 680606"/>
              <a:gd name="connsiteY2" fmla="*/ 0 h 340303"/>
              <a:gd name="connsiteX3" fmla="*/ 680606 w 680606"/>
              <a:gd name="connsiteY3" fmla="*/ 34030 h 340303"/>
              <a:gd name="connsiteX4" fmla="*/ 680606 w 680606"/>
              <a:gd name="connsiteY4" fmla="*/ 306273 h 340303"/>
              <a:gd name="connsiteX5" fmla="*/ 646576 w 680606"/>
              <a:gd name="connsiteY5" fmla="*/ 340303 h 340303"/>
              <a:gd name="connsiteX6" fmla="*/ 34030 w 680606"/>
              <a:gd name="connsiteY6" fmla="*/ 340303 h 340303"/>
              <a:gd name="connsiteX7" fmla="*/ 0 w 680606"/>
              <a:gd name="connsiteY7" fmla="*/ 306273 h 340303"/>
              <a:gd name="connsiteX8" fmla="*/ 0 w 680606"/>
              <a:gd name="connsiteY8" fmla="*/ 34030 h 3403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606" h="340303">
                <a:moveTo>
                  <a:pt x="0" y="34030"/>
                </a:moveTo>
                <a:cubicBezTo>
                  <a:pt x="0" y="15236"/>
                  <a:pt x="15236" y="0"/>
                  <a:pt x="34030" y="0"/>
                </a:cubicBezTo>
                <a:lnTo>
                  <a:pt x="646576" y="0"/>
                </a:lnTo>
                <a:cubicBezTo>
                  <a:pt x="665370" y="0"/>
                  <a:pt x="680606" y="15236"/>
                  <a:pt x="680606" y="34030"/>
                </a:cubicBezTo>
                <a:lnTo>
                  <a:pt x="680606" y="306273"/>
                </a:lnTo>
                <a:cubicBezTo>
                  <a:pt x="680606" y="325067"/>
                  <a:pt x="665370" y="340303"/>
                  <a:pt x="646576" y="340303"/>
                </a:cubicBezTo>
                <a:lnTo>
                  <a:pt x="34030" y="340303"/>
                </a:lnTo>
                <a:cubicBezTo>
                  <a:pt x="15236" y="340303"/>
                  <a:pt x="0" y="325067"/>
                  <a:pt x="0" y="306273"/>
                </a:cubicBezTo>
                <a:lnTo>
                  <a:pt x="0" y="3403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25400" cap="flat" cmpd="sng" algn="ctr">
            <a:solidFill>
              <a:srgbClr val="8ca950">
                <a:alpha val="100000"/>
              </a:srgbClr>
            </a:solidFill>
            <a:prstDash val="solid"/>
          </a:ln>
        </p:spPr>
        <p:txBody>
          <a:bodyPr vert="horz" wrap="square" lIns="16317" tIns="16317" rIns="16317" bIns="16317" anchor="ctr" anchorCtr="0">
            <a:noAutofit/>
          </a:bodyPr>
          <a:p>
            <a:pPr marL="0" lvl="0" indent="0" algn="ctr" defTabSz="4445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자주하는 질문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6" name=""/>
          <p:cNvCxnSpPr/>
          <p:nvPr/>
        </p:nvCxnSpPr>
        <p:spPr>
          <a:xfrm rot="16200000" flipH="1">
            <a:off x="939858" y="1825517"/>
            <a:ext cx="249419" cy="0"/>
          </a:xfrm>
          <a:prstGeom prst="line">
            <a:avLst/>
          </a:prstGeom>
          <a:ln>
            <a:solidFill>
              <a:srgbClr val="8ca950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0210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프로세스 정의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CE5586F-6636-4543-A566-5C2C352060AA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223" y="1937784"/>
            <a:ext cx="84189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4. </a:t>
            </a:r>
            <a:r>
              <a:rPr lang="ko-KR" altLang="en-US" sz="1000"/>
              <a:t>회원관리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577019" y="4467666"/>
            <a:ext cx="13163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5. </a:t>
            </a:r>
            <a:r>
              <a:rPr lang="ko-KR" altLang="en-US" sz="1000"/>
              <a:t>리뷰 게시판 관리</a:t>
            </a:r>
            <a:endParaRPr lang="ko-KR" altLang="en-US" sz="1000"/>
          </a:p>
        </p:txBody>
      </p:sp>
      <p:grpSp>
        <p:nvGrpSpPr>
          <p:cNvPr id="262" name="그룹 261"/>
          <p:cNvGrpSpPr/>
          <p:nvPr/>
        </p:nvGrpSpPr>
        <p:grpSpPr>
          <a:xfrm rot="0">
            <a:off x="633350" y="4742567"/>
            <a:ext cx="1991954" cy="676996"/>
            <a:chOff x="1002143" y="4989962"/>
            <a:chExt cx="1633455" cy="731652"/>
          </a:xfrm>
        </p:grpSpPr>
        <p:sp>
          <p:nvSpPr>
            <p:cNvPr id="263" name="자유형 262"/>
            <p:cNvSpPr/>
            <p:nvPr/>
          </p:nvSpPr>
          <p:spPr>
            <a:xfrm>
              <a:off x="1002143" y="5185636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리뷰</a:t>
              </a:r>
              <a:endParaRPr lang="ko-KR" altLang="en-US" sz="800"/>
            </a:p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 kern="1200"/>
                <a:t>목록보기</a:t>
              </a:r>
              <a:endParaRPr lang="ko-KR" altLang="en-US" sz="800" kern="1200"/>
            </a:p>
          </p:txBody>
        </p:sp>
        <p:sp>
          <p:nvSpPr>
            <p:cNvPr id="264" name="자유형 263"/>
            <p:cNvSpPr/>
            <p:nvPr/>
          </p:nvSpPr>
          <p:spPr>
            <a:xfrm rot="19457600">
              <a:off x="1651237" y="5204955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65" name="자유형 264"/>
            <p:cNvSpPr/>
            <p:nvPr/>
          </p:nvSpPr>
          <p:spPr>
            <a:xfrm>
              <a:off x="1954992" y="4989962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등록</a:t>
              </a:r>
              <a:endParaRPr lang="ko-KR" altLang="en-US" sz="800" kern="1200"/>
            </a:p>
          </p:txBody>
        </p:sp>
        <p:sp>
          <p:nvSpPr>
            <p:cNvPr id="266" name="자유형 265"/>
            <p:cNvSpPr/>
            <p:nvPr/>
          </p:nvSpPr>
          <p:spPr>
            <a:xfrm rot="2142401">
              <a:off x="1651237" y="5440616"/>
              <a:ext cx="335267" cy="66005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0" rIns="171951" bIns="24621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267" name="자유형 266"/>
            <p:cNvSpPr/>
            <p:nvPr/>
          </p:nvSpPr>
          <p:spPr>
            <a:xfrm>
              <a:off x="1954992" y="5381311"/>
              <a:ext cx="680606" cy="340303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보기</a:t>
              </a:r>
              <a:endParaRPr lang="ko-KR" altLang="en-US" sz="800" kern="1200"/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45276" y="2004711"/>
            <a:ext cx="4242555" cy="636000"/>
            <a:chOff x="313008" y="1028105"/>
            <a:chExt cx="4242555" cy="636000"/>
          </a:xfrm>
        </p:grpSpPr>
        <p:sp>
          <p:nvSpPr>
            <p:cNvPr id="90" name="자유형 89"/>
            <p:cNvSpPr/>
            <p:nvPr/>
          </p:nvSpPr>
          <p:spPr>
            <a:xfrm>
              <a:off x="313008" y="1190805"/>
              <a:ext cx="829981" cy="314880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회원가입 확인</a:t>
              </a:r>
              <a:endParaRPr lang="ko-KR" altLang="en-US" sz="800" kern="1200"/>
            </a:p>
          </p:txBody>
        </p:sp>
        <p:sp>
          <p:nvSpPr>
            <p:cNvPr id="91" name="자유형 90"/>
            <p:cNvSpPr/>
            <p:nvPr/>
          </p:nvSpPr>
          <p:spPr>
            <a:xfrm>
              <a:off x="1463404" y="1186295"/>
              <a:ext cx="829981" cy="314880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회원가입</a:t>
              </a:r>
              <a:endParaRPr lang="ko-KR" altLang="en-US" sz="800"/>
            </a:p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800" kern="1200"/>
                <a:t>(</a:t>
              </a:r>
              <a:r>
                <a:rPr lang="ko-KR" altLang="en-US" sz="800" kern="1200"/>
                <a:t>회원정보 입력</a:t>
              </a:r>
              <a:r>
                <a:rPr lang="en-US" altLang="ko-KR" sz="800" kern="1200"/>
                <a:t>)</a:t>
              </a:r>
              <a:endParaRPr lang="ko-KR" altLang="en-US" sz="800" kern="1200"/>
            </a:p>
          </p:txBody>
        </p:sp>
        <p:sp>
          <p:nvSpPr>
            <p:cNvPr id="96" name="자유형 95"/>
            <p:cNvSpPr/>
            <p:nvPr/>
          </p:nvSpPr>
          <p:spPr>
            <a:xfrm flipV="1">
              <a:off x="1149434" y="1029453"/>
              <a:ext cx="309960" cy="628563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97" name="자유형 96"/>
            <p:cNvSpPr/>
            <p:nvPr/>
          </p:nvSpPr>
          <p:spPr>
            <a:xfrm flipV="1">
              <a:off x="2297150" y="1028105"/>
              <a:ext cx="309960" cy="628563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2603028" y="1193039"/>
              <a:ext cx="829981" cy="314880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회원가입</a:t>
              </a:r>
              <a:endParaRPr lang="ko-KR" altLang="en-US" sz="800" kern="1200"/>
            </a:p>
          </p:txBody>
        </p:sp>
        <p:sp>
          <p:nvSpPr>
            <p:cNvPr id="99" name="자유형 98"/>
            <p:cNvSpPr/>
            <p:nvPr/>
          </p:nvSpPr>
          <p:spPr>
            <a:xfrm flipV="1">
              <a:off x="3430860" y="1035542"/>
              <a:ext cx="309960" cy="628563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100" name="자유형 99"/>
            <p:cNvSpPr/>
            <p:nvPr/>
          </p:nvSpPr>
          <p:spPr>
            <a:xfrm>
              <a:off x="3725582" y="1189320"/>
              <a:ext cx="829981" cy="314880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로그인</a:t>
              </a:r>
              <a:endParaRPr lang="ko-KR" altLang="en-US" sz="800" kern="1200"/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645380" y="2591192"/>
            <a:ext cx="3139949" cy="837205"/>
            <a:chOff x="693508" y="2567128"/>
            <a:chExt cx="3139949" cy="837205"/>
          </a:xfrm>
        </p:grpSpPr>
        <p:sp>
          <p:nvSpPr>
            <p:cNvPr id="103" name="자유형 102"/>
            <p:cNvSpPr/>
            <p:nvPr/>
          </p:nvSpPr>
          <p:spPr>
            <a:xfrm>
              <a:off x="693508" y="2748185"/>
              <a:ext cx="829981" cy="314882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로그인 화면</a:t>
              </a:r>
              <a:endParaRPr lang="ko-KR" altLang="en-US" sz="800" kern="1200"/>
            </a:p>
          </p:txBody>
        </p:sp>
        <p:sp>
          <p:nvSpPr>
            <p:cNvPr id="104" name="자유형 103"/>
            <p:cNvSpPr/>
            <p:nvPr/>
          </p:nvSpPr>
          <p:spPr>
            <a:xfrm rot="19457600">
              <a:off x="1485061" y="2766061"/>
              <a:ext cx="408849" cy="61074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105" name="자유형 104"/>
            <p:cNvSpPr/>
            <p:nvPr/>
          </p:nvSpPr>
          <p:spPr>
            <a:xfrm>
              <a:off x="1855481" y="2567128"/>
              <a:ext cx="829981" cy="314882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로그인 성공</a:t>
              </a:r>
              <a:endParaRPr lang="ko-KR" altLang="en-US" sz="800"/>
            </a:p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800" kern="1200"/>
                <a:t>(</a:t>
              </a:r>
              <a:r>
                <a:rPr lang="ko-KR" altLang="en-US" sz="800" kern="1200"/>
                <a:t>메인 화면</a:t>
              </a:r>
              <a:r>
                <a:rPr lang="en-US" altLang="ko-KR" sz="800" kern="1200"/>
                <a:t>)</a:t>
              </a:r>
              <a:endParaRPr lang="ko-KR" altLang="en-US" sz="800" kern="1200"/>
            </a:p>
          </p:txBody>
        </p:sp>
        <p:sp>
          <p:nvSpPr>
            <p:cNvPr id="106" name="자유형 105"/>
            <p:cNvSpPr/>
            <p:nvPr/>
          </p:nvSpPr>
          <p:spPr>
            <a:xfrm rot="2142401">
              <a:off x="1485061" y="2984117"/>
              <a:ext cx="408849" cy="61074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2" tIns="24620" rIns="171951" bIns="24621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107" name="자유형 106"/>
            <p:cNvSpPr/>
            <p:nvPr/>
          </p:nvSpPr>
          <p:spPr>
            <a:xfrm>
              <a:off x="1855481" y="2929242"/>
              <a:ext cx="829981" cy="314882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로그인 실패</a:t>
              </a:r>
              <a:endParaRPr lang="ko-KR" altLang="en-US" sz="800"/>
            </a:p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800" kern="1200"/>
                <a:t>(</a:t>
              </a:r>
              <a:r>
                <a:rPr lang="ko-KR" altLang="en-US" sz="800" kern="1200"/>
                <a:t>오류 메시지</a:t>
              </a:r>
              <a:r>
                <a:rPr lang="en-US" altLang="ko-KR" sz="800" kern="1200"/>
                <a:t>)</a:t>
              </a:r>
              <a:endParaRPr lang="ko-KR" altLang="en-US" sz="800" kern="1200"/>
            </a:p>
          </p:txBody>
        </p:sp>
        <p:sp>
          <p:nvSpPr>
            <p:cNvPr id="109" name="자유형 108"/>
            <p:cNvSpPr/>
            <p:nvPr/>
          </p:nvSpPr>
          <p:spPr>
            <a:xfrm flipV="1">
              <a:off x="2697598" y="2775770"/>
              <a:ext cx="309960" cy="628563"/>
            </a:xfrm>
            <a:custGeom>
              <a:avLst/>
              <a:gdLst>
                <a:gd name="connsiteX0" fmla="*/ 0 w 335267"/>
                <a:gd name="connsiteY0" fmla="*/ 33002 h 66005"/>
                <a:gd name="connsiteX1" fmla="*/ 335267 w 335267"/>
                <a:gd name="connsiteY1" fmla="*/ 33002 h 660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67" h="66005">
                  <a:moveTo>
                    <a:pt x="0" y="33002"/>
                  </a:moveTo>
                  <a:lnTo>
                    <a:pt x="335267" y="33002"/>
                  </a:lnTo>
                </a:path>
              </a:pathLst>
            </a:custGeom>
            <a:noFill/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71951" tIns="24621" rIns="171952" bIns="2462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ko-KR" altLang="en-US" sz="1000" kern="1200"/>
            </a:p>
          </p:txBody>
        </p:sp>
        <p:sp>
          <p:nvSpPr>
            <p:cNvPr id="110" name="자유형 109"/>
            <p:cNvSpPr/>
            <p:nvPr/>
          </p:nvSpPr>
          <p:spPr>
            <a:xfrm>
              <a:off x="3003476" y="2940704"/>
              <a:ext cx="829981" cy="314880"/>
            </a:xfrm>
            <a:custGeom>
              <a:avLst/>
              <a:gdLst>
                <a:gd name="connsiteX0" fmla="*/ 0 w 680606"/>
                <a:gd name="connsiteY0" fmla="*/ 34030 h 340303"/>
                <a:gd name="connsiteX1" fmla="*/ 34030 w 680606"/>
                <a:gd name="connsiteY1" fmla="*/ 0 h 340303"/>
                <a:gd name="connsiteX2" fmla="*/ 646576 w 680606"/>
                <a:gd name="connsiteY2" fmla="*/ 0 h 340303"/>
                <a:gd name="connsiteX3" fmla="*/ 680606 w 680606"/>
                <a:gd name="connsiteY3" fmla="*/ 34030 h 340303"/>
                <a:gd name="connsiteX4" fmla="*/ 680606 w 680606"/>
                <a:gd name="connsiteY4" fmla="*/ 306273 h 340303"/>
                <a:gd name="connsiteX5" fmla="*/ 646576 w 680606"/>
                <a:gd name="connsiteY5" fmla="*/ 340303 h 340303"/>
                <a:gd name="connsiteX6" fmla="*/ 34030 w 680606"/>
                <a:gd name="connsiteY6" fmla="*/ 340303 h 340303"/>
                <a:gd name="connsiteX7" fmla="*/ 0 w 680606"/>
                <a:gd name="connsiteY7" fmla="*/ 306273 h 340303"/>
                <a:gd name="connsiteX8" fmla="*/ 0 w 680606"/>
                <a:gd name="connsiteY8" fmla="*/ 34030 h 3403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606" h="340303">
                  <a:moveTo>
                    <a:pt x="0" y="34030"/>
                  </a:moveTo>
                  <a:cubicBezTo>
                    <a:pt x="0" y="15236"/>
                    <a:pt x="15236" y="0"/>
                    <a:pt x="34030" y="0"/>
                  </a:cubicBezTo>
                  <a:lnTo>
                    <a:pt x="646576" y="0"/>
                  </a:lnTo>
                  <a:cubicBezTo>
                    <a:pt x="665370" y="0"/>
                    <a:pt x="680606" y="15236"/>
                    <a:pt x="680606" y="34030"/>
                  </a:cubicBezTo>
                  <a:lnTo>
                    <a:pt x="680606" y="306273"/>
                  </a:lnTo>
                  <a:cubicBezTo>
                    <a:pt x="680606" y="325067"/>
                    <a:pt x="665370" y="340303"/>
                    <a:pt x="646576" y="340303"/>
                  </a:cubicBezTo>
                  <a:lnTo>
                    <a:pt x="34030" y="340303"/>
                  </a:lnTo>
                  <a:cubicBezTo>
                    <a:pt x="15236" y="340303"/>
                    <a:pt x="0" y="325067"/>
                    <a:pt x="0" y="306273"/>
                  </a:cubicBezTo>
                  <a:lnTo>
                    <a:pt x="0" y="3403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16317" tIns="16317" rIns="16317" bIns="16317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800"/>
                <a:t>회원가입</a:t>
              </a:r>
              <a:endParaRPr lang="ko-KR" altLang="en-US" sz="800" kern="1200"/>
            </a:p>
          </p:txBody>
        </p:sp>
      </p:grpSp>
      <p:sp>
        <p:nvSpPr>
          <p:cNvPr id="117" name="자유형 116"/>
          <p:cNvSpPr/>
          <p:nvPr/>
        </p:nvSpPr>
        <p:spPr>
          <a:xfrm rot="19457600">
            <a:off x="2598068" y="5101171"/>
            <a:ext cx="408849" cy="61074"/>
          </a:xfrm>
          <a:custGeom>
            <a:avLst/>
            <a:gdLst>
              <a:gd name="connsiteX0" fmla="*/ 0 w 335267"/>
              <a:gd name="connsiteY0" fmla="*/ 33002 h 66005"/>
              <a:gd name="connsiteX1" fmla="*/ 335267 w 335267"/>
              <a:gd name="connsiteY1" fmla="*/ 33002 h 660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67" h="66005">
                <a:moveTo>
                  <a:pt x="0" y="33002"/>
                </a:moveTo>
                <a:lnTo>
                  <a:pt x="335267" y="33002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71951" tIns="24621" rIns="171952" bIns="2462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ko-KR" altLang="en-US" sz="1000" kern="1200"/>
          </a:p>
        </p:txBody>
      </p:sp>
      <p:sp>
        <p:nvSpPr>
          <p:cNvPr id="118" name="자유형 117"/>
          <p:cNvSpPr/>
          <p:nvPr/>
        </p:nvSpPr>
        <p:spPr>
          <a:xfrm>
            <a:off x="2968489" y="4913273"/>
            <a:ext cx="829981" cy="314880"/>
          </a:xfrm>
          <a:custGeom>
            <a:avLst/>
            <a:gdLst>
              <a:gd name="connsiteX0" fmla="*/ 0 w 680606"/>
              <a:gd name="connsiteY0" fmla="*/ 34030 h 340303"/>
              <a:gd name="connsiteX1" fmla="*/ 34030 w 680606"/>
              <a:gd name="connsiteY1" fmla="*/ 0 h 340303"/>
              <a:gd name="connsiteX2" fmla="*/ 646576 w 680606"/>
              <a:gd name="connsiteY2" fmla="*/ 0 h 340303"/>
              <a:gd name="connsiteX3" fmla="*/ 680606 w 680606"/>
              <a:gd name="connsiteY3" fmla="*/ 34030 h 340303"/>
              <a:gd name="connsiteX4" fmla="*/ 680606 w 680606"/>
              <a:gd name="connsiteY4" fmla="*/ 306273 h 340303"/>
              <a:gd name="connsiteX5" fmla="*/ 646576 w 680606"/>
              <a:gd name="connsiteY5" fmla="*/ 340303 h 340303"/>
              <a:gd name="connsiteX6" fmla="*/ 34030 w 680606"/>
              <a:gd name="connsiteY6" fmla="*/ 340303 h 340303"/>
              <a:gd name="connsiteX7" fmla="*/ 0 w 680606"/>
              <a:gd name="connsiteY7" fmla="*/ 306273 h 340303"/>
              <a:gd name="connsiteX8" fmla="*/ 0 w 680606"/>
              <a:gd name="connsiteY8" fmla="*/ 34030 h 3403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606" h="340303">
                <a:moveTo>
                  <a:pt x="0" y="34030"/>
                </a:moveTo>
                <a:cubicBezTo>
                  <a:pt x="0" y="15236"/>
                  <a:pt x="15236" y="0"/>
                  <a:pt x="34030" y="0"/>
                </a:cubicBezTo>
                <a:lnTo>
                  <a:pt x="646576" y="0"/>
                </a:lnTo>
                <a:cubicBezTo>
                  <a:pt x="665370" y="0"/>
                  <a:pt x="680606" y="15236"/>
                  <a:pt x="680606" y="34030"/>
                </a:cubicBezTo>
                <a:lnTo>
                  <a:pt x="680606" y="306273"/>
                </a:lnTo>
                <a:cubicBezTo>
                  <a:pt x="680606" y="325067"/>
                  <a:pt x="665370" y="340303"/>
                  <a:pt x="646576" y="340303"/>
                </a:cubicBezTo>
                <a:lnTo>
                  <a:pt x="34030" y="340303"/>
                </a:lnTo>
                <a:cubicBezTo>
                  <a:pt x="15236" y="340303"/>
                  <a:pt x="0" y="325067"/>
                  <a:pt x="0" y="306273"/>
                </a:cubicBezTo>
                <a:lnTo>
                  <a:pt x="0" y="3403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6317" tIns="16317" rIns="16317" bIns="16317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800"/>
              <a:t>수정</a:t>
            </a:r>
            <a:endParaRPr lang="ko-KR" altLang="en-US" sz="800" kern="1200"/>
          </a:p>
        </p:txBody>
      </p:sp>
      <p:sp>
        <p:nvSpPr>
          <p:cNvPr id="119" name="자유형 118"/>
          <p:cNvSpPr/>
          <p:nvPr/>
        </p:nvSpPr>
        <p:spPr>
          <a:xfrm rot="2142401">
            <a:off x="2598068" y="5342790"/>
            <a:ext cx="408849" cy="61074"/>
          </a:xfrm>
          <a:custGeom>
            <a:avLst/>
            <a:gdLst>
              <a:gd name="connsiteX0" fmla="*/ 0 w 335267"/>
              <a:gd name="connsiteY0" fmla="*/ 33002 h 66005"/>
              <a:gd name="connsiteX1" fmla="*/ 335267 w 335267"/>
              <a:gd name="connsiteY1" fmla="*/ 33002 h 660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67" h="66005">
                <a:moveTo>
                  <a:pt x="0" y="33002"/>
                </a:moveTo>
                <a:lnTo>
                  <a:pt x="335267" y="33002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71952" tIns="24621" rIns="171951" bIns="2462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ko-KR" altLang="en-US" sz="1000" kern="1200"/>
          </a:p>
        </p:txBody>
      </p:sp>
      <p:sp>
        <p:nvSpPr>
          <p:cNvPr id="120" name="자유형 119"/>
          <p:cNvSpPr/>
          <p:nvPr/>
        </p:nvSpPr>
        <p:spPr>
          <a:xfrm>
            <a:off x="2968489" y="5275387"/>
            <a:ext cx="829981" cy="314880"/>
          </a:xfrm>
          <a:custGeom>
            <a:avLst/>
            <a:gdLst>
              <a:gd name="connsiteX0" fmla="*/ 0 w 680606"/>
              <a:gd name="connsiteY0" fmla="*/ 34030 h 340303"/>
              <a:gd name="connsiteX1" fmla="*/ 34030 w 680606"/>
              <a:gd name="connsiteY1" fmla="*/ 0 h 340303"/>
              <a:gd name="connsiteX2" fmla="*/ 646576 w 680606"/>
              <a:gd name="connsiteY2" fmla="*/ 0 h 340303"/>
              <a:gd name="connsiteX3" fmla="*/ 680606 w 680606"/>
              <a:gd name="connsiteY3" fmla="*/ 34030 h 340303"/>
              <a:gd name="connsiteX4" fmla="*/ 680606 w 680606"/>
              <a:gd name="connsiteY4" fmla="*/ 306273 h 340303"/>
              <a:gd name="connsiteX5" fmla="*/ 646576 w 680606"/>
              <a:gd name="connsiteY5" fmla="*/ 340303 h 340303"/>
              <a:gd name="connsiteX6" fmla="*/ 34030 w 680606"/>
              <a:gd name="connsiteY6" fmla="*/ 340303 h 340303"/>
              <a:gd name="connsiteX7" fmla="*/ 0 w 680606"/>
              <a:gd name="connsiteY7" fmla="*/ 306273 h 340303"/>
              <a:gd name="connsiteX8" fmla="*/ 0 w 680606"/>
              <a:gd name="connsiteY8" fmla="*/ 34030 h 34030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606" h="340303">
                <a:moveTo>
                  <a:pt x="0" y="34030"/>
                </a:moveTo>
                <a:cubicBezTo>
                  <a:pt x="0" y="15236"/>
                  <a:pt x="15236" y="0"/>
                  <a:pt x="34030" y="0"/>
                </a:cubicBezTo>
                <a:lnTo>
                  <a:pt x="646576" y="0"/>
                </a:lnTo>
                <a:cubicBezTo>
                  <a:pt x="665370" y="0"/>
                  <a:pt x="680606" y="15236"/>
                  <a:pt x="680606" y="34030"/>
                </a:cubicBezTo>
                <a:lnTo>
                  <a:pt x="680606" y="306273"/>
                </a:lnTo>
                <a:cubicBezTo>
                  <a:pt x="680606" y="325067"/>
                  <a:pt x="665370" y="340303"/>
                  <a:pt x="646576" y="340303"/>
                </a:cubicBezTo>
                <a:lnTo>
                  <a:pt x="34030" y="340303"/>
                </a:lnTo>
                <a:cubicBezTo>
                  <a:pt x="15236" y="340303"/>
                  <a:pt x="0" y="325067"/>
                  <a:pt x="0" y="306273"/>
                </a:cubicBezTo>
                <a:lnTo>
                  <a:pt x="0" y="34030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16317" tIns="16317" rIns="16317" bIns="16317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sz="800"/>
              <a:t>삭제</a:t>
            </a:r>
            <a:endParaRPr lang="ko-KR" altLang="en-US" sz="800" kern="1200"/>
          </a:p>
        </p:txBody>
      </p:sp>
    </p:spTree>
    <p:extLst>
      <p:ext uri="{BB962C8B-B14F-4D97-AF65-F5344CB8AC3E}">
        <p14:creationId xmlns:p14="http://schemas.microsoft.com/office/powerpoint/2010/main" val="161337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FRONT PAGE</a:t>
            </a:r>
            <a:r>
              <a:rPr lang="ko-KR" altLang="en-US"/>
              <a:t>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FLOW CHART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86F-6636-4543-A566-5C2C352060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4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Click="0" advTm="10000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2142</ep:Words>
  <ep:PresentationFormat>A4 용지(210x297mm)</ep:PresentationFormat>
  <ep:Paragraphs>856</ep:Paragraphs>
  <ep:Slides>45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Office 테마</vt:lpstr>
      <vt:lpstr>마켓컬리 홈페이지</vt:lpstr>
      <vt:lpstr>개정이력</vt:lpstr>
      <vt:lpstr>시스템 구조</vt:lpstr>
      <vt:lpstr>시스템 구조</vt:lpstr>
      <vt:lpstr>시스템 구조</vt:lpstr>
      <vt:lpstr>사이트 맵</vt:lpstr>
      <vt:lpstr>프로세스 정의</vt:lpstr>
      <vt:lpstr>프로세스 정의</vt:lpstr>
      <vt:lpstr>FRONT PAGE &amp; FLOW CHART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2020-05-20T07:47:13.000</dcterms:created>
  <dc:creator>USER</dc:creator>
  <cp:lastModifiedBy>znzll</cp:lastModifiedBy>
  <dcterms:modified xsi:type="dcterms:W3CDTF">2022-10-30T07:28:47.383</dcterms:modified>
  <cp:revision>171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