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19" autoAdjust="0"/>
    <p:restoredTop sz="93250" autoAdjust="0"/>
  </p:normalViewPr>
  <p:slideViewPr>
    <p:cSldViewPr>
      <p:cViewPr>
        <p:scale>
          <a:sx n="66" d="100"/>
          <a:sy n="66" d="100"/>
        </p:scale>
        <p:origin x="-3300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BB722-02BD-4E3D-A86C-6FA8F5797A28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DB027-BF3B-4628-894B-5E486233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DB027-BF3B-4628-894B-5E4862334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DB027-BF3B-4628-894B-5E4862334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DB027-BF3B-4628-894B-5E4862334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DB027-BF3B-4628-894B-5E4862334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2" indent="0">
              <a:buNone/>
              <a:defRPr sz="1800" b="1"/>
            </a:lvl3pPr>
            <a:lvl4pPr marL="1371453" indent="0">
              <a:buNone/>
              <a:defRPr sz="1600" b="1"/>
            </a:lvl4pPr>
            <a:lvl5pPr marL="1828604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6" indent="0">
              <a:buNone/>
              <a:defRPr sz="1600" b="1"/>
            </a:lvl7pPr>
            <a:lvl8pPr marL="3200057" indent="0">
              <a:buNone/>
              <a:defRPr sz="1600" b="1"/>
            </a:lvl8pPr>
            <a:lvl9pPr marL="36572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2" indent="0">
              <a:buNone/>
              <a:defRPr sz="1800" b="1"/>
            </a:lvl3pPr>
            <a:lvl4pPr marL="1371453" indent="0">
              <a:buNone/>
              <a:defRPr sz="1600" b="1"/>
            </a:lvl4pPr>
            <a:lvl5pPr marL="1828604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6" indent="0">
              <a:buNone/>
              <a:defRPr sz="1600" b="1"/>
            </a:lvl7pPr>
            <a:lvl8pPr marL="3200057" indent="0">
              <a:buNone/>
              <a:defRPr sz="1600" b="1"/>
            </a:lvl8pPr>
            <a:lvl9pPr marL="36572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1" indent="0">
              <a:buNone/>
              <a:defRPr sz="1200"/>
            </a:lvl2pPr>
            <a:lvl3pPr marL="914302" indent="0">
              <a:buNone/>
              <a:defRPr sz="1000"/>
            </a:lvl3pPr>
            <a:lvl4pPr marL="1371453" indent="0">
              <a:buNone/>
              <a:defRPr sz="900"/>
            </a:lvl4pPr>
            <a:lvl5pPr marL="1828604" indent="0">
              <a:buNone/>
              <a:defRPr sz="900"/>
            </a:lvl5pPr>
            <a:lvl6pPr marL="2285755" indent="0">
              <a:buNone/>
              <a:defRPr sz="900"/>
            </a:lvl6pPr>
            <a:lvl7pPr marL="2742906" indent="0">
              <a:buNone/>
              <a:defRPr sz="900"/>
            </a:lvl7pPr>
            <a:lvl8pPr marL="3200057" indent="0">
              <a:buNone/>
              <a:defRPr sz="900"/>
            </a:lvl8pPr>
            <a:lvl9pPr marL="36572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1" indent="0">
              <a:buNone/>
              <a:defRPr sz="2800"/>
            </a:lvl2pPr>
            <a:lvl3pPr marL="914302" indent="0">
              <a:buNone/>
              <a:defRPr sz="2400"/>
            </a:lvl3pPr>
            <a:lvl4pPr marL="1371453" indent="0">
              <a:buNone/>
              <a:defRPr sz="2000"/>
            </a:lvl4pPr>
            <a:lvl5pPr marL="1828604" indent="0">
              <a:buNone/>
              <a:defRPr sz="2000"/>
            </a:lvl5pPr>
            <a:lvl6pPr marL="2285755" indent="0">
              <a:buNone/>
              <a:defRPr sz="2000"/>
            </a:lvl6pPr>
            <a:lvl7pPr marL="2742906" indent="0">
              <a:buNone/>
              <a:defRPr sz="2000"/>
            </a:lvl7pPr>
            <a:lvl8pPr marL="3200057" indent="0">
              <a:buNone/>
              <a:defRPr sz="2000"/>
            </a:lvl8pPr>
            <a:lvl9pPr marL="36572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1" indent="0">
              <a:buNone/>
              <a:defRPr sz="1200"/>
            </a:lvl2pPr>
            <a:lvl3pPr marL="914302" indent="0">
              <a:buNone/>
              <a:defRPr sz="1000"/>
            </a:lvl3pPr>
            <a:lvl4pPr marL="1371453" indent="0">
              <a:buNone/>
              <a:defRPr sz="900"/>
            </a:lvl4pPr>
            <a:lvl5pPr marL="1828604" indent="0">
              <a:buNone/>
              <a:defRPr sz="900"/>
            </a:lvl5pPr>
            <a:lvl6pPr marL="2285755" indent="0">
              <a:buNone/>
              <a:defRPr sz="900"/>
            </a:lvl6pPr>
            <a:lvl7pPr marL="2742906" indent="0">
              <a:buNone/>
              <a:defRPr sz="900"/>
            </a:lvl7pPr>
            <a:lvl8pPr marL="3200057" indent="0">
              <a:buNone/>
              <a:defRPr sz="900"/>
            </a:lvl8pPr>
            <a:lvl9pPr marL="36572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D21B-2F97-4C4A-B9A0-5C4D75FF89D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D886-FE1B-48F6-8C61-91973A94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3" indent="-342863" algn="l" defTabSz="91430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0" indent="-285719" algn="l" defTabSz="91430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8" indent="-228576" algn="l" defTabSz="9143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8" indent="-228576" algn="l" defTabSz="91430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0" indent="-228576" algn="l" defTabSz="91430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0" indent="-228576" algn="l" defTabSz="9143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2" indent="-228576" algn="l" defTabSz="9143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2" indent="-228576" algn="l" defTabSz="9143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4" indent="-228576" algn="l" defTabSz="9143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2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3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4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5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6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7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8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Rectangle 616"/>
          <p:cNvSpPr/>
          <p:nvPr/>
        </p:nvSpPr>
        <p:spPr>
          <a:xfrm>
            <a:off x="-2895600" y="-609600"/>
            <a:ext cx="13868400" cy="792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/>
          <p:cNvCxnSpPr/>
          <p:nvPr/>
        </p:nvCxnSpPr>
        <p:spPr>
          <a:xfrm flipH="1" flipV="1">
            <a:off x="2379792" y="3044190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H="1" flipV="1">
            <a:off x="2379792" y="4291444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 flipV="1">
            <a:off x="1625469" y="4277157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H="1" flipV="1">
            <a:off x="885455" y="427715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228600" y="384279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2374474" y="5424992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 flipV="1">
            <a:off x="1620151" y="541070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 flipH="1" flipV="1">
            <a:off x="880137" y="5410704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6" name="Table 6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93820"/>
              </p:ext>
            </p:extLst>
          </p:nvPr>
        </p:nvGraphicFramePr>
        <p:xfrm>
          <a:off x="775997" y="5680271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7" name="Rectangle 626"/>
          <p:cNvSpPr/>
          <p:nvPr/>
        </p:nvSpPr>
        <p:spPr>
          <a:xfrm>
            <a:off x="775145" y="5680271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28" name="Table 6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52500"/>
              </p:ext>
            </p:extLst>
          </p:nvPr>
        </p:nvGraphicFramePr>
        <p:xfrm>
          <a:off x="1516011" y="5680271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Table 6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50156"/>
              </p:ext>
            </p:extLst>
          </p:nvPr>
        </p:nvGraphicFramePr>
        <p:xfrm>
          <a:off x="2271186" y="5689383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0" name="Rectangle 629"/>
          <p:cNvSpPr/>
          <p:nvPr/>
        </p:nvSpPr>
        <p:spPr>
          <a:xfrm>
            <a:off x="2270334" y="5689383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1515159" y="5680271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32" name="Table 6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20136"/>
              </p:ext>
            </p:extLst>
          </p:nvPr>
        </p:nvGraphicFramePr>
        <p:xfrm>
          <a:off x="781315" y="4546723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3" name="Rectangle 632"/>
          <p:cNvSpPr/>
          <p:nvPr/>
        </p:nvSpPr>
        <p:spPr>
          <a:xfrm>
            <a:off x="780463" y="4546723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4" name="Straight Connector 633"/>
          <p:cNvCxnSpPr/>
          <p:nvPr/>
        </p:nvCxnSpPr>
        <p:spPr>
          <a:xfrm>
            <a:off x="229452" y="4975868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>
            <a:stCxn id="633" idx="3"/>
          </p:cNvCxnSpPr>
          <p:nvPr/>
        </p:nvCxnSpPr>
        <p:spPr>
          <a:xfrm>
            <a:off x="990447" y="4978476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6" name="Table 6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4788"/>
              </p:ext>
            </p:extLst>
          </p:nvPr>
        </p:nvGraphicFramePr>
        <p:xfrm>
          <a:off x="1521329" y="4546723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37" name="Straight Connector 636"/>
          <p:cNvCxnSpPr/>
          <p:nvPr/>
        </p:nvCxnSpPr>
        <p:spPr>
          <a:xfrm>
            <a:off x="1730461" y="498106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8" name="Table 6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64572"/>
              </p:ext>
            </p:extLst>
          </p:nvPr>
        </p:nvGraphicFramePr>
        <p:xfrm>
          <a:off x="2276504" y="455583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9" name="Rectangle 638"/>
          <p:cNvSpPr/>
          <p:nvPr/>
        </p:nvSpPr>
        <p:spPr>
          <a:xfrm>
            <a:off x="2275652" y="4555835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1520477" y="4546723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1" name="Straight Connector 640"/>
          <p:cNvCxnSpPr/>
          <p:nvPr/>
        </p:nvCxnSpPr>
        <p:spPr>
          <a:xfrm>
            <a:off x="3887912" y="5395446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2" name="Table 6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62833"/>
              </p:ext>
            </p:extLst>
          </p:nvPr>
        </p:nvGraphicFramePr>
        <p:xfrm>
          <a:off x="4421226" y="518921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3" name="Rectangle 642"/>
          <p:cNvSpPr/>
          <p:nvPr/>
        </p:nvSpPr>
        <p:spPr>
          <a:xfrm>
            <a:off x="4420374" y="5189218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4" name="Straight Connector 643"/>
          <p:cNvCxnSpPr/>
          <p:nvPr/>
        </p:nvCxnSpPr>
        <p:spPr>
          <a:xfrm>
            <a:off x="4625177" y="540626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5354696" y="5408730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6" name="Table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01087"/>
              </p:ext>
            </p:extLst>
          </p:nvPr>
        </p:nvGraphicFramePr>
        <p:xfrm>
          <a:off x="5878485" y="5194139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7" name="Rectangle 646"/>
          <p:cNvSpPr/>
          <p:nvPr/>
        </p:nvSpPr>
        <p:spPr>
          <a:xfrm>
            <a:off x="5877633" y="5194140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48" name="Table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4860"/>
              </p:ext>
            </p:extLst>
          </p:nvPr>
        </p:nvGraphicFramePr>
        <p:xfrm>
          <a:off x="5148966" y="5191678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9" name="Rectangle 648"/>
          <p:cNvSpPr/>
          <p:nvPr/>
        </p:nvSpPr>
        <p:spPr>
          <a:xfrm>
            <a:off x="5148114" y="5191679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0" name="Straight Connector 649"/>
          <p:cNvCxnSpPr/>
          <p:nvPr/>
        </p:nvCxnSpPr>
        <p:spPr>
          <a:xfrm flipH="1" flipV="1">
            <a:off x="5982625" y="563102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 flipH="1" flipV="1">
            <a:off x="5252254" y="5627923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H="1" flipV="1">
            <a:off x="4525421" y="5621502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3" name="Table 6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52401"/>
              </p:ext>
            </p:extLst>
          </p:nvPr>
        </p:nvGraphicFramePr>
        <p:xfrm>
          <a:off x="4421226" y="5895419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4" name="Rectangle 653"/>
          <p:cNvSpPr/>
          <p:nvPr/>
        </p:nvSpPr>
        <p:spPr>
          <a:xfrm>
            <a:off x="4420374" y="5895420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55" name="Table 6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04045"/>
              </p:ext>
            </p:extLst>
          </p:nvPr>
        </p:nvGraphicFramePr>
        <p:xfrm>
          <a:off x="5146116" y="5892314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6" name="Rectangle 655"/>
          <p:cNvSpPr/>
          <p:nvPr/>
        </p:nvSpPr>
        <p:spPr>
          <a:xfrm>
            <a:off x="5145264" y="5892315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57" name="Table 6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93243"/>
              </p:ext>
            </p:extLst>
          </p:nvPr>
        </p:nvGraphicFramePr>
        <p:xfrm>
          <a:off x="5878485" y="5895419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8" name="Rectangle 657"/>
          <p:cNvSpPr/>
          <p:nvPr/>
        </p:nvSpPr>
        <p:spPr>
          <a:xfrm>
            <a:off x="5877633" y="5895420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9" name="Straight Connector 658"/>
          <p:cNvCxnSpPr/>
          <p:nvPr/>
        </p:nvCxnSpPr>
        <p:spPr>
          <a:xfrm>
            <a:off x="2486488" y="498758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6087617" y="540627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6" y="6728862"/>
            <a:ext cx="1625958" cy="2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6716751"/>
            <a:ext cx="1676400" cy="27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5" name="Straight Connector 664"/>
          <p:cNvCxnSpPr>
            <a:endCxn id="643" idx="0"/>
          </p:cNvCxnSpPr>
          <p:nvPr/>
        </p:nvCxnSpPr>
        <p:spPr>
          <a:xfrm>
            <a:off x="991190" y="4021910"/>
            <a:ext cx="3534176" cy="116730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>
            <a:off x="2485636" y="385451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08" y="469537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52" y="462473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6" y="469537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1" name="Straight Connector 670"/>
          <p:cNvCxnSpPr/>
          <p:nvPr/>
        </p:nvCxnSpPr>
        <p:spPr>
          <a:xfrm flipH="1" flipV="1">
            <a:off x="1624059" y="3044190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flipH="1" flipV="1">
            <a:off x="878727" y="3036570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 flipV="1">
            <a:off x="5253106" y="4636745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V="1">
            <a:off x="4533900" y="4619431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>
            <a:endCxn id="649" idx="0"/>
          </p:cNvCxnSpPr>
          <p:nvPr/>
        </p:nvCxnSpPr>
        <p:spPr>
          <a:xfrm>
            <a:off x="1725143" y="4021910"/>
            <a:ext cx="3527963" cy="116976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>
          <a:xfrm>
            <a:off x="2487680" y="4021910"/>
            <a:ext cx="3465948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8" name="Table 6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819"/>
              </p:ext>
            </p:extLst>
          </p:nvPr>
        </p:nvGraphicFramePr>
        <p:xfrm>
          <a:off x="780463" y="3413652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9" name="Rectangle 678"/>
          <p:cNvSpPr/>
          <p:nvPr/>
        </p:nvSpPr>
        <p:spPr>
          <a:xfrm>
            <a:off x="779611" y="3413652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0" name="Straight Connector 679"/>
          <p:cNvCxnSpPr>
            <a:stCxn id="679" idx="3"/>
          </p:cNvCxnSpPr>
          <p:nvPr/>
        </p:nvCxnSpPr>
        <p:spPr>
          <a:xfrm>
            <a:off x="989595" y="3845405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1" name="Table 6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92136"/>
              </p:ext>
            </p:extLst>
          </p:nvPr>
        </p:nvGraphicFramePr>
        <p:xfrm>
          <a:off x="1520477" y="3413652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2" name="Straight Connector 681"/>
          <p:cNvCxnSpPr/>
          <p:nvPr/>
        </p:nvCxnSpPr>
        <p:spPr>
          <a:xfrm>
            <a:off x="1729609" y="3847992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1519625" y="3413652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84" name="Table 6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92129"/>
              </p:ext>
            </p:extLst>
          </p:nvPr>
        </p:nvGraphicFramePr>
        <p:xfrm>
          <a:off x="2275652" y="3422764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5" name="Rectangle 684"/>
          <p:cNvSpPr/>
          <p:nvPr/>
        </p:nvSpPr>
        <p:spPr>
          <a:xfrm>
            <a:off x="2274800" y="3422764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6" name="Straight Connector 685"/>
          <p:cNvCxnSpPr/>
          <p:nvPr/>
        </p:nvCxnSpPr>
        <p:spPr>
          <a:xfrm flipV="1">
            <a:off x="6000211" y="4636745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7" name="Table 6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50011"/>
              </p:ext>
            </p:extLst>
          </p:nvPr>
        </p:nvGraphicFramePr>
        <p:xfrm>
          <a:off x="782167" y="151447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688" name="Rectangle 687"/>
          <p:cNvSpPr/>
          <p:nvPr/>
        </p:nvSpPr>
        <p:spPr>
          <a:xfrm>
            <a:off x="771734" y="1514474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9" name="Straight Connector 688"/>
          <p:cNvCxnSpPr/>
          <p:nvPr/>
        </p:nvCxnSpPr>
        <p:spPr>
          <a:xfrm>
            <a:off x="2487680" y="2832125"/>
            <a:ext cx="3426037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1740656" y="2813600"/>
            <a:ext cx="3373239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991190" y="2813600"/>
            <a:ext cx="3426752" cy="114034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2" name="Table 6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04178"/>
              </p:ext>
            </p:extLst>
          </p:nvPr>
        </p:nvGraphicFramePr>
        <p:xfrm>
          <a:off x="5905100" y="311655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3" name="Table 6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83069"/>
              </p:ext>
            </p:extLst>
          </p:nvPr>
        </p:nvGraphicFramePr>
        <p:xfrm>
          <a:off x="5143378" y="311169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4" name="Table 6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48233"/>
              </p:ext>
            </p:extLst>
          </p:nvPr>
        </p:nvGraphicFramePr>
        <p:xfrm>
          <a:off x="4434605" y="310152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cxnSp>
        <p:nvCxnSpPr>
          <p:cNvPr id="695" name="Straight Connector 694"/>
          <p:cNvCxnSpPr>
            <a:stCxn id="696" idx="2"/>
            <a:endCxn id="694" idx="0"/>
          </p:cNvCxnSpPr>
          <p:nvPr/>
        </p:nvCxnSpPr>
        <p:spPr>
          <a:xfrm>
            <a:off x="4538745" y="2375100"/>
            <a:ext cx="0" cy="72642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6" name="Table 6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5363"/>
              </p:ext>
            </p:extLst>
          </p:nvPr>
        </p:nvGraphicFramePr>
        <p:xfrm>
          <a:off x="4434605" y="85491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7" name="Straight Connector 696"/>
          <p:cNvCxnSpPr>
            <a:stCxn id="698" idx="2"/>
          </p:cNvCxnSpPr>
          <p:nvPr/>
        </p:nvCxnSpPr>
        <p:spPr>
          <a:xfrm>
            <a:off x="5242673" y="2375100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8" name="Table 6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23171"/>
              </p:ext>
            </p:extLst>
          </p:nvPr>
        </p:nvGraphicFramePr>
        <p:xfrm>
          <a:off x="5138533" y="85491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9" name="Rectangle 698"/>
          <p:cNvSpPr/>
          <p:nvPr/>
        </p:nvSpPr>
        <p:spPr>
          <a:xfrm>
            <a:off x="5131148" y="1296625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0" name="Straight Connector 699"/>
          <p:cNvCxnSpPr>
            <a:stCxn id="701" idx="2"/>
          </p:cNvCxnSpPr>
          <p:nvPr/>
        </p:nvCxnSpPr>
        <p:spPr>
          <a:xfrm>
            <a:off x="6004395" y="2374664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1" name="Table 7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28744"/>
              </p:ext>
            </p:extLst>
          </p:nvPr>
        </p:nvGraphicFramePr>
        <p:xfrm>
          <a:off x="5900255" y="854474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2" name="Rectangle 701"/>
          <p:cNvSpPr/>
          <p:nvPr/>
        </p:nvSpPr>
        <p:spPr>
          <a:xfrm>
            <a:off x="5132945" y="3111697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894667" y="3116554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4427220" y="3101527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5897880" y="1506336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4434840" y="1716048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08" name="Table 7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96359"/>
              </p:ext>
            </p:extLst>
          </p:nvPr>
        </p:nvGraphicFramePr>
        <p:xfrm>
          <a:off x="1531633" y="1515236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709" name="Rectangle 708"/>
          <p:cNvSpPr/>
          <p:nvPr/>
        </p:nvSpPr>
        <p:spPr>
          <a:xfrm>
            <a:off x="1521200" y="1515235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10" name="Table 7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94286"/>
              </p:ext>
            </p:extLst>
          </p:nvPr>
        </p:nvGraphicFramePr>
        <p:xfrm>
          <a:off x="2278657" y="152400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711" name="Rectangle 710"/>
          <p:cNvSpPr/>
          <p:nvPr/>
        </p:nvSpPr>
        <p:spPr>
          <a:xfrm>
            <a:off x="2268224" y="1523999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67" y="-123909"/>
            <a:ext cx="1354350" cy="24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4" name="Rounded Rectangle 713"/>
          <p:cNvSpPr/>
          <p:nvPr/>
        </p:nvSpPr>
        <p:spPr>
          <a:xfrm>
            <a:off x="76201" y="1296624"/>
            <a:ext cx="3048000" cy="58661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ounded Rectangle 714"/>
          <p:cNvSpPr/>
          <p:nvPr/>
        </p:nvSpPr>
        <p:spPr>
          <a:xfrm>
            <a:off x="3763144" y="2832124"/>
            <a:ext cx="3048000" cy="43306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ounded Rectangle 715"/>
          <p:cNvSpPr/>
          <p:nvPr/>
        </p:nvSpPr>
        <p:spPr>
          <a:xfrm>
            <a:off x="3763144" y="-239577"/>
            <a:ext cx="3048000" cy="283037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783246" y="-634686"/>
            <a:ext cx="14603646" cy="9016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2379792" y="28105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1625469" y="279629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885455" y="279629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28600" y="236193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2374474" y="394412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1620151" y="392983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880137" y="392983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04092"/>
              </p:ext>
            </p:extLst>
          </p:nvPr>
        </p:nvGraphicFramePr>
        <p:xfrm>
          <a:off x="775997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775145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27834"/>
              </p:ext>
            </p:extLst>
          </p:nvPr>
        </p:nvGraphicFramePr>
        <p:xfrm>
          <a:off x="1516011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51975"/>
              </p:ext>
            </p:extLst>
          </p:nvPr>
        </p:nvGraphicFramePr>
        <p:xfrm>
          <a:off x="2271186" y="420851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Rectangle 147"/>
          <p:cNvSpPr/>
          <p:nvPr/>
        </p:nvSpPr>
        <p:spPr>
          <a:xfrm>
            <a:off x="2270334" y="4208517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15159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85369"/>
              </p:ext>
            </p:extLst>
          </p:nvPr>
        </p:nvGraphicFramePr>
        <p:xfrm>
          <a:off x="781315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80463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29452" y="3495002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1" idx="3"/>
          </p:cNvCxnSpPr>
          <p:nvPr/>
        </p:nvCxnSpPr>
        <p:spPr>
          <a:xfrm>
            <a:off x="990447" y="3497610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58239"/>
              </p:ext>
            </p:extLst>
          </p:nvPr>
        </p:nvGraphicFramePr>
        <p:xfrm>
          <a:off x="1521329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5" name="Straight Connector 154"/>
          <p:cNvCxnSpPr/>
          <p:nvPr/>
        </p:nvCxnSpPr>
        <p:spPr>
          <a:xfrm>
            <a:off x="1730461" y="350019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79244"/>
              </p:ext>
            </p:extLst>
          </p:nvPr>
        </p:nvGraphicFramePr>
        <p:xfrm>
          <a:off x="2276504" y="3074969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7" name="Rectangle 156"/>
          <p:cNvSpPr/>
          <p:nvPr/>
        </p:nvSpPr>
        <p:spPr>
          <a:xfrm>
            <a:off x="2275652" y="3074969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20477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6334639" y="6369931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69123"/>
              </p:ext>
            </p:extLst>
          </p:nvPr>
        </p:nvGraphicFramePr>
        <p:xfrm>
          <a:off x="6858428" y="615534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Rectangle 160"/>
          <p:cNvSpPr/>
          <p:nvPr/>
        </p:nvSpPr>
        <p:spPr>
          <a:xfrm>
            <a:off x="6857576" y="615534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062379" y="637239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791898" y="637485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3431"/>
              </p:ext>
            </p:extLst>
          </p:nvPr>
        </p:nvGraphicFramePr>
        <p:xfrm>
          <a:off x="8315687" y="616026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5" name="Rectangle 164"/>
          <p:cNvSpPr/>
          <p:nvPr/>
        </p:nvSpPr>
        <p:spPr>
          <a:xfrm>
            <a:off x="8314835" y="616026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98558"/>
              </p:ext>
            </p:extLst>
          </p:nvPr>
        </p:nvGraphicFramePr>
        <p:xfrm>
          <a:off x="7586168" y="615780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7585316" y="615780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419827" y="659715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689456" y="659404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6962623" y="658762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74061"/>
              </p:ext>
            </p:extLst>
          </p:nvPr>
        </p:nvGraphicFramePr>
        <p:xfrm>
          <a:off x="6858428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2" name="Rectangle 171"/>
          <p:cNvSpPr/>
          <p:nvPr/>
        </p:nvSpPr>
        <p:spPr>
          <a:xfrm>
            <a:off x="6857576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40391"/>
              </p:ext>
            </p:extLst>
          </p:nvPr>
        </p:nvGraphicFramePr>
        <p:xfrm>
          <a:off x="7583318" y="685843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" name="Rectangle 173"/>
          <p:cNvSpPr/>
          <p:nvPr/>
        </p:nvSpPr>
        <p:spPr>
          <a:xfrm>
            <a:off x="7582466" y="685843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22672"/>
              </p:ext>
            </p:extLst>
          </p:nvPr>
        </p:nvGraphicFramePr>
        <p:xfrm>
          <a:off x="8315687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8314835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Straight Connector 176"/>
          <p:cNvCxnSpPr>
            <a:stCxn id="164" idx="0"/>
          </p:cNvCxnSpPr>
          <p:nvPr/>
        </p:nvCxnSpPr>
        <p:spPr>
          <a:xfrm flipH="1" flipV="1">
            <a:off x="8416605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486488" y="350672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524819" y="637239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" y="5331626"/>
            <a:ext cx="1625958" cy="2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02" y="7428272"/>
            <a:ext cx="1676400" cy="27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Rounded Rectangle 182"/>
          <p:cNvSpPr/>
          <p:nvPr/>
        </p:nvSpPr>
        <p:spPr>
          <a:xfrm>
            <a:off x="76200" y="1562210"/>
            <a:ext cx="3048000" cy="420872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46445"/>
              </p:ext>
            </p:extLst>
          </p:nvPr>
        </p:nvGraphicFramePr>
        <p:xfrm>
          <a:off x="780463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Rectangle 185"/>
          <p:cNvSpPr/>
          <p:nvPr/>
        </p:nvSpPr>
        <p:spPr>
          <a:xfrm>
            <a:off x="779611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7" name="Straight Connector 186"/>
          <p:cNvCxnSpPr>
            <a:stCxn id="186" idx="3"/>
          </p:cNvCxnSpPr>
          <p:nvPr/>
        </p:nvCxnSpPr>
        <p:spPr>
          <a:xfrm>
            <a:off x="989595" y="236453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14772"/>
              </p:ext>
            </p:extLst>
          </p:nvPr>
        </p:nvGraphicFramePr>
        <p:xfrm>
          <a:off x="1520477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9" name="Straight Connector 188"/>
          <p:cNvCxnSpPr/>
          <p:nvPr/>
        </p:nvCxnSpPr>
        <p:spPr>
          <a:xfrm>
            <a:off x="1729609" y="236712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519625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08608"/>
              </p:ext>
            </p:extLst>
          </p:nvPr>
        </p:nvGraphicFramePr>
        <p:xfrm>
          <a:off x="2275652" y="194189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2" name="Rectangle 191"/>
          <p:cNvSpPr/>
          <p:nvPr/>
        </p:nvSpPr>
        <p:spPr>
          <a:xfrm>
            <a:off x="2274800" y="194189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2485636" y="237365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Left Brace 193"/>
          <p:cNvSpPr/>
          <p:nvPr/>
        </p:nvSpPr>
        <p:spPr>
          <a:xfrm>
            <a:off x="3182193" y="563911"/>
            <a:ext cx="459021" cy="5867400"/>
          </a:xfrm>
          <a:prstGeom prst="leftBrace">
            <a:avLst>
              <a:gd name="adj1" fmla="val 156872"/>
              <a:gd name="adj2" fmla="val 50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89" y="127498"/>
            <a:ext cx="169057" cy="20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30" y="11714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49" y="110329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14" y="244144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17" y="243961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4" y="244106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80" y="78722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46" y="78722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75" y="7924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44761"/>
              </p:ext>
            </p:extLst>
          </p:nvPr>
        </p:nvGraphicFramePr>
        <p:xfrm>
          <a:off x="6892978" y="35426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57374"/>
              </p:ext>
            </p:extLst>
          </p:nvPr>
        </p:nvGraphicFramePr>
        <p:xfrm>
          <a:off x="7183625" y="36124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Table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92205"/>
              </p:ext>
            </p:extLst>
          </p:nvPr>
        </p:nvGraphicFramePr>
        <p:xfrm>
          <a:off x="7467600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41718"/>
              </p:ext>
            </p:extLst>
          </p:nvPr>
        </p:nvGraphicFramePr>
        <p:xfrm>
          <a:off x="4085108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" name="Rectangle 279"/>
          <p:cNvSpPr/>
          <p:nvPr/>
        </p:nvSpPr>
        <p:spPr>
          <a:xfrm>
            <a:off x="4079520" y="364617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1" name="Table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60587"/>
              </p:ext>
            </p:extLst>
          </p:nvPr>
        </p:nvGraphicFramePr>
        <p:xfrm>
          <a:off x="4375661" y="36124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" name="Rectangle 281"/>
          <p:cNvSpPr/>
          <p:nvPr/>
        </p:nvSpPr>
        <p:spPr>
          <a:xfrm>
            <a:off x="4368276" y="795528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48256"/>
              </p:ext>
            </p:extLst>
          </p:nvPr>
        </p:nvGraphicFramePr>
        <p:xfrm>
          <a:off x="4659636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" name="Rectangle 283"/>
          <p:cNvSpPr/>
          <p:nvPr/>
        </p:nvSpPr>
        <p:spPr>
          <a:xfrm>
            <a:off x="4655171" y="1452453"/>
            <a:ext cx="219456" cy="21951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17638"/>
              </p:ext>
            </p:extLst>
          </p:nvPr>
        </p:nvGraphicFramePr>
        <p:xfrm>
          <a:off x="4066649" y="268796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Rectangle 285"/>
          <p:cNvSpPr/>
          <p:nvPr/>
        </p:nvSpPr>
        <p:spPr>
          <a:xfrm>
            <a:off x="4061061" y="3552484"/>
            <a:ext cx="212137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7" name="Table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80221"/>
              </p:ext>
            </p:extLst>
          </p:nvPr>
        </p:nvGraphicFramePr>
        <p:xfrm>
          <a:off x="4357296" y="268495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" name="Rectangle 287"/>
          <p:cNvSpPr/>
          <p:nvPr/>
        </p:nvSpPr>
        <p:spPr>
          <a:xfrm>
            <a:off x="4349911" y="3126666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9" name="Table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83377"/>
              </p:ext>
            </p:extLst>
          </p:nvPr>
        </p:nvGraphicFramePr>
        <p:xfrm>
          <a:off x="4641271" y="268832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" name="Rectangle 289"/>
          <p:cNvSpPr/>
          <p:nvPr/>
        </p:nvSpPr>
        <p:spPr>
          <a:xfrm>
            <a:off x="4635147" y="3550413"/>
            <a:ext cx="214403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54" y="4944680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11" y="494467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4" name="Table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1905"/>
              </p:ext>
            </p:extLst>
          </p:nvPr>
        </p:nvGraphicFramePr>
        <p:xfrm>
          <a:off x="3923486" y="51815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" name="Rectangle 294"/>
          <p:cNvSpPr/>
          <p:nvPr/>
        </p:nvSpPr>
        <p:spPr>
          <a:xfrm>
            <a:off x="3922786" y="5182623"/>
            <a:ext cx="209385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26343"/>
              </p:ext>
            </p:extLst>
          </p:nvPr>
        </p:nvGraphicFramePr>
        <p:xfrm>
          <a:off x="4214133" y="518856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" name="Rectangle 296"/>
          <p:cNvSpPr/>
          <p:nvPr/>
        </p:nvSpPr>
        <p:spPr>
          <a:xfrm>
            <a:off x="4201564" y="6270004"/>
            <a:ext cx="212501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65922"/>
              </p:ext>
            </p:extLst>
          </p:nvPr>
        </p:nvGraphicFramePr>
        <p:xfrm>
          <a:off x="4498108" y="519193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" name="Rectangle 298"/>
          <p:cNvSpPr/>
          <p:nvPr/>
        </p:nvSpPr>
        <p:spPr>
          <a:xfrm>
            <a:off x="4486932" y="6060292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44" y="4944680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11" y="494745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6" name="Table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50312"/>
              </p:ext>
            </p:extLst>
          </p:nvPr>
        </p:nvGraphicFramePr>
        <p:xfrm>
          <a:off x="4795090" y="518262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" name="Rectangle 306"/>
          <p:cNvSpPr/>
          <p:nvPr/>
        </p:nvSpPr>
        <p:spPr>
          <a:xfrm>
            <a:off x="4797951" y="5614416"/>
            <a:ext cx="209209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97" y="227841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57" y="228530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07" y="227487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661"/>
              </p:ext>
            </p:extLst>
          </p:nvPr>
        </p:nvGraphicFramePr>
        <p:xfrm>
          <a:off x="6840489" y="2522212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6834901" y="3386727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86119"/>
              </p:ext>
            </p:extLst>
          </p:nvPr>
        </p:nvGraphicFramePr>
        <p:xfrm>
          <a:off x="7541276" y="251357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" name="Rectangle 321"/>
          <p:cNvSpPr/>
          <p:nvPr/>
        </p:nvSpPr>
        <p:spPr>
          <a:xfrm>
            <a:off x="7533891" y="2955292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3" name="Table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95927"/>
              </p:ext>
            </p:extLst>
          </p:nvPr>
        </p:nvGraphicFramePr>
        <p:xfrm>
          <a:off x="8291982" y="2513100"/>
          <a:ext cx="23883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35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" name="Rectangle 323"/>
          <p:cNvSpPr/>
          <p:nvPr/>
        </p:nvSpPr>
        <p:spPr>
          <a:xfrm>
            <a:off x="8301511" y="3372694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 flipH="1" flipV="1">
            <a:off x="7692234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6953339" y="5855939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887389" y="1216152"/>
            <a:ext cx="219456" cy="232170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7176185" y="797917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7464988" y="1019856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19" y="-361489"/>
            <a:ext cx="1397084" cy="28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38" y="-340539"/>
            <a:ext cx="1354350" cy="24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6" name="Straight Connector 345"/>
          <p:cNvCxnSpPr>
            <a:stCxn id="381" idx="3"/>
            <a:endCxn id="380" idx="1"/>
          </p:cNvCxnSpPr>
          <p:nvPr/>
        </p:nvCxnSpPr>
        <p:spPr>
          <a:xfrm flipV="1">
            <a:off x="5257800" y="788411"/>
            <a:ext cx="1299483" cy="242465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endCxn id="381" idx="3"/>
          </p:cNvCxnSpPr>
          <p:nvPr/>
        </p:nvCxnSpPr>
        <p:spPr>
          <a:xfrm flipH="1" flipV="1">
            <a:off x="5257800" y="3213064"/>
            <a:ext cx="993796" cy="176485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ounded Rectangle 356"/>
          <p:cNvSpPr/>
          <p:nvPr/>
        </p:nvSpPr>
        <p:spPr>
          <a:xfrm>
            <a:off x="6251596" y="2155719"/>
            <a:ext cx="2971800" cy="564440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63049"/>
              </p:ext>
            </p:extLst>
          </p:nvPr>
        </p:nvGraphicFramePr>
        <p:xfrm>
          <a:off x="8316539" y="435467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8179"/>
              </p:ext>
            </p:extLst>
          </p:nvPr>
        </p:nvGraphicFramePr>
        <p:xfrm>
          <a:off x="7554817" y="434981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Table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88760"/>
              </p:ext>
            </p:extLst>
          </p:nvPr>
        </p:nvGraphicFramePr>
        <p:xfrm>
          <a:off x="6846044" y="433964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371" name="Rectangle 370"/>
          <p:cNvSpPr/>
          <p:nvPr/>
        </p:nvSpPr>
        <p:spPr>
          <a:xfrm>
            <a:off x="8306106" y="4354669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838659" y="4339642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3" name="Straight Connector 372"/>
          <p:cNvCxnSpPr>
            <a:stCxn id="316" idx="2"/>
            <a:endCxn id="372" idx="0"/>
          </p:cNvCxnSpPr>
          <p:nvPr/>
        </p:nvCxnSpPr>
        <p:spPr>
          <a:xfrm>
            <a:off x="6944629" y="4042402"/>
            <a:ext cx="2234" cy="29724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18" idx="2"/>
          </p:cNvCxnSpPr>
          <p:nvPr/>
        </p:nvCxnSpPr>
        <p:spPr>
          <a:xfrm>
            <a:off x="7645416" y="4033767"/>
            <a:ext cx="8696" cy="31604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23" idx="2"/>
            <a:endCxn id="371" idx="0"/>
          </p:cNvCxnSpPr>
          <p:nvPr/>
        </p:nvCxnSpPr>
        <p:spPr>
          <a:xfrm>
            <a:off x="8411399" y="4033290"/>
            <a:ext cx="4435" cy="32137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7544384" y="4349812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6557283" y="-435415"/>
            <a:ext cx="1457259" cy="244765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ounded Rectangle 380"/>
          <p:cNvSpPr/>
          <p:nvPr/>
        </p:nvSpPr>
        <p:spPr>
          <a:xfrm>
            <a:off x="3658025" y="-435415"/>
            <a:ext cx="1599775" cy="729695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305800" y="-1752600"/>
            <a:ext cx="18592800" cy="1089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2379792" y="28105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1625469" y="279629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885455" y="279629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28600" y="236193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2374474" y="394412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1620151" y="392983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880137" y="392983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14297"/>
              </p:ext>
            </p:extLst>
          </p:nvPr>
        </p:nvGraphicFramePr>
        <p:xfrm>
          <a:off x="775997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775145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15160"/>
              </p:ext>
            </p:extLst>
          </p:nvPr>
        </p:nvGraphicFramePr>
        <p:xfrm>
          <a:off x="1516011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139"/>
              </p:ext>
            </p:extLst>
          </p:nvPr>
        </p:nvGraphicFramePr>
        <p:xfrm>
          <a:off x="2271186" y="420851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Rectangle 147"/>
          <p:cNvSpPr/>
          <p:nvPr/>
        </p:nvSpPr>
        <p:spPr>
          <a:xfrm>
            <a:off x="2270334" y="4208517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15159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19918"/>
              </p:ext>
            </p:extLst>
          </p:nvPr>
        </p:nvGraphicFramePr>
        <p:xfrm>
          <a:off x="781315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80463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29452" y="3495002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1" idx="3"/>
          </p:cNvCxnSpPr>
          <p:nvPr/>
        </p:nvCxnSpPr>
        <p:spPr>
          <a:xfrm>
            <a:off x="990447" y="3497610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03976"/>
              </p:ext>
            </p:extLst>
          </p:nvPr>
        </p:nvGraphicFramePr>
        <p:xfrm>
          <a:off x="1521329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5" name="Straight Connector 154"/>
          <p:cNvCxnSpPr/>
          <p:nvPr/>
        </p:nvCxnSpPr>
        <p:spPr>
          <a:xfrm>
            <a:off x="1730461" y="350019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02594"/>
              </p:ext>
            </p:extLst>
          </p:nvPr>
        </p:nvGraphicFramePr>
        <p:xfrm>
          <a:off x="2276504" y="3074969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7" name="Rectangle 156"/>
          <p:cNvSpPr/>
          <p:nvPr/>
        </p:nvSpPr>
        <p:spPr>
          <a:xfrm>
            <a:off x="2275652" y="3074969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20477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6334639" y="6369931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35492"/>
              </p:ext>
            </p:extLst>
          </p:nvPr>
        </p:nvGraphicFramePr>
        <p:xfrm>
          <a:off x="6858428" y="615534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Rectangle 160"/>
          <p:cNvSpPr/>
          <p:nvPr/>
        </p:nvSpPr>
        <p:spPr>
          <a:xfrm>
            <a:off x="6857576" y="615534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062379" y="637239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791898" y="637485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21237"/>
              </p:ext>
            </p:extLst>
          </p:nvPr>
        </p:nvGraphicFramePr>
        <p:xfrm>
          <a:off x="8315687" y="616026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5" name="Rectangle 164"/>
          <p:cNvSpPr/>
          <p:nvPr/>
        </p:nvSpPr>
        <p:spPr>
          <a:xfrm>
            <a:off x="8314835" y="616026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26260"/>
              </p:ext>
            </p:extLst>
          </p:nvPr>
        </p:nvGraphicFramePr>
        <p:xfrm>
          <a:off x="7586168" y="615780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7585316" y="615780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419827" y="659715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689456" y="659404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6962623" y="658762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01802"/>
              </p:ext>
            </p:extLst>
          </p:nvPr>
        </p:nvGraphicFramePr>
        <p:xfrm>
          <a:off x="6858428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2" name="Rectangle 171"/>
          <p:cNvSpPr/>
          <p:nvPr/>
        </p:nvSpPr>
        <p:spPr>
          <a:xfrm>
            <a:off x="6857576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30322"/>
              </p:ext>
            </p:extLst>
          </p:nvPr>
        </p:nvGraphicFramePr>
        <p:xfrm>
          <a:off x="7583318" y="685843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" name="Rectangle 173"/>
          <p:cNvSpPr/>
          <p:nvPr/>
        </p:nvSpPr>
        <p:spPr>
          <a:xfrm>
            <a:off x="7582466" y="685843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46203"/>
              </p:ext>
            </p:extLst>
          </p:nvPr>
        </p:nvGraphicFramePr>
        <p:xfrm>
          <a:off x="8315687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8314835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Straight Connector 176"/>
          <p:cNvCxnSpPr>
            <a:stCxn id="164" idx="0"/>
          </p:cNvCxnSpPr>
          <p:nvPr/>
        </p:nvCxnSpPr>
        <p:spPr>
          <a:xfrm flipH="1" flipV="1">
            <a:off x="8416605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486488" y="350672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524819" y="637239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" y="5331626"/>
            <a:ext cx="1625958" cy="2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02" y="7428272"/>
            <a:ext cx="1676400" cy="27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Rounded Rectangle 182"/>
          <p:cNvSpPr/>
          <p:nvPr/>
        </p:nvSpPr>
        <p:spPr>
          <a:xfrm>
            <a:off x="76200" y="1562210"/>
            <a:ext cx="3048000" cy="420872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56526"/>
              </p:ext>
            </p:extLst>
          </p:nvPr>
        </p:nvGraphicFramePr>
        <p:xfrm>
          <a:off x="780463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Rectangle 185"/>
          <p:cNvSpPr/>
          <p:nvPr/>
        </p:nvSpPr>
        <p:spPr>
          <a:xfrm>
            <a:off x="779611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7" name="Straight Connector 186"/>
          <p:cNvCxnSpPr>
            <a:stCxn id="186" idx="3"/>
          </p:cNvCxnSpPr>
          <p:nvPr/>
        </p:nvCxnSpPr>
        <p:spPr>
          <a:xfrm>
            <a:off x="989595" y="236453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82289"/>
              </p:ext>
            </p:extLst>
          </p:nvPr>
        </p:nvGraphicFramePr>
        <p:xfrm>
          <a:off x="1520477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9" name="Straight Connector 188"/>
          <p:cNvCxnSpPr/>
          <p:nvPr/>
        </p:nvCxnSpPr>
        <p:spPr>
          <a:xfrm>
            <a:off x="1729609" y="236712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519625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64069"/>
              </p:ext>
            </p:extLst>
          </p:nvPr>
        </p:nvGraphicFramePr>
        <p:xfrm>
          <a:off x="2275652" y="194189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2" name="Rectangle 191"/>
          <p:cNvSpPr/>
          <p:nvPr/>
        </p:nvSpPr>
        <p:spPr>
          <a:xfrm>
            <a:off x="2274800" y="194189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2485636" y="237365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Left Brace 193"/>
          <p:cNvSpPr/>
          <p:nvPr/>
        </p:nvSpPr>
        <p:spPr>
          <a:xfrm>
            <a:off x="3182193" y="563911"/>
            <a:ext cx="459021" cy="5867400"/>
          </a:xfrm>
          <a:prstGeom prst="leftBrace">
            <a:avLst>
              <a:gd name="adj1" fmla="val 156872"/>
              <a:gd name="adj2" fmla="val 50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89" y="127498"/>
            <a:ext cx="169057" cy="20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30" y="11714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49" y="110329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14" y="244144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17" y="243961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4" y="244106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80" y="78722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46" y="78722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75" y="7924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90177"/>
              </p:ext>
            </p:extLst>
          </p:nvPr>
        </p:nvGraphicFramePr>
        <p:xfrm>
          <a:off x="6892978" y="35426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3806"/>
              </p:ext>
            </p:extLst>
          </p:nvPr>
        </p:nvGraphicFramePr>
        <p:xfrm>
          <a:off x="7183625" y="36124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Table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81905"/>
              </p:ext>
            </p:extLst>
          </p:nvPr>
        </p:nvGraphicFramePr>
        <p:xfrm>
          <a:off x="7467600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43738"/>
              </p:ext>
            </p:extLst>
          </p:nvPr>
        </p:nvGraphicFramePr>
        <p:xfrm>
          <a:off x="4085108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" name="Rectangle 279"/>
          <p:cNvSpPr/>
          <p:nvPr/>
        </p:nvSpPr>
        <p:spPr>
          <a:xfrm>
            <a:off x="4079520" y="364617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1" name="Table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39331"/>
              </p:ext>
            </p:extLst>
          </p:nvPr>
        </p:nvGraphicFramePr>
        <p:xfrm>
          <a:off x="4375661" y="36124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" name="Rectangle 281"/>
          <p:cNvSpPr/>
          <p:nvPr/>
        </p:nvSpPr>
        <p:spPr>
          <a:xfrm>
            <a:off x="4368276" y="795528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5828"/>
              </p:ext>
            </p:extLst>
          </p:nvPr>
        </p:nvGraphicFramePr>
        <p:xfrm>
          <a:off x="4659636" y="3646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" name="Rectangle 283"/>
          <p:cNvSpPr/>
          <p:nvPr/>
        </p:nvSpPr>
        <p:spPr>
          <a:xfrm>
            <a:off x="4655171" y="1452453"/>
            <a:ext cx="219456" cy="21951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78582"/>
              </p:ext>
            </p:extLst>
          </p:nvPr>
        </p:nvGraphicFramePr>
        <p:xfrm>
          <a:off x="4066649" y="268796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Rectangle 285"/>
          <p:cNvSpPr/>
          <p:nvPr/>
        </p:nvSpPr>
        <p:spPr>
          <a:xfrm>
            <a:off x="4061061" y="3566160"/>
            <a:ext cx="212137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7" name="Table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96922"/>
              </p:ext>
            </p:extLst>
          </p:nvPr>
        </p:nvGraphicFramePr>
        <p:xfrm>
          <a:off x="4357296" y="268495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" name="Rectangle 287"/>
          <p:cNvSpPr/>
          <p:nvPr/>
        </p:nvSpPr>
        <p:spPr>
          <a:xfrm>
            <a:off x="4349911" y="3126666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9" name="Table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02811"/>
              </p:ext>
            </p:extLst>
          </p:nvPr>
        </p:nvGraphicFramePr>
        <p:xfrm>
          <a:off x="4641271" y="268832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" name="Rectangle 289"/>
          <p:cNvSpPr/>
          <p:nvPr/>
        </p:nvSpPr>
        <p:spPr>
          <a:xfrm>
            <a:off x="4635147" y="3557016"/>
            <a:ext cx="214403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54" y="4944680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11" y="494467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4" name="Table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32008"/>
              </p:ext>
            </p:extLst>
          </p:nvPr>
        </p:nvGraphicFramePr>
        <p:xfrm>
          <a:off x="3923486" y="51815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" name="Rectangle 294"/>
          <p:cNvSpPr/>
          <p:nvPr/>
        </p:nvSpPr>
        <p:spPr>
          <a:xfrm>
            <a:off x="3922786" y="5182623"/>
            <a:ext cx="209385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12391"/>
              </p:ext>
            </p:extLst>
          </p:nvPr>
        </p:nvGraphicFramePr>
        <p:xfrm>
          <a:off x="4214133" y="518856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" name="Rectangle 296"/>
          <p:cNvSpPr/>
          <p:nvPr/>
        </p:nvSpPr>
        <p:spPr>
          <a:xfrm>
            <a:off x="4215384" y="6281928"/>
            <a:ext cx="212501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43168"/>
              </p:ext>
            </p:extLst>
          </p:nvPr>
        </p:nvGraphicFramePr>
        <p:xfrm>
          <a:off x="4498108" y="519193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" name="Rectangle 298"/>
          <p:cNvSpPr/>
          <p:nvPr/>
        </p:nvSpPr>
        <p:spPr>
          <a:xfrm>
            <a:off x="4498848" y="6060292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44" y="4944680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11" y="494745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6" name="Table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24560"/>
              </p:ext>
            </p:extLst>
          </p:nvPr>
        </p:nvGraphicFramePr>
        <p:xfrm>
          <a:off x="4795090" y="518262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" name="Rectangle 306"/>
          <p:cNvSpPr/>
          <p:nvPr/>
        </p:nvSpPr>
        <p:spPr>
          <a:xfrm>
            <a:off x="4797951" y="5614416"/>
            <a:ext cx="209209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97" y="227841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57" y="228530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07" y="227487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92923"/>
              </p:ext>
            </p:extLst>
          </p:nvPr>
        </p:nvGraphicFramePr>
        <p:xfrm>
          <a:off x="6840489" y="2522212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6834901" y="3392424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75741"/>
              </p:ext>
            </p:extLst>
          </p:nvPr>
        </p:nvGraphicFramePr>
        <p:xfrm>
          <a:off x="7541276" y="251357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" name="Rectangle 321"/>
          <p:cNvSpPr/>
          <p:nvPr/>
        </p:nvSpPr>
        <p:spPr>
          <a:xfrm>
            <a:off x="7543800" y="2962656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3" name="Table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57881"/>
              </p:ext>
            </p:extLst>
          </p:nvPr>
        </p:nvGraphicFramePr>
        <p:xfrm>
          <a:off x="8291982" y="2513100"/>
          <a:ext cx="23883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35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" name="Rectangle 323"/>
          <p:cNvSpPr/>
          <p:nvPr/>
        </p:nvSpPr>
        <p:spPr>
          <a:xfrm>
            <a:off x="8301511" y="3383280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 flipH="1" flipV="1">
            <a:off x="7692234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6953339" y="5855939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887389" y="1216152"/>
            <a:ext cx="219456" cy="232170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7176185" y="797917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7464988" y="1019856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19" y="-361489"/>
            <a:ext cx="1397084" cy="28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38" y="-340539"/>
            <a:ext cx="1354350" cy="24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6" name="Straight Connector 345"/>
          <p:cNvCxnSpPr>
            <a:stCxn id="381" idx="3"/>
            <a:endCxn id="380" idx="1"/>
          </p:cNvCxnSpPr>
          <p:nvPr/>
        </p:nvCxnSpPr>
        <p:spPr>
          <a:xfrm flipV="1">
            <a:off x="5257800" y="788411"/>
            <a:ext cx="1299483" cy="242465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endCxn id="381" idx="3"/>
          </p:cNvCxnSpPr>
          <p:nvPr/>
        </p:nvCxnSpPr>
        <p:spPr>
          <a:xfrm flipH="1" flipV="1">
            <a:off x="5257800" y="3213064"/>
            <a:ext cx="993796" cy="176485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ounded Rectangle 356"/>
          <p:cNvSpPr/>
          <p:nvPr/>
        </p:nvSpPr>
        <p:spPr>
          <a:xfrm>
            <a:off x="6251596" y="2155719"/>
            <a:ext cx="2971800" cy="564440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88719"/>
              </p:ext>
            </p:extLst>
          </p:nvPr>
        </p:nvGraphicFramePr>
        <p:xfrm>
          <a:off x="8316539" y="435467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04174"/>
              </p:ext>
            </p:extLst>
          </p:nvPr>
        </p:nvGraphicFramePr>
        <p:xfrm>
          <a:off x="7554817" y="434981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Table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01192"/>
              </p:ext>
            </p:extLst>
          </p:nvPr>
        </p:nvGraphicFramePr>
        <p:xfrm>
          <a:off x="6846044" y="433964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371" name="Rectangle 370"/>
          <p:cNvSpPr/>
          <p:nvPr/>
        </p:nvSpPr>
        <p:spPr>
          <a:xfrm>
            <a:off x="8306106" y="4354669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848856" y="4339642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3" name="Straight Connector 372"/>
          <p:cNvCxnSpPr>
            <a:stCxn id="316" idx="2"/>
            <a:endCxn id="372" idx="0"/>
          </p:cNvCxnSpPr>
          <p:nvPr/>
        </p:nvCxnSpPr>
        <p:spPr>
          <a:xfrm>
            <a:off x="6944629" y="4042402"/>
            <a:ext cx="12431" cy="29724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18" idx="2"/>
          </p:cNvCxnSpPr>
          <p:nvPr/>
        </p:nvCxnSpPr>
        <p:spPr>
          <a:xfrm>
            <a:off x="7645416" y="4033767"/>
            <a:ext cx="8696" cy="31604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23" idx="2"/>
            <a:endCxn id="371" idx="0"/>
          </p:cNvCxnSpPr>
          <p:nvPr/>
        </p:nvCxnSpPr>
        <p:spPr>
          <a:xfrm>
            <a:off x="8411399" y="4033290"/>
            <a:ext cx="4435" cy="32137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7544384" y="4349812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6557283" y="-435415"/>
            <a:ext cx="1457259" cy="244765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ounded Rectangle 380"/>
          <p:cNvSpPr/>
          <p:nvPr/>
        </p:nvSpPr>
        <p:spPr>
          <a:xfrm>
            <a:off x="3658025" y="-435415"/>
            <a:ext cx="1599775" cy="729695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-5392609" y="276126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-5392609" y="4008517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-6146932" y="399423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-6886946" y="399422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-7543801" y="355987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-5397927" y="514206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-6152250" y="51277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-6892264" y="5127777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9181"/>
              </p:ext>
            </p:extLst>
          </p:nvPr>
        </p:nvGraphicFramePr>
        <p:xfrm>
          <a:off x="-6996404" y="5397344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-6997256" y="5397344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4764"/>
              </p:ext>
            </p:extLst>
          </p:nvPr>
        </p:nvGraphicFramePr>
        <p:xfrm>
          <a:off x="-6256390" y="5397344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88583"/>
              </p:ext>
            </p:extLst>
          </p:nvPr>
        </p:nvGraphicFramePr>
        <p:xfrm>
          <a:off x="-5501215" y="540645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0" name="Rectangle 179"/>
          <p:cNvSpPr/>
          <p:nvPr/>
        </p:nvSpPr>
        <p:spPr>
          <a:xfrm>
            <a:off x="-5502067" y="5406456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-6257242" y="5397344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9370"/>
              </p:ext>
            </p:extLst>
          </p:nvPr>
        </p:nvGraphicFramePr>
        <p:xfrm>
          <a:off x="-6991086" y="426379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6" name="Rectangle 195"/>
          <p:cNvSpPr/>
          <p:nvPr/>
        </p:nvSpPr>
        <p:spPr>
          <a:xfrm>
            <a:off x="-6991938" y="426379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-7542949" y="469294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6" idx="3"/>
          </p:cNvCxnSpPr>
          <p:nvPr/>
        </p:nvCxnSpPr>
        <p:spPr>
          <a:xfrm>
            <a:off x="-6781954" y="469554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76633"/>
              </p:ext>
            </p:extLst>
          </p:nvPr>
        </p:nvGraphicFramePr>
        <p:xfrm>
          <a:off x="-6251072" y="426379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0" name="Straight Connector 199"/>
          <p:cNvCxnSpPr/>
          <p:nvPr/>
        </p:nvCxnSpPr>
        <p:spPr>
          <a:xfrm>
            <a:off x="-6041940" y="469813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4407"/>
              </p:ext>
            </p:extLst>
          </p:nvPr>
        </p:nvGraphicFramePr>
        <p:xfrm>
          <a:off x="-5495897" y="427290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" name="Rectangle 201"/>
          <p:cNvSpPr/>
          <p:nvPr/>
        </p:nvSpPr>
        <p:spPr>
          <a:xfrm>
            <a:off x="-5496749" y="427290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-6251924" y="426379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-3884489" y="511251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81280"/>
              </p:ext>
            </p:extLst>
          </p:nvPr>
        </p:nvGraphicFramePr>
        <p:xfrm>
          <a:off x="-3351175" y="490629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6" name="Rectangle 205"/>
          <p:cNvSpPr/>
          <p:nvPr/>
        </p:nvSpPr>
        <p:spPr>
          <a:xfrm>
            <a:off x="-3352027" y="490629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-3147224" y="512334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-2417705" y="512580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Table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66642"/>
              </p:ext>
            </p:extLst>
          </p:nvPr>
        </p:nvGraphicFramePr>
        <p:xfrm>
          <a:off x="-1893916" y="491121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0" name="Rectangle 209"/>
          <p:cNvSpPr/>
          <p:nvPr/>
        </p:nvSpPr>
        <p:spPr>
          <a:xfrm>
            <a:off x="-1894768" y="491121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1" name="Table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33119"/>
              </p:ext>
            </p:extLst>
          </p:nvPr>
        </p:nvGraphicFramePr>
        <p:xfrm>
          <a:off x="-2623435" y="490875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2" name="Rectangle 211"/>
          <p:cNvSpPr/>
          <p:nvPr/>
        </p:nvSpPr>
        <p:spPr>
          <a:xfrm>
            <a:off x="-2624287" y="490875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H="1" flipV="1">
            <a:off x="-1789776" y="534810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-2520147" y="534499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-3246980" y="533857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639"/>
              </p:ext>
            </p:extLst>
          </p:nvPr>
        </p:nvGraphicFramePr>
        <p:xfrm>
          <a:off x="-3351175" y="561249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-3352027" y="561249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8" name="Table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3851"/>
              </p:ext>
            </p:extLst>
          </p:nvPr>
        </p:nvGraphicFramePr>
        <p:xfrm>
          <a:off x="-2626285" y="560938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Rectangle 218"/>
          <p:cNvSpPr/>
          <p:nvPr/>
        </p:nvSpPr>
        <p:spPr>
          <a:xfrm>
            <a:off x="-2627137" y="560938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53508"/>
              </p:ext>
            </p:extLst>
          </p:nvPr>
        </p:nvGraphicFramePr>
        <p:xfrm>
          <a:off x="-1893916" y="561249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" name="Rectangle 220"/>
          <p:cNvSpPr/>
          <p:nvPr/>
        </p:nvSpPr>
        <p:spPr>
          <a:xfrm>
            <a:off x="-1894768" y="561249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-5285913" y="470466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-1684784" y="512334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9485" y="6445935"/>
            <a:ext cx="1625958" cy="2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3457" y="6433824"/>
            <a:ext cx="1676400" cy="27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8" name="Straight Connector 227"/>
          <p:cNvCxnSpPr/>
          <p:nvPr/>
        </p:nvCxnSpPr>
        <p:spPr>
          <a:xfrm>
            <a:off x="-5286765" y="3571589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7593" y="186610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749" y="179546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8115" y="186610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5" name="Straight Connector 234"/>
          <p:cNvCxnSpPr/>
          <p:nvPr/>
        </p:nvCxnSpPr>
        <p:spPr>
          <a:xfrm flipH="1" flipV="1">
            <a:off x="-6148342" y="276126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 flipV="1">
            <a:off x="-6893674" y="275364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-2519295" y="4353818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-3238501" y="4336504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8042"/>
              </p:ext>
            </p:extLst>
          </p:nvPr>
        </p:nvGraphicFramePr>
        <p:xfrm>
          <a:off x="-6991938" y="313072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4" name="Rectangle 243"/>
          <p:cNvSpPr/>
          <p:nvPr/>
        </p:nvSpPr>
        <p:spPr>
          <a:xfrm>
            <a:off x="-6992790" y="3130725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5" name="Straight Connector 244"/>
          <p:cNvCxnSpPr>
            <a:stCxn id="244" idx="3"/>
          </p:cNvCxnSpPr>
          <p:nvPr/>
        </p:nvCxnSpPr>
        <p:spPr>
          <a:xfrm>
            <a:off x="-6782806" y="3562478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" name="Table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34417"/>
              </p:ext>
            </p:extLst>
          </p:nvPr>
        </p:nvGraphicFramePr>
        <p:xfrm>
          <a:off x="-6251924" y="313072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7" name="Straight Connector 246"/>
          <p:cNvCxnSpPr/>
          <p:nvPr/>
        </p:nvCxnSpPr>
        <p:spPr>
          <a:xfrm>
            <a:off x="-6042792" y="3565065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-6252776" y="3130725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37765"/>
              </p:ext>
            </p:extLst>
          </p:nvPr>
        </p:nvGraphicFramePr>
        <p:xfrm>
          <a:off x="-5496749" y="313983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2" name="Rectangle 251"/>
          <p:cNvSpPr/>
          <p:nvPr/>
        </p:nvSpPr>
        <p:spPr>
          <a:xfrm>
            <a:off x="-5497601" y="313983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-1772190" y="4353818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4" name="Table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94472"/>
              </p:ext>
            </p:extLst>
          </p:nvPr>
        </p:nvGraphicFramePr>
        <p:xfrm>
          <a:off x="-6990234" y="123154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255" name="Rectangle 254"/>
          <p:cNvSpPr/>
          <p:nvPr/>
        </p:nvSpPr>
        <p:spPr>
          <a:xfrm>
            <a:off x="-7000667" y="1231547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-5284721" y="2549198"/>
            <a:ext cx="3426037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-6031745" y="2530673"/>
            <a:ext cx="3373239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-6781211" y="2530673"/>
            <a:ext cx="3426752" cy="114034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Table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62646"/>
              </p:ext>
            </p:extLst>
          </p:nvPr>
        </p:nvGraphicFramePr>
        <p:xfrm>
          <a:off x="-1867301" y="283362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Table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60088"/>
              </p:ext>
            </p:extLst>
          </p:nvPr>
        </p:nvGraphicFramePr>
        <p:xfrm>
          <a:off x="-2629023" y="282877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43379"/>
              </p:ext>
            </p:extLst>
          </p:nvPr>
        </p:nvGraphicFramePr>
        <p:xfrm>
          <a:off x="-3337796" y="281860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cxnSp>
        <p:nvCxnSpPr>
          <p:cNvPr id="262" name="Straight Connector 261"/>
          <p:cNvCxnSpPr>
            <a:stCxn id="265" idx="2"/>
            <a:endCxn id="261" idx="0"/>
          </p:cNvCxnSpPr>
          <p:nvPr/>
        </p:nvCxnSpPr>
        <p:spPr>
          <a:xfrm>
            <a:off x="-3233656" y="2092173"/>
            <a:ext cx="0" cy="72642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20831"/>
              </p:ext>
            </p:extLst>
          </p:nvPr>
        </p:nvGraphicFramePr>
        <p:xfrm>
          <a:off x="-3337796" y="5719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67" name="Straight Connector 266"/>
          <p:cNvCxnSpPr>
            <a:stCxn id="269" idx="2"/>
          </p:cNvCxnSpPr>
          <p:nvPr/>
        </p:nvCxnSpPr>
        <p:spPr>
          <a:xfrm>
            <a:off x="-2529728" y="2092173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95214"/>
              </p:ext>
            </p:extLst>
          </p:nvPr>
        </p:nvGraphicFramePr>
        <p:xfrm>
          <a:off x="-2633868" y="5719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0" name="Rectangle 269"/>
          <p:cNvSpPr/>
          <p:nvPr/>
        </p:nvSpPr>
        <p:spPr>
          <a:xfrm>
            <a:off x="-2641253" y="1013698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1" name="Straight Connector 270"/>
          <p:cNvCxnSpPr>
            <a:stCxn id="272" idx="2"/>
          </p:cNvCxnSpPr>
          <p:nvPr/>
        </p:nvCxnSpPr>
        <p:spPr>
          <a:xfrm>
            <a:off x="-1768006" y="2091737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1203"/>
              </p:ext>
            </p:extLst>
          </p:nvPr>
        </p:nvGraphicFramePr>
        <p:xfrm>
          <a:off x="-1872146" y="57154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" name="Rectangle 272"/>
          <p:cNvSpPr/>
          <p:nvPr/>
        </p:nvSpPr>
        <p:spPr>
          <a:xfrm>
            <a:off x="-2633472" y="2828770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-1865376" y="2833627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-3345181" y="2818600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-1874521" y="1223409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-3337561" y="1433121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8" name="Table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03605"/>
              </p:ext>
            </p:extLst>
          </p:nvPr>
        </p:nvGraphicFramePr>
        <p:xfrm>
          <a:off x="-6240768" y="123230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291" name="Rectangle 290"/>
          <p:cNvSpPr/>
          <p:nvPr/>
        </p:nvSpPr>
        <p:spPr>
          <a:xfrm>
            <a:off x="-6251201" y="1232308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18655"/>
              </p:ext>
            </p:extLst>
          </p:nvPr>
        </p:nvGraphicFramePr>
        <p:xfrm>
          <a:off x="-5493744" y="124107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303" name="Rectangle 302"/>
          <p:cNvSpPr/>
          <p:nvPr/>
        </p:nvSpPr>
        <p:spPr>
          <a:xfrm>
            <a:off x="-5504177" y="1241072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4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7634" y="-406836"/>
            <a:ext cx="1354350" cy="24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5" name="Rounded Rectangle 304"/>
          <p:cNvSpPr/>
          <p:nvPr/>
        </p:nvSpPr>
        <p:spPr>
          <a:xfrm>
            <a:off x="-7696200" y="1013697"/>
            <a:ext cx="3048000" cy="58661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10"/>
          <p:cNvSpPr/>
          <p:nvPr/>
        </p:nvSpPr>
        <p:spPr>
          <a:xfrm>
            <a:off x="-4009257" y="2549197"/>
            <a:ext cx="3048000" cy="43306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/>
          <p:cNvSpPr/>
          <p:nvPr/>
        </p:nvSpPr>
        <p:spPr>
          <a:xfrm>
            <a:off x="-4009257" y="-522504"/>
            <a:ext cx="3048000" cy="283037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/>
          <p:cNvSpPr/>
          <p:nvPr/>
        </p:nvSpPr>
        <p:spPr>
          <a:xfrm>
            <a:off x="-8040940" y="-936914"/>
            <a:ext cx="7431339" cy="920696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ounded Rectangle 313"/>
          <p:cNvSpPr/>
          <p:nvPr/>
        </p:nvSpPr>
        <p:spPr>
          <a:xfrm>
            <a:off x="-228599" y="-936914"/>
            <a:ext cx="9800756" cy="920696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7646" y="7742978"/>
            <a:ext cx="5191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3" y="7800128"/>
            <a:ext cx="5705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487730" y="-1444958"/>
            <a:ext cx="28147329" cy="1020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2185422" y="28105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1431099" y="279629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691085" y="279629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4230" y="236193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2180104" y="394412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1425781" y="392983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685767" y="392983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77827"/>
              </p:ext>
            </p:extLst>
          </p:nvPr>
        </p:nvGraphicFramePr>
        <p:xfrm>
          <a:off x="581627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580775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63923"/>
              </p:ext>
            </p:extLst>
          </p:nvPr>
        </p:nvGraphicFramePr>
        <p:xfrm>
          <a:off x="1321641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9840"/>
              </p:ext>
            </p:extLst>
          </p:nvPr>
        </p:nvGraphicFramePr>
        <p:xfrm>
          <a:off x="2076816" y="420851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Rectangle 147"/>
          <p:cNvSpPr/>
          <p:nvPr/>
        </p:nvSpPr>
        <p:spPr>
          <a:xfrm>
            <a:off x="2075964" y="4208517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320789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5976"/>
              </p:ext>
            </p:extLst>
          </p:nvPr>
        </p:nvGraphicFramePr>
        <p:xfrm>
          <a:off x="586945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586093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35082" y="3495002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1" idx="3"/>
          </p:cNvCxnSpPr>
          <p:nvPr/>
        </p:nvCxnSpPr>
        <p:spPr>
          <a:xfrm>
            <a:off x="796077" y="3497610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74768"/>
              </p:ext>
            </p:extLst>
          </p:nvPr>
        </p:nvGraphicFramePr>
        <p:xfrm>
          <a:off x="1326959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5" name="Straight Connector 154"/>
          <p:cNvCxnSpPr/>
          <p:nvPr/>
        </p:nvCxnSpPr>
        <p:spPr>
          <a:xfrm>
            <a:off x="1536091" y="350019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266"/>
              </p:ext>
            </p:extLst>
          </p:nvPr>
        </p:nvGraphicFramePr>
        <p:xfrm>
          <a:off x="2082134" y="3074969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7" name="Rectangle 156"/>
          <p:cNvSpPr/>
          <p:nvPr/>
        </p:nvSpPr>
        <p:spPr>
          <a:xfrm>
            <a:off x="2081282" y="3074969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326107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5783149" y="4608371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36646"/>
              </p:ext>
            </p:extLst>
          </p:nvPr>
        </p:nvGraphicFramePr>
        <p:xfrm>
          <a:off x="6306938" y="439378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Rectangle 160"/>
          <p:cNvSpPr/>
          <p:nvPr/>
        </p:nvSpPr>
        <p:spPr>
          <a:xfrm>
            <a:off x="6306086" y="439378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510889" y="461083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240408" y="461329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34851"/>
              </p:ext>
            </p:extLst>
          </p:nvPr>
        </p:nvGraphicFramePr>
        <p:xfrm>
          <a:off x="7764197" y="439870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5" name="Rectangle 164"/>
          <p:cNvSpPr/>
          <p:nvPr/>
        </p:nvSpPr>
        <p:spPr>
          <a:xfrm>
            <a:off x="7763345" y="439870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56010"/>
              </p:ext>
            </p:extLst>
          </p:nvPr>
        </p:nvGraphicFramePr>
        <p:xfrm>
          <a:off x="7034678" y="439624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7033826" y="439624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868337" y="483559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137966" y="483248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6411133" y="482606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5432"/>
              </p:ext>
            </p:extLst>
          </p:nvPr>
        </p:nvGraphicFramePr>
        <p:xfrm>
          <a:off x="6306938" y="509998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2" name="Rectangle 171"/>
          <p:cNvSpPr/>
          <p:nvPr/>
        </p:nvSpPr>
        <p:spPr>
          <a:xfrm>
            <a:off x="6306086" y="509998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66586"/>
              </p:ext>
            </p:extLst>
          </p:nvPr>
        </p:nvGraphicFramePr>
        <p:xfrm>
          <a:off x="7031828" y="509687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" name="Rectangle 173"/>
          <p:cNvSpPr/>
          <p:nvPr/>
        </p:nvSpPr>
        <p:spPr>
          <a:xfrm>
            <a:off x="7030976" y="509687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57164"/>
              </p:ext>
            </p:extLst>
          </p:nvPr>
        </p:nvGraphicFramePr>
        <p:xfrm>
          <a:off x="7764197" y="509998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7763345" y="509998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Straight Connector 176"/>
          <p:cNvCxnSpPr>
            <a:stCxn id="164" idx="0"/>
          </p:cNvCxnSpPr>
          <p:nvPr/>
        </p:nvCxnSpPr>
        <p:spPr>
          <a:xfrm flipH="1" flipV="1">
            <a:off x="7865115" y="409930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92118" y="350672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973329" y="461083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-118170" y="1562210"/>
            <a:ext cx="3048000" cy="420872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9074"/>
              </p:ext>
            </p:extLst>
          </p:nvPr>
        </p:nvGraphicFramePr>
        <p:xfrm>
          <a:off x="586093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Rectangle 185"/>
          <p:cNvSpPr/>
          <p:nvPr/>
        </p:nvSpPr>
        <p:spPr>
          <a:xfrm>
            <a:off x="585241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7" name="Straight Connector 186"/>
          <p:cNvCxnSpPr>
            <a:stCxn id="186" idx="3"/>
          </p:cNvCxnSpPr>
          <p:nvPr/>
        </p:nvCxnSpPr>
        <p:spPr>
          <a:xfrm>
            <a:off x="795225" y="236453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1134"/>
              </p:ext>
            </p:extLst>
          </p:nvPr>
        </p:nvGraphicFramePr>
        <p:xfrm>
          <a:off x="1326107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9" name="Straight Connector 188"/>
          <p:cNvCxnSpPr/>
          <p:nvPr/>
        </p:nvCxnSpPr>
        <p:spPr>
          <a:xfrm>
            <a:off x="1535239" y="236712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325255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00307"/>
              </p:ext>
            </p:extLst>
          </p:nvPr>
        </p:nvGraphicFramePr>
        <p:xfrm>
          <a:off x="2081282" y="194189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2" name="Rectangle 191"/>
          <p:cNvSpPr/>
          <p:nvPr/>
        </p:nvSpPr>
        <p:spPr>
          <a:xfrm>
            <a:off x="2080430" y="194189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2291266" y="237365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Left Brace 193"/>
          <p:cNvSpPr/>
          <p:nvPr/>
        </p:nvSpPr>
        <p:spPr>
          <a:xfrm>
            <a:off x="2987823" y="563911"/>
            <a:ext cx="459021" cy="5867400"/>
          </a:xfrm>
          <a:prstGeom prst="leftBrace">
            <a:avLst>
              <a:gd name="adj1" fmla="val 156872"/>
              <a:gd name="adj2" fmla="val 50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72" y="114572"/>
            <a:ext cx="169057" cy="20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13" y="10421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32" y="97403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7" y="242852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00" y="2426693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57" y="2428143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3492"/>
              </p:ext>
            </p:extLst>
          </p:nvPr>
        </p:nvGraphicFramePr>
        <p:xfrm>
          <a:off x="3902691" y="35169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" name="Rectangle 279"/>
          <p:cNvSpPr/>
          <p:nvPr/>
        </p:nvSpPr>
        <p:spPr>
          <a:xfrm>
            <a:off x="3897103" y="351691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1" name="Table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6419"/>
              </p:ext>
            </p:extLst>
          </p:nvPr>
        </p:nvGraphicFramePr>
        <p:xfrm>
          <a:off x="4193244" y="34831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" name="Rectangle 281"/>
          <p:cNvSpPr/>
          <p:nvPr/>
        </p:nvSpPr>
        <p:spPr>
          <a:xfrm>
            <a:off x="4197096" y="782602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54284"/>
              </p:ext>
            </p:extLst>
          </p:nvPr>
        </p:nvGraphicFramePr>
        <p:xfrm>
          <a:off x="4477219" y="35169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" name="Rectangle 283"/>
          <p:cNvSpPr/>
          <p:nvPr/>
        </p:nvSpPr>
        <p:spPr>
          <a:xfrm>
            <a:off x="4472754" y="1439527"/>
            <a:ext cx="219456" cy="21951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48759"/>
              </p:ext>
            </p:extLst>
          </p:nvPr>
        </p:nvGraphicFramePr>
        <p:xfrm>
          <a:off x="3884232" y="267504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Rectangle 285"/>
          <p:cNvSpPr/>
          <p:nvPr/>
        </p:nvSpPr>
        <p:spPr>
          <a:xfrm>
            <a:off x="3878644" y="3553234"/>
            <a:ext cx="212137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7" name="Table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32203"/>
              </p:ext>
            </p:extLst>
          </p:nvPr>
        </p:nvGraphicFramePr>
        <p:xfrm>
          <a:off x="4174879" y="267202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" name="Rectangle 287"/>
          <p:cNvSpPr/>
          <p:nvPr/>
        </p:nvSpPr>
        <p:spPr>
          <a:xfrm>
            <a:off x="4167494" y="3113740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9" name="Table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88220"/>
              </p:ext>
            </p:extLst>
          </p:nvPr>
        </p:nvGraphicFramePr>
        <p:xfrm>
          <a:off x="4458854" y="267540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" name="Rectangle 289"/>
          <p:cNvSpPr/>
          <p:nvPr/>
        </p:nvSpPr>
        <p:spPr>
          <a:xfrm>
            <a:off x="4452730" y="3544090"/>
            <a:ext cx="214403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08" y="4932096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65" y="4932095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4" name="Table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3715"/>
              </p:ext>
            </p:extLst>
          </p:nvPr>
        </p:nvGraphicFramePr>
        <p:xfrm>
          <a:off x="3778640" y="516899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" name="Rectangle 294"/>
          <p:cNvSpPr/>
          <p:nvPr/>
        </p:nvSpPr>
        <p:spPr>
          <a:xfrm>
            <a:off x="3777940" y="5170039"/>
            <a:ext cx="209385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86928"/>
              </p:ext>
            </p:extLst>
          </p:nvPr>
        </p:nvGraphicFramePr>
        <p:xfrm>
          <a:off x="4069287" y="517597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" name="Rectangle 296"/>
          <p:cNvSpPr/>
          <p:nvPr/>
        </p:nvSpPr>
        <p:spPr>
          <a:xfrm>
            <a:off x="4070538" y="6269344"/>
            <a:ext cx="212501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8" name="Table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52073"/>
              </p:ext>
            </p:extLst>
          </p:nvPr>
        </p:nvGraphicFramePr>
        <p:xfrm>
          <a:off x="4353262" y="517935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" name="Rectangle 298"/>
          <p:cNvSpPr/>
          <p:nvPr/>
        </p:nvSpPr>
        <p:spPr>
          <a:xfrm>
            <a:off x="4354002" y="6047708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98" y="4932096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65" y="493487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6" name="Table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28728"/>
              </p:ext>
            </p:extLst>
          </p:nvPr>
        </p:nvGraphicFramePr>
        <p:xfrm>
          <a:off x="4650244" y="517003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" name="Rectangle 306"/>
          <p:cNvSpPr/>
          <p:nvPr/>
        </p:nvSpPr>
        <p:spPr>
          <a:xfrm>
            <a:off x="4653105" y="5614416"/>
            <a:ext cx="209209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7" y="51685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17002"/>
              </p:ext>
            </p:extLst>
          </p:nvPr>
        </p:nvGraphicFramePr>
        <p:xfrm>
          <a:off x="6989786" y="75201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" name="Rectangle 321"/>
          <p:cNvSpPr/>
          <p:nvPr/>
        </p:nvSpPr>
        <p:spPr>
          <a:xfrm>
            <a:off x="6986016" y="1188720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 flipH="1" flipV="1">
            <a:off x="7140744" y="409930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6401849" y="4094379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33" idx="1"/>
            <a:endCxn id="381" idx="3"/>
          </p:cNvCxnSpPr>
          <p:nvPr/>
        </p:nvCxnSpPr>
        <p:spPr>
          <a:xfrm flipH="1" flipV="1">
            <a:off x="5139630" y="3213064"/>
            <a:ext cx="560476" cy="330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10835"/>
              </p:ext>
            </p:extLst>
          </p:nvPr>
        </p:nvGraphicFramePr>
        <p:xfrm>
          <a:off x="7765049" y="259311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2698"/>
              </p:ext>
            </p:extLst>
          </p:nvPr>
        </p:nvGraphicFramePr>
        <p:xfrm>
          <a:off x="7003327" y="258825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Table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99609"/>
              </p:ext>
            </p:extLst>
          </p:nvPr>
        </p:nvGraphicFramePr>
        <p:xfrm>
          <a:off x="6294554" y="25780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371" name="Rectangle 370"/>
          <p:cNvSpPr/>
          <p:nvPr/>
        </p:nvSpPr>
        <p:spPr>
          <a:xfrm>
            <a:off x="7760406" y="2593109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297366" y="2578082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>
            <a:off x="6393139" y="2267712"/>
            <a:ext cx="12431" cy="29724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7093926" y="2267712"/>
            <a:ext cx="8696" cy="31604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endCxn id="371" idx="0"/>
          </p:cNvCxnSpPr>
          <p:nvPr/>
        </p:nvCxnSpPr>
        <p:spPr>
          <a:xfrm>
            <a:off x="7859909" y="2271730"/>
            <a:ext cx="10225" cy="310896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7001454" y="2588252"/>
            <a:ext cx="210312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3463655" y="-435415"/>
            <a:ext cx="1675975" cy="729695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-5392609" y="276126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-5392609" y="4008517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-6146932" y="399423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-6886946" y="399422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-7543801" y="355987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-5397927" y="514206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-6152250" y="51277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-6892264" y="5127777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58109"/>
              </p:ext>
            </p:extLst>
          </p:nvPr>
        </p:nvGraphicFramePr>
        <p:xfrm>
          <a:off x="-6996404" y="5397344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-6997256" y="5397344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0428"/>
              </p:ext>
            </p:extLst>
          </p:nvPr>
        </p:nvGraphicFramePr>
        <p:xfrm>
          <a:off x="-6256390" y="5397344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38552"/>
              </p:ext>
            </p:extLst>
          </p:nvPr>
        </p:nvGraphicFramePr>
        <p:xfrm>
          <a:off x="-5501215" y="540645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0" name="Rectangle 179"/>
          <p:cNvSpPr/>
          <p:nvPr/>
        </p:nvSpPr>
        <p:spPr>
          <a:xfrm>
            <a:off x="-5502067" y="5406456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-6257242" y="5397344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55"/>
              </p:ext>
            </p:extLst>
          </p:nvPr>
        </p:nvGraphicFramePr>
        <p:xfrm>
          <a:off x="-6991086" y="426379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6" name="Rectangle 195"/>
          <p:cNvSpPr/>
          <p:nvPr/>
        </p:nvSpPr>
        <p:spPr>
          <a:xfrm>
            <a:off x="-6991938" y="426379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-7542949" y="469294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6" idx="3"/>
          </p:cNvCxnSpPr>
          <p:nvPr/>
        </p:nvCxnSpPr>
        <p:spPr>
          <a:xfrm>
            <a:off x="-6781954" y="469554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5052"/>
              </p:ext>
            </p:extLst>
          </p:nvPr>
        </p:nvGraphicFramePr>
        <p:xfrm>
          <a:off x="-6251072" y="426379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0" name="Straight Connector 199"/>
          <p:cNvCxnSpPr/>
          <p:nvPr/>
        </p:nvCxnSpPr>
        <p:spPr>
          <a:xfrm>
            <a:off x="-6041940" y="469813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86028"/>
              </p:ext>
            </p:extLst>
          </p:nvPr>
        </p:nvGraphicFramePr>
        <p:xfrm>
          <a:off x="-5495897" y="427290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" name="Rectangle 201"/>
          <p:cNvSpPr/>
          <p:nvPr/>
        </p:nvSpPr>
        <p:spPr>
          <a:xfrm>
            <a:off x="-5496749" y="427290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-6251924" y="426379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-3884489" y="511251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95589"/>
              </p:ext>
            </p:extLst>
          </p:nvPr>
        </p:nvGraphicFramePr>
        <p:xfrm>
          <a:off x="-3351175" y="490629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6" name="Rectangle 205"/>
          <p:cNvSpPr/>
          <p:nvPr/>
        </p:nvSpPr>
        <p:spPr>
          <a:xfrm>
            <a:off x="-3352027" y="490629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-3147224" y="512334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-2417705" y="512580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Table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24854"/>
              </p:ext>
            </p:extLst>
          </p:nvPr>
        </p:nvGraphicFramePr>
        <p:xfrm>
          <a:off x="-1893916" y="491121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0" name="Rectangle 209"/>
          <p:cNvSpPr/>
          <p:nvPr/>
        </p:nvSpPr>
        <p:spPr>
          <a:xfrm>
            <a:off x="-1894768" y="491121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1" name="Table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75016"/>
              </p:ext>
            </p:extLst>
          </p:nvPr>
        </p:nvGraphicFramePr>
        <p:xfrm>
          <a:off x="-2623435" y="490875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2" name="Rectangle 211"/>
          <p:cNvSpPr/>
          <p:nvPr/>
        </p:nvSpPr>
        <p:spPr>
          <a:xfrm>
            <a:off x="-2624287" y="490875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H="1" flipV="1">
            <a:off x="-1789776" y="534810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-2520147" y="534499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-3246980" y="533857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65297"/>
              </p:ext>
            </p:extLst>
          </p:nvPr>
        </p:nvGraphicFramePr>
        <p:xfrm>
          <a:off x="-3351175" y="561249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-3352027" y="561249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8" name="Table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48228"/>
              </p:ext>
            </p:extLst>
          </p:nvPr>
        </p:nvGraphicFramePr>
        <p:xfrm>
          <a:off x="-2626285" y="560938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Rectangle 218"/>
          <p:cNvSpPr/>
          <p:nvPr/>
        </p:nvSpPr>
        <p:spPr>
          <a:xfrm>
            <a:off x="-2627137" y="560938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61104"/>
              </p:ext>
            </p:extLst>
          </p:nvPr>
        </p:nvGraphicFramePr>
        <p:xfrm>
          <a:off x="-1893916" y="561249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" name="Rectangle 220"/>
          <p:cNvSpPr/>
          <p:nvPr/>
        </p:nvSpPr>
        <p:spPr>
          <a:xfrm>
            <a:off x="-1894768" y="561249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-5285913" y="470466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-1684784" y="512334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3801" y="6386965"/>
            <a:ext cx="2731830" cy="4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9908" y="6374854"/>
            <a:ext cx="2765509" cy="44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8" name="Straight Connector 227"/>
          <p:cNvCxnSpPr/>
          <p:nvPr/>
        </p:nvCxnSpPr>
        <p:spPr>
          <a:xfrm>
            <a:off x="-5286765" y="3571589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7593" y="186610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749" y="179546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8115" y="186610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5" name="Straight Connector 234"/>
          <p:cNvCxnSpPr/>
          <p:nvPr/>
        </p:nvCxnSpPr>
        <p:spPr>
          <a:xfrm flipH="1" flipV="1">
            <a:off x="-6148342" y="276126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 flipV="1">
            <a:off x="-6893674" y="2753643"/>
            <a:ext cx="2370" cy="374765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-2519295" y="4353818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-3238501" y="4336504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8251"/>
              </p:ext>
            </p:extLst>
          </p:nvPr>
        </p:nvGraphicFramePr>
        <p:xfrm>
          <a:off x="-6991938" y="313072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4" name="Rectangle 243"/>
          <p:cNvSpPr/>
          <p:nvPr/>
        </p:nvSpPr>
        <p:spPr>
          <a:xfrm>
            <a:off x="-6992790" y="3130725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5" name="Straight Connector 244"/>
          <p:cNvCxnSpPr>
            <a:stCxn id="244" idx="3"/>
          </p:cNvCxnSpPr>
          <p:nvPr/>
        </p:nvCxnSpPr>
        <p:spPr>
          <a:xfrm>
            <a:off x="-6782806" y="3562478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" name="Table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50429"/>
              </p:ext>
            </p:extLst>
          </p:nvPr>
        </p:nvGraphicFramePr>
        <p:xfrm>
          <a:off x="-6251924" y="313072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7" name="Straight Connector 246"/>
          <p:cNvCxnSpPr/>
          <p:nvPr/>
        </p:nvCxnSpPr>
        <p:spPr>
          <a:xfrm>
            <a:off x="-6042792" y="3565065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-6252776" y="3130725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33587"/>
              </p:ext>
            </p:extLst>
          </p:nvPr>
        </p:nvGraphicFramePr>
        <p:xfrm>
          <a:off x="-5496749" y="313983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2" name="Rectangle 251"/>
          <p:cNvSpPr/>
          <p:nvPr/>
        </p:nvSpPr>
        <p:spPr>
          <a:xfrm>
            <a:off x="-5497601" y="313983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-1772190" y="4353818"/>
            <a:ext cx="0" cy="565386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4" name="Table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12262"/>
              </p:ext>
            </p:extLst>
          </p:nvPr>
        </p:nvGraphicFramePr>
        <p:xfrm>
          <a:off x="-6990234" y="123154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255" name="Rectangle 254"/>
          <p:cNvSpPr/>
          <p:nvPr/>
        </p:nvSpPr>
        <p:spPr>
          <a:xfrm>
            <a:off x="-7000667" y="1231547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-5284721" y="2549198"/>
            <a:ext cx="3426037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-6031745" y="2530673"/>
            <a:ext cx="3373239" cy="1157795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-6781211" y="2530673"/>
            <a:ext cx="3426752" cy="114034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Table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5176"/>
              </p:ext>
            </p:extLst>
          </p:nvPr>
        </p:nvGraphicFramePr>
        <p:xfrm>
          <a:off x="-1867301" y="2833628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Table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3003"/>
              </p:ext>
            </p:extLst>
          </p:nvPr>
        </p:nvGraphicFramePr>
        <p:xfrm>
          <a:off x="-2629023" y="282877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71048"/>
              </p:ext>
            </p:extLst>
          </p:nvPr>
        </p:nvGraphicFramePr>
        <p:xfrm>
          <a:off x="-3337796" y="281860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cxnSp>
        <p:nvCxnSpPr>
          <p:cNvPr id="262" name="Straight Connector 261"/>
          <p:cNvCxnSpPr>
            <a:stCxn id="265" idx="2"/>
            <a:endCxn id="261" idx="0"/>
          </p:cNvCxnSpPr>
          <p:nvPr/>
        </p:nvCxnSpPr>
        <p:spPr>
          <a:xfrm>
            <a:off x="-3233656" y="2092173"/>
            <a:ext cx="0" cy="72642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78251"/>
              </p:ext>
            </p:extLst>
          </p:nvPr>
        </p:nvGraphicFramePr>
        <p:xfrm>
          <a:off x="-3337796" y="5719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67" name="Straight Connector 266"/>
          <p:cNvCxnSpPr>
            <a:stCxn id="269" idx="2"/>
          </p:cNvCxnSpPr>
          <p:nvPr/>
        </p:nvCxnSpPr>
        <p:spPr>
          <a:xfrm>
            <a:off x="-2529728" y="2092173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04282"/>
              </p:ext>
            </p:extLst>
          </p:nvPr>
        </p:nvGraphicFramePr>
        <p:xfrm>
          <a:off x="-2633868" y="57198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0" name="Rectangle 269"/>
          <p:cNvSpPr/>
          <p:nvPr/>
        </p:nvSpPr>
        <p:spPr>
          <a:xfrm>
            <a:off x="-2641253" y="1013698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1" name="Straight Connector 270"/>
          <p:cNvCxnSpPr>
            <a:stCxn id="272" idx="2"/>
          </p:cNvCxnSpPr>
          <p:nvPr/>
        </p:nvCxnSpPr>
        <p:spPr>
          <a:xfrm>
            <a:off x="-1768006" y="2091737"/>
            <a:ext cx="0" cy="73659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3907"/>
              </p:ext>
            </p:extLst>
          </p:nvPr>
        </p:nvGraphicFramePr>
        <p:xfrm>
          <a:off x="-1872146" y="57154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" name="Rectangle 272"/>
          <p:cNvSpPr/>
          <p:nvPr/>
        </p:nvSpPr>
        <p:spPr>
          <a:xfrm>
            <a:off x="-2633472" y="2828770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-1865376" y="2833627"/>
            <a:ext cx="210312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-3345181" y="2818600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-1874521" y="1223409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-3337561" y="1433121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8" name="Table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39354"/>
              </p:ext>
            </p:extLst>
          </p:nvPr>
        </p:nvGraphicFramePr>
        <p:xfrm>
          <a:off x="-6240768" y="123230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291" name="Rectangle 290"/>
          <p:cNvSpPr/>
          <p:nvPr/>
        </p:nvSpPr>
        <p:spPr>
          <a:xfrm>
            <a:off x="-6245352" y="1232308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60627"/>
              </p:ext>
            </p:extLst>
          </p:nvPr>
        </p:nvGraphicFramePr>
        <p:xfrm>
          <a:off x="-5493744" y="124107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303" name="Rectangle 302"/>
          <p:cNvSpPr/>
          <p:nvPr/>
        </p:nvSpPr>
        <p:spPr>
          <a:xfrm>
            <a:off x="-5504177" y="1241072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-7696200" y="1013697"/>
            <a:ext cx="3048000" cy="58661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10"/>
          <p:cNvSpPr/>
          <p:nvPr/>
        </p:nvSpPr>
        <p:spPr>
          <a:xfrm>
            <a:off x="-4009257" y="2549197"/>
            <a:ext cx="3048000" cy="43306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/>
          <p:cNvSpPr/>
          <p:nvPr/>
        </p:nvSpPr>
        <p:spPr>
          <a:xfrm>
            <a:off x="-4009257" y="-522504"/>
            <a:ext cx="3048000" cy="283037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/>
          <p:cNvSpPr/>
          <p:nvPr/>
        </p:nvSpPr>
        <p:spPr>
          <a:xfrm>
            <a:off x="-7887646" y="-936913"/>
            <a:ext cx="7278045" cy="920696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ounded Rectangle 313"/>
          <p:cNvSpPr/>
          <p:nvPr/>
        </p:nvSpPr>
        <p:spPr>
          <a:xfrm>
            <a:off x="-422969" y="-936914"/>
            <a:ext cx="9338369" cy="920696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541" y="7735307"/>
            <a:ext cx="7443450" cy="48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2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4451" y="-350769"/>
            <a:ext cx="1858387" cy="34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3" name="Rounded Rectangle 332"/>
          <p:cNvSpPr/>
          <p:nvPr/>
        </p:nvSpPr>
        <p:spPr>
          <a:xfrm>
            <a:off x="5700106" y="394159"/>
            <a:ext cx="2971800" cy="564440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30" y="5592520"/>
            <a:ext cx="2765509" cy="44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" y="5274895"/>
            <a:ext cx="2731830" cy="4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3" y="-351111"/>
            <a:ext cx="769290" cy="32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8" name="Straight Connector 247"/>
          <p:cNvCxnSpPr/>
          <p:nvPr/>
        </p:nvCxnSpPr>
        <p:spPr>
          <a:xfrm flipH="1" flipV="1">
            <a:off x="11704400" y="281057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 flipV="1">
            <a:off x="10950077" y="279629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10210063" y="2796290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9553208" y="236193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 flipV="1">
            <a:off x="11699082" y="394412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10944759" y="3929839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10204745" y="3929838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0" name="Tab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8573"/>
              </p:ext>
            </p:extLst>
          </p:nvPr>
        </p:nvGraphicFramePr>
        <p:xfrm>
          <a:off x="10100605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Rectangle 335"/>
          <p:cNvSpPr/>
          <p:nvPr/>
        </p:nvSpPr>
        <p:spPr>
          <a:xfrm>
            <a:off x="10099753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65833"/>
              </p:ext>
            </p:extLst>
          </p:nvPr>
        </p:nvGraphicFramePr>
        <p:xfrm>
          <a:off x="10840619" y="4199405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Tab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85192"/>
              </p:ext>
            </p:extLst>
          </p:nvPr>
        </p:nvGraphicFramePr>
        <p:xfrm>
          <a:off x="11595794" y="420851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9" name="Rectangle 338"/>
          <p:cNvSpPr/>
          <p:nvPr/>
        </p:nvSpPr>
        <p:spPr>
          <a:xfrm>
            <a:off x="11594942" y="4208517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0839767" y="4199405"/>
            <a:ext cx="209984" cy="863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11381"/>
              </p:ext>
            </p:extLst>
          </p:nvPr>
        </p:nvGraphicFramePr>
        <p:xfrm>
          <a:off x="10105923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2" name="Rectangle 341"/>
          <p:cNvSpPr/>
          <p:nvPr/>
        </p:nvSpPr>
        <p:spPr>
          <a:xfrm>
            <a:off x="10105071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>
            <a:off x="9554060" y="3495002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42" idx="3"/>
          </p:cNvCxnSpPr>
          <p:nvPr/>
        </p:nvCxnSpPr>
        <p:spPr>
          <a:xfrm>
            <a:off x="10315055" y="3497610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5" name="Table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55105"/>
              </p:ext>
            </p:extLst>
          </p:nvPr>
        </p:nvGraphicFramePr>
        <p:xfrm>
          <a:off x="10845937" y="3065857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7" name="Straight Connector 346"/>
          <p:cNvCxnSpPr/>
          <p:nvPr/>
        </p:nvCxnSpPr>
        <p:spPr>
          <a:xfrm>
            <a:off x="11055069" y="3500197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41957"/>
              </p:ext>
            </p:extLst>
          </p:nvPr>
        </p:nvGraphicFramePr>
        <p:xfrm>
          <a:off x="11601112" y="3074969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0" name="Rectangle 349"/>
          <p:cNvSpPr/>
          <p:nvPr/>
        </p:nvSpPr>
        <p:spPr>
          <a:xfrm>
            <a:off x="11600260" y="3074969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0845085" y="3065857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>
            <a:off x="15659247" y="6369931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3" name="Table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1655"/>
              </p:ext>
            </p:extLst>
          </p:nvPr>
        </p:nvGraphicFramePr>
        <p:xfrm>
          <a:off x="16183036" y="6155340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4" name="Rectangle 353"/>
          <p:cNvSpPr/>
          <p:nvPr/>
        </p:nvSpPr>
        <p:spPr>
          <a:xfrm>
            <a:off x="16182184" y="6155341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>
            <a:off x="16386987" y="6372392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7116506" y="6374853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7" name="Table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26614"/>
              </p:ext>
            </p:extLst>
          </p:nvPr>
        </p:nvGraphicFramePr>
        <p:xfrm>
          <a:off x="17640295" y="616026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8" name="Rectangle 357"/>
          <p:cNvSpPr/>
          <p:nvPr/>
        </p:nvSpPr>
        <p:spPr>
          <a:xfrm>
            <a:off x="17639443" y="6160263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59" name="Table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56019"/>
              </p:ext>
            </p:extLst>
          </p:nvPr>
        </p:nvGraphicFramePr>
        <p:xfrm>
          <a:off x="16910776" y="6157801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0" name="Rectangle 359"/>
          <p:cNvSpPr/>
          <p:nvPr/>
        </p:nvSpPr>
        <p:spPr>
          <a:xfrm>
            <a:off x="16909924" y="6157802"/>
            <a:ext cx="209984" cy="429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1" name="Straight Connector 360"/>
          <p:cNvCxnSpPr/>
          <p:nvPr/>
        </p:nvCxnSpPr>
        <p:spPr>
          <a:xfrm flipH="1" flipV="1">
            <a:off x="17744435" y="6597151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H="1" flipV="1">
            <a:off x="17014064" y="6594046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 flipV="1">
            <a:off x="16287231" y="6587625"/>
            <a:ext cx="852" cy="26439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09510"/>
              </p:ext>
            </p:extLst>
          </p:nvPr>
        </p:nvGraphicFramePr>
        <p:xfrm>
          <a:off x="16183036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5" name="Rectangle 364"/>
          <p:cNvSpPr/>
          <p:nvPr/>
        </p:nvSpPr>
        <p:spPr>
          <a:xfrm>
            <a:off x="16182184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66" name="Table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81035"/>
              </p:ext>
            </p:extLst>
          </p:nvPr>
        </p:nvGraphicFramePr>
        <p:xfrm>
          <a:off x="16907926" y="6858437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0" name="Rectangle 369"/>
          <p:cNvSpPr/>
          <p:nvPr/>
        </p:nvSpPr>
        <p:spPr>
          <a:xfrm>
            <a:off x="16907074" y="6858438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74" name="Table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5565"/>
              </p:ext>
            </p:extLst>
          </p:nvPr>
        </p:nvGraphicFramePr>
        <p:xfrm>
          <a:off x="17640295" y="6861542"/>
          <a:ext cx="20828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5" name="Rectangle 374"/>
          <p:cNvSpPr/>
          <p:nvPr/>
        </p:nvSpPr>
        <p:spPr>
          <a:xfrm>
            <a:off x="17639443" y="6861543"/>
            <a:ext cx="209984" cy="4291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9" name="Straight Connector 378"/>
          <p:cNvCxnSpPr>
            <a:stCxn id="357" idx="0"/>
          </p:cNvCxnSpPr>
          <p:nvPr/>
        </p:nvCxnSpPr>
        <p:spPr>
          <a:xfrm flipH="1" flipV="1">
            <a:off x="17741213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1811096" y="3506721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7849427" y="6372393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ounded Rectangle 382"/>
          <p:cNvSpPr/>
          <p:nvPr/>
        </p:nvSpPr>
        <p:spPr>
          <a:xfrm>
            <a:off x="9400808" y="1562210"/>
            <a:ext cx="3048000" cy="4208722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4" name="Table 3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33665"/>
              </p:ext>
            </p:extLst>
          </p:nvPr>
        </p:nvGraphicFramePr>
        <p:xfrm>
          <a:off x="10105071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5" name="Rectangle 384"/>
          <p:cNvSpPr/>
          <p:nvPr/>
        </p:nvSpPr>
        <p:spPr>
          <a:xfrm>
            <a:off x="10104219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6" name="Straight Connector 385"/>
          <p:cNvCxnSpPr>
            <a:stCxn id="385" idx="3"/>
          </p:cNvCxnSpPr>
          <p:nvPr/>
        </p:nvCxnSpPr>
        <p:spPr>
          <a:xfrm>
            <a:off x="10314203" y="2364539"/>
            <a:ext cx="530030" cy="1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7" name="Table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2631"/>
              </p:ext>
            </p:extLst>
          </p:nvPr>
        </p:nvGraphicFramePr>
        <p:xfrm>
          <a:off x="10845085" y="1932786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8" name="Straight Connector 387"/>
          <p:cNvCxnSpPr/>
          <p:nvPr/>
        </p:nvCxnSpPr>
        <p:spPr>
          <a:xfrm>
            <a:off x="11054217" y="2367126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10844233" y="1932786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56145"/>
              </p:ext>
            </p:extLst>
          </p:nvPr>
        </p:nvGraphicFramePr>
        <p:xfrm>
          <a:off x="11600260" y="1941898"/>
          <a:ext cx="20828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1" name="Rectangle 390"/>
          <p:cNvSpPr/>
          <p:nvPr/>
        </p:nvSpPr>
        <p:spPr>
          <a:xfrm>
            <a:off x="11599408" y="1941898"/>
            <a:ext cx="209984" cy="86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11810244" y="2373650"/>
            <a:ext cx="541783" cy="0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Left Brace 392"/>
          <p:cNvSpPr/>
          <p:nvPr/>
        </p:nvSpPr>
        <p:spPr>
          <a:xfrm>
            <a:off x="12506801" y="563911"/>
            <a:ext cx="459021" cy="5867400"/>
          </a:xfrm>
          <a:prstGeom prst="leftBrace">
            <a:avLst>
              <a:gd name="adj1" fmla="val 156872"/>
              <a:gd name="adj2" fmla="val 50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050" y="114572"/>
            <a:ext cx="169057" cy="20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891" y="104218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610" y="97403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5" y="242852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578" y="2426693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535" y="2428143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0" name="Table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09"/>
              </p:ext>
            </p:extLst>
          </p:nvPr>
        </p:nvGraphicFramePr>
        <p:xfrm>
          <a:off x="13421669" y="35169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1" name="Rectangle 400"/>
          <p:cNvSpPr/>
          <p:nvPr/>
        </p:nvSpPr>
        <p:spPr>
          <a:xfrm>
            <a:off x="13416081" y="351691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02" name="Table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79113"/>
              </p:ext>
            </p:extLst>
          </p:nvPr>
        </p:nvGraphicFramePr>
        <p:xfrm>
          <a:off x="13712222" y="34831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3" name="Rectangle 402"/>
          <p:cNvSpPr/>
          <p:nvPr/>
        </p:nvSpPr>
        <p:spPr>
          <a:xfrm>
            <a:off x="13716000" y="782602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04" name="Table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12723"/>
              </p:ext>
            </p:extLst>
          </p:nvPr>
        </p:nvGraphicFramePr>
        <p:xfrm>
          <a:off x="13996197" y="35169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" name="Rectangle 404"/>
          <p:cNvSpPr/>
          <p:nvPr/>
        </p:nvSpPr>
        <p:spPr>
          <a:xfrm>
            <a:off x="13991732" y="1439527"/>
            <a:ext cx="219456" cy="21951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60856"/>
              </p:ext>
            </p:extLst>
          </p:nvPr>
        </p:nvGraphicFramePr>
        <p:xfrm>
          <a:off x="13403210" y="267504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7" name="Rectangle 406"/>
          <p:cNvSpPr/>
          <p:nvPr/>
        </p:nvSpPr>
        <p:spPr>
          <a:xfrm>
            <a:off x="13397622" y="3553234"/>
            <a:ext cx="212137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08" name="Table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72697"/>
              </p:ext>
            </p:extLst>
          </p:nvPr>
        </p:nvGraphicFramePr>
        <p:xfrm>
          <a:off x="13693857" y="2672025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" name="Rectangle 408"/>
          <p:cNvSpPr/>
          <p:nvPr/>
        </p:nvSpPr>
        <p:spPr>
          <a:xfrm>
            <a:off x="13686472" y="3113740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0" name="Table 4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77348"/>
              </p:ext>
            </p:extLst>
          </p:nvPr>
        </p:nvGraphicFramePr>
        <p:xfrm>
          <a:off x="13977832" y="2675401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" name="Rectangle 410"/>
          <p:cNvSpPr/>
          <p:nvPr/>
        </p:nvSpPr>
        <p:spPr>
          <a:xfrm>
            <a:off x="13971708" y="3544090"/>
            <a:ext cx="214403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6" y="4932096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943" y="4932095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4" name="Table 4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17498"/>
              </p:ext>
            </p:extLst>
          </p:nvPr>
        </p:nvGraphicFramePr>
        <p:xfrm>
          <a:off x="13297618" y="516899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" name="Rectangle 414"/>
          <p:cNvSpPr/>
          <p:nvPr/>
        </p:nvSpPr>
        <p:spPr>
          <a:xfrm>
            <a:off x="13296918" y="5170039"/>
            <a:ext cx="209385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6" name="Table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19923"/>
              </p:ext>
            </p:extLst>
          </p:nvPr>
        </p:nvGraphicFramePr>
        <p:xfrm>
          <a:off x="13588265" y="517597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7" name="Rectangle 416"/>
          <p:cNvSpPr/>
          <p:nvPr/>
        </p:nvSpPr>
        <p:spPr>
          <a:xfrm>
            <a:off x="13589516" y="6269344"/>
            <a:ext cx="212501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8" name="Table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54285"/>
              </p:ext>
            </p:extLst>
          </p:nvPr>
        </p:nvGraphicFramePr>
        <p:xfrm>
          <a:off x="13872240" y="517935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" name="Rectangle 418"/>
          <p:cNvSpPr/>
          <p:nvPr/>
        </p:nvSpPr>
        <p:spPr>
          <a:xfrm>
            <a:off x="13872980" y="6047708"/>
            <a:ext cx="210312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676" y="4932096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543" y="4934874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2" name="Table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1067"/>
              </p:ext>
            </p:extLst>
          </p:nvPr>
        </p:nvGraphicFramePr>
        <p:xfrm>
          <a:off x="14169222" y="5170039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3" name="Rectangle 422"/>
          <p:cNvSpPr/>
          <p:nvPr/>
        </p:nvSpPr>
        <p:spPr>
          <a:xfrm>
            <a:off x="14172083" y="5614416"/>
            <a:ext cx="209209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05" y="2278412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465" y="228530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515" y="2274879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7" name="Table 4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47098"/>
              </p:ext>
            </p:extLst>
          </p:nvPr>
        </p:nvGraphicFramePr>
        <p:xfrm>
          <a:off x="16165097" y="2522212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8" name="Rectangle 427"/>
          <p:cNvSpPr/>
          <p:nvPr/>
        </p:nvSpPr>
        <p:spPr>
          <a:xfrm>
            <a:off x="16159509" y="3392424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29" name="Table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25642"/>
              </p:ext>
            </p:extLst>
          </p:nvPr>
        </p:nvGraphicFramePr>
        <p:xfrm>
          <a:off x="16865884" y="2513577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" name="Rectangle 429"/>
          <p:cNvSpPr/>
          <p:nvPr/>
        </p:nvSpPr>
        <p:spPr>
          <a:xfrm>
            <a:off x="16868408" y="2962656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31" name="Table 4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94474"/>
              </p:ext>
            </p:extLst>
          </p:nvPr>
        </p:nvGraphicFramePr>
        <p:xfrm>
          <a:off x="17616590" y="2513100"/>
          <a:ext cx="23883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35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" name="Rectangle 431"/>
          <p:cNvSpPr/>
          <p:nvPr/>
        </p:nvSpPr>
        <p:spPr>
          <a:xfrm>
            <a:off x="17626119" y="3383280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H="1" flipV="1">
            <a:off x="17016842" y="5860860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H="1" flipV="1">
            <a:off x="16277947" y="5855939"/>
            <a:ext cx="3222" cy="299402"/>
          </a:xfrm>
          <a:prstGeom prst="line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446" idx="3"/>
            <a:endCxn id="459" idx="1"/>
          </p:cNvCxnSpPr>
          <p:nvPr/>
        </p:nvCxnSpPr>
        <p:spPr>
          <a:xfrm flipV="1">
            <a:off x="14658608" y="626310"/>
            <a:ext cx="917596" cy="2586754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endCxn id="446" idx="3"/>
          </p:cNvCxnSpPr>
          <p:nvPr/>
        </p:nvCxnSpPr>
        <p:spPr>
          <a:xfrm flipH="1" flipV="1">
            <a:off x="14658608" y="3213064"/>
            <a:ext cx="917598" cy="176486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7" name="Table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3268"/>
              </p:ext>
            </p:extLst>
          </p:nvPr>
        </p:nvGraphicFramePr>
        <p:xfrm>
          <a:off x="17641147" y="435467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Table 4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56617"/>
              </p:ext>
            </p:extLst>
          </p:nvPr>
        </p:nvGraphicFramePr>
        <p:xfrm>
          <a:off x="16879425" y="434981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Table 4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00065"/>
              </p:ext>
            </p:extLst>
          </p:nvPr>
        </p:nvGraphicFramePr>
        <p:xfrm>
          <a:off x="16170652" y="433964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EB9"/>
                    </a:solidFill>
                  </a:tcPr>
                </a:tc>
              </a:tr>
            </a:tbl>
          </a:graphicData>
        </a:graphic>
      </p:graphicFrame>
      <p:sp>
        <p:nvSpPr>
          <p:cNvPr id="440" name="Rectangle 439"/>
          <p:cNvSpPr/>
          <p:nvPr/>
        </p:nvSpPr>
        <p:spPr>
          <a:xfrm>
            <a:off x="17636504" y="4354669"/>
            <a:ext cx="219456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6173464" y="4339642"/>
            <a:ext cx="216408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2" name="Straight Connector 441"/>
          <p:cNvCxnSpPr/>
          <p:nvPr/>
        </p:nvCxnSpPr>
        <p:spPr>
          <a:xfrm>
            <a:off x="16269237" y="4032504"/>
            <a:ext cx="12431" cy="29260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6970024" y="4032504"/>
            <a:ext cx="8696" cy="29260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7736007" y="4032504"/>
            <a:ext cx="10225" cy="3017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16877552" y="4349812"/>
            <a:ext cx="210312" cy="15179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2982633" y="-435415"/>
            <a:ext cx="1675975" cy="7296958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ounded Rectangle 446"/>
          <p:cNvSpPr/>
          <p:nvPr/>
        </p:nvSpPr>
        <p:spPr>
          <a:xfrm>
            <a:off x="9096009" y="-936914"/>
            <a:ext cx="9649191" cy="920696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730" y="-29527"/>
            <a:ext cx="170799" cy="20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574" y="-36591"/>
            <a:ext cx="147543" cy="2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208" y="-29527"/>
            <a:ext cx="151347" cy="2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2" name="Table 4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85072"/>
              </p:ext>
            </p:extLst>
          </p:nvPr>
        </p:nvGraphicFramePr>
        <p:xfrm>
          <a:off x="16159527" y="355846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3" name="Table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94603"/>
              </p:ext>
            </p:extLst>
          </p:nvPr>
        </p:nvGraphicFramePr>
        <p:xfrm>
          <a:off x="16863455" y="355846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" name="Rectangle 453"/>
          <p:cNvSpPr/>
          <p:nvPr/>
        </p:nvSpPr>
        <p:spPr>
          <a:xfrm>
            <a:off x="16861536" y="797561"/>
            <a:ext cx="219456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5" name="Table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00884"/>
              </p:ext>
            </p:extLst>
          </p:nvPr>
        </p:nvGraphicFramePr>
        <p:xfrm>
          <a:off x="17625177" y="355410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6" name="Rectangle 455"/>
          <p:cNvSpPr/>
          <p:nvPr/>
        </p:nvSpPr>
        <p:spPr>
          <a:xfrm>
            <a:off x="17622802" y="1007272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16159762" y="1216984"/>
            <a:ext cx="210312" cy="20971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8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830" y="-576859"/>
            <a:ext cx="1858387" cy="34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9" name="Rounded Rectangle 458"/>
          <p:cNvSpPr/>
          <p:nvPr/>
        </p:nvSpPr>
        <p:spPr>
          <a:xfrm>
            <a:off x="15576204" y="-738641"/>
            <a:ext cx="2959862" cy="272990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ounded Rectangle 459"/>
          <p:cNvSpPr/>
          <p:nvPr/>
        </p:nvSpPr>
        <p:spPr>
          <a:xfrm>
            <a:off x="15576204" y="2155719"/>
            <a:ext cx="2971800" cy="564440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828" y="7354080"/>
            <a:ext cx="2765509" cy="44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893" y="5274895"/>
            <a:ext cx="2731830" cy="4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231" y="-351111"/>
            <a:ext cx="769290" cy="32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62" y="506364"/>
            <a:ext cx="139699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5" name="Table 4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88589"/>
              </p:ext>
            </p:extLst>
          </p:nvPr>
        </p:nvGraphicFramePr>
        <p:xfrm>
          <a:off x="7765049" y="760652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" name="Rectangle 465"/>
          <p:cNvSpPr/>
          <p:nvPr/>
        </p:nvSpPr>
        <p:spPr>
          <a:xfrm>
            <a:off x="7760584" y="1848488"/>
            <a:ext cx="219456" cy="21951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11" y="497844"/>
            <a:ext cx="169057" cy="20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8" name="Table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91292"/>
              </p:ext>
            </p:extLst>
          </p:nvPr>
        </p:nvGraphicFramePr>
        <p:xfrm>
          <a:off x="6301430" y="734963"/>
          <a:ext cx="208280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</a:tblGrid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" name="Rectangle 468"/>
          <p:cNvSpPr/>
          <p:nvPr/>
        </p:nvSpPr>
        <p:spPr>
          <a:xfrm>
            <a:off x="6295842" y="734963"/>
            <a:ext cx="219456" cy="20971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99" y="7717565"/>
            <a:ext cx="5421717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5840" y="7699248"/>
            <a:ext cx="6533896" cy="53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4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7</Words>
  <Application>Microsoft Office PowerPoint</Application>
  <PresentationFormat>On-screen Show (4:3)</PresentationFormat>
  <Paragraphs>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</dc:creator>
  <cp:lastModifiedBy>Yoon</cp:lastModifiedBy>
  <cp:revision>290</cp:revision>
  <dcterms:created xsi:type="dcterms:W3CDTF">2015-07-28T02:40:22Z</dcterms:created>
  <dcterms:modified xsi:type="dcterms:W3CDTF">2016-06-24T22:26:05Z</dcterms:modified>
</cp:coreProperties>
</file>