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812E-4534-40B9-A39F-6CD31F11BF01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1F5A-8A1E-480B-9526-29BB1F177A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ure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ProtoType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Icto55-2-</a:t>
            </a:r>
            <a:r>
              <a:rPr lang="ko-KR" altLang="en-US" dirty="0" smtClean="0"/>
              <a:t>석주리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56084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7552456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석주리 사이트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27687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***</a:t>
            </a:r>
            <a:r>
              <a:rPr lang="ko-KR" altLang="en-US" dirty="0" smtClean="0"/>
              <a:t>님 안녕하세요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1656184" cy="3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06896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</a:p>
        </p:txBody>
      </p:sp>
      <p:pic>
        <p:nvPicPr>
          <p:cNvPr id="1028" name="Picture 4" descr="C:\Program Files\Microsoft Office\MEDIA\CAGCAT10\j015776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356992"/>
            <a:ext cx="1794967" cy="18114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419872" y="55172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석주리 개인 홈페이지 </a:t>
            </a:r>
            <a:r>
              <a:rPr lang="ko-KR" altLang="en-US" dirty="0" err="1" smtClean="0"/>
              <a:t>입니당</a:t>
            </a:r>
            <a:r>
              <a:rPr lang="ko-KR" altLang="en-US" dirty="0" smtClean="0"/>
              <a:t> ★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Joinform.jsp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56084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7552456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석주리 사이트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27687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***</a:t>
            </a:r>
            <a:r>
              <a:rPr lang="ko-KR" altLang="en-US" dirty="0" smtClean="0"/>
              <a:t>님 안녕하세요 </a:t>
            </a:r>
            <a:r>
              <a:rPr lang="en-US" altLang="ko-KR" dirty="0" smtClean="0"/>
              <a:t>/ </a:t>
            </a:r>
            <a:r>
              <a:rPr lang="ko-KR" altLang="en-US" b="1" dirty="0" smtClean="0"/>
              <a:t>회원관리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1656184" cy="3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06896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779912" y="3140968"/>
          <a:ext cx="3480048" cy="21040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03784"/>
                <a:gridCol w="2376264"/>
              </a:tblGrid>
              <a:tr h="420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아이디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Juree</a:t>
                      </a:r>
                      <a:endParaRPr lang="ko-KR" altLang="en-US" b="0" dirty="0"/>
                    </a:p>
                  </a:txBody>
                  <a:tcPr/>
                </a:tc>
              </a:tr>
              <a:tr h="420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</a:tr>
              <a:tr h="420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juree@gmail.com</a:t>
                      </a:r>
                      <a:endParaRPr lang="ko-KR" altLang="en-US" dirty="0"/>
                    </a:p>
                  </a:txBody>
                  <a:tcPr/>
                </a:tc>
              </a:tr>
              <a:tr h="420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08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04048" y="5517232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56084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7552456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석주리 사이트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27687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***</a:t>
            </a:r>
            <a:r>
              <a:rPr lang="ko-KR" altLang="en-US" dirty="0" smtClean="0"/>
              <a:t>님 안녕하세요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1656184" cy="3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06896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64288" y="3140968"/>
            <a:ext cx="93610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699792" y="3933056"/>
          <a:ext cx="5496273" cy="181597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24336"/>
                <a:gridCol w="1296144"/>
                <a:gridCol w="1175793"/>
              </a:tblGrid>
              <a:tr h="45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글쓴이</a:t>
                      </a:r>
                      <a:endParaRPr lang="ko-KR" altLang="en-US" dirty="0"/>
                    </a:p>
                  </a:txBody>
                  <a:tcPr/>
                </a:tc>
              </a:tr>
              <a:tr h="45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아니 이곳은</a:t>
                      </a:r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2015.05.11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칭그</a:t>
                      </a:r>
                      <a:endParaRPr lang="ko-KR" altLang="en-US" dirty="0"/>
                    </a:p>
                  </a:txBody>
                  <a:tcPr/>
                </a:tc>
              </a:tr>
              <a:tr h="45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반갑습니다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2015.05.11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</a:t>
                      </a:r>
                      <a:endParaRPr lang="ko-KR" altLang="en-US" dirty="0"/>
                    </a:p>
                  </a:txBody>
                  <a:tcPr/>
                </a:tc>
              </a:tr>
              <a:tr h="45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2015.05.11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084168" y="3140968"/>
            <a:ext cx="93610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72000" y="3140968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Board_detail.jsp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56084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7552456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석주리 사이트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27687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***</a:t>
            </a:r>
            <a:r>
              <a:rPr lang="ko-KR" altLang="en-US" dirty="0" smtClean="0"/>
              <a:t>님 안녕하세요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1656184" cy="3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06896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게시판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5816" y="3140968"/>
            <a:ext cx="5112568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0112" y="4581128"/>
            <a:ext cx="93610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83968" y="4581128"/>
            <a:ext cx="93610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15816" y="3140968"/>
            <a:ext cx="511256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21297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</a:t>
            </a:r>
            <a:r>
              <a:rPr lang="en-US" altLang="ko-KR" dirty="0" smtClean="0"/>
              <a:t>2 			          2015.05.11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71800" y="5301208"/>
            <a:ext cx="5400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848" y="38610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 저의 사이트입니다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5816" y="54452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안녕하세요 반갑습니다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Guestbook.jsp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84784"/>
            <a:ext cx="7560840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7552456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석주리 사이트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2276872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***</a:t>
            </a:r>
            <a:r>
              <a:rPr lang="ko-KR" altLang="en-US" dirty="0" smtClean="0"/>
              <a:t>님 안녕하세요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회원관리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아웃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1656184" cy="345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06896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방명</a:t>
            </a:r>
            <a:r>
              <a:rPr lang="ko-KR" altLang="en-US" b="1" dirty="0"/>
              <a:t>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5816" y="2996952"/>
            <a:ext cx="5256584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20272" y="4077072"/>
            <a:ext cx="93610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059832" y="3501008"/>
            <a:ext cx="352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3059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35730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15816" y="4869160"/>
            <a:ext cx="5256584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059832" y="5435932"/>
            <a:ext cx="352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59832" y="49945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                                       </a:t>
            </a:r>
            <a:r>
              <a:rPr lang="ko-KR" altLang="en-US" dirty="0" err="1" smtClean="0"/>
              <a:t>최우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59832" y="55079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방명록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020272" y="5949280"/>
            <a:ext cx="93610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32240" y="6237312"/>
            <a:ext cx="14401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6300192" y="6237312"/>
            <a:ext cx="208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147</Words>
  <Application>Microsoft Office PowerPoint</Application>
  <PresentationFormat>화면 슬라이드 쇼(4:3)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ProtoType</vt:lpstr>
      <vt:lpstr>Main.jsp</vt:lpstr>
      <vt:lpstr>Joinform.jsp</vt:lpstr>
      <vt:lpstr>Board.jsp</vt:lpstr>
      <vt:lpstr>Board_detail.jsp</vt:lpstr>
      <vt:lpstr>Guestbook.jsp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student</dc:creator>
  <cp:lastModifiedBy>student</cp:lastModifiedBy>
  <cp:revision>4</cp:revision>
  <dcterms:created xsi:type="dcterms:W3CDTF">2015-05-11T07:35:19Z</dcterms:created>
  <dcterms:modified xsi:type="dcterms:W3CDTF">2015-05-11T08:01:22Z</dcterms:modified>
</cp:coreProperties>
</file>