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ceff89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ceff89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ceff89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ceff89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ceff89c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ceff89c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ceff89c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ceff89c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ceff89c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ceff89c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bceff89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bceff89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ceff89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ceff89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ceff89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ceff89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ceff89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ceff89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ceff89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ceff89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ceff89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ceff89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ceff89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ceff89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ceff89c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ceff89c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50" y="847725"/>
            <a:ext cx="7153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75" y="152400"/>
            <a:ext cx="85854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50" y="152400"/>
            <a:ext cx="87069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0" y="152400"/>
            <a:ext cx="873479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13" y="152400"/>
            <a:ext cx="877277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288"/>
            <a:ext cx="8839201" cy="480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61925"/>
            <a:ext cx="70389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63" y="152400"/>
            <a:ext cx="86806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5" y="152400"/>
            <a:ext cx="86551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00" y="152400"/>
            <a:ext cx="86263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1963"/>
            <a:ext cx="8839201" cy="4299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688"/>
            <a:ext cx="8839200" cy="466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638"/>
            <a:ext cx="8839198" cy="480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63" y="152400"/>
            <a:ext cx="862788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