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4" r:id="rId7"/>
    <p:sldId id="263" r:id="rId8"/>
    <p:sldId id="258" r:id="rId9"/>
    <p:sldId id="260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1"/>
    </p:embeddedFon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D983-9F43-46AC-BD5D-BEDE8CBF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80CEFD-EDE3-4290-824F-A0160E1D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53321-4F00-4824-B08D-1B80C7D6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BB64A-5B4D-470F-B949-D3AB1C3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258CD-6B9A-4FC8-B612-539ED1B5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F8BA-B248-45DD-BAFB-49FEFE3C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40D3B-2833-4CC7-B010-2C5BBF99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C9A2B-0A7A-4780-AEFB-A87E1D0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969C6-1E70-4EA7-A771-4E1FBC9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C01F3-FF5F-4498-AB57-D0B01157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7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55C94-86D0-42FC-A1F0-F55A21D17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7DB2F-C731-4FB0-BBC7-5BC2528D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7187F-C906-4C8D-B6B8-4EF9ACE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418B0-84F6-47EF-B66F-4CE58AA8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20FE2-19B9-4253-A92E-BA97E35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8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36A45-FC7F-4855-AF04-5EBD0E72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B3AD1-AF2E-4E60-8B06-8322387D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41319-B9FE-4097-B460-1D5AEDF1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8C77-14F9-4CC7-9355-035E573C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FB555-A359-42B3-80DD-0CDFE1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4A5A-0E81-460F-92EC-1AE3E8EE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7B952-FB4C-4B18-87DA-6D7C70CB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D2A45-1EF0-40C5-A0B0-606711DC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0064A-64A5-4AB0-971D-D6EBD8A5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3B27F-C025-42FD-8DF7-E25646E9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9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3018-1B96-4EC5-9482-DC2280EC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A979-79CE-42CF-B837-B3D6AC49B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596EA-E1E7-4D97-8443-8EF46808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2B0C0-6D16-4FA9-80A1-47DDFEBD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8FECD-8CB9-49D5-9545-601D145B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D4D2B-BC87-4D06-B9D4-39671F6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3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BA081-C91F-4CAC-AA5A-C850A6BB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30518-A34B-49A2-ABA9-4BCCB41C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05625-3CA0-4180-AAED-7E24677D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FCECA-F6C4-47FF-A6DB-9A1544FF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E58184-93DF-4684-BE02-0A11A99E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5DD44E-F5DC-449E-BD92-627918D0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0E07E5-3955-4C28-B21E-01A783B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8FDBC1-8370-47E6-B1FB-10303CE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6A3B6-99E2-46E4-B164-53738845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4C4F92-736B-4327-988B-2AC32031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26EA5-63F2-4764-8659-0F2E93D4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0DFAE-0541-4A15-9950-2DFCBA9F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0090B-660B-482A-87B9-C703F1F7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5D516-CC02-4D18-9626-4F27FD1B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B9F7E-CD10-4FD8-BD95-A577C3CC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7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9E176-4F8C-43A4-99AA-759CDCD1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8EA97-887B-44B7-B5A9-A84B3C7B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AAF91-4F66-4C8B-B68E-A7688EDB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30251-4E8C-4067-B77B-A1A57264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F3A4C-4644-4D78-934A-A7E7C755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1F2B9-1B31-4A9A-9BB7-59313EE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3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D951-AB05-442C-A83E-255E64AB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2BE85-A936-468A-A19D-448408A3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B525B-369E-4704-93A9-A14A3F31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151AB-E716-4A51-9848-32C55C89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4BACF-62A0-4CFE-A706-B0BB5EEA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1AD38-5C44-4CD6-81BC-22AF767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2C482-3ECD-409F-A3EF-F631E0E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251B0-25B6-4C18-91A0-3CE66B23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65DF7-9F0D-4B75-AECF-477F0107C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C43E-A189-47FD-8199-A623CC0F1EC1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58BB5-799F-488D-AD43-AA8FC0F7D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B2AEB-A41C-4AA4-B966-664F6D661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E477-4F1F-44E4-AD58-A9EAE9E9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69CF-75E7-4C54-93D1-1EE76ED6A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26A178-13D0-4BA4-9B93-842A52F54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111-C2D7-498C-8AFB-580702BE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Postgresql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CDA0C-2350-4457-A4C6-0FCB5227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Python: Python 3.11</a:t>
            </a:r>
          </a:p>
          <a:p>
            <a:pPr algn="l"/>
            <a:r>
              <a:rPr lang="en-US" altLang="ko-KR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Database: POSTGRES 15.5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 version: Psycopg2     2.9.9</a:t>
            </a:r>
          </a:p>
          <a:p>
            <a:pPr algn="l"/>
            <a:r>
              <a:rPr lang="ko-KR" altLang="en-US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에디터</a:t>
            </a:r>
            <a:r>
              <a:rPr lang="en-US" altLang="ko-KR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ycharm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99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8E34-3CB7-42D7-B7E1-F84468BF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33" y="4469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Postgresql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개발환경</a:t>
            </a:r>
            <a:endParaRPr lang="ko-KR" altLang="en-US" dirty="0"/>
          </a:p>
        </p:txBody>
      </p:sp>
      <p:pic>
        <p:nvPicPr>
          <p:cNvPr id="1026" name="Picture 2" descr="PostgreSQL 공식 홈페이지">
            <a:extLst>
              <a:ext uri="{FF2B5EF4-FFF2-40B4-BE49-F238E27FC236}">
                <a16:creationId xmlns:a16="http://schemas.microsoft.com/office/drawing/2014/main" id="{C830EC3F-2C64-433E-8FD8-4EBCD3F8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63" y="2190775"/>
            <a:ext cx="4936910" cy="19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377EB-D24D-4E09-BEFE-33FCD26126C1}"/>
              </a:ext>
            </a:extLst>
          </p:cNvPr>
          <p:cNvSpPr txBox="1"/>
          <p:nvPr/>
        </p:nvSpPr>
        <p:spPr>
          <a:xfrm>
            <a:off x="7246670" y="1821443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운영체제 환경에 맞게 선택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83313-F279-482A-9CA9-F15DC8AC9432}"/>
              </a:ext>
            </a:extLst>
          </p:cNvPr>
          <p:cNvSpPr txBox="1"/>
          <p:nvPr/>
        </p:nvSpPr>
        <p:spPr>
          <a:xfrm>
            <a:off x="1509320" y="4142260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3)Download the installer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0FF19-772E-4CD3-9DCA-A8F32081287D}"/>
              </a:ext>
            </a:extLst>
          </p:cNvPr>
          <p:cNvSpPr txBox="1"/>
          <p:nvPr/>
        </p:nvSpPr>
        <p:spPr>
          <a:xfrm>
            <a:off x="6935638" y="4140254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Postgresql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15.5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다운로드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AFA4F-AEF2-4BCD-899A-7553E7D93865}"/>
              </a:ext>
            </a:extLst>
          </p:cNvPr>
          <p:cNvSpPr txBox="1"/>
          <p:nvPr/>
        </p:nvSpPr>
        <p:spPr>
          <a:xfrm>
            <a:off x="1400263" y="1821443"/>
            <a:ext cx="381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공식홈페이지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download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1A687-B07B-4FA8-B4F3-7B5F420ED63C}"/>
              </a:ext>
            </a:extLst>
          </p:cNvPr>
          <p:cNvSpPr txBox="1"/>
          <p:nvPr/>
        </p:nvSpPr>
        <p:spPr>
          <a:xfrm>
            <a:off x="843233" y="1121774"/>
            <a:ext cx="669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Postgresql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설치 및 세팅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본인 OS에 맞는 것을 선택 / 필자는 Windows 선택">
            <a:extLst>
              <a:ext uri="{FF2B5EF4-FFF2-40B4-BE49-F238E27FC236}">
                <a16:creationId xmlns:a16="http://schemas.microsoft.com/office/drawing/2014/main" id="{F9F56E13-435C-4CD0-8462-A11E58BC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29" y="2338020"/>
            <a:ext cx="5251058" cy="164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the installer 클릭하기">
            <a:extLst>
              <a:ext uri="{FF2B5EF4-FFF2-40B4-BE49-F238E27FC236}">
                <a16:creationId xmlns:a16="http://schemas.microsoft.com/office/drawing/2014/main" id="{3197D4B1-84FB-4F18-BC92-9452A509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69" y="4434987"/>
            <a:ext cx="3851022" cy="24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설치한 DB 버전을 선택">
            <a:extLst>
              <a:ext uri="{FF2B5EF4-FFF2-40B4-BE49-F238E27FC236}">
                <a16:creationId xmlns:a16="http://schemas.microsoft.com/office/drawing/2014/main" id="{12D5A54C-7C69-4B91-8C0C-4D6211AD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22" y="4509586"/>
            <a:ext cx="4195091" cy="23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82E83B-B123-46C8-9E52-D5F0F725C956}"/>
              </a:ext>
            </a:extLst>
          </p:cNvPr>
          <p:cNvSpPr/>
          <p:nvPr/>
        </p:nvSpPr>
        <p:spPr>
          <a:xfrm>
            <a:off x="1425430" y="2199164"/>
            <a:ext cx="319480" cy="147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B5A099-C930-44F6-A020-5ABA47556A19}"/>
              </a:ext>
            </a:extLst>
          </p:cNvPr>
          <p:cNvSpPr/>
          <p:nvPr/>
        </p:nvSpPr>
        <p:spPr>
          <a:xfrm>
            <a:off x="6585358" y="3514987"/>
            <a:ext cx="4815281" cy="335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5FCA1F-060B-4F2D-8284-7534B614389B}"/>
              </a:ext>
            </a:extLst>
          </p:cNvPr>
          <p:cNvSpPr/>
          <p:nvPr/>
        </p:nvSpPr>
        <p:spPr>
          <a:xfrm>
            <a:off x="1425430" y="4896474"/>
            <a:ext cx="638262" cy="1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5627BC-15A2-47DB-9B0C-D22A12A98AF6}"/>
              </a:ext>
            </a:extLst>
          </p:cNvPr>
          <p:cNvSpPr/>
          <p:nvPr/>
        </p:nvSpPr>
        <p:spPr>
          <a:xfrm>
            <a:off x="7650759" y="5838738"/>
            <a:ext cx="2910980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8E34-3CB7-42D7-B7E1-F84468BF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Postgresql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EB46-17F0-4150-8056-5F6F3B13CB5E}"/>
              </a:ext>
            </a:extLst>
          </p:cNvPr>
          <p:cNvSpPr txBox="1"/>
          <p:nvPr/>
        </p:nvSpPr>
        <p:spPr>
          <a:xfrm>
            <a:off x="838200" y="1690688"/>
            <a:ext cx="418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설치프로그램 다운 후 실행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0C8833-578B-4352-B5FB-92B3EAE1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9224"/>
            <a:ext cx="5257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7C42E1-0ECD-45E4-A23C-F84184D8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92" y="2159224"/>
            <a:ext cx="5257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BD9FEA-57F3-4C8F-9B8E-2EF1E74A8099}"/>
              </a:ext>
            </a:extLst>
          </p:cNvPr>
          <p:cNvSpPr txBox="1"/>
          <p:nvPr/>
        </p:nvSpPr>
        <p:spPr>
          <a:xfrm>
            <a:off x="838200" y="6274024"/>
            <a:ext cx="937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Next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누르다가 패스워드와 포트번호 확인</a:t>
            </a:r>
          </a:p>
        </p:txBody>
      </p:sp>
    </p:spTree>
    <p:extLst>
      <p:ext uri="{BB962C8B-B14F-4D97-AF65-F5344CB8AC3E}">
        <p14:creationId xmlns:p14="http://schemas.microsoft.com/office/powerpoint/2010/main" val="212011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8E34-3CB7-42D7-B7E1-F84468BF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3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Postgresql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및 접근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EB46-17F0-4150-8056-5F6F3B13CB5E}"/>
              </a:ext>
            </a:extLst>
          </p:cNvPr>
          <p:cNvSpPr txBox="1"/>
          <p:nvPr/>
        </p:nvSpPr>
        <p:spPr>
          <a:xfrm>
            <a:off x="347709" y="1810036"/>
            <a:ext cx="554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sql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shell(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psql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들어가 패스워드 입력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ABD30-7E8C-4EA2-BFAC-E97F09B6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6" y="2198493"/>
            <a:ext cx="2524477" cy="44202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D896D7-D60C-450F-8574-6AB3C2B7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57" y="2198493"/>
            <a:ext cx="3105583" cy="1962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3CB258-8C75-4668-8130-9105F301F6BA}"/>
              </a:ext>
            </a:extLst>
          </p:cNvPr>
          <p:cNvSpPr txBox="1"/>
          <p:nvPr/>
        </p:nvSpPr>
        <p:spPr>
          <a:xfrm>
            <a:off x="7096936" y="1690688"/>
            <a:ext cx="304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\dt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674546-DAB9-4D3E-81F7-11580533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209" y="2289458"/>
            <a:ext cx="4800777" cy="15630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D71B79-D6F0-49AC-91E9-6C514D49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936" y="4929831"/>
            <a:ext cx="5095064" cy="15630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6F941A-B381-4C9A-A826-1B741B753CE9}"/>
              </a:ext>
            </a:extLst>
          </p:cNvPr>
          <p:cNvSpPr txBox="1"/>
          <p:nvPr/>
        </p:nvSpPr>
        <p:spPr>
          <a:xfrm>
            <a:off x="7096936" y="4331061"/>
            <a:ext cx="304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쿼리하여 테이블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64A8C3-CF59-4C13-B2C4-26AB77C6836F}"/>
              </a:ext>
            </a:extLst>
          </p:cNvPr>
          <p:cNvSpPr/>
          <p:nvPr/>
        </p:nvSpPr>
        <p:spPr>
          <a:xfrm>
            <a:off x="518719" y="4929831"/>
            <a:ext cx="1217801" cy="237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90685-D753-454E-9314-9E05534D0C2E}"/>
              </a:ext>
            </a:extLst>
          </p:cNvPr>
          <p:cNvSpPr txBox="1"/>
          <p:nvPr/>
        </p:nvSpPr>
        <p:spPr>
          <a:xfrm>
            <a:off x="289560" y="1264858"/>
            <a:ext cx="669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Postgresql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접근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66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BE4BF-CD5D-443B-AD0F-00C93B7F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Postgresql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및 접근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ACA7D-BC00-4D14-A844-4456CA797753}"/>
              </a:ext>
            </a:extLst>
          </p:cNvPr>
          <p:cNvSpPr txBox="1"/>
          <p:nvPr/>
        </p:nvSpPr>
        <p:spPr>
          <a:xfrm>
            <a:off x="1018829" y="1759702"/>
            <a:ext cx="3414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Python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Postgresql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pip install psycopg2</a:t>
            </a:r>
          </a:p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pip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install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pandas</a:t>
            </a:r>
          </a:p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pip install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sqlalchemy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(pip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install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requirements.txt)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C14C59-160B-41EA-80E0-7A4704E4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19" y="2462713"/>
            <a:ext cx="4067743" cy="3524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EEB89-B65E-4421-924F-2B469618186A}"/>
              </a:ext>
            </a:extLst>
          </p:cNvPr>
          <p:cNvSpPr txBox="1"/>
          <p:nvPr/>
        </p:nvSpPr>
        <p:spPr>
          <a:xfrm>
            <a:off x="6321594" y="1759702"/>
            <a:ext cx="474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5)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config.json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만들어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입력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97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38E34-3CB7-42D7-B7E1-F84468BF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Postgresql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및 접근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EB46-17F0-4150-8056-5F6F3B13CB5E}"/>
              </a:ext>
            </a:extLst>
          </p:cNvPr>
          <p:cNvSpPr txBox="1"/>
          <p:nvPr/>
        </p:nvSpPr>
        <p:spPr>
          <a:xfrm>
            <a:off x="871756" y="1523855"/>
            <a:ext cx="808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내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sample.show_data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함수 실행하여 테이블 확인하기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5F2E6-0575-4B84-9F75-BD6AE552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38" y="1893187"/>
            <a:ext cx="4863047" cy="48781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2A8C6E-9556-41CA-ACBD-657DB7C6089A}"/>
              </a:ext>
            </a:extLst>
          </p:cNvPr>
          <p:cNvSpPr/>
          <p:nvPr/>
        </p:nvSpPr>
        <p:spPr>
          <a:xfrm>
            <a:off x="2681040" y="3191213"/>
            <a:ext cx="1018505" cy="130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7695B6-87C6-4B9D-B6AA-0F00960D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35" y="1893187"/>
            <a:ext cx="3591426" cy="108600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19C6BA-779F-4505-8E46-805BE07CD17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699545" y="2436188"/>
            <a:ext cx="3123090" cy="820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4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15C4E-6682-41A0-8016-F7139B65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S/W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및 실행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B8CF1-5A3E-4FF1-A3EE-43B991BF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43" y="2070929"/>
            <a:ext cx="2524477" cy="4420217"/>
          </a:xfrm>
          <a:prstGeom prst="rect">
            <a:avLst/>
          </a:prstGeom>
        </p:spPr>
      </p:pic>
      <p:pic>
        <p:nvPicPr>
          <p:cNvPr id="3074" name="Picture 2" descr="pgAdmin4 비밀번호 접속">
            <a:extLst>
              <a:ext uri="{FF2B5EF4-FFF2-40B4-BE49-F238E27FC236}">
                <a16:creationId xmlns:a16="http://schemas.microsoft.com/office/drawing/2014/main" id="{FB58F7E7-DB87-46B2-A7B7-5937EA13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90" y="2070929"/>
            <a:ext cx="4222053" cy="19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D37AF-947C-41D0-A2EC-CABBF878F93C}"/>
              </a:ext>
            </a:extLst>
          </p:cNvPr>
          <p:cNvSpPr txBox="1"/>
          <p:nvPr/>
        </p:nvSpPr>
        <p:spPr>
          <a:xfrm>
            <a:off x="871756" y="1523855"/>
            <a:ext cx="44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Postgresql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 함께 깔린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pgAdmin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09D50-8776-4272-8D4A-F983B2DBDBC2}"/>
              </a:ext>
            </a:extLst>
          </p:cNvPr>
          <p:cNvSpPr txBox="1"/>
          <p:nvPr/>
        </p:nvSpPr>
        <p:spPr>
          <a:xfrm>
            <a:off x="6304489" y="1523855"/>
            <a:ext cx="44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Postgresql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 함께 깔린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pgAdmin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DBED9-493E-42B4-AE65-5867138EB6D3}"/>
              </a:ext>
            </a:extLst>
          </p:cNvPr>
          <p:cNvSpPr txBox="1"/>
          <p:nvPr/>
        </p:nvSpPr>
        <p:spPr>
          <a:xfrm>
            <a:off x="6421090" y="4212928"/>
            <a:ext cx="445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입력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9CE7AC-CBF1-430D-A696-188CF5D052AF}"/>
              </a:ext>
            </a:extLst>
          </p:cNvPr>
          <p:cNvSpPr/>
          <p:nvPr/>
        </p:nvSpPr>
        <p:spPr>
          <a:xfrm>
            <a:off x="1934420" y="3051917"/>
            <a:ext cx="1052061" cy="28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6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E06C1-0F63-4C7B-8BBB-32F161AF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S/W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 및 실행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ED736-B777-4397-8BD0-A7606653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589"/>
            <a:ext cx="6549312" cy="421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F9B32-1AD1-4527-922F-ECACE20686EC}"/>
              </a:ext>
            </a:extLst>
          </p:cNvPr>
          <p:cNvSpPr txBox="1"/>
          <p:nvPr/>
        </p:nvSpPr>
        <p:spPr>
          <a:xfrm>
            <a:off x="838200" y="1615778"/>
            <a:ext cx="821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Postgresql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postgres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Schemas – Table –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sample_data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FDCD5-FB81-44FA-BC89-8337BC69CA8F}"/>
              </a:ext>
            </a:extLst>
          </p:cNvPr>
          <p:cNvSpPr/>
          <p:nvPr/>
        </p:nvSpPr>
        <p:spPr>
          <a:xfrm>
            <a:off x="1607250" y="2654440"/>
            <a:ext cx="146050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255CC-5C78-4C15-9AAA-71EB345D9224}"/>
              </a:ext>
            </a:extLst>
          </p:cNvPr>
          <p:cNvSpPr txBox="1"/>
          <p:nvPr/>
        </p:nvSpPr>
        <p:spPr>
          <a:xfrm>
            <a:off x="1195780" y="2794775"/>
            <a:ext cx="1290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Query tool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endParaRPr lang="en-US" altLang="ko-KR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0D9C47-0341-498B-B150-84295FA270FA}"/>
              </a:ext>
            </a:extLst>
          </p:cNvPr>
          <p:cNvSpPr/>
          <p:nvPr/>
        </p:nvSpPr>
        <p:spPr>
          <a:xfrm>
            <a:off x="2485966" y="3281517"/>
            <a:ext cx="1159719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51986-1FB3-4AF4-8CCB-DCE4B4DF44E3}"/>
              </a:ext>
            </a:extLst>
          </p:cNvPr>
          <p:cNvSpPr txBox="1"/>
          <p:nvPr/>
        </p:nvSpPr>
        <p:spPr>
          <a:xfrm>
            <a:off x="2485966" y="3424541"/>
            <a:ext cx="1870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Query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endParaRPr lang="en-US" altLang="ko-KR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59EF3-4BB6-4CE4-96EA-B232684A5BD5}"/>
              </a:ext>
            </a:extLst>
          </p:cNvPr>
          <p:cNvSpPr/>
          <p:nvPr/>
        </p:nvSpPr>
        <p:spPr>
          <a:xfrm>
            <a:off x="3997384" y="2960010"/>
            <a:ext cx="197112" cy="150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E11D7-BF23-4665-A539-978F6F96F2EB}"/>
              </a:ext>
            </a:extLst>
          </p:cNvPr>
          <p:cNvSpPr txBox="1"/>
          <p:nvPr/>
        </p:nvSpPr>
        <p:spPr>
          <a:xfrm>
            <a:off x="3930271" y="3106808"/>
            <a:ext cx="1870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3) Query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endParaRPr lang="en-US" altLang="ko-KR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7F23A6-2BE6-4E83-ABB8-639775636489}"/>
              </a:ext>
            </a:extLst>
          </p:cNvPr>
          <p:cNvSpPr/>
          <p:nvPr/>
        </p:nvSpPr>
        <p:spPr>
          <a:xfrm>
            <a:off x="2314722" y="5083095"/>
            <a:ext cx="3365324" cy="1325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57FEB-D1F2-4AEE-A082-D619C49CA0A5}"/>
              </a:ext>
            </a:extLst>
          </p:cNvPr>
          <p:cNvSpPr txBox="1"/>
          <p:nvPr/>
        </p:nvSpPr>
        <p:spPr>
          <a:xfrm>
            <a:off x="5680046" y="5146682"/>
            <a:ext cx="1870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확인</a:t>
            </a:r>
            <a:endParaRPr lang="en-US" altLang="ko-KR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4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237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 Bold</vt:lpstr>
      <vt:lpstr>맑은 고딕</vt:lpstr>
      <vt:lpstr>나눔스퀘어 ExtraBold</vt:lpstr>
      <vt:lpstr>나눔스퀘어</vt:lpstr>
      <vt:lpstr>Arial</vt:lpstr>
      <vt:lpstr>Office 테마</vt:lpstr>
      <vt:lpstr>PowerPoint 프레젠테이션</vt:lpstr>
      <vt:lpstr>Python Postgresql 개발환경</vt:lpstr>
      <vt:lpstr>Python Postgresql 개발환경</vt:lpstr>
      <vt:lpstr>Python Postgresql 개발환경</vt:lpstr>
      <vt:lpstr>Postgresql 설치 및 접근 코드</vt:lpstr>
      <vt:lpstr>Postgresql 설치 및 접근 코드</vt:lpstr>
      <vt:lpstr>Postgresql 설치 및 접근 코드</vt:lpstr>
      <vt:lpstr>DB 실행 S/W 설치 및 실행 방법</vt:lpstr>
      <vt:lpstr>DB 실행 S/W 설치 및 실행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원천</dc:creator>
  <cp:lastModifiedBy>박 원천</cp:lastModifiedBy>
  <cp:revision>13</cp:revision>
  <dcterms:created xsi:type="dcterms:W3CDTF">2023-11-12T12:30:39Z</dcterms:created>
  <dcterms:modified xsi:type="dcterms:W3CDTF">2023-11-12T15:55:58Z</dcterms:modified>
</cp:coreProperties>
</file>