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135"/>
    <a:srgbClr val="235143"/>
    <a:srgbClr val="99D0E3"/>
    <a:srgbClr val="73D6DB"/>
    <a:srgbClr val="0F1F65"/>
    <a:srgbClr val="23236B"/>
    <a:srgbClr val="34349E"/>
    <a:srgbClr val="312B7B"/>
    <a:srgbClr val="782C7A"/>
    <a:srgbClr val="272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" d="100"/>
          <a:sy n="20" d="100"/>
        </p:scale>
        <p:origin x="1518" y="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5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9F98-C1A1-49D6-B66E-82463940C8F3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6">
                <a:lumMod val="60000"/>
                <a:lumOff val="40000"/>
              </a:schemeClr>
            </a:gs>
            <a:gs pos="40000">
              <a:srgbClr val="235135"/>
            </a:gs>
            <a:gs pos="100000">
              <a:schemeClr val="accent6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8F62AD-481B-463D-A1BD-374F49F89EBB}"/>
              </a:ext>
            </a:extLst>
          </p:cNvPr>
          <p:cNvSpPr/>
          <p:nvPr/>
        </p:nvSpPr>
        <p:spPr>
          <a:xfrm>
            <a:off x="511316" y="3503727"/>
            <a:ext cx="20135285" cy="26368426"/>
          </a:xfrm>
          <a:prstGeom prst="roundRect">
            <a:avLst>
              <a:gd name="adj" fmla="val 3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6ED8C-07E4-4CAE-826B-6CA19976F355}"/>
              </a:ext>
            </a:extLst>
          </p:cNvPr>
          <p:cNvSpPr txBox="1"/>
          <p:nvPr/>
        </p:nvSpPr>
        <p:spPr>
          <a:xfrm>
            <a:off x="952106" y="728940"/>
            <a:ext cx="17455283" cy="202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2020 SW CAPSTONE DESIGN </a:t>
            </a:r>
          </a:p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sz="6294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캡스톤디자인</a:t>
            </a:r>
            <a:endParaRPr lang="ko-KR" altLang="en-US" sz="6294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2691-78C9-47AC-AC83-0D5D2718220E}"/>
              </a:ext>
            </a:extLst>
          </p:cNvPr>
          <p:cNvSpPr txBox="1"/>
          <p:nvPr/>
        </p:nvSpPr>
        <p:spPr>
          <a:xfrm>
            <a:off x="952106" y="3915821"/>
            <a:ext cx="19253706" cy="176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883" dirty="0"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10883" dirty="0">
                <a:latin typeface="HY견고딕" panose="02030600000101010101" pitchFamily="18" charset="-127"/>
                <a:ea typeface="HY견고딕" panose="02030600000101010101" pitchFamily="18" charset="-127"/>
              </a:rPr>
              <a:t>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41781-02F7-48F2-A359-9B65E24DBD94}"/>
              </a:ext>
            </a:extLst>
          </p:cNvPr>
          <p:cNvSpPr txBox="1"/>
          <p:nvPr/>
        </p:nvSpPr>
        <p:spPr>
          <a:xfrm>
            <a:off x="794862" y="6701108"/>
            <a:ext cx="19253706" cy="523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정부는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 산업의 발전에 따라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강국을 넘어 인공지능 기술 및 세계적 경쟁력 확보를 위해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강국을 슬로건으로 선포해 큰 관심을 끌고 있습니다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그렇기에 저희는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자신 스스로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학습을 통해 경험을 축적하고 그 경험을 바탕으로 자신이 직접 행동을 수정해가는 프로그램을 만들어 보고 싶다고 생각하였습니다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통해 당장에는 간단한 프로그램일지라도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사회 여러 방면에서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기술들에 적용할 수 있는 기초가 될 수 있다고 봅니다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통해 방대한 데이터를 축적하고 있는 최근 산업에서 데이터를 이용한 의사결정의 순간에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실패 확률을 줄이고 더 올바른 의사결정을 내릴 수 있도록 도울 수 있을 것입니다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15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D24D2D-ADAE-48EE-A713-286BCE3C84D4}"/>
              </a:ext>
            </a:extLst>
          </p:cNvPr>
          <p:cNvGrpSpPr/>
          <p:nvPr/>
        </p:nvGrpSpPr>
        <p:grpSpPr>
          <a:xfrm>
            <a:off x="952106" y="11730911"/>
            <a:ext cx="3561583" cy="1229709"/>
            <a:chOff x="1022630" y="12156995"/>
            <a:chExt cx="3561583" cy="1229709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5441F58-3928-4C88-BD11-0D31E27AD44B}"/>
                </a:ext>
              </a:extLst>
            </p:cNvPr>
            <p:cNvSpPr/>
            <p:nvPr/>
          </p:nvSpPr>
          <p:spPr>
            <a:xfrm>
              <a:off x="1198946" y="12326004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136849D-30A9-45D7-911E-888BBC79B52C}"/>
                </a:ext>
              </a:extLst>
            </p:cNvPr>
            <p:cNvSpPr/>
            <p:nvPr/>
          </p:nvSpPr>
          <p:spPr>
            <a:xfrm>
              <a:off x="1022630" y="12156995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BA02A6-7013-4E20-88CF-7B407A344C0F}"/>
                </a:ext>
              </a:extLst>
            </p:cNvPr>
            <p:cNvSpPr txBox="1"/>
            <p:nvPr/>
          </p:nvSpPr>
          <p:spPr>
            <a:xfrm>
              <a:off x="1516316" y="12293883"/>
              <a:ext cx="2715266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과제내용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18A4DC-5E1F-4BA5-8823-377CC00051FC}"/>
              </a:ext>
            </a:extLst>
          </p:cNvPr>
          <p:cNvGrpSpPr/>
          <p:nvPr/>
        </p:nvGrpSpPr>
        <p:grpSpPr>
          <a:xfrm>
            <a:off x="755906" y="22756296"/>
            <a:ext cx="7828430" cy="1191093"/>
            <a:chOff x="1022630" y="21509714"/>
            <a:chExt cx="7828430" cy="119109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F10D112-3347-4ED1-864F-C6914BBA2CB6}"/>
                </a:ext>
              </a:extLst>
            </p:cNvPr>
            <p:cNvSpPr/>
            <p:nvPr/>
          </p:nvSpPr>
          <p:spPr>
            <a:xfrm>
              <a:off x="1198946" y="21640107"/>
              <a:ext cx="6594220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B78EF1A-77F4-410B-BEF0-7E86D83AA4BA}"/>
                </a:ext>
              </a:extLst>
            </p:cNvPr>
            <p:cNvSpPr/>
            <p:nvPr/>
          </p:nvSpPr>
          <p:spPr>
            <a:xfrm>
              <a:off x="1022630" y="21509714"/>
              <a:ext cx="6594220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D8B6E-9166-4106-B13A-9FB69AB07B22}"/>
                </a:ext>
              </a:extLst>
            </p:cNvPr>
            <p:cNvSpPr txBox="1"/>
            <p:nvPr/>
          </p:nvSpPr>
          <p:spPr>
            <a:xfrm>
              <a:off x="1339999" y="21646602"/>
              <a:ext cx="7511061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활용방안 및 기대효과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841A4F-825F-49DD-BFDB-5C08617954E8}"/>
              </a:ext>
            </a:extLst>
          </p:cNvPr>
          <p:cNvSpPr txBox="1"/>
          <p:nvPr/>
        </p:nvSpPr>
        <p:spPr>
          <a:xfrm>
            <a:off x="794862" y="24100542"/>
            <a:ext cx="19253706" cy="98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프로그램이 완성된다면 요즘 사회에서 큰 관심을 받고 있는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AI,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빅데이터의 기본적인 틀을 이해할 수 있는 윤활유 역할을 할 것입니다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통해 더욱 깊이 있는 빅데이터 연구가 가능해질 것입니다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공피하기를 통해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움직임에 로직을 이해하고 나아가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AI,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빅데이터 기술의 중간 과정을 예측하는 경험적인 능력을 쌓아 올려 프로그램 능력이 향상될 것을 예상합니다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공을 피하는 능력이 향상되는 과정을 통해 실생활에서도 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AI,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빅데이터를 통한 자동화 시스템이나 데이터 훈련 분야에서 활용이 가능할 것으로 생각됩니다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 이러한 과정을 거쳐 불필요한 정보를 사용하지 않고 관련성 있는 데이터들을 모으는 효율을 높여 빅데이터 사업의 효율성을 높일 수 있습니다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15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959E7B-5874-40E7-8ED0-E0A32297D7BB}"/>
              </a:ext>
            </a:extLst>
          </p:cNvPr>
          <p:cNvGrpSpPr/>
          <p:nvPr/>
        </p:nvGrpSpPr>
        <p:grpSpPr>
          <a:xfrm>
            <a:off x="14598959" y="1011045"/>
            <a:ext cx="7687379" cy="1503478"/>
            <a:chOff x="22375901" y="2548425"/>
            <a:chExt cx="11725840" cy="22933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72EE52-2D89-440D-8B70-8F4A241BB938}"/>
                </a:ext>
              </a:extLst>
            </p:cNvPr>
            <p:cNvSpPr txBox="1"/>
            <p:nvPr/>
          </p:nvSpPr>
          <p:spPr>
            <a:xfrm>
              <a:off x="22429690" y="2548425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팀      명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 </a:t>
              </a:r>
              <a:r>
                <a:rPr lang="ko-KR" altLang="en-US" sz="4327" dirty="0" err="1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공피해봐유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F9047E-D407-4F7A-AB51-DF847AA92234}"/>
                </a:ext>
              </a:extLst>
            </p:cNvPr>
            <p:cNvSpPr txBox="1"/>
            <p:nvPr/>
          </p:nvSpPr>
          <p:spPr>
            <a:xfrm>
              <a:off x="22375901" y="3685192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지도교수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 </a:t>
              </a:r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김 진 교수님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A9C4AD-8C7E-4F08-ABD3-617ED441FEAE}"/>
              </a:ext>
            </a:extLst>
          </p:cNvPr>
          <p:cNvSpPr txBox="1"/>
          <p:nvPr/>
        </p:nvSpPr>
        <p:spPr>
          <a:xfrm>
            <a:off x="836795" y="13179555"/>
            <a:ext cx="192421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sz="3150" spc="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파이썬을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개발</a:t>
            </a:r>
          </a:p>
          <a:p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쉽고 활용이 편한 </a:t>
            </a:r>
            <a:r>
              <a:rPr lang="ko-KR" altLang="en-US" sz="3150" spc="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파이썬을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기반으로 개발하려고 한다</a:t>
            </a:r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3150" spc="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파이썬의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 모듈을 사용하여 </a:t>
            </a:r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스스로 여러 시행착오를 거쳐 데이터를 쌓을 수 있게 하고</a:t>
            </a:r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학습한 데이터를 기반으로 더 나은 결과값을 얻으려 한다</a:t>
            </a:r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50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오픈소스를 기반으로 한 개발</a:t>
            </a:r>
          </a:p>
          <a:p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공피하기</a:t>
            </a:r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인공지능을 이용한 게임을 개발하기 위해 시스템을 오픈 소스 기반으로 개발하는 것을 목표로 한다</a:t>
            </a:r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3150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학습데이터 보정 알고리즘</a:t>
            </a:r>
          </a:p>
          <a:p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피사체를 피하기 위한 주변 환경 요소를 판별하여 </a:t>
            </a:r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움직임을 최적화 시키고</a:t>
            </a:r>
            <a:r>
              <a:rPr lang="en-US" altLang="ko-KR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데이터학습 알고리즘을 </a:t>
            </a:r>
            <a:r>
              <a:rPr lang="ko-KR" altLang="en-US" sz="3150" spc="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수식화하여</a:t>
            </a:r>
            <a:r>
              <a:rPr lang="ko-KR" altLang="en-US" sz="315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최적화 된 모델을 구현하려고 한다</a:t>
            </a:r>
            <a:r>
              <a:rPr lang="en-US" altLang="ko-KR" spc="3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A18723C-FB63-42D4-A362-C8DA5076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9" y="19588328"/>
            <a:ext cx="3990493" cy="2657731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7360FA06-F95F-444E-9D1D-6E34903E5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11" y="19588329"/>
            <a:ext cx="4029309" cy="265773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1868CD5-0D02-44B3-93DC-B8A39BDCA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351" y="19836257"/>
            <a:ext cx="4265313" cy="21618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214B1FC-FB31-4346-8F9F-2D5E87EA7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36" b="92578" l="10000" r="90000">
                        <a14:foregroundMark x1="47111" y1="9766" x2="52556" y2="7031"/>
                        <a14:foregroundMark x1="52556" y1="7031" x2="55111" y2="9180"/>
                        <a14:foregroundMark x1="51667" y1="92578" x2="51111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99" y="20664857"/>
            <a:ext cx="1070252" cy="60885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E27F2DA-FC3A-4465-A1D7-3DFDEB938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36" b="92578" l="10000" r="90000">
                        <a14:foregroundMark x1="47111" y1="9766" x2="52556" y2="7031"/>
                        <a14:foregroundMark x1="52556" y1="7031" x2="55111" y2="9180"/>
                        <a14:foregroundMark x1="51667" y1="92578" x2="51111" y2="9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89" y="20653527"/>
            <a:ext cx="1047510" cy="59591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15E72C9-BB8D-4430-A425-F67073E8AB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280" y="20727761"/>
            <a:ext cx="1076508" cy="743131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852141E6-5F86-4A75-AC6D-FD9CF3144D9B}"/>
              </a:ext>
            </a:extLst>
          </p:cNvPr>
          <p:cNvGrpSpPr/>
          <p:nvPr/>
        </p:nvGrpSpPr>
        <p:grpSpPr>
          <a:xfrm>
            <a:off x="932222" y="5541294"/>
            <a:ext cx="3561583" cy="1229709"/>
            <a:chOff x="1022630" y="12156995"/>
            <a:chExt cx="3561583" cy="122970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BF34383-8DA6-44E9-8DE5-F89C714B97BC}"/>
                </a:ext>
              </a:extLst>
            </p:cNvPr>
            <p:cNvSpPr/>
            <p:nvPr/>
          </p:nvSpPr>
          <p:spPr>
            <a:xfrm>
              <a:off x="1198946" y="12326004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935C9D-8378-448D-ADB6-2CB4FF20755A}"/>
                </a:ext>
              </a:extLst>
            </p:cNvPr>
            <p:cNvSpPr/>
            <p:nvPr/>
          </p:nvSpPr>
          <p:spPr>
            <a:xfrm>
              <a:off x="1022630" y="12156995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C7AEAE-50F5-4303-B5E2-FDC235C95D2E}"/>
                </a:ext>
              </a:extLst>
            </p:cNvPr>
            <p:cNvSpPr txBox="1"/>
            <p:nvPr/>
          </p:nvSpPr>
          <p:spPr>
            <a:xfrm>
              <a:off x="1516316" y="12293883"/>
              <a:ext cx="2715266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과제목적</a:t>
              </a:r>
            </a:p>
          </p:txBody>
        </p:sp>
      </p:grpSp>
      <p:pic>
        <p:nvPicPr>
          <p:cNvPr id="32" name="Picture 2">
            <a:extLst>
              <a:ext uri="{FF2B5EF4-FFF2-40B4-BE49-F238E27FC236}">
                <a16:creationId xmlns:a16="http://schemas.microsoft.com/office/drawing/2014/main" id="{3176B115-ED89-48D6-80CD-8CD3BFC8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3404" y="19447661"/>
            <a:ext cx="3682425" cy="28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5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711E4-920F-4EEF-8EDB-7AAF34C3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799ED-C40E-4370-9765-9A783C7D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9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311</Words>
  <Application>Microsoft Office PowerPoint</Application>
  <PresentationFormat>사용자 지정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42135</dc:creator>
  <cp:lastModifiedBy>원창용</cp:lastModifiedBy>
  <cp:revision>31</cp:revision>
  <dcterms:created xsi:type="dcterms:W3CDTF">2019-11-18T01:51:29Z</dcterms:created>
  <dcterms:modified xsi:type="dcterms:W3CDTF">2020-12-01T17:30:04Z</dcterms:modified>
</cp:coreProperties>
</file>