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85" r:id="rId6"/>
    <p:sldId id="282" r:id="rId7"/>
    <p:sldId id="288" r:id="rId8"/>
    <p:sldId id="289" r:id="rId9"/>
    <p:sldId id="290" r:id="rId10"/>
    <p:sldId id="283" r:id="rId11"/>
    <p:sldId id="284" r:id="rId12"/>
    <p:sldId id="276" r:id="rId13"/>
    <p:sldId id="287" r:id="rId14"/>
    <p:sldId id="271" r:id="rId15"/>
    <p:sldId id="277" r:id="rId16"/>
    <p:sldId id="278" r:id="rId17"/>
    <p:sldId id="279" r:id="rId18"/>
    <p:sldId id="281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FC0BF-18C1-4C1F-850A-B5FF6271B00E}" v="71" dt="2023-04-02T06:24:3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7" autoAdjust="0"/>
  </p:normalViewPr>
  <p:slideViewPr>
    <p:cSldViewPr>
      <p:cViewPr varScale="1">
        <p:scale>
          <a:sx n="126" d="100"/>
          <a:sy n="126" d="100"/>
        </p:scale>
        <p:origin x="28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이에 따라 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생각하여 주제를 선정했습니다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r>
              <a:rPr lang="en-US" altLang="ko-KR" dirty="0"/>
              <a:t>, LRS2</a:t>
            </a:r>
            <a:r>
              <a:rPr lang="ko-KR" altLang="en-US" dirty="0"/>
              <a:t>는 데이터셋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 으로 낮게 나와 오류가 적고 성능이 </a:t>
            </a:r>
            <a:r>
              <a:rPr lang="ko-KR" altLang="en-US" dirty="0" err="1"/>
              <a:t>좋은것으로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dirty="0"/>
              <a:t>그래서 저희 프로젝트 조건에 맞는 한국어가 지원되고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사용하는 모델인 </a:t>
            </a:r>
            <a:r>
              <a:rPr lang="en-US" altLang="ko-KR" dirty="0" err="1"/>
              <a:t>espnet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CTC:</a:t>
            </a:r>
            <a:r>
              <a:rPr lang="ko-KR" altLang="en-US" dirty="0"/>
              <a:t> 단어 시퀀스가 없더라도</a:t>
            </a:r>
            <a:r>
              <a:rPr lang="en-US" altLang="ko-KR" dirty="0"/>
              <a:t>, </a:t>
            </a:r>
            <a:r>
              <a:rPr lang="ko-KR" altLang="en-US" dirty="0"/>
              <a:t>음성과 단어 만으로 쉽게 음성 시간상에 따른 단어 매핑이 가능</a:t>
            </a:r>
            <a:endParaRPr lang="en-US" altLang="ko-KR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 </a:t>
            </a:r>
            <a:r>
              <a:rPr lang="en-US" altLang="ko-KR" dirty="0" err="1"/>
              <a:t>stt</a:t>
            </a:r>
            <a:r>
              <a:rPr lang="ko-KR" altLang="en-US" dirty="0"/>
              <a:t>를 </a:t>
            </a:r>
            <a:r>
              <a:rPr lang="ko-KR" altLang="en-US" dirty="0" err="1"/>
              <a:t>수행할때</a:t>
            </a:r>
            <a:r>
              <a:rPr lang="ko-KR" altLang="en-US" dirty="0"/>
              <a:t> 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정확도가 상승 </a:t>
            </a:r>
            <a:r>
              <a:rPr lang="ko-KR" altLang="en-US" dirty="0" err="1"/>
              <a:t>될거라고</a:t>
            </a:r>
            <a:r>
              <a:rPr lang="ko-KR" altLang="en-US" dirty="0"/>
              <a:t> 기대하고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기자의 말과 인터뷰 내용의 구분이 없이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 </a:t>
            </a:r>
            <a:r>
              <a:rPr lang="en-US" altLang="ko-KR" dirty="0"/>
              <a:t>input</a:t>
            </a:r>
            <a:r>
              <a:rPr lang="ko-KR" altLang="en-US" dirty="0"/>
              <a:t>으로 사용할 화자별로 구분 되어 있는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예시입니다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Gpt</a:t>
            </a:r>
            <a:r>
              <a:rPr lang="ko-KR" altLang="en-US" dirty="0"/>
              <a:t>에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기자의 말과 인터뷰 내용의 구분이 없이 출력이 </a:t>
            </a:r>
            <a:r>
              <a:rPr lang="ko-KR" altLang="en-US" dirty="0" err="1"/>
              <a:t>된것을</a:t>
            </a:r>
            <a:r>
              <a:rPr lang="ko-KR" altLang="en-US" dirty="0"/>
              <a:t> 넣어 보았더니 아래와 같이 요약문을 출력해주었습니다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대본 형식의 </a:t>
            </a:r>
            <a:r>
              <a:rPr lang="en-US" altLang="ko-KR" dirty="0"/>
              <a:t>text</a:t>
            </a:r>
            <a:r>
              <a:rPr lang="ko-KR" altLang="en-US" dirty="0"/>
              <a:t>를 넣어주었는데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1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이와 같이 전체 요약도 해주고 화자별로 요약을 해주는 결과를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분리된 화자별로 중요도를 구해서 중심 화자별로 요약을 제공할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23. 03. 31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827584" y="3068960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1CF3-C165-5C9A-9BDB-024B81B9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A6ED2-294C-0996-9DB4-B6025911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뉴스쇼가 묻고 미래가 답하다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쇼미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탑 대한민국의 판을 읽어보는 시간입니다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뉴스쇼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기획특집 뉴스쇼가 묻고 미래가 답하다 줄여서 쇼이다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오늘은 어린이날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주년을 맞아서 특별히 이분을 모셨습니다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어린아이부터 어른까지 상처받은 마음을 치유해 주시는 분이죠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정신과 전문의 오은영 박사 스튜디오에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나와주셨어요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어서 오십시오 안녕하세요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 저는 항상 박사님 앞에만 서면 저도 목소리가 이렇게 예뻐질까 곱게 말해야 될 것 같아요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벌써 뉴스쇼에 지금 한 세 번째 네 번째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와주시는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이제는 정말 반가운 얼굴 너무 익숙한 얼굴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금쪽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같은 휴일 어린이날인데 박사님도 자녀 한 명 두셨잖아요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그렇죠 성인 아내 성인입니다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어린이날하고는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크게 상관은 없어 그래도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어린이날은요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큰 자녀라도 왠지 선물 주면 되게 좋아할 것 같아요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 그럼 아들이 지금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살인데도 지금도 뭐 좀 챙겨주세요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…(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후략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C319867-8058-7D36-E2CD-A5E148A7CCF1}"/>
              </a:ext>
            </a:extLst>
          </p:cNvPr>
          <p:cNvSpPr/>
          <p:nvPr/>
        </p:nvSpPr>
        <p:spPr>
          <a:xfrm>
            <a:off x="4211960" y="3626728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7F91D-1B2A-F2B9-EDAE-B4658725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389100"/>
            <a:ext cx="7943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FEB06-686E-9029-6FD5-A3916E46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75B87-ECD7-60B5-1565-5B91095A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대한민국의 판을 읽어보는 시간입니다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뉴스쇼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기획특집 뉴스쇼가 묻고 미래가 답하다 줄여서 쇼이다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오늘은 어린이날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주년을 맞아서 특별히 이분을 모셨습니다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어린아이부터 어른까지 상처받은 마음을 치유해 주시는 분이죠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정신과 전문의 오은영 박사 스튜디오에 </a:t>
            </a: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나와주셨어요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어서 오십시오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안녕하세요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 저는 항상 박사님 앞에만 서면 저도 목소리가 이렇게 예뻐질까 곱게 말해야 될 것 같아요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벌써 뉴스쇼에 지금 한 세 번째 네 번째 </a:t>
            </a: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와주시는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이제는 정말 반가운 얼굴 너무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익숙한 얼굴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금쪽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같은 휴일 어린이날인데 박사님도 자녀 한 명 두셨잖아요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그렇죠 성인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아내 성인입니다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어린이날하고는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크게 상관은 없어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그래도 </a:t>
            </a:r>
            <a:r>
              <a:rPr lang="ko-KR" altLang="en-US" sz="11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어린이날은요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큰 자녀라도 왠지 선물 주면 되게 좋아할 것 같아요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 그럼 아들이 지금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살인데도 지금도 뭐 좀 챙겨주세요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뭐 좀 그런 편이죠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꼭 어린이날만은 아닌데요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왜 어릴 때 키웠던 추억이 좀 기억나면서 괜히 고민형 이런 거 있으면 한 번 더 보게 되죠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그러면 아들의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 아들의 반응은 고민이 형 건데요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좋아하죠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후략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1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E88B6D-BDA1-AFC4-2F37-8B15DD9E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Detail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814E9-D62E-D86F-55ED-947D5389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1487"/>
            <a:ext cx="8229600" cy="4094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13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529</TotalTime>
  <Words>2008</Words>
  <Application>Microsoft Office PowerPoint</Application>
  <PresentationFormat>화면 슬라이드 쇼(4:3)</PresentationFormat>
  <Paragraphs>192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-apple-system</vt:lpstr>
      <vt:lpstr>Söhne</vt:lpstr>
      <vt:lpstr>돋움</vt:lpstr>
      <vt:lpstr>맑은 고딕</vt:lpstr>
      <vt:lpstr>함초롬바탕</vt:lpstr>
      <vt:lpstr>Arial</vt:lpstr>
      <vt:lpstr>Roboto</vt:lpstr>
      <vt:lpstr>Segoe UI</vt:lpstr>
      <vt:lpstr>Times New Roman</vt:lpstr>
      <vt:lpstr>투명도</vt:lpstr>
      <vt:lpstr>화자 분리와 대본을 활용한 뉴스 음성 요약 시스템</vt:lpstr>
      <vt:lpstr>Introduction</vt:lpstr>
      <vt:lpstr>Project Goal and Objectives</vt:lpstr>
      <vt:lpstr>Related Work</vt:lpstr>
      <vt:lpstr>Detail</vt:lpstr>
      <vt:lpstr>Detail</vt:lpstr>
      <vt:lpstr>Detail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12</cp:revision>
  <dcterms:created xsi:type="dcterms:W3CDTF">2014-09-11T07:06:19Z</dcterms:created>
  <dcterms:modified xsi:type="dcterms:W3CDTF">2023-04-02T07:45:28Z</dcterms:modified>
</cp:coreProperties>
</file>