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1" r:id="rId2"/>
    <p:sldId id="337" r:id="rId3"/>
    <p:sldId id="338" r:id="rId4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B08"/>
    <a:srgbClr val="969696"/>
    <a:srgbClr val="B2B2B2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999BE-42FC-4C4F-A778-1B68E5A9DBBF}" v="17" dt="2023-05-07T07:09:44.171"/>
    <p1510:client id="{F212702E-236B-4959-B623-49B675EF7A4F}" v="2" dt="2023-05-07T14:08:00.21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62453" autoAdjust="0"/>
  </p:normalViewPr>
  <p:slideViewPr>
    <p:cSldViewPr>
      <p:cViewPr varScale="1">
        <p:scale>
          <a:sx n="54" d="100"/>
          <a:sy n="54" d="100"/>
        </p:scale>
        <p:origin x="2400" y="48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참조 요약문을 사용하지 않는 요약문 평가 지표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평가 지표로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masked token 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라는 방법을 사용하여 요약문의 성능을 측정합니다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먼저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데이터셋의 일부 토큰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단어나 단어의 부분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마스크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다음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마스크된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토큰을 원래의 토큰으로 예측하려고 합니다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작업의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정답률을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기준으로 점수를 평가합니다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Blanc</a:t>
            </a:r>
            <a:r>
              <a:rPr lang="ko-KR" altLang="en-US" dirty="0"/>
              <a:t>의 경우 원문에 대해서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진행하고 </a:t>
            </a:r>
            <a:r>
              <a:rPr lang="en-US" altLang="ko-KR" dirty="0"/>
              <a:t>, </a:t>
            </a:r>
            <a:r>
              <a:rPr lang="ko-KR" altLang="en-US" dirty="0"/>
              <a:t>두번째로는 모델이 요약문을 참조해가면 원문에 대한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진행하는데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요약문을 참고한 뒤 점수가 많이 오르면 해당 요약문이 요약이 잘 되었다고 판단</a:t>
            </a:r>
            <a:r>
              <a:rPr lang="en-US" altLang="ko-KR" dirty="0"/>
              <a:t>, </a:t>
            </a:r>
            <a:r>
              <a:rPr lang="ko-KR" altLang="en-US" dirty="0"/>
              <a:t>점수가 내려가거나 적게 오르면 해당 요약의 품질이 낮다고 판단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기반으로 요약문의 품질을 측정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명의 사람에 대한 평가 점수와 </a:t>
            </a:r>
            <a:r>
              <a:rPr lang="en-US" altLang="ko-KR" dirty="0" err="1"/>
              <a:t>blanc</a:t>
            </a:r>
            <a:r>
              <a:rPr lang="en-US" altLang="ko-KR" dirty="0"/>
              <a:t> </a:t>
            </a:r>
            <a:r>
              <a:rPr lang="ko-KR" altLang="en-US" dirty="0"/>
              <a:t>점수의 상관 관계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주석자와 동등하거나 그 이상의 성능을 보여준다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dirty="0"/>
              <a:t>대표적으로 사용되는 </a:t>
            </a:r>
            <a:r>
              <a:rPr lang="en-US" altLang="ko-KR" dirty="0"/>
              <a:t>rouge</a:t>
            </a:r>
            <a:r>
              <a:rPr lang="ko-KR" altLang="en-US" dirty="0"/>
              <a:t>의 상관관계는 대략 </a:t>
            </a:r>
            <a:r>
              <a:rPr lang="en-US" altLang="ko-KR" dirty="0"/>
              <a:t>0.3</a:t>
            </a:r>
            <a:r>
              <a:rPr lang="ko-KR" altLang="en-US" dirty="0"/>
              <a:t>으로 </a:t>
            </a:r>
            <a:r>
              <a:rPr lang="en-US" altLang="ko-KR" dirty="0"/>
              <a:t>rouge</a:t>
            </a:r>
            <a:r>
              <a:rPr lang="ko-KR" altLang="en-US" dirty="0"/>
              <a:t>보다 </a:t>
            </a:r>
            <a:r>
              <a:rPr lang="en-US" altLang="ko-KR" dirty="0" err="1"/>
              <a:t>blanc</a:t>
            </a:r>
            <a:r>
              <a:rPr lang="ko-KR" altLang="en-US" dirty="0"/>
              <a:t>가 인간 평가와 상관 계수가 높게 측정됨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평가 시 사용했던 데이터는 뉴스 문서</a:t>
            </a:r>
            <a:r>
              <a:rPr lang="en-US" altLang="ko-KR" dirty="0"/>
              <a:t>(</a:t>
            </a:r>
            <a:r>
              <a:rPr lang="en-US" altLang="ko-KR" dirty="0" err="1"/>
              <a:t>cnn</a:t>
            </a:r>
            <a:r>
              <a:rPr lang="en-US" altLang="ko-KR" dirty="0"/>
              <a:t>/daily mail)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개에 대한 요약문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367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</a:p>
          <a:p>
            <a:r>
              <a:rPr lang="en-US" altLang="ko-KR" dirty="0"/>
              <a:t>- masked token task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26B3A0-A95D-59BC-559C-41D784BB8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4" y="2726314"/>
            <a:ext cx="4910832" cy="2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14F37-5EE9-085E-1DA1-88BEE48FA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2620671"/>
            <a:ext cx="3168352" cy="1259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56C0F-E567-2B11-BACD-D896603CB522}"/>
              </a:ext>
            </a:extLst>
          </p:cNvPr>
          <p:cNvSpPr txBox="1"/>
          <p:nvPr/>
        </p:nvSpPr>
        <p:spPr>
          <a:xfrm>
            <a:off x="4622800" y="2196133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모델</a:t>
            </a:r>
            <a:r>
              <a:rPr lang="en-US" altLang="ko-KR" dirty="0"/>
              <a:t>(</a:t>
            </a:r>
            <a:r>
              <a:rPr lang="en-US" altLang="ko-KR" dirty="0" err="1"/>
              <a:t>bertmaskedLM</a:t>
            </a:r>
            <a:r>
              <a:rPr lang="en-US" altLang="ko-KR" dirty="0"/>
              <a:t>)</a:t>
            </a:r>
            <a:r>
              <a:rPr lang="ko-KR" altLang="en-US" dirty="0"/>
              <a:t>을 통해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원문에서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요약문을 참조하여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</a:t>
            </a:r>
            <a:r>
              <a:rPr lang="ko-KR" altLang="en-US" dirty="0" err="1"/>
              <a:t>향상률을</a:t>
            </a:r>
            <a:r>
              <a:rPr lang="ko-KR" altLang="en-US" dirty="0"/>
              <a:t> 점수로 표현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9442E-9DCF-A4C2-8D68-5782C1571DB8}"/>
              </a:ext>
            </a:extLst>
          </p:cNvPr>
          <p:cNvSpPr txBox="1"/>
          <p:nvPr/>
        </p:nvSpPr>
        <p:spPr>
          <a:xfrm>
            <a:off x="842380" y="539320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Vasilyev, O.,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Dharnidharka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V., &amp; Bohannon, J. (2020). Fill in the BLANC: Human-free quality estimation of document summaries. Proceedings of the First Workshop on Evaluation and Comparison of NLP Systems, 11-20.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arXiv:2002.09836.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56C0F-E567-2B11-BACD-D896603CB522}"/>
              </a:ext>
            </a:extLst>
          </p:cNvPr>
          <p:cNvSpPr txBox="1"/>
          <p:nvPr/>
        </p:nvSpPr>
        <p:spPr>
          <a:xfrm>
            <a:off x="4518209" y="2366414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명의 사람에 대한 평가 점수와 </a:t>
            </a:r>
            <a:r>
              <a:rPr lang="en-US" altLang="ko-KR" dirty="0" err="1"/>
              <a:t>blanc</a:t>
            </a:r>
            <a:r>
              <a:rPr lang="en-US" altLang="ko-KR" dirty="0"/>
              <a:t> </a:t>
            </a:r>
            <a:r>
              <a:rPr lang="ko-KR" altLang="en-US" dirty="0"/>
              <a:t>점수의 상관 관계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주석자와 동등하거나 그 이상의 성능을 보여준다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9442E-9DCF-A4C2-8D68-5782C1571DB8}"/>
              </a:ext>
            </a:extLst>
          </p:cNvPr>
          <p:cNvSpPr txBox="1"/>
          <p:nvPr/>
        </p:nvSpPr>
        <p:spPr>
          <a:xfrm>
            <a:off x="842380" y="539320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Vasilyev, O.,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Dharnidharka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V., &amp; Bohannon, J. (2020). Fill in the BLANC: Human-free quality estimation of document summaries. Proceedings of the First Workshop on Evaluation and Comparison of NLP Systems, 11-20.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arXiv:2002.09836.</a:t>
            </a:r>
            <a:endParaRPr lang="ko-KR" altLang="en-US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1E3B180-E28D-6FEE-B865-05776A6B7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825" y="2352849"/>
            <a:ext cx="3200935" cy="26256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C986070-F03E-C3D4-55BB-2A7922C0FA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5613" y="4018274"/>
            <a:ext cx="3657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9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345</Words>
  <Application>Microsoft Office PowerPoint</Application>
  <PresentationFormat>사용자 지정</PresentationFormat>
  <Paragraphs>43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Söhne</vt:lpstr>
      <vt:lpstr>나눔고딕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138</cp:revision>
  <dcterms:created xsi:type="dcterms:W3CDTF">2013-02-06T12:21:29Z</dcterms:created>
  <dcterms:modified xsi:type="dcterms:W3CDTF">2023-06-01T11:32:05Z</dcterms:modified>
</cp:coreProperties>
</file>