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>
      <p:cViewPr varScale="1">
        <p:scale>
          <a:sx n="66" d="100"/>
          <a:sy n="66" d="100"/>
        </p:scale>
        <p:origin x="19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r>
              <a:rPr lang="ko-KR" altLang="en-US" dirty="0"/>
              <a:t>의 경우 일반 음성에서의 </a:t>
            </a:r>
            <a:r>
              <a:rPr lang="en-US" altLang="ko-KR" dirty="0"/>
              <a:t>STT</a:t>
            </a:r>
            <a:r>
              <a:rPr lang="ko-KR" altLang="en-US" dirty="0"/>
              <a:t>성능과 중첩된 음성에서의 </a:t>
            </a:r>
            <a:r>
              <a:rPr lang="en-US" altLang="ko-KR" dirty="0"/>
              <a:t>STT</a:t>
            </a:r>
            <a:r>
              <a:rPr lang="ko-KR" altLang="en-US" dirty="0"/>
              <a:t>성능을 비교할 것 입니다</a:t>
            </a:r>
            <a:r>
              <a:rPr lang="en-US" altLang="ko-KR" dirty="0"/>
              <a:t>. STT</a:t>
            </a:r>
            <a:r>
              <a:rPr lang="ko-KR" altLang="en-US" dirty="0"/>
              <a:t>성능은 다음과 같이 </a:t>
            </a:r>
            <a:r>
              <a:rPr lang="en-US" altLang="ko-KR" dirty="0"/>
              <a:t>WER</a:t>
            </a:r>
            <a:r>
              <a:rPr lang="ko-KR" altLang="en-US" dirty="0"/>
              <a:t>와 </a:t>
            </a:r>
            <a:r>
              <a:rPr lang="en-US" altLang="ko-KR" dirty="0"/>
              <a:t>CER</a:t>
            </a:r>
            <a:r>
              <a:rPr lang="ko-KR" altLang="en-US" dirty="0"/>
              <a:t>을 사용하여 비교를 할 것인데</a:t>
            </a:r>
            <a:r>
              <a:rPr lang="en-US" altLang="ko-KR" dirty="0"/>
              <a:t>, </a:t>
            </a:r>
            <a:r>
              <a:rPr lang="ko-KR" altLang="en-US" dirty="0"/>
              <a:t>이는 각각 문자 수준의 에러 비율과 단어 수준의 에러 비율을 구하는 평가 지표입니다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</a:t>
            </a:r>
            <a:r>
              <a:rPr lang="en-US" altLang="ko-KR" sz="4800" dirty="0"/>
              <a:t>script</a:t>
            </a:r>
            <a:r>
              <a:rPr lang="ko-KR" altLang="en-US" sz="4800" dirty="0"/>
              <a:t>를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Script format</a:t>
            </a:r>
            <a:r>
              <a:rPr lang="ko-KR" altLang="en-US" sz="2800" dirty="0"/>
              <a:t>을 활용한 </a:t>
            </a:r>
            <a:r>
              <a:rPr lang="en-US" altLang="ko-KR" sz="2800" dirty="0"/>
              <a:t>Audio-summary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ko-KR" altLang="en-US" dirty="0"/>
              <a:t>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83882"/>
              </p:ext>
            </p:extLst>
          </p:nvPr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1349</Words>
  <Application>Microsoft Office PowerPoint</Application>
  <PresentationFormat>화면 슬라이드 쇼(4:3)</PresentationFormat>
  <Paragraphs>143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-apple-system</vt:lpstr>
      <vt:lpstr>Söhne</vt:lpstr>
      <vt:lpstr>Spoqa Han Sans</vt:lpstr>
      <vt:lpstr>굴림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script를 활용한 뉴스 음성 요약 시스템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9</cp:revision>
  <dcterms:created xsi:type="dcterms:W3CDTF">2014-09-11T07:06:19Z</dcterms:created>
  <dcterms:modified xsi:type="dcterms:W3CDTF">2023-03-30T12:19:22Z</dcterms:modified>
</cp:coreProperties>
</file>